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image/vnd.ms-photo" Extension="wdp"/>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application/vnd.openxmlformats-officedocument.presentationml.notesSlide+xml" PartName="/ppt/notesSlides/notesSlide34.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presentationml.tags+xml" PartName="/ppt/tags/tag6.xml"/>
  <Override ContentType="application/vnd.openxmlformats-officedocument.presentationml.tags+xml" PartName="/ppt/tags/tag7.xml"/>
  <Override ContentType="application/vnd.openxmlformats-officedocument.presentationml.tags+xml" PartName="/ppt/tags/tag8.xml"/>
  <Override ContentType="application/vnd.openxmlformats-officedocument.presentationml.tags+xml" PartName="/ppt/tags/tag9.xml"/>
  <Override ContentType="application/vnd.openxmlformats-officedocument.presentationml.tags+xml" PartName="/ppt/tags/tag10.xml"/>
  <Override ContentType="application/vnd.openxmlformats-officedocument.presentationml.tags+xml" PartName="/ppt/tags/tag1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 Id="rId5" Target="docProps/custom.xml" Type="http://schemas.openxmlformats.org/officeDocument/2006/relationships/custom-properties"/></Relationships>
</file>

<file path=ppt/presentation.xml><?xml version="1.0" encoding="utf-8"?>
<p:presentation xmlns:r="http://schemas.openxmlformats.org/officeDocument/2006/relationships" xmlns:a="http://schemas.openxmlformats.org/drawingml/2006/main" xmlns:p="http://schemas.openxmlformats.org/presentationml/2006/main">
  <p:sldMasterIdLst>
    <p:sldMasterId id="2147483648" r:id="rId1"/>
    <p:sldMasterId id="2147483660" r:id="rId2"/>
  </p:sldMasterIdLst>
  <p:notesMasterIdLst>
    <p:notesMasterId r:id="rId3"/>
  </p:notesMasterIdLst>
  <p:sldIdLst>
    <p:sldId id="300" r:id="rId4"/>
    <p:sldId id="260" r:id="rId5"/>
    <p:sldId id="266" r:id="rId6"/>
    <p:sldId id="259" r:id="rId7"/>
    <p:sldId id="258" r:id="rId8"/>
    <p:sldId id="261" r:id="rId9"/>
    <p:sldId id="262" r:id="rId10"/>
    <p:sldId id="264" r:id="rId11"/>
    <p:sldId id="271" r:id="rId12"/>
    <p:sldId id="268" r:id="rId13"/>
    <p:sldId id="269" r:id="rId14"/>
    <p:sldId id="270" r:id="rId15"/>
    <p:sldId id="277" r:id="rId16"/>
    <p:sldId id="272" r:id="rId17"/>
    <p:sldId id="278" r:id="rId18"/>
    <p:sldId id="273" r:id="rId19"/>
    <p:sldId id="274" r:id="rId20"/>
    <p:sldId id="275" r:id="rId21"/>
    <p:sldId id="279" r:id="rId22"/>
    <p:sldId id="276" r:id="rId23"/>
    <p:sldId id="285" r:id="rId24"/>
    <p:sldId id="280" r:id="rId25"/>
    <p:sldId id="281" r:id="rId26"/>
    <p:sldId id="286" r:id="rId27"/>
    <p:sldId id="287" r:id="rId28"/>
    <p:sldId id="282" r:id="rId29"/>
    <p:sldId id="288" r:id="rId30"/>
    <p:sldId id="283" r:id="rId31"/>
    <p:sldId id="284" r:id="rId32"/>
    <p:sldId id="289" r:id="rId33"/>
    <p:sldId id="290" r:id="rId34"/>
    <p:sldId id="291" r:id="rId35"/>
    <p:sldId id="293" r:id="rId36"/>
    <p:sldId id="299" r:id="rId37"/>
  </p:sldIdLst>
  <p:sldSz cx="12195175" cy="6858000"/>
  <p:notesSz cx="6858000" cy="9144000"/>
  <p:custDataLst>
    <p:tags r:id="rId3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96">
          <p15:clr>
            <a:srgbClr val="A4A3A4"/>
          </p15:clr>
        </p15:guide>
        <p15:guide id="2" pos="5066">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317" autoAdjust="0"/>
  </p:normalViewPr>
  <p:slideViewPr>
    <p:cSldViewPr showGuides="1">
      <p:cViewPr varScale="1">
        <p:scale>
          <a:sx n="84" d="100"/>
          <a:sy n="84" d="100"/>
        </p:scale>
        <p:origin x="378" y="96"/>
      </p:cViewPr>
      <p:guideLst>
        <p:guide orient="horz" pos="2296"/>
        <p:guide pos="5066"/>
      </p:guideLst>
    </p:cSldViewPr>
  </p:slideViewPr>
  <p:notesTextViewPr>
    <p:cViewPr>
      <p:scale>
        <a:sx n="1" d="1"/>
        <a:sy n="1" d="1"/>
      </p:scale>
      <p:origin x="0" y="0"/>
    </p:cViewPr>
  </p:notesTextViewPr>
  <p:sorterViewPr>
    <p:cViewPr varScale="1">
      <p:scale>
        <a:sx n="1" d="1"/>
        <a:sy n="1" d="1"/>
      </p:scale>
      <p:origin x="0" y="0"/>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slides/slide26.xml" Type="http://schemas.openxmlformats.org/officeDocument/2006/relationships/slide"/><Relationship Id="rId3" Target="notesMasters/notesMaster1.xml" Type="http://schemas.openxmlformats.org/officeDocument/2006/relationships/notesMaster"/><Relationship Id="rId30" Target="slides/slide27.xml" Type="http://schemas.openxmlformats.org/officeDocument/2006/relationships/slide"/><Relationship Id="rId31" Target="slides/slide28.xml" Type="http://schemas.openxmlformats.org/officeDocument/2006/relationships/slide"/><Relationship Id="rId32" Target="slides/slide29.xml" Type="http://schemas.openxmlformats.org/officeDocument/2006/relationships/slide"/><Relationship Id="rId33" Target="slides/slide30.xml" Type="http://schemas.openxmlformats.org/officeDocument/2006/relationships/slide"/><Relationship Id="rId34" Target="slides/slide31.xml" Type="http://schemas.openxmlformats.org/officeDocument/2006/relationships/slide"/><Relationship Id="rId35" Target="slides/slide32.xml" Type="http://schemas.openxmlformats.org/officeDocument/2006/relationships/slide"/><Relationship Id="rId36" Target="slides/slide33.xml" Type="http://schemas.openxmlformats.org/officeDocument/2006/relationships/slide"/><Relationship Id="rId37" Target="slides/slide34.xml" Type="http://schemas.openxmlformats.org/officeDocument/2006/relationships/slide"/><Relationship Id="rId38" Target="tags/tag11.xml" Type="http://schemas.openxmlformats.org/officeDocument/2006/relationships/tags"/><Relationship Id="rId39" Target="presProps.xml" Type="http://schemas.openxmlformats.org/officeDocument/2006/relationships/presProps"/><Relationship Id="rId4" Target="slides/slide1.xml" Type="http://schemas.openxmlformats.org/officeDocument/2006/relationships/slide"/><Relationship Id="rId40" Target="viewProps.xml" Type="http://schemas.openxmlformats.org/officeDocument/2006/relationships/viewProps"/><Relationship Id="rId41" Target="theme/theme1.xml" Type="http://schemas.openxmlformats.org/officeDocument/2006/relationships/theme"/><Relationship Id="rId42" Target="tableStyles.xml" Type="http://schemas.openxmlformats.org/officeDocument/2006/relationships/tableStyles"/><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79F697-7B3E-4B61-BA36-BBED2B79610F}" type="datetimeFigureOut">
              <a:rPr lang="zh-CN" altLang="en-US" smtClean="0"/>
              <a:t>2019/7/17</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21919F-01AF-46C7-8CD3-5043392422FD}" type="slidenum">
              <a:rPr lang="zh-CN" altLang="en-US" smtClean="0"/>
              <a:t>‹#›</a:t>
            </a:fld>
            <a:endParaRPr lang="zh-CN" altLang="en-US"/>
          </a:p>
        </p:txBody>
      </p:sp>
    </p:spTree>
    <p:extLst>
      <p:ext uri="{BB962C8B-B14F-4D97-AF65-F5344CB8AC3E}">
        <p14:creationId val="34586918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25.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s>
</file>

<file path=ppt/notesSlides/_rels/notesSlide26.xml.rels><?xml version="1.0" encoding="UTF-8" standalone="yes"?><Relationships xmlns="http://schemas.openxmlformats.org/package/2006/relationships"><Relationship Id="rId1" Target="../slides/slide26.xml" Type="http://schemas.openxmlformats.org/officeDocument/2006/relationships/slide"/><Relationship Id="rId2" Target="../notesMasters/notesMaster1.xml" Type="http://schemas.openxmlformats.org/officeDocument/2006/relationships/notesMaster"/></Relationships>
</file>

<file path=ppt/notesSlides/_rels/notesSlide27.xml.rels><?xml version="1.0" encoding="UTF-8" standalone="yes"?><Relationships xmlns="http://schemas.openxmlformats.org/package/2006/relationships"><Relationship Id="rId1" Target="../slides/slide27.xml" Type="http://schemas.openxmlformats.org/officeDocument/2006/relationships/slide"/><Relationship Id="rId2" Target="../notesMasters/notesMaster1.xml" Type="http://schemas.openxmlformats.org/officeDocument/2006/relationships/notesMaster"/></Relationships>
</file>

<file path=ppt/notesSlides/_rels/notesSlide28.xml.rels><?xml version="1.0" encoding="UTF-8" standalone="yes"?><Relationships xmlns="http://schemas.openxmlformats.org/package/2006/relationships"><Relationship Id="rId1" Target="../slides/slide28.xml" Type="http://schemas.openxmlformats.org/officeDocument/2006/relationships/slide"/><Relationship Id="rId2" Target="../notesMasters/notesMaster1.xml" Type="http://schemas.openxmlformats.org/officeDocument/2006/relationships/notesMaster"/></Relationships>
</file>

<file path=ppt/notesSlides/_rels/notesSlide29.xml.rels><?xml version="1.0" encoding="UTF-8" standalone="yes"?><Relationships xmlns="http://schemas.openxmlformats.org/package/2006/relationships"><Relationship Id="rId1" Target="../slides/slide29.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30.xml.rels><?xml version="1.0" encoding="UTF-8" standalone="yes"?><Relationships xmlns="http://schemas.openxmlformats.org/package/2006/relationships"><Relationship Id="rId1" Target="../slides/slide30.xml" Type="http://schemas.openxmlformats.org/officeDocument/2006/relationships/slide"/><Relationship Id="rId2" Target="../notesMasters/notesMaster1.xml" Type="http://schemas.openxmlformats.org/officeDocument/2006/relationships/notesMaster"/></Relationships>
</file>

<file path=ppt/notesSlides/_rels/notesSlide31.xml.rels><?xml version="1.0" encoding="UTF-8" standalone="yes"?><Relationships xmlns="http://schemas.openxmlformats.org/package/2006/relationships"><Relationship Id="rId1" Target="../slides/slide31.xml" Type="http://schemas.openxmlformats.org/officeDocument/2006/relationships/slide"/><Relationship Id="rId2" Target="../notesMasters/notesMaster1.xml" Type="http://schemas.openxmlformats.org/officeDocument/2006/relationships/notesMaster"/></Relationships>
</file>

<file path=ppt/notesSlides/_rels/notesSlide32.xml.rels><?xml version="1.0" encoding="UTF-8" standalone="yes"?><Relationships xmlns="http://schemas.openxmlformats.org/package/2006/relationships"><Relationship Id="rId1" Target="../slides/slide32.xml" Type="http://schemas.openxmlformats.org/officeDocument/2006/relationships/slide"/><Relationship Id="rId2" Target="../notesMasters/notesMaster1.xml" Type="http://schemas.openxmlformats.org/officeDocument/2006/relationships/notesMaster"/></Relationships>
</file>

<file path=ppt/notesSlides/_rels/notesSlide33.xml.rels><?xml version="1.0" encoding="UTF-8" standalone="yes"?><Relationships xmlns="http://schemas.openxmlformats.org/package/2006/relationships"><Relationship Id="rId1" Target="../slides/slide33.xml" Type="http://schemas.openxmlformats.org/officeDocument/2006/relationships/slide"/><Relationship Id="rId2" Target="../notesMasters/notesMaster1.xml" Type="http://schemas.openxmlformats.org/officeDocument/2006/relationships/notesMaster"/></Relationships>
</file>

<file path=ppt/notesSlides/_rels/notesSlide34.xml.rels><?xml version="1.0" encoding="UTF-8" standalone="yes"?><Relationships xmlns="http://schemas.openxmlformats.org/package/2006/relationships"><Relationship Id="rId1" Target="../slides/slide34.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883735769"/>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906695011"/>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79035954"/>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858792412"/>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541601984"/>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611209637"/>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668874604"/>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91314666"/>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1142773"/>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98698241"/>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73137922"/>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599564466"/>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48355247"/>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910313073"/>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731557881"/>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05396471"/>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15948801"/>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803625011"/>
      </p:ext>
    </p:extLst>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51641941"/>
      </p:ext>
    </p:extLst>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39964114"/>
      </p:ext>
    </p:extLst>
  </p:cSld>
  <p:clrMapOvr>
    <a:masterClrMapping/>
  </p:clrMapOvr>
</p:notes>
</file>

<file path=ppt/notesSlides/notesSlide2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58777822"/>
      </p:ext>
    </p:extLst>
  </p:cSld>
  <p:clrMapOvr>
    <a:masterClrMapping/>
  </p:clrMapOvr>
</p:notes>
</file>

<file path=ppt/notesSlides/notesSlide2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652372311"/>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41987375"/>
      </p:ext>
    </p:extLst>
  </p:cSld>
  <p:clrMapOvr>
    <a:masterClrMapping/>
  </p:clrMapOvr>
</p:notes>
</file>

<file path=ppt/notesSlides/notesSlide3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50557312"/>
      </p:ext>
    </p:extLst>
  </p:cSld>
  <p:clrMapOvr>
    <a:masterClrMapping/>
  </p:clrMapOvr>
</p:notes>
</file>

<file path=ppt/notesSlides/notesSlide3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67850784"/>
      </p:ext>
    </p:extLst>
  </p:cSld>
  <p:clrMapOvr>
    <a:masterClrMapping/>
  </p:clrMapOvr>
</p:notes>
</file>

<file path=ppt/notesSlides/notesSlide3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802759643"/>
      </p:ext>
    </p:extLst>
  </p:cSld>
  <p:clrMapOvr>
    <a:masterClrMapping/>
  </p:clrMapOvr>
</p:notes>
</file>

<file path=ppt/notesSlides/notesSlide3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26826361"/>
      </p:ext>
    </p:extLst>
  </p:cSld>
  <p:clrMapOvr>
    <a:masterClrMapping/>
  </p:clrMapOvr>
</p:notes>
</file>

<file path=ppt/notesSlides/notesSlide3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668536664"/>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62964271"/>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889840675"/>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16194205"/>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66449774"/>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34645390"/>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93980307"/>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914638" y="2130426"/>
            <a:ext cx="10365899" cy="1470025"/>
          </a:xfrm>
        </p:spPr>
        <p:txBody>
          <a:bodyPr/>
          <a:lstStyle/>
          <a:p>
            <a:r>
              <a:rPr lang="zh-CN" altLang="en-US"/>
              <a:t>单击此处编辑母版标题样式</a:t>
            </a:r>
          </a:p>
        </p:txBody>
      </p:sp>
      <p:sp>
        <p:nvSpPr>
          <p:cNvPr id="3" name="副标题 2"/>
          <p:cNvSpPr>
            <a:spLocks noGrp="1"/>
          </p:cNvSpPr>
          <p:nvPr>
            <p:ph type="subTitle" idx="1"/>
          </p:nvPr>
        </p:nvSpPr>
        <p:spPr>
          <a:xfrm>
            <a:off x="1829276" y="3886200"/>
            <a:ext cx="8536623"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472B2DED-A951-47FE-B6BB-60A6F72D23B9}" type="datetimeFigureOut">
              <a:rPr lang="zh-CN" altLang="en-US" smtClean="0"/>
              <a:t>2019/7/17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8BF1066-5FB3-4C05-A396-445A60946879}" type="slidenum">
              <a:rPr lang="zh-CN" altLang="en-US" smtClean="0"/>
              <a:t>‹#›</a:t>
            </a:fld>
            <a:endParaRPr lang="zh-CN" altLang="en-US"/>
          </a:p>
        </p:txBody>
      </p:sp>
    </p:spTree>
  </p:cSld>
  <p:clrMapOvr>
    <a:masterClrMapping/>
  </p:clrMapOvr>
  <mc:AlternateContent>
    <mc:Choice Requires="p14">
      <p:transition spd="slow" advClick="0" advTm="2000" p14:dur="1400">
        <p14:ripple/>
      </p:transition>
    </mc:Choice>
    <mc:Fallback>
      <p:transition spd="slow" advClick="0" advTm="2000">
        <p:fade/>
      </p:transition>
    </mc:Fallback>
  </mc:AlternateConten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72B2DED-A951-47FE-B6BB-60A6F72D23B9}" type="datetimeFigureOut">
              <a:rPr lang="zh-CN" altLang="en-US" smtClean="0"/>
              <a:t>2019/7/17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8BF1066-5FB3-4C05-A396-445A60946879}" type="slidenum">
              <a:rPr lang="zh-CN" altLang="en-US" smtClean="0"/>
              <a:t>‹#›</a:t>
            </a:fld>
            <a:endParaRPr lang="zh-CN" altLang="en-US"/>
          </a:p>
        </p:txBody>
      </p:sp>
    </p:spTree>
  </p:cSld>
  <p:clrMapOvr>
    <a:masterClrMapping/>
  </p:clrMapOvr>
  <mc:AlternateContent>
    <mc:Choice Requires="p14">
      <p:transition spd="slow" advClick="0" advTm="2000" p14:dur="1400">
        <p14:ripple/>
      </p:transition>
    </mc:Choice>
    <mc:Fallback>
      <p:transition spd="slow" advClick="0" advTm="2000">
        <p:fade/>
      </p:transition>
    </mc:Fallback>
  </mc:AlternateContent>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文本">
    <p:spTree>
      <p:nvGrpSpPr>
        <p:cNvPr id="1" name=""/>
        <p:cNvGrpSpPr/>
        <p:nvPr/>
      </p:nvGrpSpPr>
      <p:grpSpPr>
        <a:xfrm>
          <a:off x="0" y="0"/>
          <a:ext cx="0" cy="0"/>
        </a:xfrm>
      </p:grpSpPr>
      <p:sp>
        <p:nvSpPr>
          <p:cNvPr id="2" name="竖排标题 1"/>
          <p:cNvSpPr>
            <a:spLocks noGrp="1"/>
          </p:cNvSpPr>
          <p:nvPr>
            <p:ph type="title" orient="vert"/>
          </p:nvPr>
        </p:nvSpPr>
        <p:spPr>
          <a:xfrm>
            <a:off x="11792903" y="274639"/>
            <a:ext cx="3658553"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13012" y="274639"/>
            <a:ext cx="10776639"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72B2DED-A951-47FE-B6BB-60A6F72D23B9}" type="datetimeFigureOut">
              <a:rPr lang="zh-CN" altLang="en-US" smtClean="0"/>
              <a:t>2019/7/17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8BF1066-5FB3-4C05-A396-445A60946879}" type="slidenum">
              <a:rPr lang="zh-CN" altLang="en-US" smtClean="0"/>
              <a:t>‹#›</a:t>
            </a:fld>
            <a:endParaRPr lang="zh-CN" altLang="en-US"/>
          </a:p>
        </p:txBody>
      </p:sp>
    </p:spTree>
  </p:cSld>
  <p:clrMapOvr>
    <a:masterClrMapping/>
  </p:clrMapOvr>
  <mc:AlternateContent>
    <mc:Choice Requires="p14">
      <p:transition spd="slow" advClick="0" advTm="2000" p14:dur="1400">
        <p14:ripple/>
      </p:transition>
    </mc:Choice>
    <mc:Fallback>
      <p:transition spd="slow" advClick="0" advTm="2000">
        <p:fade/>
      </p:transition>
    </mc:Fallback>
  </mc:AlternateContent>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397" y="1122363"/>
            <a:ext cx="9146381"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397" y="3602038"/>
            <a:ext cx="9146381"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2019/7/17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911097799"/>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2019/7/17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453282053"/>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2067" y="1709739"/>
            <a:ext cx="10518338"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2067" y="4589464"/>
            <a:ext cx="10518338"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2019/7/17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098385331"/>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418" y="1825625"/>
            <a:ext cx="5182949"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3808" y="1825625"/>
            <a:ext cx="5182949"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2019/7/17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920811304"/>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40007" y="365126"/>
            <a:ext cx="10518338"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40007" y="1681163"/>
            <a:ext cx="515913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40007" y="2505075"/>
            <a:ext cx="5159130"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3807" y="1681163"/>
            <a:ext cx="518453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3807" y="2505075"/>
            <a:ext cx="518453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2019/7/17</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836849026"/>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2019/7/17</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144081495"/>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2019/7/17</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166424458"/>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40007" y="457200"/>
            <a:ext cx="3933261"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4538" y="987426"/>
            <a:ext cx="6173807"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40007" y="2057400"/>
            <a:ext cx="3933261"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2019/7/17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365422398"/>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72B2DED-A951-47FE-B6BB-60A6F72D23B9}" type="datetimeFigureOut">
              <a:rPr lang="zh-CN" altLang="en-US" smtClean="0"/>
              <a:t>2019/7/17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8BF1066-5FB3-4C05-A396-445A60946879}" type="slidenum">
              <a:rPr lang="zh-CN" altLang="en-US" smtClean="0"/>
              <a:t>‹#›</a:t>
            </a:fld>
            <a:endParaRPr lang="zh-CN" altLang="en-US"/>
          </a:p>
        </p:txBody>
      </p:sp>
    </p:spTree>
  </p:cSld>
  <p:clrMapOvr>
    <a:masterClrMapping/>
  </p:clrMapOvr>
  <mc:AlternateContent>
    <mc:Choice Requires="p14">
      <p:transition spd="slow" advClick="0" advTm="2000" p14:dur="1400">
        <p14:ripple/>
      </p:transition>
    </mc:Choice>
    <mc:Fallback>
      <p:transition spd="slow" advClick="0" advTm="2000">
        <p:fade/>
      </p:transition>
    </mc:Fallback>
  </mc:AlternateContent>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40007" y="457200"/>
            <a:ext cx="3933261"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4538" y="987426"/>
            <a:ext cx="6173807"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40007" y="2057400"/>
            <a:ext cx="3933261"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2019/7/17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715528862"/>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2019/7/17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270131842"/>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7172" y="365125"/>
            <a:ext cx="2629585"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418" y="365125"/>
            <a:ext cx="7736314"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2019/7/17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961466656"/>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963335" y="4406901"/>
            <a:ext cx="10365899"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335" y="2906713"/>
            <a:ext cx="10365899"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472B2DED-A951-47FE-B6BB-60A6F72D23B9}" type="datetimeFigureOut">
              <a:rPr lang="zh-CN" altLang="en-US" smtClean="0"/>
              <a:t>2019/7/17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8BF1066-5FB3-4C05-A396-445A60946879}" type="slidenum">
              <a:rPr lang="zh-CN" altLang="en-US" smtClean="0"/>
              <a:t>‹#›</a:t>
            </a:fld>
            <a:endParaRPr lang="zh-CN" altLang="en-US"/>
          </a:p>
        </p:txBody>
      </p:sp>
    </p:spTree>
  </p:cSld>
  <p:clrMapOvr>
    <a:masterClrMapping/>
  </p:clrMapOvr>
  <mc:AlternateContent>
    <mc:Choice Requires="p14">
      <p:transition spd="slow" advClick="0" advTm="2000" p14:dur="1400">
        <p14:ripple/>
      </p:transition>
    </mc:Choice>
    <mc:Fallback>
      <p:transition spd="slow" advClick="0" advTm="2000">
        <p:fade/>
      </p:transition>
    </mc:Fallback>
  </mc:AlternateContent>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13012" y="1600201"/>
            <a:ext cx="721759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8233862" y="1600201"/>
            <a:ext cx="721759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72B2DED-A951-47FE-B6BB-60A6F72D23B9}" type="datetimeFigureOut">
              <a:rPr lang="zh-CN" altLang="en-US" smtClean="0"/>
              <a:t>2019/7/17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8BF1066-5FB3-4C05-A396-445A60946879}" type="slidenum">
              <a:rPr lang="zh-CN" altLang="en-US" smtClean="0"/>
              <a:t>‹#›</a:t>
            </a:fld>
            <a:endParaRPr lang="zh-CN" altLang="en-US"/>
          </a:p>
        </p:txBody>
      </p:sp>
    </p:spTree>
  </p:cSld>
  <p:clrMapOvr>
    <a:masterClrMapping/>
  </p:clrMapOvr>
  <mc:AlternateContent>
    <mc:Choice Requires="p14">
      <p:transition spd="slow" advClick="0" advTm="2000" p14:dur="1400">
        <p14:ripple/>
      </p:transition>
    </mc:Choice>
    <mc:Fallback>
      <p:transition spd="slow" advClick="0" advTm="2000">
        <p:fade/>
      </p:transition>
    </mc:Fallback>
  </mc:AlternateContent>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609759" y="274638"/>
            <a:ext cx="10975658"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759" y="1535113"/>
            <a:ext cx="538832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759" y="2174875"/>
            <a:ext cx="53883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4980" y="1535113"/>
            <a:ext cx="539043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4980" y="2174875"/>
            <a:ext cx="539043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72B2DED-A951-47FE-B6BB-60A6F72D23B9}" type="datetimeFigureOut">
              <a:rPr lang="zh-CN" altLang="en-US" smtClean="0"/>
              <a:t>2019/7/17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8BF1066-5FB3-4C05-A396-445A60946879}" type="slidenum">
              <a:rPr lang="zh-CN" altLang="en-US" smtClean="0"/>
              <a:t>‹#›</a:t>
            </a:fld>
            <a:endParaRPr lang="zh-CN" altLang="en-US"/>
          </a:p>
        </p:txBody>
      </p:sp>
    </p:spTree>
  </p:cSld>
  <p:clrMapOvr>
    <a:masterClrMapping/>
  </p:clrMapOvr>
  <mc:AlternateContent>
    <mc:Choice Requires="p14">
      <p:transition spd="slow" advClick="0" advTm="2000" p14:dur="1400">
        <p14:ripple/>
      </p:transition>
    </mc:Choice>
    <mc:Fallback>
      <p:transition spd="slow" advClick="0" advTm="2000">
        <p:fade/>
      </p:transition>
    </mc:Fallback>
  </mc:AlternateContent>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72B2DED-A951-47FE-B6BB-60A6F72D23B9}" type="datetimeFigureOut">
              <a:rPr lang="zh-CN" altLang="en-US" smtClean="0"/>
              <a:t>2019/7/17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8BF1066-5FB3-4C05-A396-445A60946879}" type="slidenum">
              <a:rPr lang="zh-CN" altLang="en-US" smtClean="0"/>
              <a:t>‹#›</a:t>
            </a:fld>
            <a:endParaRPr lang="zh-CN" altLang="en-US"/>
          </a:p>
        </p:txBody>
      </p:sp>
    </p:spTree>
  </p:cSld>
  <p:clrMapOvr>
    <a:masterClrMapping/>
  </p:clrMapOvr>
  <mc:AlternateContent>
    <mc:Choice Requires="p14">
      <p:transition spd="slow" advClick="0" advTm="2000" p14:dur="1400">
        <p14:ripple/>
      </p:transition>
    </mc:Choice>
    <mc:Fallback>
      <p:transition spd="slow" advClick="0" advTm="2000">
        <p:fade/>
      </p:transition>
    </mc:Fallback>
  </mc:AlternateContent>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472B2DED-A951-47FE-B6BB-60A6F72D23B9}" type="datetimeFigureOut">
              <a:rPr lang="zh-CN" altLang="en-US" smtClean="0"/>
              <a:t>2019/7/17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8BF1066-5FB3-4C05-A396-445A60946879}" type="slidenum">
              <a:rPr lang="zh-CN" altLang="en-US" smtClean="0"/>
              <a:t>‹#›</a:t>
            </a:fld>
            <a:endParaRPr lang="zh-CN" altLang="en-US"/>
          </a:p>
        </p:txBody>
      </p:sp>
    </p:spTree>
  </p:cSld>
  <p:clrMapOvr>
    <a:masterClrMapping/>
  </p:clrMapOvr>
  <mc:AlternateContent>
    <mc:Choice Requires="p14">
      <p:transition spd="slow" advClick="0" advTm="2000" p14:dur="1400">
        <p14:ripple/>
      </p:transition>
    </mc:Choice>
    <mc:Fallback>
      <p:transition spd="slow" advClick="0" advTm="2000">
        <p:fade/>
      </p:transition>
    </mc:Fallback>
  </mc:AlternateContent>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609759" y="273050"/>
            <a:ext cx="4012129"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974" y="273051"/>
            <a:ext cx="681744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759" y="1435101"/>
            <a:ext cx="401212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472B2DED-A951-47FE-B6BB-60A6F72D23B9}" type="datetimeFigureOut">
              <a:rPr lang="zh-CN" altLang="en-US" smtClean="0"/>
              <a:t>2019/7/17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8BF1066-5FB3-4C05-A396-445A60946879}" type="slidenum">
              <a:rPr lang="zh-CN" altLang="en-US" smtClean="0"/>
              <a:t>‹#›</a:t>
            </a:fld>
            <a:endParaRPr lang="zh-CN" altLang="en-US"/>
          </a:p>
        </p:txBody>
      </p:sp>
    </p:spTree>
  </p:cSld>
  <p:clrMapOvr>
    <a:masterClrMapping/>
  </p:clrMapOvr>
  <mc:AlternateContent>
    <mc:Choice Requires="p14">
      <p:transition spd="slow" advClick="0" advTm="2000" p14:dur="1400">
        <p14:ripple/>
      </p:transition>
    </mc:Choice>
    <mc:Fallback>
      <p:transition spd="slow" advClick="0" advTm="2000">
        <p:fade/>
      </p:transition>
    </mc:Fallback>
  </mc:AlternateContent>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2390340" y="4800600"/>
            <a:ext cx="7317105"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90340" y="612775"/>
            <a:ext cx="731710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90340" y="5367338"/>
            <a:ext cx="731710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472B2DED-A951-47FE-B6BB-60A6F72D23B9}" type="datetimeFigureOut">
              <a:rPr lang="zh-CN" altLang="en-US" smtClean="0"/>
              <a:t>2019/7/17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8BF1066-5FB3-4C05-A396-445A60946879}" type="slidenum">
              <a:rPr lang="zh-CN" altLang="en-US" smtClean="0"/>
              <a:t>‹#›</a:t>
            </a:fld>
            <a:endParaRPr lang="zh-CN" altLang="en-US"/>
          </a:p>
        </p:txBody>
      </p:sp>
    </p:spTree>
  </p:cSld>
  <p:clrMapOvr>
    <a:masterClrMapping/>
  </p:clrMapOvr>
  <mc:AlternateContent>
    <mc:Choice Requires="p14">
      <p:transition spd="slow" advClick="0" advTm="2000" p14:dur="1400">
        <p14:ripple/>
      </p:transition>
    </mc:Choice>
    <mc:Fallback>
      <p:transition spd="slow" advClick="0" advTm="2000">
        <p:fade/>
      </p:transition>
    </mc:Fallback>
  </mc:AlternateContent>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1"/>
        </a:solidFill>
        <a:effectLst/>
      </p:bgPr>
    </p:bg>
    <p:spTree>
      <p:nvGrpSpPr>
        <p:cNvPr id="1" name=""/>
        <p:cNvGrpSpPr/>
        <p:nvPr/>
      </p:nvGrpSpPr>
      <p:grpSpPr>
        <a:xfrm>
          <a:off x="0" y="0"/>
          <a:ext cx="0" cy="0"/>
        </a:xfrm>
      </p:grpSpPr>
      <p:sp>
        <p:nvSpPr>
          <p:cNvPr id="2" name="标题占位符 1"/>
          <p:cNvSpPr>
            <a:spLocks noGrp="1"/>
          </p:cNvSpPr>
          <p:nvPr>
            <p:ph type="title"/>
          </p:nvPr>
        </p:nvSpPr>
        <p:spPr>
          <a:xfrm>
            <a:off x="609759" y="274638"/>
            <a:ext cx="10975658"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759" y="1600201"/>
            <a:ext cx="10975658"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759" y="6356351"/>
            <a:ext cx="2845541" cy="365125"/>
          </a:xfrm>
          <a:prstGeom prst="rect">
            <a:avLst/>
          </a:prstGeom>
        </p:spPr>
        <p:txBody>
          <a:bodyPr vert="horz" lIns="91440" tIns="45720" rIns="91440" bIns="45720" rtlCol="0" anchor="ctr"/>
          <a:lstStyle>
            <a:lvl1pPr algn="l">
              <a:defRPr sz="1200">
                <a:solidFill>
                  <a:schemeClr val="tx1">
                    <a:tint val="75000"/>
                  </a:schemeClr>
                </a:solidFill>
                <a:latin typeface="方正黑体简体" panose="02010601030101010101" pitchFamily="2" charset="-122"/>
                <a:ea typeface="方正黑体简体" panose="02010601030101010101" pitchFamily="2" charset="-122"/>
              </a:defRPr>
            </a:lvl1pPr>
          </a:lstStyle>
          <a:p>
            <a:fld id="{472B2DED-A951-47FE-B6BB-60A6F72D23B9}" type="datetimeFigureOut">
              <a:rPr lang="zh-CN" altLang="en-US" smtClean="0"/>
              <a:t>2019/7/17</a:t>
            </a:fld>
            <a:endParaRPr lang="zh-CN" altLang="en-US"/>
          </a:p>
        </p:txBody>
      </p:sp>
      <p:sp>
        <p:nvSpPr>
          <p:cNvPr id="5" name="页脚占位符 4"/>
          <p:cNvSpPr>
            <a:spLocks noGrp="1"/>
          </p:cNvSpPr>
          <p:nvPr>
            <p:ph type="ftr" sz="quarter" idx="3"/>
          </p:nvPr>
        </p:nvSpPr>
        <p:spPr>
          <a:xfrm>
            <a:off x="4166685" y="6356351"/>
            <a:ext cx="3861805" cy="365125"/>
          </a:xfrm>
          <a:prstGeom prst="rect">
            <a:avLst/>
          </a:prstGeom>
        </p:spPr>
        <p:txBody>
          <a:bodyPr vert="horz" lIns="91440" tIns="45720" rIns="91440" bIns="45720" rtlCol="0" anchor="ctr"/>
          <a:lstStyle>
            <a:lvl1pPr algn="ctr">
              <a:defRPr sz="1200">
                <a:solidFill>
                  <a:schemeClr val="tx1">
                    <a:tint val="75000"/>
                  </a:schemeClr>
                </a:solidFill>
                <a:latin typeface="方正黑体简体" panose="02010601030101010101" pitchFamily="2" charset="-122"/>
                <a:ea typeface="方正黑体简体" panose="02010601030101010101" pitchFamily="2" charset="-122"/>
              </a:defRPr>
            </a:lvl1pPr>
          </a:lstStyle>
          <a:p>
            <a:endParaRPr lang="zh-CN" altLang="en-US"/>
          </a:p>
        </p:txBody>
      </p:sp>
      <p:sp>
        <p:nvSpPr>
          <p:cNvPr id="6" name="灯片编号占位符 5"/>
          <p:cNvSpPr>
            <a:spLocks noGrp="1"/>
          </p:cNvSpPr>
          <p:nvPr>
            <p:ph type="sldNum" sz="quarter" idx="4"/>
          </p:nvPr>
        </p:nvSpPr>
        <p:spPr>
          <a:xfrm>
            <a:off x="8739875" y="6356351"/>
            <a:ext cx="2845541" cy="365125"/>
          </a:xfrm>
          <a:prstGeom prst="rect">
            <a:avLst/>
          </a:prstGeom>
        </p:spPr>
        <p:txBody>
          <a:bodyPr vert="horz" lIns="91440" tIns="45720" rIns="91440" bIns="45720" rtlCol="0" anchor="ctr"/>
          <a:lstStyle>
            <a:lvl1pPr algn="r">
              <a:defRPr sz="1200">
                <a:solidFill>
                  <a:schemeClr val="tx1">
                    <a:tint val="75000"/>
                  </a:schemeClr>
                </a:solidFill>
                <a:latin typeface="方正黑体简体" panose="02010601030101010101" pitchFamily="2" charset="-122"/>
                <a:ea typeface="方正黑体简体" panose="02010601030101010101" pitchFamily="2" charset="-122"/>
              </a:defRPr>
            </a:lvl1pPr>
          </a:lstStyle>
          <a:p>
            <a:fld id="{A8BF1066-5FB3-4C05-A396-445A60946879}" type="slidenum">
              <a:rPr lang="zh-CN" altLang="en-US" smtClean="0"/>
              <a:t>‹#›</a:t>
            </a:fld>
            <a:endParaRPr lang="zh-CN" altLang="en-US"/>
          </a:p>
        </p:txBody>
      </p:sp>
      <p:sp>
        <p:nvSpPr>
          <p:cNvPr id="8" name="矩形 7"/>
          <p:cNvSpPr/>
          <p:nvPr userDrawn="1"/>
        </p:nvSpPr>
        <p:spPr>
          <a:xfrm>
            <a:off x="0" y="0"/>
            <a:ext cx="12195175" cy="6858000"/>
          </a:xfrm>
          <a:prstGeom prst="rect">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方正黑体简体" panose="02010601030101010101" pitchFamily="2" charset="-122"/>
              <a:ea typeface="方正黑体简体" panose="02010601030101010101" pitchFamily="2"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mc:Choice Requires="p14">
      <p:transition spd="slow" advClick="0" advTm="2000" p14:dur="1400">
        <p14:ripple/>
      </p:transition>
    </mc:Choice>
    <mc:Fallback>
      <p:transition spd="slow" advClick="0" advTm="2000">
        <p:fade/>
      </p:transition>
    </mc:Fallback>
  </mc:AlternateContent>
  <p:timing/>
  <p:txStyles>
    <p:titleStyle>
      <a:lvl1pPr algn="ctr" defTabSz="914400" rtl="0" eaLnBrk="1" latinLnBrk="0" hangingPunct="1">
        <a:spcBef>
          <a:spcPct val="0"/>
        </a:spcBef>
        <a:buNone/>
        <a:defRPr sz="4400" kern="1200">
          <a:solidFill>
            <a:schemeClr val="tx1"/>
          </a:solidFill>
          <a:latin typeface="方正黑体简体" panose="02010601030101010101" pitchFamily="2" charset="-122"/>
          <a:ea typeface="方正黑体简体" panose="02010601030101010101" pitchFamily="2" charset="-122"/>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方正黑体简体" panose="02010601030101010101" pitchFamily="2" charset="-122"/>
          <a:ea typeface="方正黑体简体" panose="02010601030101010101" pitchFamily="2" charset="-122"/>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方正黑体简体" panose="02010601030101010101" pitchFamily="2" charset="-122"/>
          <a:ea typeface="方正黑体简体" panose="02010601030101010101" pitchFamily="2" charset="-122"/>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方正黑体简体" panose="02010601030101010101" pitchFamily="2" charset="-122"/>
          <a:ea typeface="方正黑体简体" panose="02010601030101010101" pitchFamily="2" charset="-122"/>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方正黑体简体" panose="02010601030101010101" pitchFamily="2" charset="-122"/>
          <a:ea typeface="方正黑体简体" panose="02010601030101010101" pitchFamily="2" charset="-122"/>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方正黑体简体" panose="02010601030101010101" pitchFamily="2" charset="-122"/>
          <a:ea typeface="方正黑体简体" panose="02010601030101010101" pitchFamily="2"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419" y="365126"/>
            <a:ext cx="10518338"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419" y="1825625"/>
            <a:ext cx="10518338"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418" y="6356351"/>
            <a:ext cx="2743914"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2019/7/17</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9652" y="6356351"/>
            <a:ext cx="4115872"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2843" y="6356351"/>
            <a:ext cx="274391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267324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1.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xml" Type="http://schemas.openxmlformats.org/officeDocument/2006/relationships/notesSlide"/><Relationship Id="rId3" Target="../media/image1.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1.xml" Type="http://schemas.openxmlformats.org/officeDocument/2006/relationships/notesSlide"/><Relationship Id="rId3" Target="../media/image1.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2.xml" Type="http://schemas.openxmlformats.org/officeDocument/2006/relationships/notesSlide"/><Relationship Id="rId3" Target="../media/image1.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3.xml" Type="http://schemas.openxmlformats.org/officeDocument/2006/relationships/notesSlide"/><Relationship Id="rId3" Target="../media/image1.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4.xml" Type="http://schemas.openxmlformats.org/officeDocument/2006/relationships/notesSlide"/><Relationship Id="rId3" Target="../media/image1.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5.xml" Type="http://schemas.openxmlformats.org/officeDocument/2006/relationships/notesSlide"/><Relationship Id="rId3" Target="../media/image1.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6.xml" Type="http://schemas.openxmlformats.org/officeDocument/2006/relationships/notesSlide"/><Relationship Id="rId3" Target="../media/image1.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7.xml" Type="http://schemas.openxmlformats.org/officeDocument/2006/relationships/notesSlide"/><Relationship Id="rId3" Target="../media/image1.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8.xml" Type="http://schemas.openxmlformats.org/officeDocument/2006/relationships/notesSlide"/><Relationship Id="rId3" Target="../media/image1.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9.xml" Type="http://schemas.openxmlformats.org/officeDocument/2006/relationships/notesSlide"/><Relationship Id="rId3" Target="../media/image1.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 Id="rId3" Target="../media/image1.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0.xml" Type="http://schemas.openxmlformats.org/officeDocument/2006/relationships/notesSlide"/><Relationship Id="rId3" Target="../media/image1.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1.xml" Type="http://schemas.openxmlformats.org/officeDocument/2006/relationships/notesSlide"/><Relationship Id="rId3" Target="../media/image1.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2.xml" Type="http://schemas.openxmlformats.org/officeDocument/2006/relationships/notesSlide"/><Relationship Id="rId3" Target="../media/image1.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3.xml" Type="http://schemas.openxmlformats.org/officeDocument/2006/relationships/notesSlide"/><Relationship Id="rId3" Target="../media/image1.pn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4.xml" Type="http://schemas.openxmlformats.org/officeDocument/2006/relationships/notesSlide"/><Relationship Id="rId3" Target="../media/image1.pn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5.xml" Type="http://schemas.openxmlformats.org/officeDocument/2006/relationships/notesSlide"/><Relationship Id="rId3" Target="../media/image1.pn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6.xml" Type="http://schemas.openxmlformats.org/officeDocument/2006/relationships/notesSlide"/><Relationship Id="rId3" Target="../media/image1.pn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7.xml" Type="http://schemas.openxmlformats.org/officeDocument/2006/relationships/notesSlide"/><Relationship Id="rId3" Target="../media/image1.pn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8.xml" Type="http://schemas.openxmlformats.org/officeDocument/2006/relationships/notesSlide"/><Relationship Id="rId3" Target="../media/image1.png" Type="http://schemas.openxmlformats.org/officeDocument/2006/relationships/image"/></Relationships>
</file>

<file path=ppt/slides/_rels/slide2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9.xml" Type="http://schemas.openxmlformats.org/officeDocument/2006/relationships/notesSlide"/><Relationship Id="rId3" Target="../media/image1.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wdp" Type="http://schemas.microsoft.com/office/2007/relationships/hdphoto"/><Relationship Id="rId11" Target="../media/image10.wdp" Type="http://schemas.microsoft.com/office/2007/relationships/hdphoto"/><Relationship Id="rId2" Target="../notesSlides/notesSlide3.xml" Type="http://schemas.openxmlformats.org/officeDocument/2006/relationships/notesSlide"/><Relationship Id="rId3" Target="../media/image2.png" Type="http://schemas.openxmlformats.org/officeDocument/2006/relationships/image"/><Relationship Id="rId4" Target="../media/image3.wdp" Type="http://schemas.microsoft.com/office/2007/relationships/hdphoto"/><Relationship Id="rId5" Target="../media/image4.wdp" Type="http://schemas.microsoft.com/office/2007/relationships/hdphoto"/><Relationship Id="rId6" Target="../media/image5.wdp" Type="http://schemas.microsoft.com/office/2007/relationships/hdphoto"/><Relationship Id="rId7" Target="../media/image6.wdp" Type="http://schemas.microsoft.com/office/2007/relationships/hdphoto"/><Relationship Id="rId8" Target="../media/image7.wdp" Type="http://schemas.microsoft.com/office/2007/relationships/hdphoto"/><Relationship Id="rId9" Target="../media/image8.wdp" Type="http://schemas.microsoft.com/office/2007/relationships/hdphoto"/></Relationships>
</file>

<file path=ppt/slides/_rels/slide3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0.xml" Type="http://schemas.openxmlformats.org/officeDocument/2006/relationships/notesSlide"/><Relationship Id="rId3" Target="../media/image1.png" Type="http://schemas.openxmlformats.org/officeDocument/2006/relationships/image"/></Relationships>
</file>

<file path=ppt/slides/_rels/slide3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1.xml" Type="http://schemas.openxmlformats.org/officeDocument/2006/relationships/notesSlide"/><Relationship Id="rId3" Target="../media/image1.png" Type="http://schemas.openxmlformats.org/officeDocument/2006/relationships/image"/></Relationships>
</file>

<file path=ppt/slides/_rels/slide32.xml.rels><?xml version="1.0" encoding="UTF-8" standalone="yes"?><Relationships xmlns="http://schemas.openxmlformats.org/package/2006/relationships"><Relationship Id="rId1" Target="../slideLayouts/slideLayout7.xml" Type="http://schemas.openxmlformats.org/officeDocument/2006/relationships/slideLayout"/><Relationship Id="rId10" Target="../tags/tag8.xml" Type="http://schemas.openxmlformats.org/officeDocument/2006/relationships/tags"/><Relationship Id="rId11" Target="../tags/tag9.xml" Type="http://schemas.openxmlformats.org/officeDocument/2006/relationships/tags"/><Relationship Id="rId12" Target="../tags/tag10.xml" Type="http://schemas.openxmlformats.org/officeDocument/2006/relationships/tags"/><Relationship Id="rId13" Target="../media/image1.png" Type="http://schemas.openxmlformats.org/officeDocument/2006/relationships/image"/><Relationship Id="rId2" Target="../notesSlides/notesSlide32.xml" Type="http://schemas.openxmlformats.org/officeDocument/2006/relationships/notesSlide"/><Relationship Id="rId3" Target="../tags/tag1.xml" Type="http://schemas.openxmlformats.org/officeDocument/2006/relationships/tags"/><Relationship Id="rId4" Target="../tags/tag2.xml" Type="http://schemas.openxmlformats.org/officeDocument/2006/relationships/tags"/><Relationship Id="rId5" Target="../tags/tag3.xml" Type="http://schemas.openxmlformats.org/officeDocument/2006/relationships/tags"/><Relationship Id="rId6" Target="../tags/tag4.xml" Type="http://schemas.openxmlformats.org/officeDocument/2006/relationships/tags"/><Relationship Id="rId7" Target="../tags/tag5.xml" Type="http://schemas.openxmlformats.org/officeDocument/2006/relationships/tags"/><Relationship Id="rId8" Target="../tags/tag6.xml" Type="http://schemas.openxmlformats.org/officeDocument/2006/relationships/tags"/><Relationship Id="rId9" Target="../tags/tag7.xml" Type="http://schemas.openxmlformats.org/officeDocument/2006/relationships/tags"/></Relationships>
</file>

<file path=ppt/slides/_rels/slide3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3.xml" Type="http://schemas.openxmlformats.org/officeDocument/2006/relationships/notesSlide"/><Relationship Id="rId3" Target="../media/image1.png" Type="http://schemas.openxmlformats.org/officeDocument/2006/relationships/image"/></Relationships>
</file>

<file path=ppt/slides/_rels/slide3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4.xml" Type="http://schemas.openxmlformats.org/officeDocument/2006/relationships/notesSlide"/><Relationship Id="rId3" Target="../media/image1.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 Id="rId3" Target="../media/image1.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 Id="rId3" Target="../media/image1.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xml" Type="http://schemas.openxmlformats.org/officeDocument/2006/relationships/notesSlide"/><Relationship Id="rId3" Target="../media/image1.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xml" Type="http://schemas.openxmlformats.org/officeDocument/2006/relationships/notesSlide"/><Relationship Id="rId3" Target="../media/image1.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xml" Type="http://schemas.openxmlformats.org/officeDocument/2006/relationships/notesSlide"/><Relationship Id="rId3" Target="../media/image1.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xml" Type="http://schemas.openxmlformats.org/officeDocument/2006/relationships/notesSlide"/><Relationship Id="rId3" Target="../media/image1.pn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椭圆 1"/>
          <p:cNvSpPr/>
          <p:nvPr/>
        </p:nvSpPr>
        <p:spPr>
          <a:xfrm flipH="1">
            <a:off x="5106299" y="1181857"/>
            <a:ext cx="417953" cy="417953"/>
          </a:xfrm>
          <a:prstGeom prst="ellipse">
            <a:avLst/>
          </a:prstGeom>
          <a:pattFill prst="wdDnDiag">
            <a:fgClr>
              <a:srgbClr val="809BC6"/>
            </a:fgClr>
            <a:bgClr>
              <a:schemeClr val="bg1"/>
            </a:bgClr>
          </a:pattFill>
          <a:ln cap="flat" w="28575">
            <a:noFill/>
            <a:prstDash val="solid"/>
            <a:miter lim="800000"/>
          </a:ln>
          <a:effectLst>
            <a:outerShdw algn="t" blurRad="228600" dir="5400000" dist="228600" rotWithShape="0">
              <a:schemeClr val="tx1">
                <a:lumMod val="85000"/>
                <a:lumOff val="15000"/>
                <a:alpha val="28000"/>
              </a:schemeClr>
            </a:outerShdw>
          </a:effectLst>
        </p:spPr>
        <p:txBody>
          <a:bodyPr anchor="t" anchorCtr="0" bIns="45720" compatLnSpc="1" lIns="91440" numCol="1" rIns="91440" tIns="45720" vert="horz" wrap="square"/>
          <a:lstStyle/>
          <a:p>
            <a:endParaRPr altLang="en-US" lang="zh-CN">
              <a:solidFill>
                <a:prstClr val="black"/>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3" name="椭圆 2"/>
          <p:cNvSpPr/>
          <p:nvPr/>
        </p:nvSpPr>
        <p:spPr>
          <a:xfrm flipH="1">
            <a:off x="4422925" y="3341724"/>
            <a:ext cx="344324" cy="344322"/>
          </a:xfrm>
          <a:prstGeom prst="ellipse">
            <a:avLst/>
          </a:prstGeom>
          <a:pattFill prst="wdDnDiag">
            <a:fgClr>
              <a:srgbClr val="809BC6"/>
            </a:fgClr>
            <a:bgClr>
              <a:schemeClr val="bg1"/>
            </a:bgClr>
          </a:pattFill>
          <a:ln cap="flat" w="28575">
            <a:noFill/>
            <a:prstDash val="solid"/>
            <a:miter lim="800000"/>
          </a:ln>
          <a:effectLst>
            <a:outerShdw algn="t" blurRad="228600" dir="5400000" dist="228600" rotWithShape="0">
              <a:schemeClr val="tx1">
                <a:lumMod val="85000"/>
                <a:lumOff val="15000"/>
                <a:alpha val="28000"/>
              </a:schemeClr>
            </a:outerShdw>
          </a:effectLst>
        </p:spPr>
        <p:txBody>
          <a:bodyPr anchor="t" anchorCtr="0" bIns="45720" compatLnSpc="1" lIns="91440" numCol="1" rIns="91440" tIns="45720" vert="horz" wrap="square"/>
          <a:lstStyle/>
          <a:p>
            <a:endParaRPr altLang="en-US" lang="zh-CN">
              <a:solidFill>
                <a:prstClr val="black"/>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4" name="椭圆 3"/>
          <p:cNvSpPr/>
          <p:nvPr/>
        </p:nvSpPr>
        <p:spPr>
          <a:xfrm flipH="1">
            <a:off x="9256318" y="2532063"/>
            <a:ext cx="443733" cy="443735"/>
          </a:xfrm>
          <a:prstGeom prst="ellipse">
            <a:avLst/>
          </a:prstGeom>
          <a:pattFill prst="wdDnDiag">
            <a:fgClr>
              <a:srgbClr val="809BC6"/>
            </a:fgClr>
            <a:bgClr>
              <a:schemeClr val="bg1"/>
            </a:bgClr>
          </a:pattFill>
          <a:ln cap="flat" w="28575">
            <a:noFill/>
            <a:prstDash val="solid"/>
            <a:miter lim="800000"/>
          </a:ln>
          <a:effectLst>
            <a:outerShdw algn="t" blurRad="228600" dir="5400000" dist="228600" rotWithShape="0">
              <a:schemeClr val="tx1">
                <a:lumMod val="85000"/>
                <a:lumOff val="15000"/>
                <a:alpha val="28000"/>
              </a:schemeClr>
            </a:outerShdw>
          </a:effectLst>
        </p:spPr>
        <p:txBody>
          <a:bodyPr anchor="t" anchorCtr="0" bIns="45720" compatLnSpc="1" lIns="91440" numCol="1" rIns="91440" tIns="45720" vert="horz" wrap="square"/>
          <a:lstStyle/>
          <a:p>
            <a:endParaRPr altLang="en-US" lang="zh-CN">
              <a:solidFill>
                <a:prstClr val="black"/>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5" name="椭圆 4"/>
          <p:cNvSpPr/>
          <p:nvPr/>
        </p:nvSpPr>
        <p:spPr>
          <a:xfrm flipH="1">
            <a:off x="2497187" y="2150806"/>
            <a:ext cx="564888" cy="564890"/>
          </a:xfrm>
          <a:prstGeom prst="ellipse">
            <a:avLst/>
          </a:prstGeom>
          <a:pattFill prst="wdDnDiag">
            <a:fgClr>
              <a:srgbClr val="809BC6"/>
            </a:fgClr>
            <a:bgClr>
              <a:schemeClr val="bg1"/>
            </a:bgClr>
          </a:pattFill>
          <a:ln cap="flat" w="28575">
            <a:noFill/>
            <a:prstDash val="solid"/>
            <a:miter lim="800000"/>
          </a:ln>
          <a:effectLst>
            <a:outerShdw algn="t" blurRad="228600" dir="5400000" dist="228600" rotWithShape="0">
              <a:schemeClr val="tx1">
                <a:lumMod val="85000"/>
                <a:lumOff val="15000"/>
                <a:alpha val="28000"/>
              </a:schemeClr>
            </a:outerShdw>
          </a:effectLst>
        </p:spPr>
        <p:txBody>
          <a:bodyPr anchor="t" anchorCtr="0" bIns="45720" compatLnSpc="1" lIns="91440" numCol="1" rIns="91440" tIns="45720" vert="horz" wrap="square"/>
          <a:lstStyle/>
          <a:p>
            <a:endParaRPr altLang="en-US" lang="zh-CN">
              <a:solidFill>
                <a:prstClr val="black"/>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6" name="椭圆 5"/>
          <p:cNvSpPr/>
          <p:nvPr/>
        </p:nvSpPr>
        <p:spPr>
          <a:xfrm flipH="1">
            <a:off x="10039266" y="2256431"/>
            <a:ext cx="275632" cy="275632"/>
          </a:xfrm>
          <a:prstGeom prst="ellipse">
            <a:avLst/>
          </a:prstGeom>
          <a:pattFill prst="wdDnDiag">
            <a:fgClr>
              <a:srgbClr val="809BC6"/>
            </a:fgClr>
            <a:bgClr>
              <a:schemeClr val="bg1"/>
            </a:bgClr>
          </a:pattFill>
          <a:ln cap="flat" w="28575">
            <a:noFill/>
            <a:prstDash val="solid"/>
            <a:miter lim="800000"/>
          </a:ln>
          <a:effectLst>
            <a:outerShdw algn="t" blurRad="228600" dir="5400000" dist="228600" rotWithShape="0">
              <a:schemeClr val="tx1">
                <a:lumMod val="85000"/>
                <a:lumOff val="15000"/>
                <a:alpha val="28000"/>
              </a:schemeClr>
            </a:outerShdw>
          </a:effectLst>
        </p:spPr>
        <p:txBody>
          <a:bodyPr anchor="t" anchorCtr="0" bIns="45720" compatLnSpc="1" lIns="91440" numCol="1" rIns="91440" tIns="45720" vert="horz" wrap="square"/>
          <a:lstStyle/>
          <a:p>
            <a:endParaRPr altLang="en-US" lang="zh-CN">
              <a:solidFill>
                <a:prstClr val="black"/>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7" name="椭圆 6"/>
          <p:cNvSpPr/>
          <p:nvPr/>
        </p:nvSpPr>
        <p:spPr>
          <a:xfrm flipH="1">
            <a:off x="1705099" y="2012990"/>
            <a:ext cx="275632" cy="275632"/>
          </a:xfrm>
          <a:prstGeom prst="ellipse">
            <a:avLst/>
          </a:prstGeom>
          <a:pattFill prst="wdDnDiag">
            <a:fgClr>
              <a:srgbClr val="809BC6"/>
            </a:fgClr>
            <a:bgClr>
              <a:schemeClr val="bg1"/>
            </a:bgClr>
          </a:pattFill>
          <a:ln cap="flat" w="28575">
            <a:noFill/>
            <a:prstDash val="solid"/>
            <a:miter lim="800000"/>
          </a:ln>
          <a:effectLst>
            <a:outerShdw algn="t" blurRad="228600" dir="5400000" dist="228600" rotWithShape="0">
              <a:schemeClr val="tx1">
                <a:lumMod val="85000"/>
                <a:lumOff val="15000"/>
                <a:alpha val="28000"/>
              </a:schemeClr>
            </a:outerShdw>
          </a:effectLst>
        </p:spPr>
        <p:txBody>
          <a:bodyPr anchor="t" anchorCtr="0" bIns="45720" compatLnSpc="1" lIns="91440" numCol="1" rIns="91440" tIns="45720" vert="horz" wrap="square"/>
          <a:lstStyle/>
          <a:p>
            <a:endParaRPr altLang="en-US" lang="zh-CN">
              <a:solidFill>
                <a:prstClr val="black"/>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8" name="椭圆 7"/>
          <p:cNvSpPr/>
          <p:nvPr/>
        </p:nvSpPr>
        <p:spPr>
          <a:xfrm flipH="1">
            <a:off x="3510657" y="1484784"/>
            <a:ext cx="275632" cy="275632"/>
          </a:xfrm>
          <a:prstGeom prst="ellipse">
            <a:avLst/>
          </a:prstGeom>
          <a:pattFill prst="wdDnDiag">
            <a:fgClr>
              <a:srgbClr val="809BC6"/>
            </a:fgClr>
            <a:bgClr>
              <a:schemeClr val="bg1"/>
            </a:bgClr>
          </a:pattFill>
          <a:ln cap="flat" w="28575">
            <a:noFill/>
            <a:prstDash val="solid"/>
            <a:miter lim="800000"/>
          </a:ln>
          <a:effectLst>
            <a:outerShdw algn="t" blurRad="228600" dir="5400000" dist="228600" rotWithShape="0">
              <a:schemeClr val="tx1">
                <a:lumMod val="85000"/>
                <a:lumOff val="15000"/>
                <a:alpha val="28000"/>
              </a:schemeClr>
            </a:outerShdw>
          </a:effectLst>
        </p:spPr>
        <p:txBody>
          <a:bodyPr anchor="t" anchorCtr="0" bIns="45720" compatLnSpc="1" lIns="91440" numCol="1" rIns="91440" tIns="45720" vert="horz" wrap="square"/>
          <a:lstStyle/>
          <a:p>
            <a:endParaRPr altLang="en-US" lang="zh-CN">
              <a:solidFill>
                <a:prstClr val="black"/>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9" name="TextBox 22"/>
          <p:cNvSpPr txBox="1"/>
          <p:nvPr/>
        </p:nvSpPr>
        <p:spPr>
          <a:xfrm>
            <a:off x="3893339" y="5233760"/>
            <a:ext cx="5183505" cy="416509"/>
          </a:xfrm>
          <a:prstGeom prst="rect">
            <a:avLst/>
          </a:prstGeom>
          <a:noFill/>
        </p:spPr>
        <p:txBody>
          <a:bodyPr rtlCol="0" wrap="none">
            <a:spAutoFit/>
          </a:bodyPr>
          <a:lstStyle/>
          <a:p>
            <a:pPr defTabSz="1219170"/>
            <a:r>
              <a:rPr altLang="en-US" lang="zh-CN" sz="2133">
                <a:solidFill>
                  <a:prstClr val="black">
                    <a:lumMod val="75000"/>
                    <a:lumOff val="25000"/>
                  </a:prstClr>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报告人：优页PPT         汇报部门：市场部</a:t>
            </a:r>
          </a:p>
        </p:txBody>
      </p:sp>
      <p:sp>
        <p:nvSpPr>
          <p:cNvPr id="10" name="TextBox 23"/>
          <p:cNvSpPr txBox="1"/>
          <p:nvPr/>
        </p:nvSpPr>
        <p:spPr>
          <a:xfrm>
            <a:off x="3866625" y="5685166"/>
            <a:ext cx="5078730" cy="497738"/>
          </a:xfrm>
          <a:prstGeom prst="rect">
            <a:avLst/>
          </a:prstGeom>
          <a:noFill/>
        </p:spPr>
        <p:txBody>
          <a:bodyPr rtlCol="0" wrap="none">
            <a:spAutoFit/>
          </a:bodyPr>
          <a:lstStyle/>
          <a:p>
            <a:pPr algn="ctr" defTabSz="1219170"/>
            <a:r>
              <a:rPr altLang="zh-CN" lang="en-US" smtClean="0" sz="1333">
                <a:solidFill>
                  <a:prstClr val="black">
                    <a:lumMod val="50000"/>
                    <a:lumOff val="50000"/>
                  </a:prstClr>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2019 year-end summary work summarizes the boutique PPT</a:t>
            </a:r>
          </a:p>
          <a:p>
            <a:pPr algn="ctr" defTabSz="1219170"/>
            <a:r>
              <a:rPr altLang="zh-CN" lang="en-US" smtClean="0" sz="1333">
                <a:solidFill>
                  <a:prstClr val="black">
                    <a:lumMod val="50000"/>
                    <a:lumOff val="50000"/>
                  </a:prstClr>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About the summary text input or copy here</a:t>
            </a:r>
          </a:p>
        </p:txBody>
      </p:sp>
      <p:sp>
        <p:nvSpPr>
          <p:cNvPr id="11" name="圆角矩形 10"/>
          <p:cNvSpPr/>
          <p:nvPr/>
        </p:nvSpPr>
        <p:spPr>
          <a:xfrm>
            <a:off x="2804994" y="4394442"/>
            <a:ext cx="7253033" cy="672075"/>
          </a:xfrm>
          <a:prstGeom prst="roundRect">
            <a:avLst>
              <a:gd fmla="val 42270" name="adj"/>
            </a:avLst>
          </a:prstGeom>
          <a:solidFill>
            <a:schemeClr val="bg1">
              <a:lumMod val="85000"/>
            </a:schemeClr>
          </a:solidFill>
          <a:ln>
            <a:noFill/>
          </a:ln>
          <a:effectLst>
            <a:innerShdw blurRad="63500" dir="16200000" dist="127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1219170"/>
            <a:endParaRPr altLang="en-US" lang="zh-CN" sz="2400">
              <a:solidFill>
                <a:prstClr val="white"/>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12" name="TextBox 25"/>
          <p:cNvSpPr txBox="1"/>
          <p:nvPr/>
        </p:nvSpPr>
        <p:spPr>
          <a:xfrm>
            <a:off x="3257366" y="4388700"/>
            <a:ext cx="6323330" cy="660349"/>
          </a:xfrm>
          <a:prstGeom prst="rect">
            <a:avLst/>
          </a:prstGeom>
          <a:noFill/>
        </p:spPr>
        <p:txBody>
          <a:bodyPr rtlCol="0" wrap="none">
            <a:spAutoFit/>
          </a:bodyPr>
          <a:lstStyle/>
          <a:p>
            <a:pPr algn="ctr" defTabSz="1219170"/>
            <a:r>
              <a:rPr altLang="en-US" b="1" lang="zh-CN" sz="3733">
                <a:solidFill>
                  <a:prstClr val="black">
                    <a:lumMod val="65000"/>
                    <a:lumOff val="35000"/>
                  </a:prstClr>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微粒体工作总结工作报告PPT</a:t>
            </a:r>
          </a:p>
        </p:txBody>
      </p:sp>
      <p:grpSp>
        <p:nvGrpSpPr>
          <p:cNvPr id="13" name="组合 12"/>
          <p:cNvGrpSpPr/>
          <p:nvPr/>
        </p:nvGrpSpPr>
        <p:grpSpPr>
          <a:xfrm>
            <a:off x="2591083" y="4356431"/>
            <a:ext cx="960105" cy="766159"/>
            <a:chOff x="899592" y="2377261"/>
            <a:chExt cx="720079" cy="574619"/>
          </a:xfrm>
          <a:effectLst>
            <a:outerShdw algn="tl" blurRad="50800" dir="2700000" dist="38100" rotWithShape="0">
              <a:prstClr val="black">
                <a:alpha val="40000"/>
              </a:prstClr>
            </a:outerShdw>
          </a:effectLst>
        </p:grpSpPr>
        <p:sp>
          <p:nvSpPr>
            <p:cNvPr id="14" name="圆角矩形 13"/>
            <p:cNvSpPr/>
            <p:nvPr/>
          </p:nvSpPr>
          <p:spPr>
            <a:xfrm>
              <a:off x="899592" y="2377261"/>
              <a:ext cx="720079" cy="574619"/>
            </a:xfrm>
            <a:prstGeom prst="roundRect">
              <a:avLst>
                <a:gd fmla="val 42270"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1219170"/>
              <a:endParaRPr altLang="en-US" lang="zh-CN" sz="2400">
                <a:solidFill>
                  <a:srgbClr val="C00000"/>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15" name="圆角矩形 14"/>
            <p:cNvSpPr/>
            <p:nvPr/>
          </p:nvSpPr>
          <p:spPr>
            <a:xfrm>
              <a:off x="920241" y="2397813"/>
              <a:ext cx="681258" cy="533516"/>
            </a:xfrm>
            <a:prstGeom prst="roundRect">
              <a:avLst>
                <a:gd fmla="val 42270" name="adj"/>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1219170"/>
              <a:endParaRPr altLang="en-US" lang="zh-CN" sz="2400">
                <a:solidFill>
                  <a:srgbClr val="C00000"/>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grpSp>
      <p:sp>
        <p:nvSpPr>
          <p:cNvPr id="17" name="椭圆 16"/>
          <p:cNvSpPr/>
          <p:nvPr/>
        </p:nvSpPr>
        <p:spPr>
          <a:xfrm flipH="1">
            <a:off x="5932471" y="3263886"/>
            <a:ext cx="525156" cy="525154"/>
          </a:xfrm>
          <a:prstGeom prst="ellipse">
            <a:avLst/>
          </a:prstGeom>
          <a:pattFill prst="wdDnDiag">
            <a:fgClr>
              <a:srgbClr val="809BC6"/>
            </a:fgClr>
            <a:bgClr>
              <a:schemeClr val="bg1"/>
            </a:bgClr>
          </a:pattFill>
          <a:ln cap="flat" w="28575">
            <a:noFill/>
            <a:prstDash val="solid"/>
            <a:miter lim="800000"/>
          </a:ln>
          <a:effectLst>
            <a:outerShdw algn="t" blurRad="228600" dir="5400000" dist="228600" rotWithShape="0">
              <a:schemeClr val="tx1">
                <a:lumMod val="85000"/>
                <a:lumOff val="15000"/>
                <a:alpha val="28000"/>
              </a:schemeClr>
            </a:outerShdw>
          </a:effectLst>
        </p:spPr>
        <p:txBody>
          <a:bodyPr anchor="t" anchorCtr="0" bIns="45720" compatLnSpc="1" lIns="91440" numCol="1" rIns="91440" tIns="45720" vert="horz" wrap="square"/>
          <a:lstStyle/>
          <a:p>
            <a:endParaRPr altLang="en-US" lang="zh-CN">
              <a:solidFill>
                <a:prstClr val="black"/>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18" name="椭圆 17"/>
          <p:cNvSpPr/>
          <p:nvPr/>
        </p:nvSpPr>
        <p:spPr>
          <a:xfrm flipH="1">
            <a:off x="7888118" y="1023717"/>
            <a:ext cx="465932" cy="465930"/>
          </a:xfrm>
          <a:prstGeom prst="ellipse">
            <a:avLst/>
          </a:prstGeom>
          <a:pattFill prst="wdDnDiag">
            <a:fgClr>
              <a:srgbClr val="809BC6"/>
            </a:fgClr>
            <a:bgClr>
              <a:schemeClr val="bg1"/>
            </a:bgClr>
          </a:pattFill>
          <a:ln cap="flat" w="28575">
            <a:noFill/>
            <a:prstDash val="solid"/>
            <a:miter lim="800000"/>
          </a:ln>
          <a:effectLst>
            <a:outerShdw algn="t" blurRad="228600" dir="5400000" dist="228600" rotWithShape="0">
              <a:schemeClr val="tx1">
                <a:lumMod val="85000"/>
                <a:lumOff val="15000"/>
                <a:alpha val="28000"/>
              </a:schemeClr>
            </a:outerShdw>
          </a:effectLst>
        </p:spPr>
        <p:txBody>
          <a:bodyPr anchor="t" anchorCtr="0" bIns="45720" compatLnSpc="1" lIns="91440" numCol="1" rIns="91440" tIns="45720" vert="horz" wrap="square"/>
          <a:lstStyle/>
          <a:p>
            <a:endParaRPr altLang="en-US" lang="zh-CN">
              <a:solidFill>
                <a:prstClr val="black"/>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19" name="椭圆 18"/>
          <p:cNvSpPr/>
          <p:nvPr/>
        </p:nvSpPr>
        <p:spPr>
          <a:xfrm flipH="1">
            <a:off x="7773832" y="3422801"/>
            <a:ext cx="525156" cy="525154"/>
          </a:xfrm>
          <a:prstGeom prst="ellipse">
            <a:avLst/>
          </a:prstGeom>
          <a:pattFill prst="wdDnDiag">
            <a:fgClr>
              <a:srgbClr val="809BC6"/>
            </a:fgClr>
            <a:bgClr>
              <a:schemeClr val="bg1"/>
            </a:bgClr>
          </a:pattFill>
          <a:ln cap="flat" w="28575">
            <a:noFill/>
            <a:prstDash val="solid"/>
            <a:miter lim="800000"/>
          </a:ln>
          <a:effectLst>
            <a:outerShdw algn="t" blurRad="228600" dir="5400000" dist="228600" rotWithShape="0">
              <a:schemeClr val="tx1">
                <a:lumMod val="85000"/>
                <a:lumOff val="15000"/>
                <a:alpha val="28000"/>
              </a:schemeClr>
            </a:outerShdw>
          </a:effectLst>
        </p:spPr>
        <p:txBody>
          <a:bodyPr anchor="t" anchorCtr="0" bIns="45720" compatLnSpc="1" lIns="91440" numCol="1" rIns="91440" tIns="45720" vert="horz" wrap="square"/>
          <a:lstStyle/>
          <a:p>
            <a:endParaRPr altLang="en-US" lang="zh-CN">
              <a:solidFill>
                <a:prstClr val="black"/>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20" name="椭圆 19"/>
          <p:cNvSpPr/>
          <p:nvPr/>
        </p:nvSpPr>
        <p:spPr>
          <a:xfrm flipH="1">
            <a:off x="9014258" y="1429926"/>
            <a:ext cx="525156" cy="525154"/>
          </a:xfrm>
          <a:prstGeom prst="ellipse">
            <a:avLst/>
          </a:prstGeom>
          <a:pattFill prst="wdDnDiag">
            <a:fgClr>
              <a:srgbClr val="809BC6"/>
            </a:fgClr>
            <a:bgClr>
              <a:schemeClr val="bg1"/>
            </a:bgClr>
          </a:pattFill>
          <a:ln cap="flat" w="28575">
            <a:noFill/>
            <a:prstDash val="solid"/>
            <a:miter lim="800000"/>
          </a:ln>
          <a:effectLst>
            <a:outerShdw algn="t" blurRad="228600" dir="5400000" dist="228600" rotWithShape="0">
              <a:schemeClr val="tx1">
                <a:lumMod val="85000"/>
                <a:lumOff val="15000"/>
                <a:alpha val="28000"/>
              </a:schemeClr>
            </a:outerShdw>
          </a:effectLst>
        </p:spPr>
        <p:txBody>
          <a:bodyPr anchor="t" anchorCtr="0" bIns="45720" compatLnSpc="1" lIns="91440" numCol="1" rIns="91440" tIns="45720" vert="horz" wrap="square"/>
          <a:lstStyle/>
          <a:p>
            <a:endParaRPr altLang="en-US" lang="zh-CN">
              <a:solidFill>
                <a:prstClr val="black"/>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21" name="椭圆 20"/>
          <p:cNvSpPr/>
          <p:nvPr/>
        </p:nvSpPr>
        <p:spPr>
          <a:xfrm flipH="1">
            <a:off x="6471520" y="1312557"/>
            <a:ext cx="275632" cy="275632"/>
          </a:xfrm>
          <a:prstGeom prst="ellipse">
            <a:avLst/>
          </a:prstGeom>
          <a:pattFill prst="wdDnDiag">
            <a:fgClr>
              <a:srgbClr val="809BC6"/>
            </a:fgClr>
            <a:bgClr>
              <a:schemeClr val="bg1"/>
            </a:bgClr>
          </a:pattFill>
          <a:ln cap="flat" w="28575">
            <a:noFill/>
            <a:prstDash val="solid"/>
            <a:miter lim="800000"/>
          </a:ln>
          <a:effectLst>
            <a:outerShdw algn="t" blurRad="228600" dir="5400000" dist="228600" rotWithShape="0">
              <a:schemeClr val="tx1">
                <a:lumMod val="85000"/>
                <a:lumOff val="15000"/>
                <a:alpha val="28000"/>
              </a:schemeClr>
            </a:outerShdw>
          </a:effectLst>
        </p:spPr>
        <p:txBody>
          <a:bodyPr anchor="t" anchorCtr="0" bIns="45720" compatLnSpc="1" lIns="91440" numCol="1" rIns="91440" tIns="45720" vert="horz" wrap="square"/>
          <a:lstStyle/>
          <a:p>
            <a:endParaRPr altLang="en-US" lang="zh-CN">
              <a:solidFill>
                <a:prstClr val="black"/>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22" name="椭圆 21"/>
          <p:cNvSpPr/>
          <p:nvPr/>
        </p:nvSpPr>
        <p:spPr>
          <a:xfrm flipH="1">
            <a:off x="2833856" y="3087817"/>
            <a:ext cx="381823" cy="381822"/>
          </a:xfrm>
          <a:prstGeom prst="ellipse">
            <a:avLst/>
          </a:prstGeom>
          <a:pattFill prst="wdDnDiag">
            <a:fgClr>
              <a:srgbClr val="809BC6"/>
            </a:fgClr>
            <a:bgClr>
              <a:schemeClr val="bg1"/>
            </a:bgClr>
          </a:pattFill>
          <a:ln cap="flat" w="28575">
            <a:noFill/>
            <a:prstDash val="solid"/>
            <a:miter lim="800000"/>
          </a:ln>
          <a:effectLst>
            <a:outerShdw algn="t" blurRad="228600" dir="5400000" dist="228600" rotWithShape="0">
              <a:schemeClr val="tx1">
                <a:lumMod val="85000"/>
                <a:lumOff val="15000"/>
                <a:alpha val="28000"/>
              </a:schemeClr>
            </a:outerShdw>
          </a:effectLst>
        </p:spPr>
        <p:txBody>
          <a:bodyPr anchor="t" anchorCtr="0" bIns="45720" compatLnSpc="1" lIns="91440" numCol="1" rIns="91440" tIns="45720" vert="horz" wrap="square"/>
          <a:lstStyle/>
          <a:p>
            <a:endParaRPr altLang="en-US" lang="zh-CN">
              <a:solidFill>
                <a:prstClr val="black"/>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23" name="椭圆 22"/>
          <p:cNvSpPr/>
          <p:nvPr/>
        </p:nvSpPr>
        <p:spPr>
          <a:xfrm flipH="1">
            <a:off x="10315120" y="1760416"/>
            <a:ext cx="307495" cy="307494"/>
          </a:xfrm>
          <a:prstGeom prst="ellipse">
            <a:avLst/>
          </a:prstGeom>
          <a:pattFill prst="wdDnDiag">
            <a:fgClr>
              <a:srgbClr val="809BC6"/>
            </a:fgClr>
            <a:bgClr>
              <a:schemeClr val="bg1"/>
            </a:bgClr>
          </a:pattFill>
          <a:ln cap="flat" w="28575">
            <a:noFill/>
            <a:prstDash val="solid"/>
            <a:miter lim="800000"/>
          </a:ln>
          <a:effectLst>
            <a:outerShdw algn="t" blurRad="228600" dir="5400000" dist="228600" rotWithShape="0">
              <a:schemeClr val="tx1">
                <a:lumMod val="85000"/>
                <a:lumOff val="15000"/>
                <a:alpha val="28000"/>
              </a:schemeClr>
            </a:outerShdw>
          </a:effectLst>
        </p:spPr>
        <p:txBody>
          <a:bodyPr anchor="t" anchorCtr="0" bIns="45720" compatLnSpc="1" lIns="91440" numCol="1" rIns="91440" tIns="45720" vert="horz" wrap="square"/>
          <a:lstStyle/>
          <a:p>
            <a:endParaRPr altLang="en-US" lang="zh-CN">
              <a:solidFill>
                <a:prstClr val="black"/>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24" name="椭圆 23"/>
          <p:cNvSpPr/>
          <p:nvPr/>
        </p:nvSpPr>
        <p:spPr>
          <a:xfrm flipH="1">
            <a:off x="8252879" y="1322938"/>
            <a:ext cx="275632" cy="275632"/>
          </a:xfrm>
          <a:prstGeom prst="ellipse">
            <a:avLst/>
          </a:prstGeom>
          <a:pattFill prst="wdDnDiag">
            <a:fgClr>
              <a:srgbClr val="809BC6"/>
            </a:fgClr>
            <a:bgClr>
              <a:schemeClr val="bg1"/>
            </a:bgClr>
          </a:pattFill>
          <a:ln cap="flat" w="28575">
            <a:noFill/>
            <a:prstDash val="solid"/>
            <a:miter lim="800000"/>
          </a:ln>
          <a:effectLst>
            <a:outerShdw algn="t" blurRad="228600" dir="5400000" dist="228600" rotWithShape="0">
              <a:schemeClr val="tx1">
                <a:lumMod val="85000"/>
                <a:lumOff val="15000"/>
                <a:alpha val="28000"/>
              </a:schemeClr>
            </a:outerShdw>
          </a:effectLst>
        </p:spPr>
        <p:txBody>
          <a:bodyPr anchor="t" anchorCtr="0" bIns="45720" compatLnSpc="1" lIns="91440" numCol="1" rIns="91440" tIns="45720" vert="horz" wrap="square"/>
          <a:lstStyle/>
          <a:p>
            <a:endParaRPr altLang="en-US" lang="zh-CN">
              <a:solidFill>
                <a:prstClr val="black"/>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grpSp>
        <p:nvGrpSpPr>
          <p:cNvPr id="25" name="组合 24"/>
          <p:cNvGrpSpPr/>
          <p:nvPr/>
        </p:nvGrpSpPr>
        <p:grpSpPr>
          <a:xfrm>
            <a:off x="3272300" y="1692503"/>
            <a:ext cx="1636365" cy="1636365"/>
            <a:chOff x="3272300" y="1707146"/>
            <a:chExt cx="1636365" cy="1636365"/>
          </a:xfrm>
        </p:grpSpPr>
        <p:grpSp>
          <p:nvGrpSpPr>
            <p:cNvPr id="26" name="组合 25"/>
            <p:cNvGrpSpPr/>
            <p:nvPr/>
          </p:nvGrpSpPr>
          <p:grpSpPr>
            <a:xfrm>
              <a:off x="3272300" y="1707146"/>
              <a:ext cx="1636365" cy="1636365"/>
              <a:chOff x="1705099" y="2564904"/>
              <a:chExt cx="1800200" cy="1800200"/>
            </a:xfrm>
          </p:grpSpPr>
          <p:sp>
            <p:nvSpPr>
              <p:cNvPr id="28" name="椭圆 27"/>
              <p:cNvSpPr/>
              <p:nvPr/>
            </p:nvSpPr>
            <p:spPr>
              <a:xfrm>
                <a:off x="1705099" y="2564904"/>
                <a:ext cx="1800200" cy="1800200"/>
              </a:xfrm>
              <a:prstGeom prst="ellipse">
                <a:avLst/>
              </a:prstGeom>
              <a:solidFill>
                <a:srgbClr val="405F8F"/>
              </a:solidFill>
              <a:ln>
                <a:noFill/>
              </a:ln>
              <a:effectLst>
                <a:outerShdw algn="tl" blurRad="444500" dir="2700000" dist="889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29" name="椭圆 28"/>
              <p:cNvSpPr/>
              <p:nvPr/>
            </p:nvSpPr>
            <p:spPr>
              <a:xfrm>
                <a:off x="1853307" y="2713112"/>
                <a:ext cx="1503784" cy="1503784"/>
              </a:xfrm>
              <a:prstGeom prst="ellipse">
                <a:avLst/>
              </a:prstGeom>
              <a:blipFill>
                <a:blip r:embed="rId3"/>
                <a:stretch>
                  <a:fillRect/>
                </a:stretch>
              </a:blip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grpSp>
        <p:sp>
          <p:nvSpPr>
            <p:cNvPr id="27" name="TextBox 51"/>
            <p:cNvSpPr txBox="1"/>
            <p:nvPr/>
          </p:nvSpPr>
          <p:spPr>
            <a:xfrm>
              <a:off x="3503035" y="1863609"/>
              <a:ext cx="1174892" cy="1310640"/>
            </a:xfrm>
            <a:prstGeom prst="rect">
              <a:avLst/>
            </a:prstGeom>
            <a:noFill/>
          </p:spPr>
          <p:txBody>
            <a:bodyPr rtlCol="0" wrap="square">
              <a:spAutoFit/>
            </a:bodyPr>
            <a:lstStyle/>
            <a:p>
              <a:pPr algn="ctr"/>
              <a:r>
                <a:rPr altLang="zh-CN" lang="en-US" sz="8000">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2</a:t>
              </a:r>
            </a:p>
          </p:txBody>
        </p:sp>
      </p:grpSp>
      <p:grpSp>
        <p:nvGrpSpPr>
          <p:cNvPr id="30" name="组合 29"/>
          <p:cNvGrpSpPr/>
          <p:nvPr/>
        </p:nvGrpSpPr>
        <p:grpSpPr>
          <a:xfrm>
            <a:off x="4649266" y="1692503"/>
            <a:ext cx="1636365" cy="1636365"/>
            <a:chOff x="3272300" y="1707146"/>
            <a:chExt cx="1636365" cy="1636365"/>
          </a:xfrm>
        </p:grpSpPr>
        <p:grpSp>
          <p:nvGrpSpPr>
            <p:cNvPr id="31" name="组合 30"/>
            <p:cNvGrpSpPr/>
            <p:nvPr/>
          </p:nvGrpSpPr>
          <p:grpSpPr>
            <a:xfrm>
              <a:off x="3272300" y="1707146"/>
              <a:ext cx="1636365" cy="1636365"/>
              <a:chOff x="1705099" y="2564904"/>
              <a:chExt cx="1800200" cy="1800200"/>
            </a:xfrm>
          </p:grpSpPr>
          <p:sp>
            <p:nvSpPr>
              <p:cNvPr id="33" name="椭圆 32"/>
              <p:cNvSpPr/>
              <p:nvPr/>
            </p:nvSpPr>
            <p:spPr>
              <a:xfrm>
                <a:off x="1705099" y="2564904"/>
                <a:ext cx="1800200" cy="1800200"/>
              </a:xfrm>
              <a:prstGeom prst="ellipse">
                <a:avLst/>
              </a:prstGeom>
              <a:solidFill>
                <a:srgbClr val="405F8F"/>
              </a:solidFill>
              <a:ln>
                <a:noFill/>
              </a:ln>
              <a:effectLst>
                <a:outerShdw algn="tl" blurRad="444500" dir="2700000" dist="889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34" name="椭圆 33"/>
              <p:cNvSpPr/>
              <p:nvPr/>
            </p:nvSpPr>
            <p:spPr>
              <a:xfrm>
                <a:off x="1853307" y="2713112"/>
                <a:ext cx="1503784" cy="1503784"/>
              </a:xfrm>
              <a:prstGeom prst="ellipse">
                <a:avLst/>
              </a:prstGeom>
              <a:blipFill>
                <a:blip r:embed="rId3"/>
                <a:stretch>
                  <a:fillRect/>
                </a:stretch>
              </a:blip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grpSp>
        <p:sp>
          <p:nvSpPr>
            <p:cNvPr id="32" name="TextBox 51"/>
            <p:cNvSpPr txBox="1"/>
            <p:nvPr/>
          </p:nvSpPr>
          <p:spPr>
            <a:xfrm>
              <a:off x="3503035" y="1863609"/>
              <a:ext cx="1174892" cy="1310640"/>
            </a:xfrm>
            <a:prstGeom prst="rect">
              <a:avLst/>
            </a:prstGeom>
            <a:noFill/>
          </p:spPr>
          <p:txBody>
            <a:bodyPr rtlCol="0" wrap="square">
              <a:spAutoFit/>
            </a:bodyPr>
            <a:lstStyle/>
            <a:p>
              <a:pPr algn="ctr"/>
              <a:r>
                <a:rPr altLang="zh-CN" lang="en-US" sz="8000">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0</a:t>
              </a:r>
            </a:p>
          </p:txBody>
        </p:sp>
      </p:grpSp>
      <p:grpSp>
        <p:nvGrpSpPr>
          <p:cNvPr id="35" name="组合 34"/>
          <p:cNvGrpSpPr/>
          <p:nvPr/>
        </p:nvGrpSpPr>
        <p:grpSpPr>
          <a:xfrm>
            <a:off x="6026232" y="1692503"/>
            <a:ext cx="1636365" cy="1636365"/>
            <a:chOff x="3272300" y="1707146"/>
            <a:chExt cx="1636365" cy="1636365"/>
          </a:xfrm>
        </p:grpSpPr>
        <p:grpSp>
          <p:nvGrpSpPr>
            <p:cNvPr id="36" name="组合 35"/>
            <p:cNvGrpSpPr/>
            <p:nvPr/>
          </p:nvGrpSpPr>
          <p:grpSpPr>
            <a:xfrm>
              <a:off x="3272300" y="1707146"/>
              <a:ext cx="1636365" cy="1636365"/>
              <a:chOff x="1705099" y="2564904"/>
              <a:chExt cx="1800200" cy="1800200"/>
            </a:xfrm>
          </p:grpSpPr>
          <p:sp>
            <p:nvSpPr>
              <p:cNvPr id="38" name="椭圆 37"/>
              <p:cNvSpPr/>
              <p:nvPr/>
            </p:nvSpPr>
            <p:spPr>
              <a:xfrm>
                <a:off x="1705099" y="2564904"/>
                <a:ext cx="1800200" cy="1800200"/>
              </a:xfrm>
              <a:prstGeom prst="ellipse">
                <a:avLst/>
              </a:prstGeom>
              <a:solidFill>
                <a:srgbClr val="405F8F"/>
              </a:solidFill>
              <a:ln>
                <a:noFill/>
              </a:ln>
              <a:effectLst>
                <a:outerShdw algn="tl" blurRad="444500" dir="2700000" dist="889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39" name="椭圆 38"/>
              <p:cNvSpPr/>
              <p:nvPr/>
            </p:nvSpPr>
            <p:spPr>
              <a:xfrm>
                <a:off x="1853307" y="2713112"/>
                <a:ext cx="1503784" cy="1503784"/>
              </a:xfrm>
              <a:prstGeom prst="ellipse">
                <a:avLst/>
              </a:prstGeom>
              <a:blipFill>
                <a:blip r:embed="rId3"/>
                <a:stretch>
                  <a:fillRect/>
                </a:stretch>
              </a:blip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grpSp>
        <p:sp>
          <p:nvSpPr>
            <p:cNvPr id="37" name="TextBox 51"/>
            <p:cNvSpPr txBox="1"/>
            <p:nvPr/>
          </p:nvSpPr>
          <p:spPr>
            <a:xfrm>
              <a:off x="3503037" y="1863609"/>
              <a:ext cx="1174892" cy="1310640"/>
            </a:xfrm>
            <a:prstGeom prst="rect">
              <a:avLst/>
            </a:prstGeom>
            <a:noFill/>
          </p:spPr>
          <p:txBody>
            <a:bodyPr rtlCol="0" wrap="square">
              <a:spAutoFit/>
            </a:bodyPr>
            <a:lstStyle/>
            <a:p>
              <a:pPr algn="ctr"/>
              <a:r>
                <a:rPr altLang="zh-CN" lang="en-US" sz="8000">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1</a:t>
              </a:r>
            </a:p>
          </p:txBody>
        </p:sp>
      </p:grpSp>
      <p:grpSp>
        <p:nvGrpSpPr>
          <p:cNvPr id="40" name="组合 39"/>
          <p:cNvGrpSpPr/>
          <p:nvPr/>
        </p:nvGrpSpPr>
        <p:grpSpPr>
          <a:xfrm>
            <a:off x="7403198" y="1692503"/>
            <a:ext cx="1636365" cy="1636365"/>
            <a:chOff x="3272300" y="1707146"/>
            <a:chExt cx="1636365" cy="1636365"/>
          </a:xfrm>
        </p:grpSpPr>
        <p:grpSp>
          <p:nvGrpSpPr>
            <p:cNvPr id="41" name="组合 40"/>
            <p:cNvGrpSpPr/>
            <p:nvPr/>
          </p:nvGrpSpPr>
          <p:grpSpPr>
            <a:xfrm>
              <a:off x="3272300" y="1707146"/>
              <a:ext cx="1636365" cy="1636365"/>
              <a:chOff x="1705099" y="2564904"/>
              <a:chExt cx="1800200" cy="1800200"/>
            </a:xfrm>
          </p:grpSpPr>
          <p:sp>
            <p:nvSpPr>
              <p:cNvPr id="43" name="椭圆 42"/>
              <p:cNvSpPr/>
              <p:nvPr/>
            </p:nvSpPr>
            <p:spPr>
              <a:xfrm>
                <a:off x="1705099" y="2564904"/>
                <a:ext cx="1800200" cy="1800200"/>
              </a:xfrm>
              <a:prstGeom prst="ellipse">
                <a:avLst/>
              </a:prstGeom>
              <a:solidFill>
                <a:srgbClr val="405F8F"/>
              </a:solidFill>
              <a:ln>
                <a:noFill/>
              </a:ln>
              <a:effectLst>
                <a:outerShdw algn="tl" blurRad="444500" dir="2700000" dist="889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44" name="椭圆 43"/>
              <p:cNvSpPr/>
              <p:nvPr/>
            </p:nvSpPr>
            <p:spPr>
              <a:xfrm>
                <a:off x="1853307" y="2713112"/>
                <a:ext cx="1503784" cy="1503784"/>
              </a:xfrm>
              <a:prstGeom prst="ellipse">
                <a:avLst/>
              </a:prstGeom>
              <a:blipFill>
                <a:blip r:embed="rId3"/>
                <a:stretch>
                  <a:fillRect/>
                </a:stretch>
              </a:blip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grpSp>
        <p:sp>
          <p:nvSpPr>
            <p:cNvPr id="42" name="TextBox 51"/>
            <p:cNvSpPr txBox="1"/>
            <p:nvPr/>
          </p:nvSpPr>
          <p:spPr>
            <a:xfrm>
              <a:off x="3503035" y="1863609"/>
              <a:ext cx="1174892" cy="1310640"/>
            </a:xfrm>
            <a:prstGeom prst="rect">
              <a:avLst/>
            </a:prstGeom>
            <a:noFill/>
          </p:spPr>
          <p:txBody>
            <a:bodyPr rtlCol="0" wrap="square">
              <a:spAutoFit/>
            </a:bodyPr>
            <a:lstStyle/>
            <a:p>
              <a:pPr algn="ctr"/>
              <a:r>
                <a:rPr altLang="zh-CN" lang="en-US" sz="8000">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9</a:t>
              </a:r>
            </a:p>
          </p:txBody>
        </p:sp>
      </p:grpSp>
    </p:spTree>
    <p:extLst>
      <p:ext uri="{BB962C8B-B14F-4D97-AF65-F5344CB8AC3E}">
        <p14:creationId val="1801719410"/>
      </p:ext>
    </p:extLst>
  </p:cSld>
  <p:clrMapOvr>
    <a:masterClrMapping/>
  </p:clrMapOvr>
  <mc:AlternateContent>
    <mc:Choice Requires="p14">
      <p:transition p14:dur="1400" spd="slow">
        <p14:ripp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750"/>
                                  </p:stCondLst>
                                  <p:childTnLst>
                                    <p:set>
                                      <p:cBhvr>
                                        <p:cTn dur="1" fill="hold" id="6">
                                          <p:stCondLst>
                                            <p:cond delay="0"/>
                                          </p:stCondLst>
                                        </p:cTn>
                                        <p:tgtEl>
                                          <p:spTgt spid="17"/>
                                        </p:tgtEl>
                                        <p:attrNameLst>
                                          <p:attrName>style.visibility</p:attrName>
                                        </p:attrNameLst>
                                      </p:cBhvr>
                                      <p:to>
                                        <p:strVal val="visible"/>
                                      </p:to>
                                    </p:set>
                                    <p:animEffect filter="fade" transition="in">
                                      <p:cBhvr>
                                        <p:cTn dur="500" id="7"/>
                                        <p:tgtEl>
                                          <p:spTgt spid="17"/>
                                        </p:tgtEl>
                                      </p:cBhvr>
                                    </p:animEffect>
                                  </p:childTnLst>
                                </p:cTn>
                              </p:par>
                              <p:par>
                                <p:cTn fill="hold" grpId="0" id="8" nodeType="withEffect" presetClass="entr" presetID="10" presetSubtype="0">
                                  <p:stCondLst>
                                    <p:cond delay="0"/>
                                  </p:stCondLst>
                                  <p:childTnLst>
                                    <p:set>
                                      <p:cBhvr>
                                        <p:cTn dur="1" fill="hold" id="9">
                                          <p:stCondLst>
                                            <p:cond delay="0"/>
                                          </p:stCondLst>
                                        </p:cTn>
                                        <p:tgtEl>
                                          <p:spTgt spid="3"/>
                                        </p:tgtEl>
                                        <p:attrNameLst>
                                          <p:attrName>style.visibility</p:attrName>
                                        </p:attrNameLst>
                                      </p:cBhvr>
                                      <p:to>
                                        <p:strVal val="visible"/>
                                      </p:to>
                                    </p:set>
                                    <p:animEffect filter="fade" transition="in">
                                      <p:cBhvr>
                                        <p:cTn dur="500" id="10"/>
                                        <p:tgtEl>
                                          <p:spTgt spid="3"/>
                                        </p:tgtEl>
                                      </p:cBhvr>
                                    </p:animEffect>
                                  </p:childTnLst>
                                </p:cTn>
                              </p:par>
                              <p:par>
                                <p:cTn fill="hold" grpId="0" id="11" nodeType="withEffect" presetClass="entr" presetID="10" presetSubtype="0">
                                  <p:stCondLst>
                                    <p:cond delay="0"/>
                                  </p:stCondLst>
                                  <p:childTnLst>
                                    <p:set>
                                      <p:cBhvr>
                                        <p:cTn dur="1" fill="hold" id="12">
                                          <p:stCondLst>
                                            <p:cond delay="0"/>
                                          </p:stCondLst>
                                        </p:cTn>
                                        <p:tgtEl>
                                          <p:spTgt spid="2"/>
                                        </p:tgtEl>
                                        <p:attrNameLst>
                                          <p:attrName>style.visibility</p:attrName>
                                        </p:attrNameLst>
                                      </p:cBhvr>
                                      <p:to>
                                        <p:strVal val="visible"/>
                                      </p:to>
                                    </p:set>
                                    <p:animEffect filter="fade" transition="in">
                                      <p:cBhvr>
                                        <p:cTn dur="500" id="13"/>
                                        <p:tgtEl>
                                          <p:spTgt spid="2"/>
                                        </p:tgtEl>
                                      </p:cBhvr>
                                    </p:animEffect>
                                  </p:childTnLst>
                                </p:cTn>
                              </p:par>
                              <p:par>
                                <p:cTn fill="hold" grpId="0" id="14" nodeType="withEffect" presetClass="entr" presetID="10" presetSubtype="0">
                                  <p:stCondLst>
                                    <p:cond delay="0"/>
                                  </p:stCondLst>
                                  <p:childTnLst>
                                    <p:set>
                                      <p:cBhvr>
                                        <p:cTn dur="1" fill="hold" id="15">
                                          <p:stCondLst>
                                            <p:cond delay="0"/>
                                          </p:stCondLst>
                                        </p:cTn>
                                        <p:tgtEl>
                                          <p:spTgt spid="8"/>
                                        </p:tgtEl>
                                        <p:attrNameLst>
                                          <p:attrName>style.visibility</p:attrName>
                                        </p:attrNameLst>
                                      </p:cBhvr>
                                      <p:to>
                                        <p:strVal val="visible"/>
                                      </p:to>
                                    </p:set>
                                    <p:animEffect filter="fade" transition="in">
                                      <p:cBhvr>
                                        <p:cTn dur="500" id="16"/>
                                        <p:tgtEl>
                                          <p:spTgt spid="8"/>
                                        </p:tgtEl>
                                      </p:cBhvr>
                                    </p:animEffect>
                                  </p:childTnLst>
                                </p:cTn>
                              </p:par>
                              <p:par>
                                <p:cTn fill="hold" grpId="0" id="17" nodeType="withEffect" presetClass="entr" presetID="10" presetSubtype="0">
                                  <p:stCondLst>
                                    <p:cond delay="250"/>
                                  </p:stCondLst>
                                  <p:childTnLst>
                                    <p:set>
                                      <p:cBhvr>
                                        <p:cTn dur="1" fill="hold" id="18">
                                          <p:stCondLst>
                                            <p:cond delay="0"/>
                                          </p:stCondLst>
                                        </p:cTn>
                                        <p:tgtEl>
                                          <p:spTgt spid="5"/>
                                        </p:tgtEl>
                                        <p:attrNameLst>
                                          <p:attrName>style.visibility</p:attrName>
                                        </p:attrNameLst>
                                      </p:cBhvr>
                                      <p:to>
                                        <p:strVal val="visible"/>
                                      </p:to>
                                    </p:set>
                                    <p:animEffect filter="fade" transition="in">
                                      <p:cBhvr>
                                        <p:cTn dur="500" id="19"/>
                                        <p:tgtEl>
                                          <p:spTgt spid="5"/>
                                        </p:tgtEl>
                                      </p:cBhvr>
                                    </p:animEffect>
                                  </p:childTnLst>
                                </p:cTn>
                              </p:par>
                              <p:par>
                                <p:cTn fill="hold" grpId="0" id="20" nodeType="withEffect" presetClass="entr" presetID="10" presetSubtype="0">
                                  <p:stCondLst>
                                    <p:cond delay="0"/>
                                  </p:stCondLst>
                                  <p:childTnLst>
                                    <p:set>
                                      <p:cBhvr>
                                        <p:cTn dur="1" fill="hold" id="21">
                                          <p:stCondLst>
                                            <p:cond delay="0"/>
                                          </p:stCondLst>
                                        </p:cTn>
                                        <p:tgtEl>
                                          <p:spTgt spid="4"/>
                                        </p:tgtEl>
                                        <p:attrNameLst>
                                          <p:attrName>style.visibility</p:attrName>
                                        </p:attrNameLst>
                                      </p:cBhvr>
                                      <p:to>
                                        <p:strVal val="visible"/>
                                      </p:to>
                                    </p:set>
                                    <p:animEffect filter="fade" transition="in">
                                      <p:cBhvr>
                                        <p:cTn dur="500" id="22"/>
                                        <p:tgtEl>
                                          <p:spTgt spid="4"/>
                                        </p:tgtEl>
                                      </p:cBhvr>
                                    </p:animEffect>
                                  </p:childTnLst>
                                </p:cTn>
                              </p:par>
                              <p:par>
                                <p:cTn fill="hold" grpId="0" id="23" nodeType="withEffect" presetClass="entr" presetID="10" presetSubtype="0">
                                  <p:stCondLst>
                                    <p:cond delay="750"/>
                                  </p:stCondLst>
                                  <p:childTnLst>
                                    <p:set>
                                      <p:cBhvr>
                                        <p:cTn dur="1" fill="hold" id="24">
                                          <p:stCondLst>
                                            <p:cond delay="0"/>
                                          </p:stCondLst>
                                        </p:cTn>
                                        <p:tgtEl>
                                          <p:spTgt spid="7"/>
                                        </p:tgtEl>
                                        <p:attrNameLst>
                                          <p:attrName>style.visibility</p:attrName>
                                        </p:attrNameLst>
                                      </p:cBhvr>
                                      <p:to>
                                        <p:strVal val="visible"/>
                                      </p:to>
                                    </p:set>
                                    <p:animEffect filter="fade" transition="in">
                                      <p:cBhvr>
                                        <p:cTn dur="500" id="25"/>
                                        <p:tgtEl>
                                          <p:spTgt spid="7"/>
                                        </p:tgtEl>
                                      </p:cBhvr>
                                    </p:animEffect>
                                  </p:childTnLst>
                                </p:cTn>
                              </p:par>
                              <p:par>
                                <p:cTn fill="hold" grpId="0" id="26" nodeType="withEffect" presetClass="entr" presetID="10" presetSubtype="0">
                                  <p:stCondLst>
                                    <p:cond delay="200"/>
                                  </p:stCondLst>
                                  <p:childTnLst>
                                    <p:set>
                                      <p:cBhvr>
                                        <p:cTn dur="1" fill="hold" id="27">
                                          <p:stCondLst>
                                            <p:cond delay="0"/>
                                          </p:stCondLst>
                                        </p:cTn>
                                        <p:tgtEl>
                                          <p:spTgt spid="6"/>
                                        </p:tgtEl>
                                        <p:attrNameLst>
                                          <p:attrName>style.visibility</p:attrName>
                                        </p:attrNameLst>
                                      </p:cBhvr>
                                      <p:to>
                                        <p:strVal val="visible"/>
                                      </p:to>
                                    </p:set>
                                    <p:animEffect filter="fade" transition="in">
                                      <p:cBhvr>
                                        <p:cTn dur="500" id="28"/>
                                        <p:tgtEl>
                                          <p:spTgt spid="6"/>
                                        </p:tgtEl>
                                      </p:cBhvr>
                                    </p:animEffect>
                                  </p:childTnLst>
                                </p:cTn>
                              </p:par>
                              <p:par>
                                <p:cTn fill="hold" grpId="0" id="29" nodeType="withEffect" presetClass="entr" presetID="10" presetSubtype="0">
                                  <p:stCondLst>
                                    <p:cond delay="500"/>
                                  </p:stCondLst>
                                  <p:childTnLst>
                                    <p:set>
                                      <p:cBhvr>
                                        <p:cTn dur="1" fill="hold" id="30">
                                          <p:stCondLst>
                                            <p:cond delay="0"/>
                                          </p:stCondLst>
                                        </p:cTn>
                                        <p:tgtEl>
                                          <p:spTgt spid="18"/>
                                        </p:tgtEl>
                                        <p:attrNameLst>
                                          <p:attrName>style.visibility</p:attrName>
                                        </p:attrNameLst>
                                      </p:cBhvr>
                                      <p:to>
                                        <p:strVal val="visible"/>
                                      </p:to>
                                    </p:set>
                                    <p:animEffect filter="fade" transition="in">
                                      <p:cBhvr>
                                        <p:cTn dur="500" id="31"/>
                                        <p:tgtEl>
                                          <p:spTgt spid="18"/>
                                        </p:tgtEl>
                                      </p:cBhvr>
                                    </p:animEffect>
                                  </p:childTnLst>
                                </p:cTn>
                              </p:par>
                              <p:par>
                                <p:cTn fill="hold" grpId="0" id="32" nodeType="withEffect" presetClass="entr" presetID="10" presetSubtype="0">
                                  <p:stCondLst>
                                    <p:cond delay="500"/>
                                  </p:stCondLst>
                                  <p:childTnLst>
                                    <p:set>
                                      <p:cBhvr>
                                        <p:cTn dur="1" fill="hold" id="33">
                                          <p:stCondLst>
                                            <p:cond delay="0"/>
                                          </p:stCondLst>
                                        </p:cTn>
                                        <p:tgtEl>
                                          <p:spTgt spid="19"/>
                                        </p:tgtEl>
                                        <p:attrNameLst>
                                          <p:attrName>style.visibility</p:attrName>
                                        </p:attrNameLst>
                                      </p:cBhvr>
                                      <p:to>
                                        <p:strVal val="visible"/>
                                      </p:to>
                                    </p:set>
                                    <p:animEffect filter="fade" transition="in">
                                      <p:cBhvr>
                                        <p:cTn dur="500" id="34"/>
                                        <p:tgtEl>
                                          <p:spTgt spid="19"/>
                                        </p:tgtEl>
                                      </p:cBhvr>
                                    </p:animEffect>
                                  </p:childTnLst>
                                </p:cTn>
                              </p:par>
                              <p:par>
                                <p:cTn fill="hold" grpId="0" id="35" nodeType="withEffect" presetClass="entr" presetID="10" presetSubtype="0">
                                  <p:stCondLst>
                                    <p:cond delay="250"/>
                                  </p:stCondLst>
                                  <p:childTnLst>
                                    <p:set>
                                      <p:cBhvr>
                                        <p:cTn dur="1" fill="hold" id="36">
                                          <p:stCondLst>
                                            <p:cond delay="0"/>
                                          </p:stCondLst>
                                        </p:cTn>
                                        <p:tgtEl>
                                          <p:spTgt spid="20"/>
                                        </p:tgtEl>
                                        <p:attrNameLst>
                                          <p:attrName>style.visibility</p:attrName>
                                        </p:attrNameLst>
                                      </p:cBhvr>
                                      <p:to>
                                        <p:strVal val="visible"/>
                                      </p:to>
                                    </p:set>
                                    <p:animEffect filter="fade" transition="in">
                                      <p:cBhvr>
                                        <p:cTn dur="500" id="37"/>
                                        <p:tgtEl>
                                          <p:spTgt spid="20"/>
                                        </p:tgtEl>
                                      </p:cBhvr>
                                    </p:animEffect>
                                  </p:childTnLst>
                                </p:cTn>
                              </p:par>
                              <p:par>
                                <p:cTn fill="hold" grpId="0" id="38" nodeType="withEffect" presetClass="entr" presetID="10" presetSubtype="0">
                                  <p:stCondLst>
                                    <p:cond delay="500"/>
                                  </p:stCondLst>
                                  <p:childTnLst>
                                    <p:set>
                                      <p:cBhvr>
                                        <p:cTn dur="1" fill="hold" id="39">
                                          <p:stCondLst>
                                            <p:cond delay="0"/>
                                          </p:stCondLst>
                                        </p:cTn>
                                        <p:tgtEl>
                                          <p:spTgt spid="21"/>
                                        </p:tgtEl>
                                        <p:attrNameLst>
                                          <p:attrName>style.visibility</p:attrName>
                                        </p:attrNameLst>
                                      </p:cBhvr>
                                      <p:to>
                                        <p:strVal val="visible"/>
                                      </p:to>
                                    </p:set>
                                    <p:animEffect filter="fade" transition="in">
                                      <p:cBhvr>
                                        <p:cTn dur="500" id="40"/>
                                        <p:tgtEl>
                                          <p:spTgt spid="21"/>
                                        </p:tgtEl>
                                      </p:cBhvr>
                                    </p:animEffect>
                                  </p:childTnLst>
                                </p:cTn>
                              </p:par>
                              <p:par>
                                <p:cTn fill="hold" grpId="0" id="41" nodeType="withEffect" presetClass="entr" presetID="10" presetSubtype="0">
                                  <p:stCondLst>
                                    <p:cond delay="200"/>
                                  </p:stCondLst>
                                  <p:childTnLst>
                                    <p:set>
                                      <p:cBhvr>
                                        <p:cTn dur="1" fill="hold" id="42">
                                          <p:stCondLst>
                                            <p:cond delay="0"/>
                                          </p:stCondLst>
                                        </p:cTn>
                                        <p:tgtEl>
                                          <p:spTgt spid="22"/>
                                        </p:tgtEl>
                                        <p:attrNameLst>
                                          <p:attrName>style.visibility</p:attrName>
                                        </p:attrNameLst>
                                      </p:cBhvr>
                                      <p:to>
                                        <p:strVal val="visible"/>
                                      </p:to>
                                    </p:set>
                                    <p:animEffect filter="fade" transition="in">
                                      <p:cBhvr>
                                        <p:cTn dur="500" id="43"/>
                                        <p:tgtEl>
                                          <p:spTgt spid="22"/>
                                        </p:tgtEl>
                                      </p:cBhvr>
                                    </p:animEffect>
                                  </p:childTnLst>
                                </p:cTn>
                              </p:par>
                              <p:par>
                                <p:cTn fill="hold" grpId="0" id="44" nodeType="withEffect" presetClass="entr" presetID="10" presetSubtype="0">
                                  <p:stCondLst>
                                    <p:cond delay="1000"/>
                                  </p:stCondLst>
                                  <p:childTnLst>
                                    <p:set>
                                      <p:cBhvr>
                                        <p:cTn dur="1" fill="hold" id="45">
                                          <p:stCondLst>
                                            <p:cond delay="0"/>
                                          </p:stCondLst>
                                        </p:cTn>
                                        <p:tgtEl>
                                          <p:spTgt spid="23"/>
                                        </p:tgtEl>
                                        <p:attrNameLst>
                                          <p:attrName>style.visibility</p:attrName>
                                        </p:attrNameLst>
                                      </p:cBhvr>
                                      <p:to>
                                        <p:strVal val="visible"/>
                                      </p:to>
                                    </p:set>
                                    <p:animEffect filter="fade" transition="in">
                                      <p:cBhvr>
                                        <p:cTn dur="500" id="46"/>
                                        <p:tgtEl>
                                          <p:spTgt spid="23"/>
                                        </p:tgtEl>
                                      </p:cBhvr>
                                    </p:animEffect>
                                  </p:childTnLst>
                                </p:cTn>
                              </p:par>
                              <p:par>
                                <p:cTn fill="hold" grpId="0" id="47" nodeType="withEffect" presetClass="entr" presetID="10" presetSubtype="0">
                                  <p:stCondLst>
                                    <p:cond delay="200"/>
                                  </p:stCondLst>
                                  <p:childTnLst>
                                    <p:set>
                                      <p:cBhvr>
                                        <p:cTn dur="1" fill="hold" id="48">
                                          <p:stCondLst>
                                            <p:cond delay="0"/>
                                          </p:stCondLst>
                                        </p:cTn>
                                        <p:tgtEl>
                                          <p:spTgt spid="24"/>
                                        </p:tgtEl>
                                        <p:attrNameLst>
                                          <p:attrName>style.visibility</p:attrName>
                                        </p:attrNameLst>
                                      </p:cBhvr>
                                      <p:to>
                                        <p:strVal val="visible"/>
                                      </p:to>
                                    </p:set>
                                    <p:animEffect filter="fade" transition="in">
                                      <p:cBhvr>
                                        <p:cTn dur="500" id="49"/>
                                        <p:tgtEl>
                                          <p:spTgt spid="24"/>
                                        </p:tgtEl>
                                      </p:cBhvr>
                                    </p:animEffect>
                                  </p:childTnLst>
                                </p:cTn>
                              </p:par>
                              <p:par>
                                <p:cTn fill="hold" id="50" nodeType="withEffect" presetClass="entr" presetID="15" presetSubtype="0">
                                  <p:stCondLst>
                                    <p:cond delay="200"/>
                                  </p:stCondLst>
                                  <p:childTnLst>
                                    <p:set>
                                      <p:cBhvr>
                                        <p:cTn dur="1" fill="hold" id="51">
                                          <p:stCondLst>
                                            <p:cond delay="0"/>
                                          </p:stCondLst>
                                        </p:cTn>
                                        <p:tgtEl>
                                          <p:spTgt spid="25"/>
                                        </p:tgtEl>
                                        <p:attrNameLst>
                                          <p:attrName>style.visibility</p:attrName>
                                        </p:attrNameLst>
                                      </p:cBhvr>
                                      <p:to>
                                        <p:strVal val="visible"/>
                                      </p:to>
                                    </p:set>
                                    <p:anim calcmode="lin" valueType="num">
                                      <p:cBhvr>
                                        <p:cTn dur="1000" fill="hold" id="52"/>
                                        <p:tgtEl>
                                          <p:spTgt spid="25"/>
                                        </p:tgtEl>
                                        <p:attrNameLst>
                                          <p:attrName>ppt_w</p:attrName>
                                        </p:attrNameLst>
                                      </p:cBhvr>
                                      <p:tavLst>
                                        <p:tav tm="0">
                                          <p:val>
                                            <p:fltVal val="0"/>
                                          </p:val>
                                        </p:tav>
                                        <p:tav tm="100000">
                                          <p:val>
                                            <p:strVal val="#ppt_w"/>
                                          </p:val>
                                        </p:tav>
                                      </p:tavLst>
                                    </p:anim>
                                    <p:anim calcmode="lin" valueType="num">
                                      <p:cBhvr>
                                        <p:cTn dur="1000" fill="hold" id="53"/>
                                        <p:tgtEl>
                                          <p:spTgt spid="25"/>
                                        </p:tgtEl>
                                        <p:attrNameLst>
                                          <p:attrName>ppt_h</p:attrName>
                                        </p:attrNameLst>
                                      </p:cBhvr>
                                      <p:tavLst>
                                        <p:tav tm="0">
                                          <p:val>
                                            <p:fltVal val="0"/>
                                          </p:val>
                                        </p:tav>
                                        <p:tav tm="100000">
                                          <p:val>
                                            <p:strVal val="#ppt_h"/>
                                          </p:val>
                                        </p:tav>
                                      </p:tavLst>
                                    </p:anim>
                                    <p:anim calcmode="lin" valueType="num">
                                      <p:cBhvr>
                                        <p:cTn dur="1000" fill="hold" id="54"/>
                                        <p:tgtEl>
                                          <p:spTgt spid="25"/>
                                        </p:tgtEl>
                                        <p:attrNameLst>
                                          <p:attrName>ppt_x</p:attrName>
                                        </p:attrNameLst>
                                      </p:cBhvr>
                                      <p:tavLst>
                                        <p:tav fmla="#ppt_x+(cos(-2*pi*(1-$))*-#ppt_x-sin(-2*pi*(1-$))*(1-#ppt_y))*(1-$)" tm="0">
                                          <p:val>
                                            <p:fltVal val="0"/>
                                          </p:val>
                                        </p:tav>
                                        <p:tav tm="100000">
                                          <p:val>
                                            <p:fltVal val="1"/>
                                          </p:val>
                                        </p:tav>
                                      </p:tavLst>
                                    </p:anim>
                                    <p:anim calcmode="lin" valueType="num">
                                      <p:cBhvr>
                                        <p:cTn dur="1000" fill="hold" id="55"/>
                                        <p:tgtEl>
                                          <p:spTgt spid="25"/>
                                        </p:tgtEl>
                                        <p:attrNameLst>
                                          <p:attrName>ppt_y</p:attrName>
                                        </p:attrNameLst>
                                      </p:cBhvr>
                                      <p:tavLst>
                                        <p:tav fmla="#ppt_y+(sin(-2*pi*(1-$))*-#ppt_x+cos(-2*pi*(1-$))*(1-#ppt_y))*(1-$)" tm="0">
                                          <p:val>
                                            <p:fltVal val="0"/>
                                          </p:val>
                                        </p:tav>
                                        <p:tav tm="100000">
                                          <p:val>
                                            <p:fltVal val="1"/>
                                          </p:val>
                                        </p:tav>
                                      </p:tavLst>
                                    </p:anim>
                                  </p:childTnLst>
                                </p:cTn>
                              </p:par>
                              <p:par>
                                <p:cTn fill="hold" id="56" nodeType="withEffect" presetClass="entr" presetID="15" presetSubtype="0">
                                  <p:stCondLst>
                                    <p:cond delay="500"/>
                                  </p:stCondLst>
                                  <p:childTnLst>
                                    <p:set>
                                      <p:cBhvr>
                                        <p:cTn dur="1" fill="hold" id="57">
                                          <p:stCondLst>
                                            <p:cond delay="0"/>
                                          </p:stCondLst>
                                        </p:cTn>
                                        <p:tgtEl>
                                          <p:spTgt spid="30"/>
                                        </p:tgtEl>
                                        <p:attrNameLst>
                                          <p:attrName>style.visibility</p:attrName>
                                        </p:attrNameLst>
                                      </p:cBhvr>
                                      <p:to>
                                        <p:strVal val="visible"/>
                                      </p:to>
                                    </p:set>
                                    <p:anim calcmode="lin" valueType="num">
                                      <p:cBhvr>
                                        <p:cTn dur="1000" fill="hold" id="58"/>
                                        <p:tgtEl>
                                          <p:spTgt spid="30"/>
                                        </p:tgtEl>
                                        <p:attrNameLst>
                                          <p:attrName>ppt_w</p:attrName>
                                        </p:attrNameLst>
                                      </p:cBhvr>
                                      <p:tavLst>
                                        <p:tav tm="0">
                                          <p:val>
                                            <p:fltVal val="0"/>
                                          </p:val>
                                        </p:tav>
                                        <p:tav tm="100000">
                                          <p:val>
                                            <p:strVal val="#ppt_w"/>
                                          </p:val>
                                        </p:tav>
                                      </p:tavLst>
                                    </p:anim>
                                    <p:anim calcmode="lin" valueType="num">
                                      <p:cBhvr>
                                        <p:cTn dur="1000" fill="hold" id="59"/>
                                        <p:tgtEl>
                                          <p:spTgt spid="30"/>
                                        </p:tgtEl>
                                        <p:attrNameLst>
                                          <p:attrName>ppt_h</p:attrName>
                                        </p:attrNameLst>
                                      </p:cBhvr>
                                      <p:tavLst>
                                        <p:tav tm="0">
                                          <p:val>
                                            <p:fltVal val="0"/>
                                          </p:val>
                                        </p:tav>
                                        <p:tav tm="100000">
                                          <p:val>
                                            <p:strVal val="#ppt_h"/>
                                          </p:val>
                                        </p:tav>
                                      </p:tavLst>
                                    </p:anim>
                                    <p:anim calcmode="lin" valueType="num">
                                      <p:cBhvr>
                                        <p:cTn dur="1000" fill="hold" id="60"/>
                                        <p:tgtEl>
                                          <p:spTgt spid="30"/>
                                        </p:tgtEl>
                                        <p:attrNameLst>
                                          <p:attrName>ppt_x</p:attrName>
                                        </p:attrNameLst>
                                      </p:cBhvr>
                                      <p:tavLst>
                                        <p:tav fmla="#ppt_x+(cos(-2*pi*(1-$))*-#ppt_x-sin(-2*pi*(1-$))*(1-#ppt_y))*(1-$)" tm="0">
                                          <p:val>
                                            <p:fltVal val="0"/>
                                          </p:val>
                                        </p:tav>
                                        <p:tav tm="100000">
                                          <p:val>
                                            <p:fltVal val="1"/>
                                          </p:val>
                                        </p:tav>
                                      </p:tavLst>
                                    </p:anim>
                                    <p:anim calcmode="lin" valueType="num">
                                      <p:cBhvr>
                                        <p:cTn dur="1000" fill="hold" id="61"/>
                                        <p:tgtEl>
                                          <p:spTgt spid="30"/>
                                        </p:tgtEl>
                                        <p:attrNameLst>
                                          <p:attrName>ppt_y</p:attrName>
                                        </p:attrNameLst>
                                      </p:cBhvr>
                                      <p:tavLst>
                                        <p:tav fmla="#ppt_y+(sin(-2*pi*(1-$))*-#ppt_x+cos(-2*pi*(1-$))*(1-#ppt_y))*(1-$)" tm="0">
                                          <p:val>
                                            <p:fltVal val="0"/>
                                          </p:val>
                                        </p:tav>
                                        <p:tav tm="100000">
                                          <p:val>
                                            <p:fltVal val="1"/>
                                          </p:val>
                                        </p:tav>
                                      </p:tavLst>
                                    </p:anim>
                                  </p:childTnLst>
                                </p:cTn>
                              </p:par>
                              <p:par>
                                <p:cTn fill="hold" id="62" nodeType="withEffect" presetClass="entr" presetID="15" presetSubtype="0">
                                  <p:stCondLst>
                                    <p:cond delay="750"/>
                                  </p:stCondLst>
                                  <p:childTnLst>
                                    <p:set>
                                      <p:cBhvr>
                                        <p:cTn dur="1" fill="hold" id="63">
                                          <p:stCondLst>
                                            <p:cond delay="0"/>
                                          </p:stCondLst>
                                        </p:cTn>
                                        <p:tgtEl>
                                          <p:spTgt spid="35"/>
                                        </p:tgtEl>
                                        <p:attrNameLst>
                                          <p:attrName>style.visibility</p:attrName>
                                        </p:attrNameLst>
                                      </p:cBhvr>
                                      <p:to>
                                        <p:strVal val="visible"/>
                                      </p:to>
                                    </p:set>
                                    <p:anim calcmode="lin" valueType="num">
                                      <p:cBhvr>
                                        <p:cTn dur="1000" fill="hold" id="64"/>
                                        <p:tgtEl>
                                          <p:spTgt spid="35"/>
                                        </p:tgtEl>
                                        <p:attrNameLst>
                                          <p:attrName>ppt_w</p:attrName>
                                        </p:attrNameLst>
                                      </p:cBhvr>
                                      <p:tavLst>
                                        <p:tav tm="0">
                                          <p:val>
                                            <p:fltVal val="0"/>
                                          </p:val>
                                        </p:tav>
                                        <p:tav tm="100000">
                                          <p:val>
                                            <p:strVal val="#ppt_w"/>
                                          </p:val>
                                        </p:tav>
                                      </p:tavLst>
                                    </p:anim>
                                    <p:anim calcmode="lin" valueType="num">
                                      <p:cBhvr>
                                        <p:cTn dur="1000" fill="hold" id="65"/>
                                        <p:tgtEl>
                                          <p:spTgt spid="35"/>
                                        </p:tgtEl>
                                        <p:attrNameLst>
                                          <p:attrName>ppt_h</p:attrName>
                                        </p:attrNameLst>
                                      </p:cBhvr>
                                      <p:tavLst>
                                        <p:tav tm="0">
                                          <p:val>
                                            <p:fltVal val="0"/>
                                          </p:val>
                                        </p:tav>
                                        <p:tav tm="100000">
                                          <p:val>
                                            <p:strVal val="#ppt_h"/>
                                          </p:val>
                                        </p:tav>
                                      </p:tavLst>
                                    </p:anim>
                                    <p:anim calcmode="lin" valueType="num">
                                      <p:cBhvr>
                                        <p:cTn dur="1000" fill="hold" id="66"/>
                                        <p:tgtEl>
                                          <p:spTgt spid="35"/>
                                        </p:tgtEl>
                                        <p:attrNameLst>
                                          <p:attrName>ppt_x</p:attrName>
                                        </p:attrNameLst>
                                      </p:cBhvr>
                                      <p:tavLst>
                                        <p:tav fmla="#ppt_x+(cos(-2*pi*(1-$))*-#ppt_x-sin(-2*pi*(1-$))*(1-#ppt_y))*(1-$)" tm="0">
                                          <p:val>
                                            <p:fltVal val="0"/>
                                          </p:val>
                                        </p:tav>
                                        <p:tav tm="100000">
                                          <p:val>
                                            <p:fltVal val="1"/>
                                          </p:val>
                                        </p:tav>
                                      </p:tavLst>
                                    </p:anim>
                                    <p:anim calcmode="lin" valueType="num">
                                      <p:cBhvr>
                                        <p:cTn dur="1000" fill="hold" id="67"/>
                                        <p:tgtEl>
                                          <p:spTgt spid="35"/>
                                        </p:tgtEl>
                                        <p:attrNameLst>
                                          <p:attrName>ppt_y</p:attrName>
                                        </p:attrNameLst>
                                      </p:cBhvr>
                                      <p:tavLst>
                                        <p:tav fmla="#ppt_y+(sin(-2*pi*(1-$))*-#ppt_x+cos(-2*pi*(1-$))*(1-#ppt_y))*(1-$)" tm="0">
                                          <p:val>
                                            <p:fltVal val="0"/>
                                          </p:val>
                                        </p:tav>
                                        <p:tav tm="100000">
                                          <p:val>
                                            <p:fltVal val="1"/>
                                          </p:val>
                                        </p:tav>
                                      </p:tavLst>
                                    </p:anim>
                                  </p:childTnLst>
                                </p:cTn>
                              </p:par>
                              <p:par>
                                <p:cTn fill="hold" id="68" nodeType="withEffect" presetClass="entr" presetID="15" presetSubtype="0">
                                  <p:stCondLst>
                                    <p:cond delay="1000"/>
                                  </p:stCondLst>
                                  <p:childTnLst>
                                    <p:set>
                                      <p:cBhvr>
                                        <p:cTn dur="1" fill="hold" id="69">
                                          <p:stCondLst>
                                            <p:cond delay="0"/>
                                          </p:stCondLst>
                                        </p:cTn>
                                        <p:tgtEl>
                                          <p:spTgt spid="40"/>
                                        </p:tgtEl>
                                        <p:attrNameLst>
                                          <p:attrName>style.visibility</p:attrName>
                                        </p:attrNameLst>
                                      </p:cBhvr>
                                      <p:to>
                                        <p:strVal val="visible"/>
                                      </p:to>
                                    </p:set>
                                    <p:anim calcmode="lin" valueType="num">
                                      <p:cBhvr>
                                        <p:cTn dur="1000" fill="hold" id="70"/>
                                        <p:tgtEl>
                                          <p:spTgt spid="40"/>
                                        </p:tgtEl>
                                        <p:attrNameLst>
                                          <p:attrName>ppt_w</p:attrName>
                                        </p:attrNameLst>
                                      </p:cBhvr>
                                      <p:tavLst>
                                        <p:tav tm="0">
                                          <p:val>
                                            <p:fltVal val="0"/>
                                          </p:val>
                                        </p:tav>
                                        <p:tav tm="100000">
                                          <p:val>
                                            <p:strVal val="#ppt_w"/>
                                          </p:val>
                                        </p:tav>
                                      </p:tavLst>
                                    </p:anim>
                                    <p:anim calcmode="lin" valueType="num">
                                      <p:cBhvr>
                                        <p:cTn dur="1000" fill="hold" id="71"/>
                                        <p:tgtEl>
                                          <p:spTgt spid="40"/>
                                        </p:tgtEl>
                                        <p:attrNameLst>
                                          <p:attrName>ppt_h</p:attrName>
                                        </p:attrNameLst>
                                      </p:cBhvr>
                                      <p:tavLst>
                                        <p:tav tm="0">
                                          <p:val>
                                            <p:fltVal val="0"/>
                                          </p:val>
                                        </p:tav>
                                        <p:tav tm="100000">
                                          <p:val>
                                            <p:strVal val="#ppt_h"/>
                                          </p:val>
                                        </p:tav>
                                      </p:tavLst>
                                    </p:anim>
                                    <p:anim calcmode="lin" valueType="num">
                                      <p:cBhvr>
                                        <p:cTn dur="1000" fill="hold" id="72"/>
                                        <p:tgtEl>
                                          <p:spTgt spid="40"/>
                                        </p:tgtEl>
                                        <p:attrNameLst>
                                          <p:attrName>ppt_x</p:attrName>
                                        </p:attrNameLst>
                                      </p:cBhvr>
                                      <p:tavLst>
                                        <p:tav fmla="#ppt_x+(cos(-2*pi*(1-$))*-#ppt_x-sin(-2*pi*(1-$))*(1-#ppt_y))*(1-$)" tm="0">
                                          <p:val>
                                            <p:fltVal val="0"/>
                                          </p:val>
                                        </p:tav>
                                        <p:tav tm="100000">
                                          <p:val>
                                            <p:fltVal val="1"/>
                                          </p:val>
                                        </p:tav>
                                      </p:tavLst>
                                    </p:anim>
                                    <p:anim calcmode="lin" valueType="num">
                                      <p:cBhvr>
                                        <p:cTn dur="1000" fill="hold" id="73"/>
                                        <p:tgtEl>
                                          <p:spTgt spid="40"/>
                                        </p:tgtEl>
                                        <p:attrNameLst>
                                          <p:attrName>ppt_y</p:attrName>
                                        </p:attrNameLst>
                                      </p:cBhvr>
                                      <p:tavLst>
                                        <p:tav fmla="#ppt_y+(sin(-2*pi*(1-$))*-#ppt_x+cos(-2*pi*(1-$))*(1-#ppt_y))*(1-$)" tm="0">
                                          <p:val>
                                            <p:fltVal val="0"/>
                                          </p:val>
                                        </p:tav>
                                        <p:tav tm="100000">
                                          <p:val>
                                            <p:fltVal val="1"/>
                                          </p:val>
                                        </p:tav>
                                      </p:tavLst>
                                    </p:anim>
                                  </p:childTnLst>
                                </p:cTn>
                              </p:par>
                            </p:childTnLst>
                          </p:cTn>
                        </p:par>
                        <p:par>
                          <p:cTn fill="hold" id="74" nodeType="afterGroup">
                            <p:stCondLst>
                              <p:cond delay="2000"/>
                            </p:stCondLst>
                            <p:childTnLst>
                              <p:par>
                                <p:cTn fill="hold" grpId="0" id="75" nodeType="afterEffect" presetClass="entr" presetID="10" presetSubtype="0">
                                  <p:stCondLst>
                                    <p:cond delay="0"/>
                                  </p:stCondLst>
                                  <p:childTnLst>
                                    <p:set>
                                      <p:cBhvr>
                                        <p:cTn dur="1" fill="hold" id="76">
                                          <p:stCondLst>
                                            <p:cond delay="0"/>
                                          </p:stCondLst>
                                        </p:cTn>
                                        <p:tgtEl>
                                          <p:spTgt spid="11"/>
                                        </p:tgtEl>
                                        <p:attrNameLst>
                                          <p:attrName>style.visibility</p:attrName>
                                        </p:attrNameLst>
                                      </p:cBhvr>
                                      <p:to>
                                        <p:strVal val="visible"/>
                                      </p:to>
                                    </p:set>
                                    <p:animEffect filter="fade" transition="in">
                                      <p:cBhvr>
                                        <p:cTn dur="500" id="77"/>
                                        <p:tgtEl>
                                          <p:spTgt spid="11"/>
                                        </p:tgtEl>
                                      </p:cBhvr>
                                    </p:animEffect>
                                  </p:childTnLst>
                                </p:cTn>
                              </p:par>
                              <p:par>
                                <p:cTn fill="hold" id="78" nodeType="withEffect" presetClass="entr" presetID="10" presetSubtype="0">
                                  <p:stCondLst>
                                    <p:cond delay="0"/>
                                  </p:stCondLst>
                                  <p:childTnLst>
                                    <p:set>
                                      <p:cBhvr>
                                        <p:cTn dur="1" fill="hold" id="79">
                                          <p:stCondLst>
                                            <p:cond delay="0"/>
                                          </p:stCondLst>
                                        </p:cTn>
                                        <p:tgtEl>
                                          <p:spTgt spid="13"/>
                                        </p:tgtEl>
                                        <p:attrNameLst>
                                          <p:attrName>style.visibility</p:attrName>
                                        </p:attrNameLst>
                                      </p:cBhvr>
                                      <p:to>
                                        <p:strVal val="visible"/>
                                      </p:to>
                                    </p:set>
                                    <p:animEffect filter="fade" transition="in">
                                      <p:cBhvr>
                                        <p:cTn dur="500" id="80"/>
                                        <p:tgtEl>
                                          <p:spTgt spid="13"/>
                                        </p:tgtEl>
                                      </p:cBhvr>
                                    </p:animEffect>
                                  </p:childTnLst>
                                </p:cTn>
                              </p:par>
                            </p:childTnLst>
                          </p:cTn>
                        </p:par>
                        <p:par>
                          <p:cTn fill="hold" id="81" nodeType="afterGroup">
                            <p:stCondLst>
                              <p:cond delay="2500"/>
                            </p:stCondLst>
                            <p:childTnLst>
                              <p:par>
                                <p:cTn fill="hold" id="82" nodeType="afterEffect" presetClass="entr" presetID="1" presetSubtype="0">
                                  <p:stCondLst>
                                    <p:cond delay="0"/>
                                  </p:stCondLst>
                                  <p:childTnLst>
                                    <p:set>
                                      <p:cBhvr>
                                        <p:cTn dur="1" fill="hold" id="83">
                                          <p:stCondLst>
                                            <p:cond delay="0"/>
                                          </p:stCondLst>
                                        </p:cTn>
                                        <p:tgtEl>
                                          <p:spTgt spid="13"/>
                                        </p:tgtEl>
                                        <p:attrNameLst>
                                          <p:attrName>style.visibility</p:attrName>
                                        </p:attrNameLst>
                                      </p:cBhvr>
                                      <p:to>
                                        <p:strVal val="visible"/>
                                      </p:to>
                                    </p:set>
                                  </p:childTnLst>
                                </p:cTn>
                              </p:par>
                              <p:par>
                                <p:cTn accel="50000" decel="50000" fill="hold" id="84" nodeType="withEffect" presetClass="path" presetID="63" presetSubtype="0">
                                  <p:stCondLst>
                                    <p:cond delay="0"/>
                                  </p:stCondLst>
                                  <p:childTnLst>
                                    <p:animMotion origin="layout" path="M 4.44444E-06 -4.78691E-06 L 0.575 -4.78691E-06" pathEditMode="relative" ptsTypes="AA" rAng="0">
                                      <p:cBhvr>
                                        <p:cTn dur="2000" fill="hold" id="85"/>
                                        <p:tgtEl>
                                          <p:spTgt spid="13"/>
                                        </p:tgtEl>
                                        <p:attrNameLst>
                                          <p:attrName>ppt_x</p:attrName>
                                          <p:attrName>ppt_y</p:attrName>
                                        </p:attrNameLst>
                                      </p:cBhvr>
                                      <p:rCtr x="28750" y="0"/>
                                    </p:animMotion>
                                  </p:childTnLst>
                                </p:cTn>
                              </p:par>
                              <p:par>
                                <p:cTn fill="hold" grpId="0" id="86" nodeType="withEffect" presetClass="entr" presetID="22" presetSubtype="8">
                                  <p:stCondLst>
                                    <p:cond delay="250"/>
                                  </p:stCondLst>
                                  <p:childTnLst>
                                    <p:set>
                                      <p:cBhvr>
                                        <p:cTn dur="1" fill="hold" id="87">
                                          <p:stCondLst>
                                            <p:cond delay="0"/>
                                          </p:stCondLst>
                                        </p:cTn>
                                        <p:tgtEl>
                                          <p:spTgt spid="12"/>
                                        </p:tgtEl>
                                        <p:attrNameLst>
                                          <p:attrName>style.visibility</p:attrName>
                                        </p:attrNameLst>
                                      </p:cBhvr>
                                      <p:to>
                                        <p:strVal val="visible"/>
                                      </p:to>
                                    </p:set>
                                    <p:animEffect filter="wipe(left)" transition="in">
                                      <p:cBhvr>
                                        <p:cTn dur="1750" id="88"/>
                                        <p:tgtEl>
                                          <p:spTgt spid="12"/>
                                        </p:tgtEl>
                                      </p:cBhvr>
                                    </p:animEffect>
                                  </p:childTnLst>
                                </p:cTn>
                              </p:par>
                            </p:childTnLst>
                          </p:cTn>
                        </p:par>
                        <p:par>
                          <p:cTn fill="hold" id="89" nodeType="afterGroup">
                            <p:stCondLst>
                              <p:cond delay="4500"/>
                            </p:stCondLst>
                            <p:childTnLst>
                              <p:par>
                                <p:cTn fill="hold" grpId="0" id="90" nodeType="afterEffect" presetClass="entr" presetID="42" presetSubtype="0">
                                  <p:stCondLst>
                                    <p:cond delay="0"/>
                                  </p:stCondLst>
                                  <p:childTnLst>
                                    <p:set>
                                      <p:cBhvr>
                                        <p:cTn dur="1" fill="hold" id="91">
                                          <p:stCondLst>
                                            <p:cond delay="0"/>
                                          </p:stCondLst>
                                        </p:cTn>
                                        <p:tgtEl>
                                          <p:spTgt spid="9"/>
                                        </p:tgtEl>
                                        <p:attrNameLst>
                                          <p:attrName>style.visibility</p:attrName>
                                        </p:attrNameLst>
                                      </p:cBhvr>
                                      <p:to>
                                        <p:strVal val="visible"/>
                                      </p:to>
                                    </p:set>
                                    <p:animEffect filter="fade" transition="in">
                                      <p:cBhvr>
                                        <p:cTn dur="1000" id="92"/>
                                        <p:tgtEl>
                                          <p:spTgt spid="9"/>
                                        </p:tgtEl>
                                      </p:cBhvr>
                                    </p:animEffect>
                                    <p:anim calcmode="lin" valueType="num">
                                      <p:cBhvr>
                                        <p:cTn dur="1000" fill="hold" id="93"/>
                                        <p:tgtEl>
                                          <p:spTgt spid="9"/>
                                        </p:tgtEl>
                                        <p:attrNameLst>
                                          <p:attrName>ppt_x</p:attrName>
                                        </p:attrNameLst>
                                      </p:cBhvr>
                                      <p:tavLst>
                                        <p:tav tm="0">
                                          <p:val>
                                            <p:strVal val="#ppt_x"/>
                                          </p:val>
                                        </p:tav>
                                        <p:tav tm="100000">
                                          <p:val>
                                            <p:strVal val="#ppt_x"/>
                                          </p:val>
                                        </p:tav>
                                      </p:tavLst>
                                    </p:anim>
                                    <p:anim calcmode="lin" valueType="num">
                                      <p:cBhvr>
                                        <p:cTn dur="1000" fill="hold" id="94"/>
                                        <p:tgtEl>
                                          <p:spTgt spid="9"/>
                                        </p:tgtEl>
                                        <p:attrNameLst>
                                          <p:attrName>ppt_y</p:attrName>
                                        </p:attrNameLst>
                                      </p:cBhvr>
                                      <p:tavLst>
                                        <p:tav tm="0">
                                          <p:val>
                                            <p:strVal val="#ppt_y+.1"/>
                                          </p:val>
                                        </p:tav>
                                        <p:tav tm="100000">
                                          <p:val>
                                            <p:strVal val="#ppt_y"/>
                                          </p:val>
                                        </p:tav>
                                      </p:tavLst>
                                    </p:anim>
                                  </p:childTnLst>
                                </p:cTn>
                              </p:par>
                            </p:childTnLst>
                          </p:cTn>
                        </p:par>
                        <p:par>
                          <p:cTn fill="hold" id="95" nodeType="afterGroup">
                            <p:stCondLst>
                              <p:cond delay="5500"/>
                            </p:stCondLst>
                            <p:childTnLst>
                              <p:par>
                                <p:cTn fill="hold" grpId="0" id="96" nodeType="afterEffect" presetClass="entr" presetID="10" presetSubtype="0">
                                  <p:stCondLst>
                                    <p:cond delay="0"/>
                                  </p:stCondLst>
                                  <p:childTnLst>
                                    <p:set>
                                      <p:cBhvr>
                                        <p:cTn dur="1" fill="hold" id="97">
                                          <p:stCondLst>
                                            <p:cond delay="0"/>
                                          </p:stCondLst>
                                        </p:cTn>
                                        <p:tgtEl>
                                          <p:spTgt spid="10"/>
                                        </p:tgtEl>
                                        <p:attrNameLst>
                                          <p:attrName>style.visibility</p:attrName>
                                        </p:attrNameLst>
                                      </p:cBhvr>
                                      <p:to>
                                        <p:strVal val="visible"/>
                                      </p:to>
                                    </p:set>
                                    <p:animEffect filter="fade" transition="in">
                                      <p:cBhvr>
                                        <p:cTn dur="500" id="98"/>
                                        <p:tgtEl>
                                          <p:spTgt spid="1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5"/>
      <p:bldP grpId="0" spid="6"/>
      <p:bldP grpId="0" spid="7"/>
      <p:bldP grpId="0" spid="8"/>
      <p:bldP grpId="0" spid="9"/>
      <p:bldP grpId="0" spid="10"/>
      <p:bldP grpId="0" spid="11"/>
      <p:bldP grpId="0" spid="12"/>
      <p:bldP grpId="0" spid="17"/>
      <p:bldP grpId="0" spid="18"/>
      <p:bldP grpId="0" spid="19"/>
      <p:bldP grpId="0" spid="20"/>
      <p:bldP grpId="0" spid="21"/>
      <p:bldP grpId="0" spid="22"/>
      <p:bldP grpId="0" spid="23"/>
      <p:bldP grpId="0" spid="24"/>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91" name="TextBox 90"/>
          <p:cNvSpPr txBox="1"/>
          <p:nvPr/>
        </p:nvSpPr>
        <p:spPr>
          <a:xfrm>
            <a:off x="4770648" y="188640"/>
            <a:ext cx="2623083" cy="457200"/>
          </a:xfrm>
          <a:prstGeom prst="rect">
            <a:avLst/>
          </a:prstGeom>
          <a:noFill/>
        </p:spPr>
        <p:txBody>
          <a:bodyPr rtlCol="0" wrap="square">
            <a:spAutoFit/>
          </a:bodyPr>
          <a:lstStyle/>
          <a:p>
            <a:pPr algn="ctr"/>
            <a:r>
              <a:rPr altLang="en-US" b="1" lang="zh-CN" sz="2400">
                <a:solidFill>
                  <a:schemeClr val="tx1">
                    <a:lumMod val="50000"/>
                    <a:lumOff val="50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年度计划完成</a:t>
            </a:r>
          </a:p>
        </p:txBody>
      </p:sp>
      <p:cxnSp>
        <p:nvCxnSpPr>
          <p:cNvPr id="95" name="直接连接符 94"/>
          <p:cNvCxnSpPr/>
          <p:nvPr/>
        </p:nvCxnSpPr>
        <p:spPr>
          <a:xfrm>
            <a:off x="7393731" y="419473"/>
            <a:ext cx="446449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a:off x="336947" y="423828"/>
            <a:ext cx="439248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a:off x="7393731" y="476672"/>
            <a:ext cx="4464496"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a:off x="336947" y="481027"/>
            <a:ext cx="4392488"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705099" y="4901098"/>
            <a:ext cx="216024" cy="137160"/>
          </a:xfrm>
          <a:prstGeom prst="rect">
            <a:avLst/>
          </a:prstGeom>
          <a:noFill/>
        </p:spPr>
        <p:txBody>
          <a:bodyPr bIns="0" lIns="0" rIns="0" rtlCol="0" tIns="0" wrap="square">
            <a:spAutoFit/>
          </a:bodyPr>
          <a:lstStyle/>
          <a:p>
            <a:pPr algn="just"/>
            <a:r>
              <a:rPr altLang="zh-CN" lang="en-US" sz="900">
                <a:solidFill>
                  <a:schemeClr val="tx1">
                    <a:lumMod val="50000"/>
                    <a:lumOff val="50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100</a:t>
            </a:r>
          </a:p>
        </p:txBody>
      </p:sp>
      <p:sp>
        <p:nvSpPr>
          <p:cNvPr id="13" name="TextBox 12"/>
          <p:cNvSpPr txBox="1"/>
          <p:nvPr/>
        </p:nvSpPr>
        <p:spPr>
          <a:xfrm>
            <a:off x="1705099" y="4469050"/>
            <a:ext cx="216024" cy="137160"/>
          </a:xfrm>
          <a:prstGeom prst="rect">
            <a:avLst/>
          </a:prstGeom>
          <a:noFill/>
        </p:spPr>
        <p:txBody>
          <a:bodyPr bIns="0" lIns="0" rIns="0" rtlCol="0" tIns="0" wrap="square">
            <a:spAutoFit/>
          </a:bodyPr>
          <a:lstStyle/>
          <a:p>
            <a:pPr algn="just"/>
            <a:r>
              <a:rPr altLang="zh-CN" lang="en-US" sz="900">
                <a:solidFill>
                  <a:schemeClr val="tx1">
                    <a:lumMod val="50000"/>
                    <a:lumOff val="50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200</a:t>
            </a:r>
          </a:p>
        </p:txBody>
      </p:sp>
      <p:sp>
        <p:nvSpPr>
          <p:cNvPr id="14" name="TextBox 13"/>
          <p:cNvSpPr txBox="1"/>
          <p:nvPr/>
        </p:nvSpPr>
        <p:spPr>
          <a:xfrm>
            <a:off x="1705099" y="4037002"/>
            <a:ext cx="216024" cy="137160"/>
          </a:xfrm>
          <a:prstGeom prst="rect">
            <a:avLst/>
          </a:prstGeom>
          <a:noFill/>
        </p:spPr>
        <p:txBody>
          <a:bodyPr bIns="0" lIns="0" rIns="0" rtlCol="0" tIns="0" wrap="square">
            <a:spAutoFit/>
          </a:bodyPr>
          <a:lstStyle/>
          <a:p>
            <a:pPr algn="just"/>
            <a:r>
              <a:rPr altLang="zh-CN" lang="en-US" sz="900">
                <a:solidFill>
                  <a:schemeClr val="tx1">
                    <a:lumMod val="50000"/>
                    <a:lumOff val="50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300</a:t>
            </a:r>
          </a:p>
        </p:txBody>
      </p:sp>
      <p:sp>
        <p:nvSpPr>
          <p:cNvPr id="15" name="TextBox 14"/>
          <p:cNvSpPr txBox="1"/>
          <p:nvPr/>
        </p:nvSpPr>
        <p:spPr>
          <a:xfrm>
            <a:off x="1705099" y="3532946"/>
            <a:ext cx="216024" cy="137160"/>
          </a:xfrm>
          <a:prstGeom prst="rect">
            <a:avLst/>
          </a:prstGeom>
          <a:noFill/>
        </p:spPr>
        <p:txBody>
          <a:bodyPr bIns="0" lIns="0" rIns="0" rtlCol="0" tIns="0" wrap="square">
            <a:spAutoFit/>
          </a:bodyPr>
          <a:lstStyle/>
          <a:p>
            <a:pPr algn="just"/>
            <a:r>
              <a:rPr altLang="zh-CN" lang="en-US" sz="900">
                <a:solidFill>
                  <a:schemeClr val="tx1">
                    <a:lumMod val="50000"/>
                    <a:lumOff val="50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400</a:t>
            </a:r>
          </a:p>
        </p:txBody>
      </p:sp>
      <p:sp>
        <p:nvSpPr>
          <p:cNvPr id="16" name="TextBox 15"/>
          <p:cNvSpPr txBox="1"/>
          <p:nvPr/>
        </p:nvSpPr>
        <p:spPr>
          <a:xfrm>
            <a:off x="1705099" y="3100898"/>
            <a:ext cx="216024" cy="137160"/>
          </a:xfrm>
          <a:prstGeom prst="rect">
            <a:avLst/>
          </a:prstGeom>
          <a:noFill/>
        </p:spPr>
        <p:txBody>
          <a:bodyPr bIns="0" lIns="0" rIns="0" rtlCol="0" tIns="0" wrap="square">
            <a:spAutoFit/>
          </a:bodyPr>
          <a:lstStyle/>
          <a:p>
            <a:pPr algn="just"/>
            <a:r>
              <a:rPr altLang="zh-CN" lang="en-US" sz="900">
                <a:solidFill>
                  <a:schemeClr val="tx1">
                    <a:lumMod val="50000"/>
                    <a:lumOff val="50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500</a:t>
            </a:r>
          </a:p>
        </p:txBody>
      </p:sp>
      <p:sp>
        <p:nvSpPr>
          <p:cNvPr id="17" name="TextBox 16"/>
          <p:cNvSpPr txBox="1"/>
          <p:nvPr/>
        </p:nvSpPr>
        <p:spPr>
          <a:xfrm>
            <a:off x="1705099" y="2668850"/>
            <a:ext cx="216024" cy="137160"/>
          </a:xfrm>
          <a:prstGeom prst="rect">
            <a:avLst/>
          </a:prstGeom>
          <a:noFill/>
        </p:spPr>
        <p:txBody>
          <a:bodyPr bIns="0" lIns="0" rIns="0" rtlCol="0" tIns="0" wrap="square">
            <a:spAutoFit/>
          </a:bodyPr>
          <a:lstStyle/>
          <a:p>
            <a:pPr algn="just"/>
            <a:r>
              <a:rPr altLang="zh-CN" lang="en-US" sz="900">
                <a:solidFill>
                  <a:schemeClr val="tx1">
                    <a:lumMod val="50000"/>
                    <a:lumOff val="50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600</a:t>
            </a:r>
          </a:p>
        </p:txBody>
      </p:sp>
      <p:sp>
        <p:nvSpPr>
          <p:cNvPr id="18" name="TextBox 17"/>
          <p:cNvSpPr txBox="1"/>
          <p:nvPr/>
        </p:nvSpPr>
        <p:spPr>
          <a:xfrm>
            <a:off x="1705099" y="2236802"/>
            <a:ext cx="216024" cy="137160"/>
          </a:xfrm>
          <a:prstGeom prst="rect">
            <a:avLst/>
          </a:prstGeom>
          <a:noFill/>
        </p:spPr>
        <p:txBody>
          <a:bodyPr bIns="0" lIns="0" rIns="0" rtlCol="0" tIns="0" wrap="square">
            <a:spAutoFit/>
          </a:bodyPr>
          <a:lstStyle/>
          <a:p>
            <a:pPr algn="just"/>
            <a:r>
              <a:rPr altLang="zh-CN" lang="en-US" sz="900">
                <a:solidFill>
                  <a:schemeClr val="tx1">
                    <a:lumMod val="50000"/>
                    <a:lumOff val="50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700</a:t>
            </a:r>
          </a:p>
        </p:txBody>
      </p:sp>
      <p:grpSp>
        <p:nvGrpSpPr>
          <p:cNvPr id="19" name="组合 18"/>
          <p:cNvGrpSpPr/>
          <p:nvPr/>
        </p:nvGrpSpPr>
        <p:grpSpPr>
          <a:xfrm>
            <a:off x="1993131" y="1876762"/>
            <a:ext cx="4464496" cy="3562509"/>
            <a:chOff x="1126939" y="1350372"/>
            <a:chExt cx="4464496" cy="2952328"/>
          </a:xfrm>
        </p:grpSpPr>
        <p:cxnSp>
          <p:nvCxnSpPr>
            <p:cNvPr id="20" name="直接连接符 19"/>
            <p:cNvCxnSpPr/>
            <p:nvPr/>
          </p:nvCxnSpPr>
          <p:spPr>
            <a:xfrm>
              <a:off x="1126939" y="4302700"/>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1126939" y="3933659"/>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1126939" y="3564618"/>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1126939" y="3195577"/>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1126939" y="2826536"/>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1126939" y="2457495"/>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1126939" y="2088454"/>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1126939" y="1719413"/>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1126939" y="1350372"/>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29" name="TextBox 28"/>
          <p:cNvSpPr txBox="1"/>
          <p:nvPr/>
        </p:nvSpPr>
        <p:spPr>
          <a:xfrm>
            <a:off x="1705099" y="1804754"/>
            <a:ext cx="216024" cy="137160"/>
          </a:xfrm>
          <a:prstGeom prst="rect">
            <a:avLst/>
          </a:prstGeom>
          <a:noFill/>
        </p:spPr>
        <p:txBody>
          <a:bodyPr bIns="0" lIns="0" rIns="0" rtlCol="0" tIns="0" wrap="square">
            <a:spAutoFit/>
          </a:bodyPr>
          <a:lstStyle/>
          <a:p>
            <a:pPr algn="just"/>
            <a:r>
              <a:rPr altLang="zh-CN" lang="en-US" sz="900">
                <a:solidFill>
                  <a:schemeClr val="tx1">
                    <a:lumMod val="50000"/>
                    <a:lumOff val="50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800</a:t>
            </a:r>
          </a:p>
        </p:txBody>
      </p:sp>
      <p:sp>
        <p:nvSpPr>
          <p:cNvPr id="30" name="TextBox 29"/>
          <p:cNvSpPr txBox="1"/>
          <p:nvPr/>
        </p:nvSpPr>
        <p:spPr>
          <a:xfrm>
            <a:off x="1705099" y="5370021"/>
            <a:ext cx="216024" cy="137160"/>
          </a:xfrm>
          <a:prstGeom prst="rect">
            <a:avLst/>
          </a:prstGeom>
          <a:noFill/>
        </p:spPr>
        <p:txBody>
          <a:bodyPr bIns="0" lIns="0" rIns="0" rtlCol="0" tIns="0" wrap="square">
            <a:spAutoFit/>
          </a:bodyPr>
          <a:lstStyle/>
          <a:p>
            <a:pPr algn="just"/>
            <a:r>
              <a:rPr altLang="zh-CN" lang="en-US" sz="900">
                <a:solidFill>
                  <a:schemeClr val="tx1">
                    <a:lumMod val="50000"/>
                    <a:lumOff val="50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0</a:t>
            </a:r>
          </a:p>
        </p:txBody>
      </p:sp>
      <p:sp>
        <p:nvSpPr>
          <p:cNvPr id="31" name="TextBox 30"/>
          <p:cNvSpPr txBox="1"/>
          <p:nvPr/>
        </p:nvSpPr>
        <p:spPr>
          <a:xfrm>
            <a:off x="1531172" y="5534362"/>
            <a:ext cx="528523" cy="228600"/>
          </a:xfrm>
          <a:prstGeom prst="rect">
            <a:avLst/>
          </a:prstGeom>
          <a:noFill/>
        </p:spPr>
        <p:txBody>
          <a:bodyPr rtlCol="0" wrap="square">
            <a:spAutoFit/>
          </a:bodyPr>
          <a:lstStyle/>
          <a:p>
            <a:pPr algn="ctr"/>
            <a:r>
              <a:rPr altLang="en-US" lang="zh-CN" sz="900">
                <a:solidFill>
                  <a:schemeClr val="tx1">
                    <a:lumMod val="50000"/>
                    <a:lumOff val="50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（万元）</a:t>
            </a:r>
          </a:p>
        </p:txBody>
      </p:sp>
      <p:grpSp>
        <p:nvGrpSpPr>
          <p:cNvPr id="32" name="组合 31"/>
          <p:cNvGrpSpPr/>
          <p:nvPr/>
        </p:nvGrpSpPr>
        <p:grpSpPr>
          <a:xfrm>
            <a:off x="2353171" y="3600454"/>
            <a:ext cx="827534" cy="1876708"/>
            <a:chOff x="2317725" y="2564904"/>
            <a:chExt cx="827534" cy="2592288"/>
          </a:xfrm>
        </p:grpSpPr>
        <p:sp>
          <p:nvSpPr>
            <p:cNvPr id="33" name="圆角矩形 32"/>
            <p:cNvSpPr/>
            <p:nvPr/>
          </p:nvSpPr>
          <p:spPr>
            <a:xfrm>
              <a:off x="2317725" y="2564904"/>
              <a:ext cx="827534" cy="2592288"/>
            </a:xfrm>
            <a:prstGeom prst="roundRect">
              <a:avLst/>
            </a:prstGeom>
            <a:solidFill>
              <a:srgbClr val="405F8F"/>
            </a:solidFill>
            <a:ln>
              <a:noFill/>
            </a:ln>
            <a:effectLst>
              <a:outerShdw algn="tl" blurRad="431800" dir="2700000" dist="889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34" name="圆角矩形 33"/>
            <p:cNvSpPr/>
            <p:nvPr/>
          </p:nvSpPr>
          <p:spPr>
            <a:xfrm>
              <a:off x="2443460" y="2660916"/>
              <a:ext cx="557783" cy="2352928"/>
            </a:xfrm>
            <a:prstGeom prst="roundRect">
              <a:avLst/>
            </a:prstGeom>
            <a:blipFill>
              <a:blip r:embed="rId3"/>
              <a:stretch>
                <a:fillRect b="-151558" l="-167158" r="-198372" t="-31921"/>
              </a:stretch>
            </a:blip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grpSp>
      <p:grpSp>
        <p:nvGrpSpPr>
          <p:cNvPr id="35" name="组合 34"/>
          <p:cNvGrpSpPr/>
          <p:nvPr/>
        </p:nvGrpSpPr>
        <p:grpSpPr>
          <a:xfrm>
            <a:off x="3324721" y="2974884"/>
            <a:ext cx="827534" cy="2502278"/>
            <a:chOff x="2317725" y="2564904"/>
            <a:chExt cx="827534" cy="2592288"/>
          </a:xfrm>
        </p:grpSpPr>
        <p:sp>
          <p:nvSpPr>
            <p:cNvPr id="36" name="圆角矩形 35"/>
            <p:cNvSpPr/>
            <p:nvPr/>
          </p:nvSpPr>
          <p:spPr>
            <a:xfrm>
              <a:off x="2317725" y="2564904"/>
              <a:ext cx="827534" cy="2592288"/>
            </a:xfrm>
            <a:prstGeom prst="roundRect">
              <a:avLst/>
            </a:prstGeom>
            <a:solidFill>
              <a:srgbClr val="405F8F"/>
            </a:solidFill>
            <a:ln>
              <a:noFill/>
            </a:ln>
            <a:effectLst>
              <a:outerShdw algn="tl" blurRad="431800" dir="2700000" dist="889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37" name="圆角矩形 36"/>
            <p:cNvSpPr/>
            <p:nvPr/>
          </p:nvSpPr>
          <p:spPr>
            <a:xfrm>
              <a:off x="2443460" y="2654914"/>
              <a:ext cx="557783" cy="2377264"/>
            </a:xfrm>
            <a:prstGeom prst="roundRect">
              <a:avLst/>
            </a:prstGeom>
            <a:blipFill>
              <a:blip r:embed="rId3"/>
              <a:stretch>
                <a:fillRect b="-151558" l="-167158" r="-198372" t="-31921"/>
              </a:stretch>
            </a:blip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grpSp>
      <p:grpSp>
        <p:nvGrpSpPr>
          <p:cNvPr id="38" name="组合 37"/>
          <p:cNvGrpSpPr/>
          <p:nvPr/>
        </p:nvGrpSpPr>
        <p:grpSpPr>
          <a:xfrm>
            <a:off x="4296271" y="2488330"/>
            <a:ext cx="827534" cy="2988832"/>
            <a:chOff x="2317725" y="2564904"/>
            <a:chExt cx="827534" cy="2592288"/>
          </a:xfrm>
        </p:grpSpPr>
        <p:sp>
          <p:nvSpPr>
            <p:cNvPr id="39" name="圆角矩形 38"/>
            <p:cNvSpPr/>
            <p:nvPr/>
          </p:nvSpPr>
          <p:spPr>
            <a:xfrm>
              <a:off x="2317725" y="2564904"/>
              <a:ext cx="827534" cy="2592288"/>
            </a:xfrm>
            <a:prstGeom prst="roundRect">
              <a:avLst/>
            </a:prstGeom>
            <a:solidFill>
              <a:srgbClr val="405F8F"/>
            </a:solidFill>
            <a:ln>
              <a:noFill/>
            </a:ln>
            <a:effectLst>
              <a:outerShdw algn="tl" blurRad="431800" dir="2700000" dist="889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40" name="圆角矩形 39"/>
            <p:cNvSpPr/>
            <p:nvPr/>
          </p:nvSpPr>
          <p:spPr>
            <a:xfrm>
              <a:off x="2443460" y="2654914"/>
              <a:ext cx="557783" cy="2412268"/>
            </a:xfrm>
            <a:prstGeom prst="roundRect">
              <a:avLst/>
            </a:prstGeom>
            <a:blipFill>
              <a:blip r:embed="rId3"/>
              <a:stretch>
                <a:fillRect b="-151558" l="-167158" r="-198372" t="-31921"/>
              </a:stretch>
            </a:blip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grpSp>
      <p:grpSp>
        <p:nvGrpSpPr>
          <p:cNvPr id="41" name="组合 40"/>
          <p:cNvGrpSpPr/>
          <p:nvPr/>
        </p:nvGrpSpPr>
        <p:grpSpPr>
          <a:xfrm>
            <a:off x="5270050" y="2001776"/>
            <a:ext cx="827534" cy="3475386"/>
            <a:chOff x="2317725" y="2564904"/>
            <a:chExt cx="827534" cy="2592288"/>
          </a:xfrm>
        </p:grpSpPr>
        <p:sp>
          <p:nvSpPr>
            <p:cNvPr id="42" name="圆角矩形 41"/>
            <p:cNvSpPr/>
            <p:nvPr/>
          </p:nvSpPr>
          <p:spPr>
            <a:xfrm>
              <a:off x="2317725" y="2564904"/>
              <a:ext cx="827534" cy="2592288"/>
            </a:xfrm>
            <a:prstGeom prst="roundRect">
              <a:avLst/>
            </a:prstGeom>
            <a:solidFill>
              <a:srgbClr val="405F8F"/>
            </a:solidFill>
            <a:ln>
              <a:noFill/>
            </a:ln>
            <a:effectLst>
              <a:outerShdw algn="tl" blurRad="431800" dir="2700000" dist="889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43" name="圆角矩形 42"/>
            <p:cNvSpPr/>
            <p:nvPr/>
          </p:nvSpPr>
          <p:spPr>
            <a:xfrm>
              <a:off x="2443460" y="2654914"/>
              <a:ext cx="557783" cy="2412268"/>
            </a:xfrm>
            <a:prstGeom prst="roundRect">
              <a:avLst/>
            </a:prstGeom>
            <a:blipFill>
              <a:blip r:embed="rId3"/>
              <a:stretch>
                <a:fillRect b="-151558" l="-167158" r="-198372" t="-31921"/>
              </a:stretch>
            </a:blip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grpSp>
      <p:sp>
        <p:nvSpPr>
          <p:cNvPr id="44" name="文本框 26"/>
          <p:cNvSpPr txBox="1"/>
          <p:nvPr/>
        </p:nvSpPr>
        <p:spPr>
          <a:xfrm>
            <a:off x="2281163" y="3081735"/>
            <a:ext cx="971550" cy="944880"/>
          </a:xfrm>
          <a:prstGeom prst="rect">
            <a:avLst/>
          </a:prstGeom>
          <a:noFill/>
        </p:spPr>
        <p:txBody>
          <a:bodyPr rtlCol="0" wrap="square">
            <a:spAutoFit/>
          </a:bodyPr>
          <a:lstStyle/>
          <a:p>
            <a:pPr algn="ctr"/>
            <a:r>
              <a:rPr altLang="zh-CN" b="1" lang="en-US" spc="100" sz="2800">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50%</a:t>
            </a:r>
          </a:p>
        </p:txBody>
      </p:sp>
      <p:sp>
        <p:nvSpPr>
          <p:cNvPr id="45" name="文本框 26"/>
          <p:cNvSpPr txBox="1"/>
          <p:nvPr/>
        </p:nvSpPr>
        <p:spPr>
          <a:xfrm>
            <a:off x="2281163" y="5549169"/>
            <a:ext cx="971550" cy="396240"/>
          </a:xfrm>
          <a:prstGeom prst="rect">
            <a:avLst/>
          </a:prstGeom>
          <a:noFill/>
        </p:spPr>
        <p:txBody>
          <a:bodyPr rtlCol="0" wrap="square">
            <a:spAutoFit/>
          </a:bodyPr>
          <a:lstStyle/>
          <a:p>
            <a:pPr algn="ctr"/>
            <a:r>
              <a:rPr altLang="en-US" b="1" lang="zh-CN" spc="100" sz="2000">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标题</a:t>
            </a:r>
          </a:p>
        </p:txBody>
      </p:sp>
      <p:sp>
        <p:nvSpPr>
          <p:cNvPr id="46" name="文本框 26"/>
          <p:cNvSpPr txBox="1"/>
          <p:nvPr/>
        </p:nvSpPr>
        <p:spPr>
          <a:xfrm>
            <a:off x="3217267" y="5549169"/>
            <a:ext cx="971550" cy="396240"/>
          </a:xfrm>
          <a:prstGeom prst="rect">
            <a:avLst/>
          </a:prstGeom>
          <a:noFill/>
        </p:spPr>
        <p:txBody>
          <a:bodyPr rtlCol="0" wrap="square">
            <a:spAutoFit/>
          </a:bodyPr>
          <a:lstStyle/>
          <a:p>
            <a:pPr algn="ctr"/>
            <a:r>
              <a:rPr altLang="en-US" b="1" lang="zh-CN" spc="100" sz="2000">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标题</a:t>
            </a:r>
          </a:p>
        </p:txBody>
      </p:sp>
      <p:sp>
        <p:nvSpPr>
          <p:cNvPr id="47" name="文本框 26"/>
          <p:cNvSpPr txBox="1"/>
          <p:nvPr/>
        </p:nvSpPr>
        <p:spPr>
          <a:xfrm>
            <a:off x="4225379" y="5549169"/>
            <a:ext cx="971550" cy="396240"/>
          </a:xfrm>
          <a:prstGeom prst="rect">
            <a:avLst/>
          </a:prstGeom>
          <a:noFill/>
        </p:spPr>
        <p:txBody>
          <a:bodyPr rtlCol="0" wrap="square">
            <a:spAutoFit/>
          </a:bodyPr>
          <a:lstStyle/>
          <a:p>
            <a:pPr algn="ctr"/>
            <a:r>
              <a:rPr altLang="en-US" b="1" lang="zh-CN" spc="100" sz="2000">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标题</a:t>
            </a:r>
          </a:p>
        </p:txBody>
      </p:sp>
      <p:sp>
        <p:nvSpPr>
          <p:cNvPr id="48" name="文本框 26"/>
          <p:cNvSpPr txBox="1"/>
          <p:nvPr/>
        </p:nvSpPr>
        <p:spPr>
          <a:xfrm>
            <a:off x="5161483" y="5549169"/>
            <a:ext cx="971550" cy="396240"/>
          </a:xfrm>
          <a:prstGeom prst="rect">
            <a:avLst/>
          </a:prstGeom>
          <a:noFill/>
        </p:spPr>
        <p:txBody>
          <a:bodyPr rtlCol="0" wrap="square">
            <a:spAutoFit/>
          </a:bodyPr>
          <a:lstStyle/>
          <a:p>
            <a:pPr algn="ctr"/>
            <a:r>
              <a:rPr altLang="en-US" b="1" lang="zh-CN" spc="100" sz="2000">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标题</a:t>
            </a:r>
          </a:p>
        </p:txBody>
      </p:sp>
      <p:sp>
        <p:nvSpPr>
          <p:cNvPr id="49" name="文本框 26"/>
          <p:cNvSpPr txBox="1"/>
          <p:nvPr/>
        </p:nvSpPr>
        <p:spPr>
          <a:xfrm>
            <a:off x="3217267" y="2433662"/>
            <a:ext cx="971550" cy="944880"/>
          </a:xfrm>
          <a:prstGeom prst="rect">
            <a:avLst/>
          </a:prstGeom>
          <a:noFill/>
        </p:spPr>
        <p:txBody>
          <a:bodyPr rtlCol="0" wrap="square">
            <a:spAutoFit/>
          </a:bodyPr>
          <a:lstStyle/>
          <a:p>
            <a:pPr algn="ctr"/>
            <a:r>
              <a:rPr altLang="zh-CN" b="1" lang="en-US" spc="100" sz="2800">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70%</a:t>
            </a:r>
          </a:p>
        </p:txBody>
      </p:sp>
      <p:sp>
        <p:nvSpPr>
          <p:cNvPr id="50" name="文本框 26"/>
          <p:cNvSpPr txBox="1"/>
          <p:nvPr/>
        </p:nvSpPr>
        <p:spPr>
          <a:xfrm>
            <a:off x="4225379" y="1929606"/>
            <a:ext cx="971550" cy="944880"/>
          </a:xfrm>
          <a:prstGeom prst="rect">
            <a:avLst/>
          </a:prstGeom>
          <a:noFill/>
        </p:spPr>
        <p:txBody>
          <a:bodyPr rtlCol="0" wrap="square">
            <a:spAutoFit/>
          </a:bodyPr>
          <a:lstStyle/>
          <a:p>
            <a:pPr algn="ctr"/>
            <a:r>
              <a:rPr altLang="zh-CN" b="1" lang="en-US" spc="100" sz="2800">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85%</a:t>
            </a:r>
          </a:p>
        </p:txBody>
      </p:sp>
      <p:sp>
        <p:nvSpPr>
          <p:cNvPr id="51" name="文本框 26"/>
          <p:cNvSpPr txBox="1"/>
          <p:nvPr/>
        </p:nvSpPr>
        <p:spPr>
          <a:xfrm>
            <a:off x="5198045" y="1444714"/>
            <a:ext cx="971550" cy="944880"/>
          </a:xfrm>
          <a:prstGeom prst="rect">
            <a:avLst/>
          </a:prstGeom>
          <a:noFill/>
        </p:spPr>
        <p:txBody>
          <a:bodyPr rtlCol="0" wrap="square">
            <a:spAutoFit/>
          </a:bodyPr>
          <a:lstStyle/>
          <a:p>
            <a:pPr algn="ctr"/>
            <a:r>
              <a:rPr altLang="zh-CN" b="1" lang="en-US" spc="100" sz="2800">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95%</a:t>
            </a:r>
          </a:p>
        </p:txBody>
      </p:sp>
      <p:sp>
        <p:nvSpPr>
          <p:cNvPr id="52" name="TextBox 51"/>
          <p:cNvSpPr txBox="1"/>
          <p:nvPr/>
        </p:nvSpPr>
        <p:spPr>
          <a:xfrm>
            <a:off x="7033691" y="2132857"/>
            <a:ext cx="4032448" cy="1066800"/>
          </a:xfrm>
          <a:prstGeom prst="rect">
            <a:avLst/>
          </a:prstGeom>
          <a:noFill/>
        </p:spPr>
        <p:txBody>
          <a:bodyPr bIns="0" lIns="0" rIns="0" rtlCol="0" tIns="0" wrap="square">
            <a:spAutoFit/>
          </a:bodyPr>
          <a:lstStyle/>
          <a:p>
            <a:pPr algn="just"/>
            <a:r>
              <a:rPr altLang="en-US" lang="zh-CN" sz="1400">
                <a:solidFill>
                  <a:schemeClr val="tx1">
                    <a:lumMod val="50000"/>
                    <a:lumOff val="50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点击输入简要文字解说，解说文字尽量概括精炼，不用多余的文字修饰，简洁精准的 解说所提炼的核心概念。点击输入简要文字解说，解说文字尽量概括精炼，不用多余的文字修饰，简洁精准的 解说所提炼的核心概念。</a:t>
            </a:r>
          </a:p>
        </p:txBody>
      </p:sp>
      <p:sp>
        <p:nvSpPr>
          <p:cNvPr id="53" name="TextBox 52"/>
          <p:cNvSpPr txBox="1"/>
          <p:nvPr/>
        </p:nvSpPr>
        <p:spPr>
          <a:xfrm>
            <a:off x="7033691" y="1799464"/>
            <a:ext cx="2059343" cy="274320"/>
          </a:xfrm>
          <a:prstGeom prst="rect">
            <a:avLst/>
          </a:prstGeom>
          <a:noFill/>
        </p:spPr>
        <p:txBody>
          <a:bodyPr bIns="0" lIns="0" rIns="0" rtlCol="0" tIns="0" wrap="square">
            <a:spAutoFit/>
          </a:bodyPr>
          <a:lstStyle/>
          <a:p>
            <a:r>
              <a:rPr altLang="en-US" b="1" lang="zh-CN">
                <a:solidFill>
                  <a:schemeClr val="accent1">
                    <a:lumMod val="75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点击输入标题文本</a:t>
            </a:r>
          </a:p>
        </p:txBody>
      </p:sp>
      <p:grpSp>
        <p:nvGrpSpPr>
          <p:cNvPr id="54" name="组合 53"/>
          <p:cNvGrpSpPr/>
          <p:nvPr/>
        </p:nvGrpSpPr>
        <p:grpSpPr>
          <a:xfrm>
            <a:off x="7033691" y="3487417"/>
            <a:ext cx="1584176" cy="484779"/>
            <a:chOff x="2713211" y="2267658"/>
            <a:chExt cx="1584176" cy="484779"/>
          </a:xfrm>
        </p:grpSpPr>
        <p:sp>
          <p:nvSpPr>
            <p:cNvPr id="55" name="圆角矩形 54"/>
            <p:cNvSpPr/>
            <p:nvPr/>
          </p:nvSpPr>
          <p:spPr>
            <a:xfrm>
              <a:off x="2713211" y="2267658"/>
              <a:ext cx="1584176" cy="484779"/>
            </a:xfrm>
            <a:prstGeom prst="roundRect">
              <a:avLst>
                <a:gd fmla="val 50000" name="adj"/>
              </a:avLst>
            </a:prstGeom>
            <a:solidFill>
              <a:srgbClr val="405F8F"/>
            </a:solidFill>
            <a:ln>
              <a:noFill/>
            </a:ln>
            <a:effectLst>
              <a:outerShdw algn="tl" blurRad="431800" dir="2700000" dist="889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56" name="圆角矩形 55"/>
            <p:cNvSpPr/>
            <p:nvPr/>
          </p:nvSpPr>
          <p:spPr>
            <a:xfrm>
              <a:off x="2781317" y="2306109"/>
              <a:ext cx="1447964" cy="407876"/>
            </a:xfrm>
            <a:prstGeom prst="roundRect">
              <a:avLst>
                <a:gd fmla="val 50000" name="adj"/>
              </a:avLst>
            </a:prstGeom>
            <a:blipFill>
              <a:blip r:embed="rId3"/>
              <a:stretch>
                <a:fillRect/>
              </a:stretch>
            </a:blip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grpSp>
      <p:sp>
        <p:nvSpPr>
          <p:cNvPr id="57" name="文本框 26"/>
          <p:cNvSpPr txBox="1"/>
          <p:nvPr/>
        </p:nvSpPr>
        <p:spPr>
          <a:xfrm>
            <a:off x="7142262" y="3545140"/>
            <a:ext cx="1367036" cy="365760"/>
          </a:xfrm>
          <a:prstGeom prst="rect">
            <a:avLst/>
          </a:prstGeom>
          <a:noFill/>
        </p:spPr>
        <p:txBody>
          <a:bodyPr rtlCol="0" wrap="square">
            <a:spAutoFit/>
          </a:bodyPr>
          <a:lstStyle/>
          <a:p>
            <a:pPr algn="ctr"/>
            <a:r>
              <a:rPr altLang="en-US" b="1" lang="zh-CN" spc="100">
                <a:solidFill>
                  <a:schemeClr val="accent1">
                    <a:lumMod val="75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全年总额</a:t>
            </a:r>
          </a:p>
        </p:txBody>
      </p:sp>
      <p:sp>
        <p:nvSpPr>
          <p:cNvPr id="58" name="TextBox 57"/>
          <p:cNvSpPr txBox="1"/>
          <p:nvPr/>
        </p:nvSpPr>
        <p:spPr>
          <a:xfrm>
            <a:off x="7215336" y="4048036"/>
            <a:ext cx="3024336" cy="670560"/>
          </a:xfrm>
          <a:prstGeom prst="rect">
            <a:avLst/>
          </a:prstGeom>
          <a:noFill/>
        </p:spPr>
        <p:txBody>
          <a:bodyPr bIns="0" lIns="0" rIns="0" rtlCol="0" tIns="0" wrap="square">
            <a:spAutoFit/>
          </a:bodyPr>
          <a:lstStyle/>
          <a:p>
            <a:r>
              <a:rPr altLang="zh-CN" lang="en-US" sz="4400">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13,648,258</a:t>
            </a:r>
          </a:p>
        </p:txBody>
      </p:sp>
      <p:sp>
        <p:nvSpPr>
          <p:cNvPr id="59" name="椭圆 58"/>
          <p:cNvSpPr>
            <a:spLocks noChangeAspect="1"/>
          </p:cNvSpPr>
          <p:nvPr/>
        </p:nvSpPr>
        <p:spPr>
          <a:xfrm>
            <a:off x="7946199" y="5009592"/>
            <a:ext cx="108000" cy="1080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60" name="椭圆 59"/>
          <p:cNvSpPr>
            <a:spLocks noChangeAspect="1"/>
          </p:cNvSpPr>
          <p:nvPr/>
        </p:nvSpPr>
        <p:spPr>
          <a:xfrm>
            <a:off x="7946199" y="5355510"/>
            <a:ext cx="108000" cy="108000"/>
          </a:xfrm>
          <a:prstGeom prst="ellipse">
            <a:avLst/>
          </a:prstGeom>
          <a:solidFill>
            <a:srgbClr val="405F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61" name="TextBox 60"/>
          <p:cNvSpPr txBox="1"/>
          <p:nvPr/>
        </p:nvSpPr>
        <p:spPr>
          <a:xfrm>
            <a:off x="7249715" y="4957490"/>
            <a:ext cx="634928" cy="213360"/>
          </a:xfrm>
          <a:prstGeom prst="rect">
            <a:avLst/>
          </a:prstGeom>
          <a:noFill/>
        </p:spPr>
        <p:txBody>
          <a:bodyPr bIns="0" lIns="0" rIns="0" rtlCol="0" tIns="0" wrap="square">
            <a:spAutoFit/>
          </a:bodyPr>
          <a:lstStyle/>
          <a:p>
            <a:r>
              <a:rPr altLang="en-US" b="1" lang="zh-CN" sz="1400">
                <a:solidFill>
                  <a:schemeClr val="bg1">
                    <a:lumMod val="65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毛利润</a:t>
            </a:r>
          </a:p>
        </p:txBody>
      </p:sp>
      <p:sp>
        <p:nvSpPr>
          <p:cNvPr id="62" name="TextBox 61"/>
          <p:cNvSpPr txBox="1"/>
          <p:nvPr/>
        </p:nvSpPr>
        <p:spPr>
          <a:xfrm>
            <a:off x="7249715" y="5301788"/>
            <a:ext cx="634928" cy="213360"/>
          </a:xfrm>
          <a:prstGeom prst="rect">
            <a:avLst/>
          </a:prstGeom>
          <a:noFill/>
        </p:spPr>
        <p:txBody>
          <a:bodyPr bIns="0" lIns="0" rIns="0" rtlCol="0" tIns="0" wrap="square">
            <a:spAutoFit/>
          </a:bodyPr>
          <a:lstStyle/>
          <a:p>
            <a:r>
              <a:rPr altLang="en-US" b="1" lang="zh-CN" sz="1400">
                <a:solidFill>
                  <a:schemeClr val="accent1">
                    <a:lumMod val="75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纯利润</a:t>
            </a:r>
          </a:p>
        </p:txBody>
      </p:sp>
      <p:sp>
        <p:nvSpPr>
          <p:cNvPr id="63" name="椭圆 62"/>
          <p:cNvSpPr>
            <a:spLocks noChangeAspect="1"/>
          </p:cNvSpPr>
          <p:nvPr/>
        </p:nvSpPr>
        <p:spPr>
          <a:xfrm>
            <a:off x="8160485" y="5355510"/>
            <a:ext cx="108000" cy="108000"/>
          </a:xfrm>
          <a:prstGeom prst="ellipse">
            <a:avLst/>
          </a:prstGeom>
          <a:solidFill>
            <a:srgbClr val="405F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64" name="椭圆 63"/>
          <p:cNvSpPr>
            <a:spLocks noChangeAspect="1"/>
          </p:cNvSpPr>
          <p:nvPr/>
        </p:nvSpPr>
        <p:spPr>
          <a:xfrm>
            <a:off x="8366289" y="5355510"/>
            <a:ext cx="108000" cy="108000"/>
          </a:xfrm>
          <a:prstGeom prst="ellipse">
            <a:avLst/>
          </a:prstGeom>
          <a:solidFill>
            <a:srgbClr val="405F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65" name="椭圆 64"/>
          <p:cNvSpPr>
            <a:spLocks noChangeAspect="1"/>
          </p:cNvSpPr>
          <p:nvPr/>
        </p:nvSpPr>
        <p:spPr>
          <a:xfrm>
            <a:off x="8570974" y="5355510"/>
            <a:ext cx="108000" cy="108000"/>
          </a:xfrm>
          <a:prstGeom prst="ellipse">
            <a:avLst/>
          </a:prstGeom>
          <a:solidFill>
            <a:srgbClr val="405F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Tree>
  </p:cSld>
  <p:clrMapOvr>
    <a:masterClrMapping/>
  </p:clrMapOvr>
  <mc:AlternateContent>
    <mc:Choice Requires="p14">
      <p:transition p14:dur="1400" spd="slow">
        <p14:ripp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1" presetSubtype="0">
                                  <p:stCondLst>
                                    <p:cond delay="0"/>
                                  </p:stCondLst>
                                  <p:iterate type="lt">
                                    <p:tmPct val="10000"/>
                                  </p:iterate>
                                  <p:childTnLst>
                                    <p:set>
                                      <p:cBhvr>
                                        <p:cTn dur="1" fill="hold" id="6">
                                          <p:stCondLst>
                                            <p:cond delay="0"/>
                                          </p:stCondLst>
                                        </p:cTn>
                                        <p:tgtEl>
                                          <p:spTgt spid="91"/>
                                        </p:tgtEl>
                                        <p:attrNameLst>
                                          <p:attrName>style.visibility</p:attrName>
                                        </p:attrNameLst>
                                      </p:cBhvr>
                                      <p:to>
                                        <p:strVal val="visible"/>
                                      </p:to>
                                    </p:set>
                                    <p:anim calcmode="lin" valueType="num">
                                      <p:cBhvr>
                                        <p:cTn dur="500" fill="hold" id="7"/>
                                        <p:tgtEl>
                                          <p:spTgt spid="91"/>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
                                        <p:tgtEl>
                                          <p:spTgt spid="91"/>
                                        </p:tgtEl>
                                        <p:attrNameLst>
                                          <p:attrName>ppt_y</p:attrName>
                                        </p:attrNameLst>
                                      </p:cBhvr>
                                      <p:tavLst>
                                        <p:tav tm="0">
                                          <p:val>
                                            <p:strVal val="#ppt_y"/>
                                          </p:val>
                                        </p:tav>
                                        <p:tav tm="100000">
                                          <p:val>
                                            <p:strVal val="#ppt_y"/>
                                          </p:val>
                                        </p:tav>
                                      </p:tavLst>
                                    </p:anim>
                                    <p:anim calcmode="lin" valueType="num">
                                      <p:cBhvr>
                                        <p:cTn dur="500" fill="hold" id="9"/>
                                        <p:tgtEl>
                                          <p:spTgt spid="91"/>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
                                        <p:tgtEl>
                                          <p:spTgt spid="91"/>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1" tmFilter="0,0; .5, 1; 1, 1"/>
                                        <p:tgtEl>
                                          <p:spTgt spid="91"/>
                                        </p:tgtEl>
                                      </p:cBhvr>
                                    </p:animEffect>
                                  </p:childTnLst>
                                </p:cTn>
                              </p:par>
                              <p:par>
                                <p:cTn fill="hold" id="12" nodeType="withEffect" presetClass="entr" presetID="2" presetSubtype="8">
                                  <p:stCondLst>
                                    <p:cond delay="250"/>
                                  </p:stCondLst>
                                  <p:childTnLst>
                                    <p:set>
                                      <p:cBhvr>
                                        <p:cTn dur="1" fill="hold" id="13">
                                          <p:stCondLst>
                                            <p:cond delay="0"/>
                                          </p:stCondLst>
                                        </p:cTn>
                                        <p:tgtEl>
                                          <p:spTgt spid="98"/>
                                        </p:tgtEl>
                                        <p:attrNameLst>
                                          <p:attrName>style.visibility</p:attrName>
                                        </p:attrNameLst>
                                      </p:cBhvr>
                                      <p:to>
                                        <p:strVal val="visible"/>
                                      </p:to>
                                    </p:set>
                                    <p:anim calcmode="lin" valueType="num">
                                      <p:cBhvr additive="base">
                                        <p:cTn dur="500" fill="hold" id="14"/>
                                        <p:tgtEl>
                                          <p:spTgt spid="98"/>
                                        </p:tgtEl>
                                        <p:attrNameLst>
                                          <p:attrName>ppt_x</p:attrName>
                                        </p:attrNameLst>
                                      </p:cBhvr>
                                      <p:tavLst>
                                        <p:tav tm="0">
                                          <p:val>
                                            <p:strVal val="0-#ppt_w/2"/>
                                          </p:val>
                                        </p:tav>
                                        <p:tav tm="100000">
                                          <p:val>
                                            <p:strVal val="#ppt_x"/>
                                          </p:val>
                                        </p:tav>
                                      </p:tavLst>
                                    </p:anim>
                                    <p:anim calcmode="lin" valueType="num">
                                      <p:cBhvr additive="base">
                                        <p:cTn dur="500" fill="hold" id="15"/>
                                        <p:tgtEl>
                                          <p:spTgt spid="98"/>
                                        </p:tgtEl>
                                        <p:attrNameLst>
                                          <p:attrName>ppt_y</p:attrName>
                                        </p:attrNameLst>
                                      </p:cBhvr>
                                      <p:tavLst>
                                        <p:tav tm="0">
                                          <p:val>
                                            <p:strVal val="#ppt_y"/>
                                          </p:val>
                                        </p:tav>
                                        <p:tav tm="100000">
                                          <p:val>
                                            <p:strVal val="#ppt_y"/>
                                          </p:val>
                                        </p:tav>
                                      </p:tavLst>
                                    </p:anim>
                                  </p:childTnLst>
                                </p:cTn>
                              </p:par>
                              <p:par>
                                <p:cTn fill="hold" id="16" nodeType="withEffect" presetClass="entr" presetID="2" presetSubtype="2">
                                  <p:stCondLst>
                                    <p:cond delay="250"/>
                                  </p:stCondLst>
                                  <p:childTnLst>
                                    <p:set>
                                      <p:cBhvr>
                                        <p:cTn dur="1" fill="hold" id="17">
                                          <p:stCondLst>
                                            <p:cond delay="0"/>
                                          </p:stCondLst>
                                        </p:cTn>
                                        <p:tgtEl>
                                          <p:spTgt spid="95"/>
                                        </p:tgtEl>
                                        <p:attrNameLst>
                                          <p:attrName>style.visibility</p:attrName>
                                        </p:attrNameLst>
                                      </p:cBhvr>
                                      <p:to>
                                        <p:strVal val="visible"/>
                                      </p:to>
                                    </p:set>
                                    <p:anim calcmode="lin" valueType="num">
                                      <p:cBhvr additive="base">
                                        <p:cTn dur="500" fill="hold" id="18"/>
                                        <p:tgtEl>
                                          <p:spTgt spid="95"/>
                                        </p:tgtEl>
                                        <p:attrNameLst>
                                          <p:attrName>ppt_x</p:attrName>
                                        </p:attrNameLst>
                                      </p:cBhvr>
                                      <p:tavLst>
                                        <p:tav tm="0">
                                          <p:val>
                                            <p:strVal val="1+#ppt_w/2"/>
                                          </p:val>
                                        </p:tav>
                                        <p:tav tm="100000">
                                          <p:val>
                                            <p:strVal val="#ppt_x"/>
                                          </p:val>
                                        </p:tav>
                                      </p:tavLst>
                                    </p:anim>
                                    <p:anim calcmode="lin" valueType="num">
                                      <p:cBhvr additive="base">
                                        <p:cTn dur="500" fill="hold" id="19"/>
                                        <p:tgtEl>
                                          <p:spTgt spid="95"/>
                                        </p:tgtEl>
                                        <p:attrNameLst>
                                          <p:attrName>ppt_y</p:attrName>
                                        </p:attrNameLst>
                                      </p:cBhvr>
                                      <p:tavLst>
                                        <p:tav tm="0">
                                          <p:val>
                                            <p:strVal val="#ppt_y"/>
                                          </p:val>
                                        </p:tav>
                                        <p:tav tm="100000">
                                          <p:val>
                                            <p:strVal val="#ppt_y"/>
                                          </p:val>
                                        </p:tav>
                                      </p:tavLst>
                                    </p:anim>
                                  </p:childTnLst>
                                </p:cTn>
                              </p:par>
                              <p:par>
                                <p:cTn fill="hold" id="20" nodeType="withEffect" presetClass="entr" presetID="2" presetSubtype="8">
                                  <p:stCondLst>
                                    <p:cond delay="250"/>
                                  </p:stCondLst>
                                  <p:childTnLst>
                                    <p:set>
                                      <p:cBhvr>
                                        <p:cTn dur="1" fill="hold" id="21">
                                          <p:stCondLst>
                                            <p:cond delay="0"/>
                                          </p:stCondLst>
                                        </p:cTn>
                                        <p:tgtEl>
                                          <p:spTgt spid="102"/>
                                        </p:tgtEl>
                                        <p:attrNameLst>
                                          <p:attrName>style.visibility</p:attrName>
                                        </p:attrNameLst>
                                      </p:cBhvr>
                                      <p:to>
                                        <p:strVal val="visible"/>
                                      </p:to>
                                    </p:set>
                                    <p:anim calcmode="lin" valueType="num">
                                      <p:cBhvr additive="base">
                                        <p:cTn dur="500" fill="hold" id="22"/>
                                        <p:tgtEl>
                                          <p:spTgt spid="102"/>
                                        </p:tgtEl>
                                        <p:attrNameLst>
                                          <p:attrName>ppt_x</p:attrName>
                                        </p:attrNameLst>
                                      </p:cBhvr>
                                      <p:tavLst>
                                        <p:tav tm="0">
                                          <p:val>
                                            <p:strVal val="0-#ppt_w/2"/>
                                          </p:val>
                                        </p:tav>
                                        <p:tav tm="100000">
                                          <p:val>
                                            <p:strVal val="#ppt_x"/>
                                          </p:val>
                                        </p:tav>
                                      </p:tavLst>
                                    </p:anim>
                                    <p:anim calcmode="lin" valueType="num">
                                      <p:cBhvr additive="base">
                                        <p:cTn dur="500" fill="hold" id="23"/>
                                        <p:tgtEl>
                                          <p:spTgt spid="102"/>
                                        </p:tgtEl>
                                        <p:attrNameLst>
                                          <p:attrName>ppt_y</p:attrName>
                                        </p:attrNameLst>
                                      </p:cBhvr>
                                      <p:tavLst>
                                        <p:tav tm="0">
                                          <p:val>
                                            <p:strVal val="#ppt_y"/>
                                          </p:val>
                                        </p:tav>
                                        <p:tav tm="100000">
                                          <p:val>
                                            <p:strVal val="#ppt_y"/>
                                          </p:val>
                                        </p:tav>
                                      </p:tavLst>
                                    </p:anim>
                                  </p:childTnLst>
                                </p:cTn>
                              </p:par>
                              <p:par>
                                <p:cTn fill="hold" id="24" nodeType="withEffect" presetClass="entr" presetID="2" presetSubtype="2">
                                  <p:stCondLst>
                                    <p:cond delay="250"/>
                                  </p:stCondLst>
                                  <p:childTnLst>
                                    <p:set>
                                      <p:cBhvr>
                                        <p:cTn dur="1" fill="hold" id="25">
                                          <p:stCondLst>
                                            <p:cond delay="0"/>
                                          </p:stCondLst>
                                        </p:cTn>
                                        <p:tgtEl>
                                          <p:spTgt spid="101"/>
                                        </p:tgtEl>
                                        <p:attrNameLst>
                                          <p:attrName>style.visibility</p:attrName>
                                        </p:attrNameLst>
                                      </p:cBhvr>
                                      <p:to>
                                        <p:strVal val="visible"/>
                                      </p:to>
                                    </p:set>
                                    <p:anim calcmode="lin" valueType="num">
                                      <p:cBhvr additive="base">
                                        <p:cTn dur="500" fill="hold" id="26"/>
                                        <p:tgtEl>
                                          <p:spTgt spid="101"/>
                                        </p:tgtEl>
                                        <p:attrNameLst>
                                          <p:attrName>ppt_x</p:attrName>
                                        </p:attrNameLst>
                                      </p:cBhvr>
                                      <p:tavLst>
                                        <p:tav tm="0">
                                          <p:val>
                                            <p:strVal val="1+#ppt_w/2"/>
                                          </p:val>
                                        </p:tav>
                                        <p:tav tm="100000">
                                          <p:val>
                                            <p:strVal val="#ppt_x"/>
                                          </p:val>
                                        </p:tav>
                                      </p:tavLst>
                                    </p:anim>
                                    <p:anim calcmode="lin" valueType="num">
                                      <p:cBhvr additive="base">
                                        <p:cTn dur="500" fill="hold" id="27"/>
                                        <p:tgtEl>
                                          <p:spTgt spid="101"/>
                                        </p:tgtEl>
                                        <p:attrNameLst>
                                          <p:attrName>ppt_y</p:attrName>
                                        </p:attrNameLst>
                                      </p:cBhvr>
                                      <p:tavLst>
                                        <p:tav tm="0">
                                          <p:val>
                                            <p:strVal val="#ppt_y"/>
                                          </p:val>
                                        </p:tav>
                                        <p:tav tm="100000">
                                          <p:val>
                                            <p:strVal val="#ppt_y"/>
                                          </p:val>
                                        </p:tav>
                                      </p:tavLst>
                                    </p:anim>
                                  </p:childTnLst>
                                </p:cTn>
                              </p:par>
                              <p:par>
                                <p:cTn fill="hold" id="28" nodeType="withEffect" presetClass="entr" presetID="42" presetSubtype="0">
                                  <p:stCondLst>
                                    <p:cond delay="750"/>
                                  </p:stCondLst>
                                  <p:childTnLst>
                                    <p:set>
                                      <p:cBhvr>
                                        <p:cTn dur="1" fill="hold" id="29">
                                          <p:stCondLst>
                                            <p:cond delay="0"/>
                                          </p:stCondLst>
                                        </p:cTn>
                                        <p:tgtEl>
                                          <p:spTgt spid="32"/>
                                        </p:tgtEl>
                                        <p:attrNameLst>
                                          <p:attrName>style.visibility</p:attrName>
                                        </p:attrNameLst>
                                      </p:cBhvr>
                                      <p:to>
                                        <p:strVal val="visible"/>
                                      </p:to>
                                    </p:set>
                                    <p:animEffect filter="fade" transition="in">
                                      <p:cBhvr>
                                        <p:cTn dur="500" id="30"/>
                                        <p:tgtEl>
                                          <p:spTgt spid="32"/>
                                        </p:tgtEl>
                                      </p:cBhvr>
                                    </p:animEffect>
                                    <p:anim calcmode="lin" valueType="num">
                                      <p:cBhvr>
                                        <p:cTn dur="500" fill="hold" id="31"/>
                                        <p:tgtEl>
                                          <p:spTgt spid="32"/>
                                        </p:tgtEl>
                                        <p:attrNameLst>
                                          <p:attrName>ppt_x</p:attrName>
                                        </p:attrNameLst>
                                      </p:cBhvr>
                                      <p:tavLst>
                                        <p:tav tm="0">
                                          <p:val>
                                            <p:strVal val="#ppt_x"/>
                                          </p:val>
                                        </p:tav>
                                        <p:tav tm="100000">
                                          <p:val>
                                            <p:strVal val="#ppt_x"/>
                                          </p:val>
                                        </p:tav>
                                      </p:tavLst>
                                    </p:anim>
                                    <p:anim calcmode="lin" valueType="num">
                                      <p:cBhvr>
                                        <p:cTn dur="500" fill="hold" id="32"/>
                                        <p:tgtEl>
                                          <p:spTgt spid="32"/>
                                        </p:tgtEl>
                                        <p:attrNameLst>
                                          <p:attrName>ppt_y</p:attrName>
                                        </p:attrNameLst>
                                      </p:cBhvr>
                                      <p:tavLst>
                                        <p:tav tm="0">
                                          <p:val>
                                            <p:strVal val="#ppt_y+.1"/>
                                          </p:val>
                                        </p:tav>
                                        <p:tav tm="100000">
                                          <p:val>
                                            <p:strVal val="#ppt_y"/>
                                          </p:val>
                                        </p:tav>
                                      </p:tavLst>
                                    </p:anim>
                                  </p:childTnLst>
                                </p:cTn>
                              </p:par>
                              <p:par>
                                <p:cTn fill="hold" id="33" nodeType="withEffect" presetClass="entr" presetID="42" presetSubtype="0">
                                  <p:stCondLst>
                                    <p:cond delay="750"/>
                                  </p:stCondLst>
                                  <p:childTnLst>
                                    <p:set>
                                      <p:cBhvr>
                                        <p:cTn dur="1" fill="hold" id="34">
                                          <p:stCondLst>
                                            <p:cond delay="0"/>
                                          </p:stCondLst>
                                        </p:cTn>
                                        <p:tgtEl>
                                          <p:spTgt spid="35"/>
                                        </p:tgtEl>
                                        <p:attrNameLst>
                                          <p:attrName>style.visibility</p:attrName>
                                        </p:attrNameLst>
                                      </p:cBhvr>
                                      <p:to>
                                        <p:strVal val="visible"/>
                                      </p:to>
                                    </p:set>
                                    <p:animEffect filter="fade" transition="in">
                                      <p:cBhvr>
                                        <p:cTn dur="500" id="35"/>
                                        <p:tgtEl>
                                          <p:spTgt spid="35"/>
                                        </p:tgtEl>
                                      </p:cBhvr>
                                    </p:animEffect>
                                    <p:anim calcmode="lin" valueType="num">
                                      <p:cBhvr>
                                        <p:cTn dur="500" fill="hold" id="36"/>
                                        <p:tgtEl>
                                          <p:spTgt spid="35"/>
                                        </p:tgtEl>
                                        <p:attrNameLst>
                                          <p:attrName>ppt_x</p:attrName>
                                        </p:attrNameLst>
                                      </p:cBhvr>
                                      <p:tavLst>
                                        <p:tav tm="0">
                                          <p:val>
                                            <p:strVal val="#ppt_x"/>
                                          </p:val>
                                        </p:tav>
                                        <p:tav tm="100000">
                                          <p:val>
                                            <p:strVal val="#ppt_x"/>
                                          </p:val>
                                        </p:tav>
                                      </p:tavLst>
                                    </p:anim>
                                    <p:anim calcmode="lin" valueType="num">
                                      <p:cBhvr>
                                        <p:cTn dur="500" fill="hold" id="37"/>
                                        <p:tgtEl>
                                          <p:spTgt spid="35"/>
                                        </p:tgtEl>
                                        <p:attrNameLst>
                                          <p:attrName>ppt_y</p:attrName>
                                        </p:attrNameLst>
                                      </p:cBhvr>
                                      <p:tavLst>
                                        <p:tav tm="0">
                                          <p:val>
                                            <p:strVal val="#ppt_y+.1"/>
                                          </p:val>
                                        </p:tav>
                                        <p:tav tm="100000">
                                          <p:val>
                                            <p:strVal val="#ppt_y"/>
                                          </p:val>
                                        </p:tav>
                                      </p:tavLst>
                                    </p:anim>
                                  </p:childTnLst>
                                </p:cTn>
                              </p:par>
                              <p:par>
                                <p:cTn fill="hold" id="38" nodeType="withEffect" presetClass="entr" presetID="42" presetSubtype="0">
                                  <p:stCondLst>
                                    <p:cond delay="750"/>
                                  </p:stCondLst>
                                  <p:childTnLst>
                                    <p:set>
                                      <p:cBhvr>
                                        <p:cTn dur="1" fill="hold" id="39">
                                          <p:stCondLst>
                                            <p:cond delay="0"/>
                                          </p:stCondLst>
                                        </p:cTn>
                                        <p:tgtEl>
                                          <p:spTgt spid="38"/>
                                        </p:tgtEl>
                                        <p:attrNameLst>
                                          <p:attrName>style.visibility</p:attrName>
                                        </p:attrNameLst>
                                      </p:cBhvr>
                                      <p:to>
                                        <p:strVal val="visible"/>
                                      </p:to>
                                    </p:set>
                                    <p:animEffect filter="fade" transition="in">
                                      <p:cBhvr>
                                        <p:cTn dur="500" id="40"/>
                                        <p:tgtEl>
                                          <p:spTgt spid="38"/>
                                        </p:tgtEl>
                                      </p:cBhvr>
                                    </p:animEffect>
                                    <p:anim calcmode="lin" valueType="num">
                                      <p:cBhvr>
                                        <p:cTn dur="500" fill="hold" id="41"/>
                                        <p:tgtEl>
                                          <p:spTgt spid="38"/>
                                        </p:tgtEl>
                                        <p:attrNameLst>
                                          <p:attrName>ppt_x</p:attrName>
                                        </p:attrNameLst>
                                      </p:cBhvr>
                                      <p:tavLst>
                                        <p:tav tm="0">
                                          <p:val>
                                            <p:strVal val="#ppt_x"/>
                                          </p:val>
                                        </p:tav>
                                        <p:tav tm="100000">
                                          <p:val>
                                            <p:strVal val="#ppt_x"/>
                                          </p:val>
                                        </p:tav>
                                      </p:tavLst>
                                    </p:anim>
                                    <p:anim calcmode="lin" valueType="num">
                                      <p:cBhvr>
                                        <p:cTn dur="500" fill="hold" id="42"/>
                                        <p:tgtEl>
                                          <p:spTgt spid="38"/>
                                        </p:tgtEl>
                                        <p:attrNameLst>
                                          <p:attrName>ppt_y</p:attrName>
                                        </p:attrNameLst>
                                      </p:cBhvr>
                                      <p:tavLst>
                                        <p:tav tm="0">
                                          <p:val>
                                            <p:strVal val="#ppt_y+.1"/>
                                          </p:val>
                                        </p:tav>
                                        <p:tav tm="100000">
                                          <p:val>
                                            <p:strVal val="#ppt_y"/>
                                          </p:val>
                                        </p:tav>
                                      </p:tavLst>
                                    </p:anim>
                                  </p:childTnLst>
                                </p:cTn>
                              </p:par>
                              <p:par>
                                <p:cTn fill="hold" id="43" nodeType="withEffect" presetClass="entr" presetID="42" presetSubtype="0">
                                  <p:stCondLst>
                                    <p:cond delay="750"/>
                                  </p:stCondLst>
                                  <p:childTnLst>
                                    <p:set>
                                      <p:cBhvr>
                                        <p:cTn dur="1" fill="hold" id="44">
                                          <p:stCondLst>
                                            <p:cond delay="0"/>
                                          </p:stCondLst>
                                        </p:cTn>
                                        <p:tgtEl>
                                          <p:spTgt spid="41"/>
                                        </p:tgtEl>
                                        <p:attrNameLst>
                                          <p:attrName>style.visibility</p:attrName>
                                        </p:attrNameLst>
                                      </p:cBhvr>
                                      <p:to>
                                        <p:strVal val="visible"/>
                                      </p:to>
                                    </p:set>
                                    <p:animEffect filter="fade" transition="in">
                                      <p:cBhvr>
                                        <p:cTn dur="500" id="45"/>
                                        <p:tgtEl>
                                          <p:spTgt spid="41"/>
                                        </p:tgtEl>
                                      </p:cBhvr>
                                    </p:animEffect>
                                    <p:anim calcmode="lin" valueType="num">
                                      <p:cBhvr>
                                        <p:cTn dur="500" fill="hold" id="46"/>
                                        <p:tgtEl>
                                          <p:spTgt spid="41"/>
                                        </p:tgtEl>
                                        <p:attrNameLst>
                                          <p:attrName>ppt_x</p:attrName>
                                        </p:attrNameLst>
                                      </p:cBhvr>
                                      <p:tavLst>
                                        <p:tav tm="0">
                                          <p:val>
                                            <p:strVal val="#ppt_x"/>
                                          </p:val>
                                        </p:tav>
                                        <p:tav tm="100000">
                                          <p:val>
                                            <p:strVal val="#ppt_x"/>
                                          </p:val>
                                        </p:tav>
                                      </p:tavLst>
                                    </p:anim>
                                    <p:anim calcmode="lin" valueType="num">
                                      <p:cBhvr>
                                        <p:cTn dur="500" fill="hold" id="47"/>
                                        <p:tgtEl>
                                          <p:spTgt spid="41"/>
                                        </p:tgtEl>
                                        <p:attrNameLst>
                                          <p:attrName>ppt_y</p:attrName>
                                        </p:attrNameLst>
                                      </p:cBhvr>
                                      <p:tavLst>
                                        <p:tav tm="0">
                                          <p:val>
                                            <p:strVal val="#ppt_y+.1"/>
                                          </p:val>
                                        </p:tav>
                                        <p:tav tm="100000">
                                          <p:val>
                                            <p:strVal val="#ppt_y"/>
                                          </p:val>
                                        </p:tav>
                                      </p:tavLst>
                                    </p:anim>
                                  </p:childTnLst>
                                </p:cTn>
                              </p:par>
                              <p:par>
                                <p:cTn fill="hold" grpId="0" id="48" nodeType="withEffect" presetClass="entr" presetID="53" presetSubtype="0">
                                  <p:stCondLst>
                                    <p:cond delay="0"/>
                                  </p:stCondLst>
                                  <p:iterate type="lt">
                                    <p:tmPct val="20000"/>
                                  </p:iterate>
                                  <p:childTnLst>
                                    <p:set>
                                      <p:cBhvr>
                                        <p:cTn dur="1" fill="hold" id="49">
                                          <p:stCondLst>
                                            <p:cond delay="0"/>
                                          </p:stCondLst>
                                        </p:cTn>
                                        <p:tgtEl>
                                          <p:spTgt spid="45"/>
                                        </p:tgtEl>
                                        <p:attrNameLst>
                                          <p:attrName>style.visibility</p:attrName>
                                        </p:attrNameLst>
                                      </p:cBhvr>
                                      <p:to>
                                        <p:strVal val="visible"/>
                                      </p:to>
                                    </p:set>
                                    <p:anim calcmode="lin" valueType="num">
                                      <p:cBhvr>
                                        <p:cTn dur="500" fill="hold" id="50"/>
                                        <p:tgtEl>
                                          <p:spTgt spid="45"/>
                                        </p:tgtEl>
                                        <p:attrNameLst>
                                          <p:attrName>ppt_w</p:attrName>
                                        </p:attrNameLst>
                                      </p:cBhvr>
                                      <p:tavLst>
                                        <p:tav tm="0">
                                          <p:val>
                                            <p:fltVal val="0"/>
                                          </p:val>
                                        </p:tav>
                                        <p:tav tm="100000">
                                          <p:val>
                                            <p:strVal val="#ppt_w"/>
                                          </p:val>
                                        </p:tav>
                                      </p:tavLst>
                                    </p:anim>
                                    <p:anim calcmode="lin" valueType="num">
                                      <p:cBhvr>
                                        <p:cTn dur="500" fill="hold" id="51"/>
                                        <p:tgtEl>
                                          <p:spTgt spid="45"/>
                                        </p:tgtEl>
                                        <p:attrNameLst>
                                          <p:attrName>ppt_h</p:attrName>
                                        </p:attrNameLst>
                                      </p:cBhvr>
                                      <p:tavLst>
                                        <p:tav tm="0">
                                          <p:val>
                                            <p:fltVal val="0"/>
                                          </p:val>
                                        </p:tav>
                                        <p:tav tm="100000">
                                          <p:val>
                                            <p:strVal val="#ppt_h"/>
                                          </p:val>
                                        </p:tav>
                                      </p:tavLst>
                                    </p:anim>
                                    <p:animEffect filter="fade" transition="in">
                                      <p:cBhvr>
                                        <p:cTn dur="500" id="52"/>
                                        <p:tgtEl>
                                          <p:spTgt spid="45"/>
                                        </p:tgtEl>
                                      </p:cBhvr>
                                    </p:animEffect>
                                  </p:childTnLst>
                                </p:cTn>
                              </p:par>
                              <p:par>
                                <p:cTn fill="hold" grpId="0" id="53" nodeType="withEffect" presetClass="entr" presetID="53" presetSubtype="0">
                                  <p:stCondLst>
                                    <p:cond delay="0"/>
                                  </p:stCondLst>
                                  <p:iterate type="lt">
                                    <p:tmPct val="20000"/>
                                  </p:iterate>
                                  <p:childTnLst>
                                    <p:set>
                                      <p:cBhvr>
                                        <p:cTn dur="1" fill="hold" id="54">
                                          <p:stCondLst>
                                            <p:cond delay="0"/>
                                          </p:stCondLst>
                                        </p:cTn>
                                        <p:tgtEl>
                                          <p:spTgt spid="46"/>
                                        </p:tgtEl>
                                        <p:attrNameLst>
                                          <p:attrName>style.visibility</p:attrName>
                                        </p:attrNameLst>
                                      </p:cBhvr>
                                      <p:to>
                                        <p:strVal val="visible"/>
                                      </p:to>
                                    </p:set>
                                    <p:anim calcmode="lin" valueType="num">
                                      <p:cBhvr>
                                        <p:cTn dur="500" fill="hold" id="55"/>
                                        <p:tgtEl>
                                          <p:spTgt spid="46"/>
                                        </p:tgtEl>
                                        <p:attrNameLst>
                                          <p:attrName>ppt_w</p:attrName>
                                        </p:attrNameLst>
                                      </p:cBhvr>
                                      <p:tavLst>
                                        <p:tav tm="0">
                                          <p:val>
                                            <p:fltVal val="0"/>
                                          </p:val>
                                        </p:tav>
                                        <p:tav tm="100000">
                                          <p:val>
                                            <p:strVal val="#ppt_w"/>
                                          </p:val>
                                        </p:tav>
                                      </p:tavLst>
                                    </p:anim>
                                    <p:anim calcmode="lin" valueType="num">
                                      <p:cBhvr>
                                        <p:cTn dur="500" fill="hold" id="56"/>
                                        <p:tgtEl>
                                          <p:spTgt spid="46"/>
                                        </p:tgtEl>
                                        <p:attrNameLst>
                                          <p:attrName>ppt_h</p:attrName>
                                        </p:attrNameLst>
                                      </p:cBhvr>
                                      <p:tavLst>
                                        <p:tav tm="0">
                                          <p:val>
                                            <p:fltVal val="0"/>
                                          </p:val>
                                        </p:tav>
                                        <p:tav tm="100000">
                                          <p:val>
                                            <p:strVal val="#ppt_h"/>
                                          </p:val>
                                        </p:tav>
                                      </p:tavLst>
                                    </p:anim>
                                    <p:animEffect filter="fade" transition="in">
                                      <p:cBhvr>
                                        <p:cTn dur="500" id="57"/>
                                        <p:tgtEl>
                                          <p:spTgt spid="46"/>
                                        </p:tgtEl>
                                      </p:cBhvr>
                                    </p:animEffect>
                                  </p:childTnLst>
                                </p:cTn>
                              </p:par>
                              <p:par>
                                <p:cTn fill="hold" grpId="0" id="58" nodeType="withEffect" presetClass="entr" presetID="53" presetSubtype="0">
                                  <p:stCondLst>
                                    <p:cond delay="0"/>
                                  </p:stCondLst>
                                  <p:iterate type="lt">
                                    <p:tmPct val="20000"/>
                                  </p:iterate>
                                  <p:childTnLst>
                                    <p:set>
                                      <p:cBhvr>
                                        <p:cTn dur="1" fill="hold" id="59">
                                          <p:stCondLst>
                                            <p:cond delay="0"/>
                                          </p:stCondLst>
                                        </p:cTn>
                                        <p:tgtEl>
                                          <p:spTgt spid="47"/>
                                        </p:tgtEl>
                                        <p:attrNameLst>
                                          <p:attrName>style.visibility</p:attrName>
                                        </p:attrNameLst>
                                      </p:cBhvr>
                                      <p:to>
                                        <p:strVal val="visible"/>
                                      </p:to>
                                    </p:set>
                                    <p:anim calcmode="lin" valueType="num">
                                      <p:cBhvr>
                                        <p:cTn dur="500" fill="hold" id="60"/>
                                        <p:tgtEl>
                                          <p:spTgt spid="47"/>
                                        </p:tgtEl>
                                        <p:attrNameLst>
                                          <p:attrName>ppt_w</p:attrName>
                                        </p:attrNameLst>
                                      </p:cBhvr>
                                      <p:tavLst>
                                        <p:tav tm="0">
                                          <p:val>
                                            <p:fltVal val="0"/>
                                          </p:val>
                                        </p:tav>
                                        <p:tav tm="100000">
                                          <p:val>
                                            <p:strVal val="#ppt_w"/>
                                          </p:val>
                                        </p:tav>
                                      </p:tavLst>
                                    </p:anim>
                                    <p:anim calcmode="lin" valueType="num">
                                      <p:cBhvr>
                                        <p:cTn dur="500" fill="hold" id="61"/>
                                        <p:tgtEl>
                                          <p:spTgt spid="47"/>
                                        </p:tgtEl>
                                        <p:attrNameLst>
                                          <p:attrName>ppt_h</p:attrName>
                                        </p:attrNameLst>
                                      </p:cBhvr>
                                      <p:tavLst>
                                        <p:tav tm="0">
                                          <p:val>
                                            <p:fltVal val="0"/>
                                          </p:val>
                                        </p:tav>
                                        <p:tav tm="100000">
                                          <p:val>
                                            <p:strVal val="#ppt_h"/>
                                          </p:val>
                                        </p:tav>
                                      </p:tavLst>
                                    </p:anim>
                                    <p:animEffect filter="fade" transition="in">
                                      <p:cBhvr>
                                        <p:cTn dur="500" id="62"/>
                                        <p:tgtEl>
                                          <p:spTgt spid="47"/>
                                        </p:tgtEl>
                                      </p:cBhvr>
                                    </p:animEffect>
                                  </p:childTnLst>
                                </p:cTn>
                              </p:par>
                              <p:par>
                                <p:cTn fill="hold" grpId="0" id="63" nodeType="withEffect" presetClass="entr" presetID="53" presetSubtype="0">
                                  <p:stCondLst>
                                    <p:cond delay="0"/>
                                  </p:stCondLst>
                                  <p:iterate type="lt">
                                    <p:tmPct val="20000"/>
                                  </p:iterate>
                                  <p:childTnLst>
                                    <p:set>
                                      <p:cBhvr>
                                        <p:cTn dur="1" fill="hold" id="64">
                                          <p:stCondLst>
                                            <p:cond delay="0"/>
                                          </p:stCondLst>
                                        </p:cTn>
                                        <p:tgtEl>
                                          <p:spTgt spid="48"/>
                                        </p:tgtEl>
                                        <p:attrNameLst>
                                          <p:attrName>style.visibility</p:attrName>
                                        </p:attrNameLst>
                                      </p:cBhvr>
                                      <p:to>
                                        <p:strVal val="visible"/>
                                      </p:to>
                                    </p:set>
                                    <p:anim calcmode="lin" valueType="num">
                                      <p:cBhvr>
                                        <p:cTn dur="500" fill="hold" id="65"/>
                                        <p:tgtEl>
                                          <p:spTgt spid="48"/>
                                        </p:tgtEl>
                                        <p:attrNameLst>
                                          <p:attrName>ppt_w</p:attrName>
                                        </p:attrNameLst>
                                      </p:cBhvr>
                                      <p:tavLst>
                                        <p:tav tm="0">
                                          <p:val>
                                            <p:fltVal val="0"/>
                                          </p:val>
                                        </p:tav>
                                        <p:tav tm="100000">
                                          <p:val>
                                            <p:strVal val="#ppt_w"/>
                                          </p:val>
                                        </p:tav>
                                      </p:tavLst>
                                    </p:anim>
                                    <p:anim calcmode="lin" valueType="num">
                                      <p:cBhvr>
                                        <p:cTn dur="500" fill="hold" id="66"/>
                                        <p:tgtEl>
                                          <p:spTgt spid="48"/>
                                        </p:tgtEl>
                                        <p:attrNameLst>
                                          <p:attrName>ppt_h</p:attrName>
                                        </p:attrNameLst>
                                      </p:cBhvr>
                                      <p:tavLst>
                                        <p:tav tm="0">
                                          <p:val>
                                            <p:fltVal val="0"/>
                                          </p:val>
                                        </p:tav>
                                        <p:tav tm="100000">
                                          <p:val>
                                            <p:strVal val="#ppt_h"/>
                                          </p:val>
                                        </p:tav>
                                      </p:tavLst>
                                    </p:anim>
                                    <p:animEffect filter="fade" transition="in">
                                      <p:cBhvr>
                                        <p:cTn dur="500" id="67"/>
                                        <p:tgtEl>
                                          <p:spTgt spid="48"/>
                                        </p:tgtEl>
                                      </p:cBhvr>
                                    </p:animEffect>
                                  </p:childTnLst>
                                </p:cTn>
                              </p:par>
                              <p:par>
                                <p:cTn fill="hold" id="68" nodeType="withEffect" presetClass="entr" presetID="2" presetSubtype="8">
                                  <p:stCondLst>
                                    <p:cond delay="0"/>
                                  </p:stCondLst>
                                  <p:childTnLst>
                                    <p:set>
                                      <p:cBhvr>
                                        <p:cTn dur="1" fill="hold" id="69">
                                          <p:stCondLst>
                                            <p:cond delay="0"/>
                                          </p:stCondLst>
                                        </p:cTn>
                                        <p:tgtEl>
                                          <p:spTgt spid="19"/>
                                        </p:tgtEl>
                                        <p:attrNameLst>
                                          <p:attrName>style.visibility</p:attrName>
                                        </p:attrNameLst>
                                      </p:cBhvr>
                                      <p:to>
                                        <p:strVal val="visible"/>
                                      </p:to>
                                    </p:set>
                                    <p:anim calcmode="lin" valueType="num">
                                      <p:cBhvr additive="base">
                                        <p:cTn dur="500" fill="hold" id="70"/>
                                        <p:tgtEl>
                                          <p:spTgt spid="19"/>
                                        </p:tgtEl>
                                        <p:attrNameLst>
                                          <p:attrName>ppt_x</p:attrName>
                                        </p:attrNameLst>
                                      </p:cBhvr>
                                      <p:tavLst>
                                        <p:tav tm="0">
                                          <p:val>
                                            <p:strVal val="0-#ppt_w/2"/>
                                          </p:val>
                                        </p:tav>
                                        <p:tav tm="100000">
                                          <p:val>
                                            <p:strVal val="#ppt_x"/>
                                          </p:val>
                                        </p:tav>
                                      </p:tavLst>
                                    </p:anim>
                                    <p:anim calcmode="lin" valueType="num">
                                      <p:cBhvr additive="base">
                                        <p:cTn dur="500" fill="hold" id="71"/>
                                        <p:tgtEl>
                                          <p:spTgt spid="19"/>
                                        </p:tgtEl>
                                        <p:attrNameLst>
                                          <p:attrName>ppt_y</p:attrName>
                                        </p:attrNameLst>
                                      </p:cBhvr>
                                      <p:tavLst>
                                        <p:tav tm="0">
                                          <p:val>
                                            <p:strVal val="#ppt_y"/>
                                          </p:val>
                                        </p:tav>
                                        <p:tav tm="100000">
                                          <p:val>
                                            <p:strVal val="#ppt_y"/>
                                          </p:val>
                                        </p:tav>
                                      </p:tavLst>
                                    </p:anim>
                                  </p:childTnLst>
                                </p:cTn>
                              </p:par>
                            </p:childTnLst>
                          </p:cTn>
                        </p:par>
                        <p:par>
                          <p:cTn fill="hold" id="72" nodeType="afterGroup">
                            <p:stCondLst>
                              <p:cond delay="1250"/>
                            </p:stCondLst>
                            <p:childTnLst>
                              <p:par>
                                <p:cTn fill="hold" grpId="0" id="73" nodeType="afterEffect" presetClass="entr" presetID="2" presetSubtype="8">
                                  <p:stCondLst>
                                    <p:cond delay="0"/>
                                  </p:stCondLst>
                                  <p:childTnLst>
                                    <p:set>
                                      <p:cBhvr>
                                        <p:cTn dur="1" fill="hold" id="74">
                                          <p:stCondLst>
                                            <p:cond delay="0"/>
                                          </p:stCondLst>
                                        </p:cTn>
                                        <p:tgtEl>
                                          <p:spTgt spid="30"/>
                                        </p:tgtEl>
                                        <p:attrNameLst>
                                          <p:attrName>style.visibility</p:attrName>
                                        </p:attrNameLst>
                                      </p:cBhvr>
                                      <p:to>
                                        <p:strVal val="visible"/>
                                      </p:to>
                                    </p:set>
                                    <p:anim calcmode="lin" valueType="num">
                                      <p:cBhvr additive="base">
                                        <p:cTn dur="100" fill="hold" id="75"/>
                                        <p:tgtEl>
                                          <p:spTgt spid="30"/>
                                        </p:tgtEl>
                                        <p:attrNameLst>
                                          <p:attrName>ppt_x</p:attrName>
                                        </p:attrNameLst>
                                      </p:cBhvr>
                                      <p:tavLst>
                                        <p:tav tm="0">
                                          <p:val>
                                            <p:strVal val="0-#ppt_w/2"/>
                                          </p:val>
                                        </p:tav>
                                        <p:tav tm="100000">
                                          <p:val>
                                            <p:strVal val="#ppt_x"/>
                                          </p:val>
                                        </p:tav>
                                      </p:tavLst>
                                    </p:anim>
                                    <p:anim calcmode="lin" valueType="num">
                                      <p:cBhvr additive="base">
                                        <p:cTn dur="100" fill="hold" id="76"/>
                                        <p:tgtEl>
                                          <p:spTgt spid="30"/>
                                        </p:tgtEl>
                                        <p:attrNameLst>
                                          <p:attrName>ppt_y</p:attrName>
                                        </p:attrNameLst>
                                      </p:cBhvr>
                                      <p:tavLst>
                                        <p:tav tm="0">
                                          <p:val>
                                            <p:strVal val="#ppt_y"/>
                                          </p:val>
                                        </p:tav>
                                        <p:tav tm="100000">
                                          <p:val>
                                            <p:strVal val="#ppt_y"/>
                                          </p:val>
                                        </p:tav>
                                      </p:tavLst>
                                    </p:anim>
                                  </p:childTnLst>
                                </p:cTn>
                              </p:par>
                            </p:childTnLst>
                          </p:cTn>
                        </p:par>
                        <p:par>
                          <p:cTn fill="hold" id="77" nodeType="afterGroup">
                            <p:stCondLst>
                              <p:cond delay="1350"/>
                            </p:stCondLst>
                            <p:childTnLst>
                              <p:par>
                                <p:cTn fill="hold" grpId="0" id="78" nodeType="afterEffect" presetClass="entr" presetID="2" presetSubtype="8">
                                  <p:stCondLst>
                                    <p:cond delay="0"/>
                                  </p:stCondLst>
                                  <p:childTnLst>
                                    <p:set>
                                      <p:cBhvr>
                                        <p:cTn dur="1" fill="hold" id="79">
                                          <p:stCondLst>
                                            <p:cond delay="0"/>
                                          </p:stCondLst>
                                        </p:cTn>
                                        <p:tgtEl>
                                          <p:spTgt spid="12"/>
                                        </p:tgtEl>
                                        <p:attrNameLst>
                                          <p:attrName>style.visibility</p:attrName>
                                        </p:attrNameLst>
                                      </p:cBhvr>
                                      <p:to>
                                        <p:strVal val="visible"/>
                                      </p:to>
                                    </p:set>
                                    <p:anim calcmode="lin" valueType="num">
                                      <p:cBhvr additive="base">
                                        <p:cTn dur="100" fill="hold" id="80"/>
                                        <p:tgtEl>
                                          <p:spTgt spid="12"/>
                                        </p:tgtEl>
                                        <p:attrNameLst>
                                          <p:attrName>ppt_x</p:attrName>
                                        </p:attrNameLst>
                                      </p:cBhvr>
                                      <p:tavLst>
                                        <p:tav tm="0">
                                          <p:val>
                                            <p:strVal val="0-#ppt_w/2"/>
                                          </p:val>
                                        </p:tav>
                                        <p:tav tm="100000">
                                          <p:val>
                                            <p:strVal val="#ppt_x"/>
                                          </p:val>
                                        </p:tav>
                                      </p:tavLst>
                                    </p:anim>
                                    <p:anim calcmode="lin" valueType="num">
                                      <p:cBhvr additive="base">
                                        <p:cTn dur="100" fill="hold" id="81"/>
                                        <p:tgtEl>
                                          <p:spTgt spid="12"/>
                                        </p:tgtEl>
                                        <p:attrNameLst>
                                          <p:attrName>ppt_y</p:attrName>
                                        </p:attrNameLst>
                                      </p:cBhvr>
                                      <p:tavLst>
                                        <p:tav tm="0">
                                          <p:val>
                                            <p:strVal val="#ppt_y"/>
                                          </p:val>
                                        </p:tav>
                                        <p:tav tm="100000">
                                          <p:val>
                                            <p:strVal val="#ppt_y"/>
                                          </p:val>
                                        </p:tav>
                                      </p:tavLst>
                                    </p:anim>
                                  </p:childTnLst>
                                </p:cTn>
                              </p:par>
                            </p:childTnLst>
                          </p:cTn>
                        </p:par>
                        <p:par>
                          <p:cTn fill="hold" id="82" nodeType="afterGroup">
                            <p:stCondLst>
                              <p:cond delay="1450"/>
                            </p:stCondLst>
                            <p:childTnLst>
                              <p:par>
                                <p:cTn fill="hold" grpId="0" id="83" nodeType="afterEffect" presetClass="entr" presetID="2" presetSubtype="8">
                                  <p:stCondLst>
                                    <p:cond delay="0"/>
                                  </p:stCondLst>
                                  <p:childTnLst>
                                    <p:set>
                                      <p:cBhvr>
                                        <p:cTn dur="1" fill="hold" id="84">
                                          <p:stCondLst>
                                            <p:cond delay="0"/>
                                          </p:stCondLst>
                                        </p:cTn>
                                        <p:tgtEl>
                                          <p:spTgt spid="13"/>
                                        </p:tgtEl>
                                        <p:attrNameLst>
                                          <p:attrName>style.visibility</p:attrName>
                                        </p:attrNameLst>
                                      </p:cBhvr>
                                      <p:to>
                                        <p:strVal val="visible"/>
                                      </p:to>
                                    </p:set>
                                    <p:anim calcmode="lin" valueType="num">
                                      <p:cBhvr additive="base">
                                        <p:cTn dur="100" fill="hold" id="85"/>
                                        <p:tgtEl>
                                          <p:spTgt spid="13"/>
                                        </p:tgtEl>
                                        <p:attrNameLst>
                                          <p:attrName>ppt_x</p:attrName>
                                        </p:attrNameLst>
                                      </p:cBhvr>
                                      <p:tavLst>
                                        <p:tav tm="0">
                                          <p:val>
                                            <p:strVal val="0-#ppt_w/2"/>
                                          </p:val>
                                        </p:tav>
                                        <p:tav tm="100000">
                                          <p:val>
                                            <p:strVal val="#ppt_x"/>
                                          </p:val>
                                        </p:tav>
                                      </p:tavLst>
                                    </p:anim>
                                    <p:anim calcmode="lin" valueType="num">
                                      <p:cBhvr additive="base">
                                        <p:cTn dur="100" fill="hold" id="86"/>
                                        <p:tgtEl>
                                          <p:spTgt spid="13"/>
                                        </p:tgtEl>
                                        <p:attrNameLst>
                                          <p:attrName>ppt_y</p:attrName>
                                        </p:attrNameLst>
                                      </p:cBhvr>
                                      <p:tavLst>
                                        <p:tav tm="0">
                                          <p:val>
                                            <p:strVal val="#ppt_y"/>
                                          </p:val>
                                        </p:tav>
                                        <p:tav tm="100000">
                                          <p:val>
                                            <p:strVal val="#ppt_y"/>
                                          </p:val>
                                        </p:tav>
                                      </p:tavLst>
                                    </p:anim>
                                  </p:childTnLst>
                                </p:cTn>
                              </p:par>
                            </p:childTnLst>
                          </p:cTn>
                        </p:par>
                        <p:par>
                          <p:cTn fill="hold" id="87" nodeType="afterGroup">
                            <p:stCondLst>
                              <p:cond delay="1550"/>
                            </p:stCondLst>
                            <p:childTnLst>
                              <p:par>
                                <p:cTn fill="hold" grpId="0" id="88" nodeType="afterEffect" presetClass="entr" presetID="2" presetSubtype="8">
                                  <p:stCondLst>
                                    <p:cond delay="0"/>
                                  </p:stCondLst>
                                  <p:childTnLst>
                                    <p:set>
                                      <p:cBhvr>
                                        <p:cTn dur="1" fill="hold" id="89">
                                          <p:stCondLst>
                                            <p:cond delay="0"/>
                                          </p:stCondLst>
                                        </p:cTn>
                                        <p:tgtEl>
                                          <p:spTgt spid="14"/>
                                        </p:tgtEl>
                                        <p:attrNameLst>
                                          <p:attrName>style.visibility</p:attrName>
                                        </p:attrNameLst>
                                      </p:cBhvr>
                                      <p:to>
                                        <p:strVal val="visible"/>
                                      </p:to>
                                    </p:set>
                                    <p:anim calcmode="lin" valueType="num">
                                      <p:cBhvr additive="base">
                                        <p:cTn dur="100" fill="hold" id="90"/>
                                        <p:tgtEl>
                                          <p:spTgt spid="14"/>
                                        </p:tgtEl>
                                        <p:attrNameLst>
                                          <p:attrName>ppt_x</p:attrName>
                                        </p:attrNameLst>
                                      </p:cBhvr>
                                      <p:tavLst>
                                        <p:tav tm="0">
                                          <p:val>
                                            <p:strVal val="0-#ppt_w/2"/>
                                          </p:val>
                                        </p:tav>
                                        <p:tav tm="100000">
                                          <p:val>
                                            <p:strVal val="#ppt_x"/>
                                          </p:val>
                                        </p:tav>
                                      </p:tavLst>
                                    </p:anim>
                                    <p:anim calcmode="lin" valueType="num">
                                      <p:cBhvr additive="base">
                                        <p:cTn dur="100" fill="hold" id="91"/>
                                        <p:tgtEl>
                                          <p:spTgt spid="14"/>
                                        </p:tgtEl>
                                        <p:attrNameLst>
                                          <p:attrName>ppt_y</p:attrName>
                                        </p:attrNameLst>
                                      </p:cBhvr>
                                      <p:tavLst>
                                        <p:tav tm="0">
                                          <p:val>
                                            <p:strVal val="#ppt_y"/>
                                          </p:val>
                                        </p:tav>
                                        <p:tav tm="100000">
                                          <p:val>
                                            <p:strVal val="#ppt_y"/>
                                          </p:val>
                                        </p:tav>
                                      </p:tavLst>
                                    </p:anim>
                                  </p:childTnLst>
                                </p:cTn>
                              </p:par>
                            </p:childTnLst>
                          </p:cTn>
                        </p:par>
                        <p:par>
                          <p:cTn fill="hold" id="92" nodeType="afterGroup">
                            <p:stCondLst>
                              <p:cond delay="1650"/>
                            </p:stCondLst>
                            <p:childTnLst>
                              <p:par>
                                <p:cTn fill="hold" grpId="0" id="93" nodeType="afterEffect" presetClass="entr" presetID="2" presetSubtype="8">
                                  <p:stCondLst>
                                    <p:cond delay="0"/>
                                  </p:stCondLst>
                                  <p:childTnLst>
                                    <p:set>
                                      <p:cBhvr>
                                        <p:cTn dur="1" fill="hold" id="94">
                                          <p:stCondLst>
                                            <p:cond delay="0"/>
                                          </p:stCondLst>
                                        </p:cTn>
                                        <p:tgtEl>
                                          <p:spTgt spid="15"/>
                                        </p:tgtEl>
                                        <p:attrNameLst>
                                          <p:attrName>style.visibility</p:attrName>
                                        </p:attrNameLst>
                                      </p:cBhvr>
                                      <p:to>
                                        <p:strVal val="visible"/>
                                      </p:to>
                                    </p:set>
                                    <p:anim calcmode="lin" valueType="num">
                                      <p:cBhvr additive="base">
                                        <p:cTn dur="100" fill="hold" id="95"/>
                                        <p:tgtEl>
                                          <p:spTgt spid="15"/>
                                        </p:tgtEl>
                                        <p:attrNameLst>
                                          <p:attrName>ppt_x</p:attrName>
                                        </p:attrNameLst>
                                      </p:cBhvr>
                                      <p:tavLst>
                                        <p:tav tm="0">
                                          <p:val>
                                            <p:strVal val="0-#ppt_w/2"/>
                                          </p:val>
                                        </p:tav>
                                        <p:tav tm="100000">
                                          <p:val>
                                            <p:strVal val="#ppt_x"/>
                                          </p:val>
                                        </p:tav>
                                      </p:tavLst>
                                    </p:anim>
                                    <p:anim calcmode="lin" valueType="num">
                                      <p:cBhvr additive="base">
                                        <p:cTn dur="100" fill="hold" id="96"/>
                                        <p:tgtEl>
                                          <p:spTgt spid="15"/>
                                        </p:tgtEl>
                                        <p:attrNameLst>
                                          <p:attrName>ppt_y</p:attrName>
                                        </p:attrNameLst>
                                      </p:cBhvr>
                                      <p:tavLst>
                                        <p:tav tm="0">
                                          <p:val>
                                            <p:strVal val="#ppt_y"/>
                                          </p:val>
                                        </p:tav>
                                        <p:tav tm="100000">
                                          <p:val>
                                            <p:strVal val="#ppt_y"/>
                                          </p:val>
                                        </p:tav>
                                      </p:tavLst>
                                    </p:anim>
                                  </p:childTnLst>
                                </p:cTn>
                              </p:par>
                            </p:childTnLst>
                          </p:cTn>
                        </p:par>
                        <p:par>
                          <p:cTn fill="hold" id="97" nodeType="afterGroup">
                            <p:stCondLst>
                              <p:cond delay="1750"/>
                            </p:stCondLst>
                            <p:childTnLst>
                              <p:par>
                                <p:cTn fill="hold" grpId="0" id="98" nodeType="afterEffect" presetClass="entr" presetID="2" presetSubtype="8">
                                  <p:stCondLst>
                                    <p:cond delay="0"/>
                                  </p:stCondLst>
                                  <p:childTnLst>
                                    <p:set>
                                      <p:cBhvr>
                                        <p:cTn dur="1" fill="hold" id="99">
                                          <p:stCondLst>
                                            <p:cond delay="0"/>
                                          </p:stCondLst>
                                        </p:cTn>
                                        <p:tgtEl>
                                          <p:spTgt spid="16"/>
                                        </p:tgtEl>
                                        <p:attrNameLst>
                                          <p:attrName>style.visibility</p:attrName>
                                        </p:attrNameLst>
                                      </p:cBhvr>
                                      <p:to>
                                        <p:strVal val="visible"/>
                                      </p:to>
                                    </p:set>
                                    <p:anim calcmode="lin" valueType="num">
                                      <p:cBhvr additive="base">
                                        <p:cTn dur="100" fill="hold" id="100"/>
                                        <p:tgtEl>
                                          <p:spTgt spid="16"/>
                                        </p:tgtEl>
                                        <p:attrNameLst>
                                          <p:attrName>ppt_x</p:attrName>
                                        </p:attrNameLst>
                                      </p:cBhvr>
                                      <p:tavLst>
                                        <p:tav tm="0">
                                          <p:val>
                                            <p:strVal val="0-#ppt_w/2"/>
                                          </p:val>
                                        </p:tav>
                                        <p:tav tm="100000">
                                          <p:val>
                                            <p:strVal val="#ppt_x"/>
                                          </p:val>
                                        </p:tav>
                                      </p:tavLst>
                                    </p:anim>
                                    <p:anim calcmode="lin" valueType="num">
                                      <p:cBhvr additive="base">
                                        <p:cTn dur="100" fill="hold" id="101"/>
                                        <p:tgtEl>
                                          <p:spTgt spid="16"/>
                                        </p:tgtEl>
                                        <p:attrNameLst>
                                          <p:attrName>ppt_y</p:attrName>
                                        </p:attrNameLst>
                                      </p:cBhvr>
                                      <p:tavLst>
                                        <p:tav tm="0">
                                          <p:val>
                                            <p:strVal val="#ppt_y"/>
                                          </p:val>
                                        </p:tav>
                                        <p:tav tm="100000">
                                          <p:val>
                                            <p:strVal val="#ppt_y"/>
                                          </p:val>
                                        </p:tav>
                                      </p:tavLst>
                                    </p:anim>
                                  </p:childTnLst>
                                </p:cTn>
                              </p:par>
                            </p:childTnLst>
                          </p:cTn>
                        </p:par>
                        <p:par>
                          <p:cTn fill="hold" id="102" nodeType="afterGroup">
                            <p:stCondLst>
                              <p:cond delay="1850"/>
                            </p:stCondLst>
                            <p:childTnLst>
                              <p:par>
                                <p:cTn fill="hold" grpId="0" id="103" nodeType="afterEffect" presetClass="entr" presetID="2" presetSubtype="8">
                                  <p:stCondLst>
                                    <p:cond delay="0"/>
                                  </p:stCondLst>
                                  <p:childTnLst>
                                    <p:set>
                                      <p:cBhvr>
                                        <p:cTn dur="1" fill="hold" id="104">
                                          <p:stCondLst>
                                            <p:cond delay="0"/>
                                          </p:stCondLst>
                                        </p:cTn>
                                        <p:tgtEl>
                                          <p:spTgt spid="17"/>
                                        </p:tgtEl>
                                        <p:attrNameLst>
                                          <p:attrName>style.visibility</p:attrName>
                                        </p:attrNameLst>
                                      </p:cBhvr>
                                      <p:to>
                                        <p:strVal val="visible"/>
                                      </p:to>
                                    </p:set>
                                    <p:anim calcmode="lin" valueType="num">
                                      <p:cBhvr additive="base">
                                        <p:cTn dur="100" fill="hold" id="105"/>
                                        <p:tgtEl>
                                          <p:spTgt spid="17"/>
                                        </p:tgtEl>
                                        <p:attrNameLst>
                                          <p:attrName>ppt_x</p:attrName>
                                        </p:attrNameLst>
                                      </p:cBhvr>
                                      <p:tavLst>
                                        <p:tav tm="0">
                                          <p:val>
                                            <p:strVal val="0-#ppt_w/2"/>
                                          </p:val>
                                        </p:tav>
                                        <p:tav tm="100000">
                                          <p:val>
                                            <p:strVal val="#ppt_x"/>
                                          </p:val>
                                        </p:tav>
                                      </p:tavLst>
                                    </p:anim>
                                    <p:anim calcmode="lin" valueType="num">
                                      <p:cBhvr additive="base">
                                        <p:cTn dur="100" fill="hold" id="106"/>
                                        <p:tgtEl>
                                          <p:spTgt spid="17"/>
                                        </p:tgtEl>
                                        <p:attrNameLst>
                                          <p:attrName>ppt_y</p:attrName>
                                        </p:attrNameLst>
                                      </p:cBhvr>
                                      <p:tavLst>
                                        <p:tav tm="0">
                                          <p:val>
                                            <p:strVal val="#ppt_y"/>
                                          </p:val>
                                        </p:tav>
                                        <p:tav tm="100000">
                                          <p:val>
                                            <p:strVal val="#ppt_y"/>
                                          </p:val>
                                        </p:tav>
                                      </p:tavLst>
                                    </p:anim>
                                  </p:childTnLst>
                                </p:cTn>
                              </p:par>
                            </p:childTnLst>
                          </p:cTn>
                        </p:par>
                        <p:par>
                          <p:cTn fill="hold" id="107" nodeType="afterGroup">
                            <p:stCondLst>
                              <p:cond delay="1950"/>
                            </p:stCondLst>
                            <p:childTnLst>
                              <p:par>
                                <p:cTn fill="hold" grpId="0" id="108" nodeType="afterEffect" presetClass="entr" presetID="2" presetSubtype="8">
                                  <p:stCondLst>
                                    <p:cond delay="0"/>
                                  </p:stCondLst>
                                  <p:childTnLst>
                                    <p:set>
                                      <p:cBhvr>
                                        <p:cTn dur="1" fill="hold" id="109">
                                          <p:stCondLst>
                                            <p:cond delay="0"/>
                                          </p:stCondLst>
                                        </p:cTn>
                                        <p:tgtEl>
                                          <p:spTgt spid="18"/>
                                        </p:tgtEl>
                                        <p:attrNameLst>
                                          <p:attrName>style.visibility</p:attrName>
                                        </p:attrNameLst>
                                      </p:cBhvr>
                                      <p:to>
                                        <p:strVal val="visible"/>
                                      </p:to>
                                    </p:set>
                                    <p:anim calcmode="lin" valueType="num">
                                      <p:cBhvr additive="base">
                                        <p:cTn dur="100" fill="hold" id="110"/>
                                        <p:tgtEl>
                                          <p:spTgt spid="18"/>
                                        </p:tgtEl>
                                        <p:attrNameLst>
                                          <p:attrName>ppt_x</p:attrName>
                                        </p:attrNameLst>
                                      </p:cBhvr>
                                      <p:tavLst>
                                        <p:tav tm="0">
                                          <p:val>
                                            <p:strVal val="0-#ppt_w/2"/>
                                          </p:val>
                                        </p:tav>
                                        <p:tav tm="100000">
                                          <p:val>
                                            <p:strVal val="#ppt_x"/>
                                          </p:val>
                                        </p:tav>
                                      </p:tavLst>
                                    </p:anim>
                                    <p:anim calcmode="lin" valueType="num">
                                      <p:cBhvr additive="base">
                                        <p:cTn dur="100" fill="hold" id="111"/>
                                        <p:tgtEl>
                                          <p:spTgt spid="18"/>
                                        </p:tgtEl>
                                        <p:attrNameLst>
                                          <p:attrName>ppt_y</p:attrName>
                                        </p:attrNameLst>
                                      </p:cBhvr>
                                      <p:tavLst>
                                        <p:tav tm="0">
                                          <p:val>
                                            <p:strVal val="#ppt_y"/>
                                          </p:val>
                                        </p:tav>
                                        <p:tav tm="100000">
                                          <p:val>
                                            <p:strVal val="#ppt_y"/>
                                          </p:val>
                                        </p:tav>
                                      </p:tavLst>
                                    </p:anim>
                                  </p:childTnLst>
                                </p:cTn>
                              </p:par>
                            </p:childTnLst>
                          </p:cTn>
                        </p:par>
                        <p:par>
                          <p:cTn fill="hold" id="112" nodeType="afterGroup">
                            <p:stCondLst>
                              <p:cond delay="2050"/>
                            </p:stCondLst>
                            <p:childTnLst>
                              <p:par>
                                <p:cTn fill="hold" grpId="0" id="113" nodeType="afterEffect" presetClass="entr" presetID="2" presetSubtype="8">
                                  <p:stCondLst>
                                    <p:cond delay="0"/>
                                  </p:stCondLst>
                                  <p:childTnLst>
                                    <p:set>
                                      <p:cBhvr>
                                        <p:cTn dur="1" fill="hold" id="114">
                                          <p:stCondLst>
                                            <p:cond delay="0"/>
                                          </p:stCondLst>
                                        </p:cTn>
                                        <p:tgtEl>
                                          <p:spTgt spid="29"/>
                                        </p:tgtEl>
                                        <p:attrNameLst>
                                          <p:attrName>style.visibility</p:attrName>
                                        </p:attrNameLst>
                                      </p:cBhvr>
                                      <p:to>
                                        <p:strVal val="visible"/>
                                      </p:to>
                                    </p:set>
                                    <p:anim calcmode="lin" valueType="num">
                                      <p:cBhvr additive="base">
                                        <p:cTn dur="100" fill="hold" id="115"/>
                                        <p:tgtEl>
                                          <p:spTgt spid="29"/>
                                        </p:tgtEl>
                                        <p:attrNameLst>
                                          <p:attrName>ppt_x</p:attrName>
                                        </p:attrNameLst>
                                      </p:cBhvr>
                                      <p:tavLst>
                                        <p:tav tm="0">
                                          <p:val>
                                            <p:strVal val="0-#ppt_w/2"/>
                                          </p:val>
                                        </p:tav>
                                        <p:tav tm="100000">
                                          <p:val>
                                            <p:strVal val="#ppt_x"/>
                                          </p:val>
                                        </p:tav>
                                      </p:tavLst>
                                    </p:anim>
                                    <p:anim calcmode="lin" valueType="num">
                                      <p:cBhvr additive="base">
                                        <p:cTn dur="100" fill="hold" id="116"/>
                                        <p:tgtEl>
                                          <p:spTgt spid="29"/>
                                        </p:tgtEl>
                                        <p:attrNameLst>
                                          <p:attrName>ppt_y</p:attrName>
                                        </p:attrNameLst>
                                      </p:cBhvr>
                                      <p:tavLst>
                                        <p:tav tm="0">
                                          <p:val>
                                            <p:strVal val="#ppt_y"/>
                                          </p:val>
                                        </p:tav>
                                        <p:tav tm="100000">
                                          <p:val>
                                            <p:strVal val="#ppt_y"/>
                                          </p:val>
                                        </p:tav>
                                      </p:tavLst>
                                    </p:anim>
                                  </p:childTnLst>
                                </p:cTn>
                              </p:par>
                            </p:childTnLst>
                          </p:cTn>
                        </p:par>
                        <p:par>
                          <p:cTn fill="hold" id="117" nodeType="afterGroup">
                            <p:stCondLst>
                              <p:cond delay="2150"/>
                            </p:stCondLst>
                            <p:childTnLst>
                              <p:par>
                                <p:cTn fill="hold" grpId="0" id="118" nodeType="afterEffect" presetClass="entr" presetID="2" presetSubtype="8">
                                  <p:stCondLst>
                                    <p:cond delay="0"/>
                                  </p:stCondLst>
                                  <p:childTnLst>
                                    <p:set>
                                      <p:cBhvr>
                                        <p:cTn dur="1" fill="hold" id="119">
                                          <p:stCondLst>
                                            <p:cond delay="0"/>
                                          </p:stCondLst>
                                        </p:cTn>
                                        <p:tgtEl>
                                          <p:spTgt spid="31"/>
                                        </p:tgtEl>
                                        <p:attrNameLst>
                                          <p:attrName>style.visibility</p:attrName>
                                        </p:attrNameLst>
                                      </p:cBhvr>
                                      <p:to>
                                        <p:strVal val="visible"/>
                                      </p:to>
                                    </p:set>
                                    <p:anim calcmode="lin" valueType="num">
                                      <p:cBhvr additive="base">
                                        <p:cTn dur="200" fill="hold" id="120"/>
                                        <p:tgtEl>
                                          <p:spTgt spid="31"/>
                                        </p:tgtEl>
                                        <p:attrNameLst>
                                          <p:attrName>ppt_x</p:attrName>
                                        </p:attrNameLst>
                                      </p:cBhvr>
                                      <p:tavLst>
                                        <p:tav tm="0">
                                          <p:val>
                                            <p:strVal val="0-#ppt_w/2"/>
                                          </p:val>
                                        </p:tav>
                                        <p:tav tm="100000">
                                          <p:val>
                                            <p:strVal val="#ppt_x"/>
                                          </p:val>
                                        </p:tav>
                                      </p:tavLst>
                                    </p:anim>
                                    <p:anim calcmode="lin" valueType="num">
                                      <p:cBhvr additive="base">
                                        <p:cTn dur="200" fill="hold" id="121"/>
                                        <p:tgtEl>
                                          <p:spTgt spid="31"/>
                                        </p:tgtEl>
                                        <p:attrNameLst>
                                          <p:attrName>ppt_y</p:attrName>
                                        </p:attrNameLst>
                                      </p:cBhvr>
                                      <p:tavLst>
                                        <p:tav tm="0">
                                          <p:val>
                                            <p:strVal val="#ppt_y"/>
                                          </p:val>
                                        </p:tav>
                                        <p:tav tm="100000">
                                          <p:val>
                                            <p:strVal val="#ppt_y"/>
                                          </p:val>
                                        </p:tav>
                                      </p:tavLst>
                                    </p:anim>
                                  </p:childTnLst>
                                </p:cTn>
                              </p:par>
                            </p:childTnLst>
                          </p:cTn>
                        </p:par>
                        <p:par>
                          <p:cTn fill="hold" id="122" nodeType="afterGroup">
                            <p:stCondLst>
                              <p:cond delay="2350"/>
                            </p:stCondLst>
                            <p:childTnLst>
                              <p:par>
                                <p:cTn fill="hold" grpId="0" id="123" nodeType="afterEffect" presetClass="entr" presetID="53" presetSubtype="0">
                                  <p:stCondLst>
                                    <p:cond delay="0"/>
                                  </p:stCondLst>
                                  <p:iterate type="lt">
                                    <p:tmPct val="20000"/>
                                  </p:iterate>
                                  <p:childTnLst>
                                    <p:set>
                                      <p:cBhvr>
                                        <p:cTn dur="1" fill="hold" id="124">
                                          <p:stCondLst>
                                            <p:cond delay="0"/>
                                          </p:stCondLst>
                                        </p:cTn>
                                        <p:tgtEl>
                                          <p:spTgt spid="44"/>
                                        </p:tgtEl>
                                        <p:attrNameLst>
                                          <p:attrName>style.visibility</p:attrName>
                                        </p:attrNameLst>
                                      </p:cBhvr>
                                      <p:to>
                                        <p:strVal val="visible"/>
                                      </p:to>
                                    </p:set>
                                    <p:anim calcmode="lin" valueType="num">
                                      <p:cBhvr>
                                        <p:cTn dur="500" fill="hold" id="125"/>
                                        <p:tgtEl>
                                          <p:spTgt spid="44"/>
                                        </p:tgtEl>
                                        <p:attrNameLst>
                                          <p:attrName>ppt_w</p:attrName>
                                        </p:attrNameLst>
                                      </p:cBhvr>
                                      <p:tavLst>
                                        <p:tav tm="0">
                                          <p:val>
                                            <p:fltVal val="0"/>
                                          </p:val>
                                        </p:tav>
                                        <p:tav tm="100000">
                                          <p:val>
                                            <p:strVal val="#ppt_w"/>
                                          </p:val>
                                        </p:tav>
                                      </p:tavLst>
                                    </p:anim>
                                    <p:anim calcmode="lin" valueType="num">
                                      <p:cBhvr>
                                        <p:cTn dur="500" fill="hold" id="126"/>
                                        <p:tgtEl>
                                          <p:spTgt spid="44"/>
                                        </p:tgtEl>
                                        <p:attrNameLst>
                                          <p:attrName>ppt_h</p:attrName>
                                        </p:attrNameLst>
                                      </p:cBhvr>
                                      <p:tavLst>
                                        <p:tav tm="0">
                                          <p:val>
                                            <p:fltVal val="0"/>
                                          </p:val>
                                        </p:tav>
                                        <p:tav tm="100000">
                                          <p:val>
                                            <p:strVal val="#ppt_h"/>
                                          </p:val>
                                        </p:tav>
                                      </p:tavLst>
                                    </p:anim>
                                    <p:animEffect filter="fade" transition="in">
                                      <p:cBhvr>
                                        <p:cTn dur="500" id="127"/>
                                        <p:tgtEl>
                                          <p:spTgt spid="44"/>
                                        </p:tgtEl>
                                      </p:cBhvr>
                                    </p:animEffect>
                                  </p:childTnLst>
                                </p:cTn>
                              </p:par>
                            </p:childTnLst>
                          </p:cTn>
                        </p:par>
                        <p:par>
                          <p:cTn fill="hold" id="128" nodeType="afterGroup">
                            <p:stCondLst>
                              <p:cond delay="2850"/>
                            </p:stCondLst>
                            <p:childTnLst>
                              <p:par>
                                <p:cTn fill="hold" grpId="0" id="129" nodeType="afterEffect" presetClass="entr" presetID="53" presetSubtype="0">
                                  <p:stCondLst>
                                    <p:cond delay="0"/>
                                  </p:stCondLst>
                                  <p:iterate type="lt">
                                    <p:tmPct val="20000"/>
                                  </p:iterate>
                                  <p:childTnLst>
                                    <p:set>
                                      <p:cBhvr>
                                        <p:cTn dur="1" fill="hold" id="130">
                                          <p:stCondLst>
                                            <p:cond delay="0"/>
                                          </p:stCondLst>
                                        </p:cTn>
                                        <p:tgtEl>
                                          <p:spTgt spid="49"/>
                                        </p:tgtEl>
                                        <p:attrNameLst>
                                          <p:attrName>style.visibility</p:attrName>
                                        </p:attrNameLst>
                                      </p:cBhvr>
                                      <p:to>
                                        <p:strVal val="visible"/>
                                      </p:to>
                                    </p:set>
                                    <p:anim calcmode="lin" valueType="num">
                                      <p:cBhvr>
                                        <p:cTn dur="500" fill="hold" id="131"/>
                                        <p:tgtEl>
                                          <p:spTgt spid="49"/>
                                        </p:tgtEl>
                                        <p:attrNameLst>
                                          <p:attrName>ppt_w</p:attrName>
                                        </p:attrNameLst>
                                      </p:cBhvr>
                                      <p:tavLst>
                                        <p:tav tm="0">
                                          <p:val>
                                            <p:fltVal val="0"/>
                                          </p:val>
                                        </p:tav>
                                        <p:tav tm="100000">
                                          <p:val>
                                            <p:strVal val="#ppt_w"/>
                                          </p:val>
                                        </p:tav>
                                      </p:tavLst>
                                    </p:anim>
                                    <p:anim calcmode="lin" valueType="num">
                                      <p:cBhvr>
                                        <p:cTn dur="500" fill="hold" id="132"/>
                                        <p:tgtEl>
                                          <p:spTgt spid="49"/>
                                        </p:tgtEl>
                                        <p:attrNameLst>
                                          <p:attrName>ppt_h</p:attrName>
                                        </p:attrNameLst>
                                      </p:cBhvr>
                                      <p:tavLst>
                                        <p:tav tm="0">
                                          <p:val>
                                            <p:fltVal val="0"/>
                                          </p:val>
                                        </p:tav>
                                        <p:tav tm="100000">
                                          <p:val>
                                            <p:strVal val="#ppt_h"/>
                                          </p:val>
                                        </p:tav>
                                      </p:tavLst>
                                    </p:anim>
                                    <p:animEffect filter="fade" transition="in">
                                      <p:cBhvr>
                                        <p:cTn dur="500" id="133"/>
                                        <p:tgtEl>
                                          <p:spTgt spid="49"/>
                                        </p:tgtEl>
                                      </p:cBhvr>
                                    </p:animEffect>
                                  </p:childTnLst>
                                </p:cTn>
                              </p:par>
                            </p:childTnLst>
                          </p:cTn>
                        </p:par>
                        <p:par>
                          <p:cTn fill="hold" id="134" nodeType="afterGroup">
                            <p:stCondLst>
                              <p:cond delay="3350"/>
                            </p:stCondLst>
                            <p:childTnLst>
                              <p:par>
                                <p:cTn fill="hold" grpId="0" id="135" nodeType="afterEffect" presetClass="entr" presetID="53" presetSubtype="0">
                                  <p:stCondLst>
                                    <p:cond delay="0"/>
                                  </p:stCondLst>
                                  <p:iterate type="lt">
                                    <p:tmPct val="20000"/>
                                  </p:iterate>
                                  <p:childTnLst>
                                    <p:set>
                                      <p:cBhvr>
                                        <p:cTn dur="1" fill="hold" id="136">
                                          <p:stCondLst>
                                            <p:cond delay="0"/>
                                          </p:stCondLst>
                                        </p:cTn>
                                        <p:tgtEl>
                                          <p:spTgt spid="50"/>
                                        </p:tgtEl>
                                        <p:attrNameLst>
                                          <p:attrName>style.visibility</p:attrName>
                                        </p:attrNameLst>
                                      </p:cBhvr>
                                      <p:to>
                                        <p:strVal val="visible"/>
                                      </p:to>
                                    </p:set>
                                    <p:anim calcmode="lin" valueType="num">
                                      <p:cBhvr>
                                        <p:cTn dur="500" fill="hold" id="137"/>
                                        <p:tgtEl>
                                          <p:spTgt spid="50"/>
                                        </p:tgtEl>
                                        <p:attrNameLst>
                                          <p:attrName>ppt_w</p:attrName>
                                        </p:attrNameLst>
                                      </p:cBhvr>
                                      <p:tavLst>
                                        <p:tav tm="0">
                                          <p:val>
                                            <p:fltVal val="0"/>
                                          </p:val>
                                        </p:tav>
                                        <p:tav tm="100000">
                                          <p:val>
                                            <p:strVal val="#ppt_w"/>
                                          </p:val>
                                        </p:tav>
                                      </p:tavLst>
                                    </p:anim>
                                    <p:anim calcmode="lin" valueType="num">
                                      <p:cBhvr>
                                        <p:cTn dur="500" fill="hold" id="138"/>
                                        <p:tgtEl>
                                          <p:spTgt spid="50"/>
                                        </p:tgtEl>
                                        <p:attrNameLst>
                                          <p:attrName>ppt_h</p:attrName>
                                        </p:attrNameLst>
                                      </p:cBhvr>
                                      <p:tavLst>
                                        <p:tav tm="0">
                                          <p:val>
                                            <p:fltVal val="0"/>
                                          </p:val>
                                        </p:tav>
                                        <p:tav tm="100000">
                                          <p:val>
                                            <p:strVal val="#ppt_h"/>
                                          </p:val>
                                        </p:tav>
                                      </p:tavLst>
                                    </p:anim>
                                    <p:animEffect filter="fade" transition="in">
                                      <p:cBhvr>
                                        <p:cTn dur="500" id="139"/>
                                        <p:tgtEl>
                                          <p:spTgt spid="50"/>
                                        </p:tgtEl>
                                      </p:cBhvr>
                                    </p:animEffect>
                                  </p:childTnLst>
                                </p:cTn>
                              </p:par>
                            </p:childTnLst>
                          </p:cTn>
                        </p:par>
                        <p:par>
                          <p:cTn fill="hold" id="140" nodeType="afterGroup">
                            <p:stCondLst>
                              <p:cond delay="3850"/>
                            </p:stCondLst>
                            <p:childTnLst>
                              <p:par>
                                <p:cTn fill="hold" grpId="0" id="141" nodeType="afterEffect" presetClass="entr" presetID="53" presetSubtype="0">
                                  <p:stCondLst>
                                    <p:cond delay="0"/>
                                  </p:stCondLst>
                                  <p:iterate type="lt">
                                    <p:tmPct val="20000"/>
                                  </p:iterate>
                                  <p:childTnLst>
                                    <p:set>
                                      <p:cBhvr>
                                        <p:cTn dur="1" fill="hold" id="142">
                                          <p:stCondLst>
                                            <p:cond delay="0"/>
                                          </p:stCondLst>
                                        </p:cTn>
                                        <p:tgtEl>
                                          <p:spTgt spid="51"/>
                                        </p:tgtEl>
                                        <p:attrNameLst>
                                          <p:attrName>style.visibility</p:attrName>
                                        </p:attrNameLst>
                                      </p:cBhvr>
                                      <p:to>
                                        <p:strVal val="visible"/>
                                      </p:to>
                                    </p:set>
                                    <p:anim calcmode="lin" valueType="num">
                                      <p:cBhvr>
                                        <p:cTn dur="500" fill="hold" id="143"/>
                                        <p:tgtEl>
                                          <p:spTgt spid="51"/>
                                        </p:tgtEl>
                                        <p:attrNameLst>
                                          <p:attrName>ppt_w</p:attrName>
                                        </p:attrNameLst>
                                      </p:cBhvr>
                                      <p:tavLst>
                                        <p:tav tm="0">
                                          <p:val>
                                            <p:fltVal val="0"/>
                                          </p:val>
                                        </p:tav>
                                        <p:tav tm="100000">
                                          <p:val>
                                            <p:strVal val="#ppt_w"/>
                                          </p:val>
                                        </p:tav>
                                      </p:tavLst>
                                    </p:anim>
                                    <p:anim calcmode="lin" valueType="num">
                                      <p:cBhvr>
                                        <p:cTn dur="500" fill="hold" id="144"/>
                                        <p:tgtEl>
                                          <p:spTgt spid="51"/>
                                        </p:tgtEl>
                                        <p:attrNameLst>
                                          <p:attrName>ppt_h</p:attrName>
                                        </p:attrNameLst>
                                      </p:cBhvr>
                                      <p:tavLst>
                                        <p:tav tm="0">
                                          <p:val>
                                            <p:fltVal val="0"/>
                                          </p:val>
                                        </p:tav>
                                        <p:tav tm="100000">
                                          <p:val>
                                            <p:strVal val="#ppt_h"/>
                                          </p:val>
                                        </p:tav>
                                      </p:tavLst>
                                    </p:anim>
                                    <p:animEffect filter="fade" transition="in">
                                      <p:cBhvr>
                                        <p:cTn dur="500" id="145"/>
                                        <p:tgtEl>
                                          <p:spTgt spid="51"/>
                                        </p:tgtEl>
                                      </p:cBhvr>
                                    </p:animEffect>
                                  </p:childTnLst>
                                </p:cTn>
                              </p:par>
                            </p:childTnLst>
                          </p:cTn>
                        </p:par>
                        <p:par>
                          <p:cTn fill="hold" id="146" nodeType="afterGroup">
                            <p:stCondLst>
                              <p:cond delay="4350"/>
                            </p:stCondLst>
                            <p:childTnLst>
                              <p:par>
                                <p:cTn fill="hold" grpId="0" id="147" nodeType="afterEffect" presetClass="entr" presetID="2" presetSubtype="2">
                                  <p:stCondLst>
                                    <p:cond delay="0"/>
                                  </p:stCondLst>
                                  <p:childTnLst>
                                    <p:set>
                                      <p:cBhvr>
                                        <p:cTn dur="1" fill="hold" id="148">
                                          <p:stCondLst>
                                            <p:cond delay="0"/>
                                          </p:stCondLst>
                                        </p:cTn>
                                        <p:tgtEl>
                                          <p:spTgt spid="53"/>
                                        </p:tgtEl>
                                        <p:attrNameLst>
                                          <p:attrName>style.visibility</p:attrName>
                                        </p:attrNameLst>
                                      </p:cBhvr>
                                      <p:to>
                                        <p:strVal val="visible"/>
                                      </p:to>
                                    </p:set>
                                    <p:anim calcmode="lin" valueType="num">
                                      <p:cBhvr additive="base">
                                        <p:cTn dur="300" fill="hold" id="149"/>
                                        <p:tgtEl>
                                          <p:spTgt spid="53"/>
                                        </p:tgtEl>
                                        <p:attrNameLst>
                                          <p:attrName>ppt_x</p:attrName>
                                        </p:attrNameLst>
                                      </p:cBhvr>
                                      <p:tavLst>
                                        <p:tav tm="0">
                                          <p:val>
                                            <p:strVal val="1+#ppt_w/2"/>
                                          </p:val>
                                        </p:tav>
                                        <p:tav tm="100000">
                                          <p:val>
                                            <p:strVal val="#ppt_x"/>
                                          </p:val>
                                        </p:tav>
                                      </p:tavLst>
                                    </p:anim>
                                    <p:anim calcmode="lin" valueType="num">
                                      <p:cBhvr additive="base">
                                        <p:cTn dur="300" fill="hold" id="150"/>
                                        <p:tgtEl>
                                          <p:spTgt spid="53"/>
                                        </p:tgtEl>
                                        <p:attrNameLst>
                                          <p:attrName>ppt_y</p:attrName>
                                        </p:attrNameLst>
                                      </p:cBhvr>
                                      <p:tavLst>
                                        <p:tav tm="0">
                                          <p:val>
                                            <p:strVal val="#ppt_y"/>
                                          </p:val>
                                        </p:tav>
                                        <p:tav tm="100000">
                                          <p:val>
                                            <p:strVal val="#ppt_y"/>
                                          </p:val>
                                        </p:tav>
                                      </p:tavLst>
                                    </p:anim>
                                  </p:childTnLst>
                                </p:cTn>
                              </p:par>
                            </p:childTnLst>
                          </p:cTn>
                        </p:par>
                        <p:par>
                          <p:cTn fill="hold" id="151" nodeType="afterGroup">
                            <p:stCondLst>
                              <p:cond delay="4650"/>
                            </p:stCondLst>
                            <p:childTnLst>
                              <p:par>
                                <p:cTn fill="hold" grpId="0" id="152" nodeType="afterEffect" presetClass="entr" presetID="2" presetSubtype="2">
                                  <p:stCondLst>
                                    <p:cond delay="0"/>
                                  </p:stCondLst>
                                  <p:childTnLst>
                                    <p:set>
                                      <p:cBhvr>
                                        <p:cTn dur="1" fill="hold" id="153">
                                          <p:stCondLst>
                                            <p:cond delay="0"/>
                                          </p:stCondLst>
                                        </p:cTn>
                                        <p:tgtEl>
                                          <p:spTgt spid="52"/>
                                        </p:tgtEl>
                                        <p:attrNameLst>
                                          <p:attrName>style.visibility</p:attrName>
                                        </p:attrNameLst>
                                      </p:cBhvr>
                                      <p:to>
                                        <p:strVal val="visible"/>
                                      </p:to>
                                    </p:set>
                                    <p:anim calcmode="lin" valueType="num">
                                      <p:cBhvr additive="base">
                                        <p:cTn dur="300" fill="hold" id="154"/>
                                        <p:tgtEl>
                                          <p:spTgt spid="52"/>
                                        </p:tgtEl>
                                        <p:attrNameLst>
                                          <p:attrName>ppt_x</p:attrName>
                                        </p:attrNameLst>
                                      </p:cBhvr>
                                      <p:tavLst>
                                        <p:tav tm="0">
                                          <p:val>
                                            <p:strVal val="1+#ppt_w/2"/>
                                          </p:val>
                                        </p:tav>
                                        <p:tav tm="100000">
                                          <p:val>
                                            <p:strVal val="#ppt_x"/>
                                          </p:val>
                                        </p:tav>
                                      </p:tavLst>
                                    </p:anim>
                                    <p:anim calcmode="lin" valueType="num">
                                      <p:cBhvr additive="base">
                                        <p:cTn dur="300" fill="hold" id="155"/>
                                        <p:tgtEl>
                                          <p:spTgt spid="52"/>
                                        </p:tgtEl>
                                        <p:attrNameLst>
                                          <p:attrName>ppt_y</p:attrName>
                                        </p:attrNameLst>
                                      </p:cBhvr>
                                      <p:tavLst>
                                        <p:tav tm="0">
                                          <p:val>
                                            <p:strVal val="#ppt_y"/>
                                          </p:val>
                                        </p:tav>
                                        <p:tav tm="100000">
                                          <p:val>
                                            <p:strVal val="#ppt_y"/>
                                          </p:val>
                                        </p:tav>
                                      </p:tavLst>
                                    </p:anim>
                                  </p:childTnLst>
                                </p:cTn>
                              </p:par>
                            </p:childTnLst>
                          </p:cTn>
                        </p:par>
                        <p:par>
                          <p:cTn fill="hold" id="156" nodeType="afterGroup">
                            <p:stCondLst>
                              <p:cond delay="4950"/>
                            </p:stCondLst>
                            <p:childTnLst>
                              <p:par>
                                <p:cTn fill="hold" id="157" nodeType="afterEffect" presetClass="entr" presetID="12" presetSubtype="8">
                                  <p:stCondLst>
                                    <p:cond delay="0"/>
                                  </p:stCondLst>
                                  <p:childTnLst>
                                    <p:set>
                                      <p:cBhvr>
                                        <p:cTn dur="1" fill="hold" id="158">
                                          <p:stCondLst>
                                            <p:cond delay="0"/>
                                          </p:stCondLst>
                                        </p:cTn>
                                        <p:tgtEl>
                                          <p:spTgt spid="54"/>
                                        </p:tgtEl>
                                        <p:attrNameLst>
                                          <p:attrName>style.visibility</p:attrName>
                                        </p:attrNameLst>
                                      </p:cBhvr>
                                      <p:to>
                                        <p:strVal val="visible"/>
                                      </p:to>
                                    </p:set>
                                    <p:anim calcmode="lin" valueType="num">
                                      <p:cBhvr additive="base">
                                        <p:cTn dur="500" id="159"/>
                                        <p:tgtEl>
                                          <p:spTgt spid="54"/>
                                        </p:tgtEl>
                                        <p:attrNameLst>
                                          <p:attrName>ppt_x</p:attrName>
                                        </p:attrNameLst>
                                      </p:cBhvr>
                                      <p:tavLst>
                                        <p:tav tm="0">
                                          <p:val>
                                            <p:strVal val="#ppt_x-#ppt_w*1.125000"/>
                                          </p:val>
                                        </p:tav>
                                        <p:tav tm="100000">
                                          <p:val>
                                            <p:strVal val="#ppt_x"/>
                                          </p:val>
                                        </p:tav>
                                      </p:tavLst>
                                    </p:anim>
                                    <p:animEffect filter="wipe(right)" transition="in">
                                      <p:cBhvr>
                                        <p:cTn dur="500" id="160"/>
                                        <p:tgtEl>
                                          <p:spTgt spid="54"/>
                                        </p:tgtEl>
                                      </p:cBhvr>
                                    </p:animEffect>
                                  </p:childTnLst>
                                </p:cTn>
                              </p:par>
                              <p:par>
                                <p:cTn fill="hold" grpId="0" id="161" nodeType="withEffect" presetClass="entr" presetID="53" presetSubtype="0">
                                  <p:stCondLst>
                                    <p:cond delay="0"/>
                                  </p:stCondLst>
                                  <p:iterate type="lt">
                                    <p:tmPct val="20000"/>
                                  </p:iterate>
                                  <p:childTnLst>
                                    <p:set>
                                      <p:cBhvr>
                                        <p:cTn dur="1" fill="hold" id="162">
                                          <p:stCondLst>
                                            <p:cond delay="0"/>
                                          </p:stCondLst>
                                        </p:cTn>
                                        <p:tgtEl>
                                          <p:spTgt spid="57"/>
                                        </p:tgtEl>
                                        <p:attrNameLst>
                                          <p:attrName>style.visibility</p:attrName>
                                        </p:attrNameLst>
                                      </p:cBhvr>
                                      <p:to>
                                        <p:strVal val="visible"/>
                                      </p:to>
                                    </p:set>
                                    <p:anim calcmode="lin" valueType="num">
                                      <p:cBhvr>
                                        <p:cTn dur="500" fill="hold" id="163"/>
                                        <p:tgtEl>
                                          <p:spTgt spid="57"/>
                                        </p:tgtEl>
                                        <p:attrNameLst>
                                          <p:attrName>ppt_w</p:attrName>
                                        </p:attrNameLst>
                                      </p:cBhvr>
                                      <p:tavLst>
                                        <p:tav tm="0">
                                          <p:val>
                                            <p:fltVal val="0"/>
                                          </p:val>
                                        </p:tav>
                                        <p:tav tm="100000">
                                          <p:val>
                                            <p:strVal val="#ppt_w"/>
                                          </p:val>
                                        </p:tav>
                                      </p:tavLst>
                                    </p:anim>
                                    <p:anim calcmode="lin" valueType="num">
                                      <p:cBhvr>
                                        <p:cTn dur="500" fill="hold" id="164"/>
                                        <p:tgtEl>
                                          <p:spTgt spid="57"/>
                                        </p:tgtEl>
                                        <p:attrNameLst>
                                          <p:attrName>ppt_h</p:attrName>
                                        </p:attrNameLst>
                                      </p:cBhvr>
                                      <p:tavLst>
                                        <p:tav tm="0">
                                          <p:val>
                                            <p:fltVal val="0"/>
                                          </p:val>
                                        </p:tav>
                                        <p:tav tm="100000">
                                          <p:val>
                                            <p:strVal val="#ppt_h"/>
                                          </p:val>
                                        </p:tav>
                                      </p:tavLst>
                                    </p:anim>
                                    <p:animEffect filter="fade" transition="in">
                                      <p:cBhvr>
                                        <p:cTn dur="500" id="165"/>
                                        <p:tgtEl>
                                          <p:spTgt spid="57"/>
                                        </p:tgtEl>
                                      </p:cBhvr>
                                    </p:animEffect>
                                  </p:childTnLst>
                                </p:cTn>
                              </p:par>
                            </p:childTnLst>
                          </p:cTn>
                        </p:par>
                        <p:par>
                          <p:cTn fill="hold" id="166" nodeType="afterGroup">
                            <p:stCondLst>
                              <p:cond delay="5450"/>
                            </p:stCondLst>
                            <p:childTnLst>
                              <p:par>
                                <p:cTn fill="hold" grpId="0" id="167" nodeType="afterEffect" presetClass="entr" presetID="22" presetSubtype="8">
                                  <p:stCondLst>
                                    <p:cond delay="0"/>
                                  </p:stCondLst>
                                  <p:childTnLst>
                                    <p:set>
                                      <p:cBhvr>
                                        <p:cTn dur="1" fill="hold" id="168">
                                          <p:stCondLst>
                                            <p:cond delay="0"/>
                                          </p:stCondLst>
                                        </p:cTn>
                                        <p:tgtEl>
                                          <p:spTgt spid="58"/>
                                        </p:tgtEl>
                                        <p:attrNameLst>
                                          <p:attrName>style.visibility</p:attrName>
                                        </p:attrNameLst>
                                      </p:cBhvr>
                                      <p:to>
                                        <p:strVal val="visible"/>
                                      </p:to>
                                    </p:set>
                                    <p:animEffect filter="wipe(left)" transition="in">
                                      <p:cBhvr>
                                        <p:cTn dur="500" id="169"/>
                                        <p:tgtEl>
                                          <p:spTgt spid="58"/>
                                        </p:tgtEl>
                                      </p:cBhvr>
                                    </p:animEffect>
                                  </p:childTnLst>
                                </p:cTn>
                              </p:par>
                            </p:childTnLst>
                          </p:cTn>
                        </p:par>
                        <p:par>
                          <p:cTn fill="hold" id="170" nodeType="afterGroup">
                            <p:stCondLst>
                              <p:cond delay="5950"/>
                            </p:stCondLst>
                            <p:childTnLst>
                              <p:par>
                                <p:cTn fill="hold" grpId="0" id="171" nodeType="afterEffect" presetClass="entr" presetID="22" presetSubtype="8">
                                  <p:stCondLst>
                                    <p:cond delay="0"/>
                                  </p:stCondLst>
                                  <p:childTnLst>
                                    <p:set>
                                      <p:cBhvr>
                                        <p:cTn dur="1" fill="hold" id="172">
                                          <p:stCondLst>
                                            <p:cond delay="0"/>
                                          </p:stCondLst>
                                        </p:cTn>
                                        <p:tgtEl>
                                          <p:spTgt spid="61"/>
                                        </p:tgtEl>
                                        <p:attrNameLst>
                                          <p:attrName>style.visibility</p:attrName>
                                        </p:attrNameLst>
                                      </p:cBhvr>
                                      <p:to>
                                        <p:strVal val="visible"/>
                                      </p:to>
                                    </p:set>
                                    <p:animEffect filter="wipe(left)" transition="in">
                                      <p:cBhvr>
                                        <p:cTn dur="500" id="173"/>
                                        <p:tgtEl>
                                          <p:spTgt spid="61"/>
                                        </p:tgtEl>
                                      </p:cBhvr>
                                    </p:animEffect>
                                  </p:childTnLst>
                                </p:cTn>
                              </p:par>
                            </p:childTnLst>
                          </p:cTn>
                        </p:par>
                        <p:par>
                          <p:cTn fill="hold" id="174" nodeType="afterGroup">
                            <p:stCondLst>
                              <p:cond delay="6450"/>
                            </p:stCondLst>
                            <p:childTnLst>
                              <p:par>
                                <p:cTn fill="hold" grpId="0" id="175" nodeType="afterEffect" presetClass="entr" presetID="53" presetSubtype="0">
                                  <p:stCondLst>
                                    <p:cond delay="0"/>
                                  </p:stCondLst>
                                  <p:childTnLst>
                                    <p:set>
                                      <p:cBhvr>
                                        <p:cTn dur="1" fill="hold" id="176">
                                          <p:stCondLst>
                                            <p:cond delay="0"/>
                                          </p:stCondLst>
                                        </p:cTn>
                                        <p:tgtEl>
                                          <p:spTgt spid="59"/>
                                        </p:tgtEl>
                                        <p:attrNameLst>
                                          <p:attrName>style.visibility</p:attrName>
                                        </p:attrNameLst>
                                      </p:cBhvr>
                                      <p:to>
                                        <p:strVal val="visible"/>
                                      </p:to>
                                    </p:set>
                                    <p:anim calcmode="lin" valueType="num">
                                      <p:cBhvr>
                                        <p:cTn dur="300" fill="hold" id="177"/>
                                        <p:tgtEl>
                                          <p:spTgt spid="59"/>
                                        </p:tgtEl>
                                        <p:attrNameLst>
                                          <p:attrName>ppt_w</p:attrName>
                                        </p:attrNameLst>
                                      </p:cBhvr>
                                      <p:tavLst>
                                        <p:tav tm="0">
                                          <p:val>
                                            <p:fltVal val="0"/>
                                          </p:val>
                                        </p:tav>
                                        <p:tav tm="100000">
                                          <p:val>
                                            <p:strVal val="#ppt_w"/>
                                          </p:val>
                                        </p:tav>
                                      </p:tavLst>
                                    </p:anim>
                                    <p:anim calcmode="lin" valueType="num">
                                      <p:cBhvr>
                                        <p:cTn dur="300" fill="hold" id="178"/>
                                        <p:tgtEl>
                                          <p:spTgt spid="59"/>
                                        </p:tgtEl>
                                        <p:attrNameLst>
                                          <p:attrName>ppt_h</p:attrName>
                                        </p:attrNameLst>
                                      </p:cBhvr>
                                      <p:tavLst>
                                        <p:tav tm="0">
                                          <p:val>
                                            <p:fltVal val="0"/>
                                          </p:val>
                                        </p:tav>
                                        <p:tav tm="100000">
                                          <p:val>
                                            <p:strVal val="#ppt_h"/>
                                          </p:val>
                                        </p:tav>
                                      </p:tavLst>
                                    </p:anim>
                                    <p:animEffect filter="fade" transition="in">
                                      <p:cBhvr>
                                        <p:cTn dur="300" id="179"/>
                                        <p:tgtEl>
                                          <p:spTgt spid="59"/>
                                        </p:tgtEl>
                                      </p:cBhvr>
                                    </p:animEffect>
                                  </p:childTnLst>
                                </p:cTn>
                              </p:par>
                            </p:childTnLst>
                          </p:cTn>
                        </p:par>
                        <p:par>
                          <p:cTn fill="hold" id="180" nodeType="afterGroup">
                            <p:stCondLst>
                              <p:cond delay="6750"/>
                            </p:stCondLst>
                            <p:childTnLst>
                              <p:par>
                                <p:cTn fill="hold" grpId="0" id="181" nodeType="afterEffect" presetClass="entr" presetID="22" presetSubtype="8">
                                  <p:stCondLst>
                                    <p:cond delay="0"/>
                                  </p:stCondLst>
                                  <p:childTnLst>
                                    <p:set>
                                      <p:cBhvr>
                                        <p:cTn dur="1" fill="hold" id="182">
                                          <p:stCondLst>
                                            <p:cond delay="0"/>
                                          </p:stCondLst>
                                        </p:cTn>
                                        <p:tgtEl>
                                          <p:spTgt spid="62"/>
                                        </p:tgtEl>
                                        <p:attrNameLst>
                                          <p:attrName>style.visibility</p:attrName>
                                        </p:attrNameLst>
                                      </p:cBhvr>
                                      <p:to>
                                        <p:strVal val="visible"/>
                                      </p:to>
                                    </p:set>
                                    <p:animEffect filter="wipe(left)" transition="in">
                                      <p:cBhvr>
                                        <p:cTn dur="500" id="183"/>
                                        <p:tgtEl>
                                          <p:spTgt spid="62"/>
                                        </p:tgtEl>
                                      </p:cBhvr>
                                    </p:animEffect>
                                  </p:childTnLst>
                                </p:cTn>
                              </p:par>
                            </p:childTnLst>
                          </p:cTn>
                        </p:par>
                        <p:par>
                          <p:cTn fill="hold" id="184" nodeType="afterGroup">
                            <p:stCondLst>
                              <p:cond delay="7250"/>
                            </p:stCondLst>
                            <p:childTnLst>
                              <p:par>
                                <p:cTn fill="hold" grpId="0" id="185" nodeType="afterEffect" presetClass="entr" presetID="53" presetSubtype="0">
                                  <p:stCondLst>
                                    <p:cond delay="0"/>
                                  </p:stCondLst>
                                  <p:childTnLst>
                                    <p:set>
                                      <p:cBhvr>
                                        <p:cTn dur="1" fill="hold" id="186">
                                          <p:stCondLst>
                                            <p:cond delay="0"/>
                                          </p:stCondLst>
                                        </p:cTn>
                                        <p:tgtEl>
                                          <p:spTgt spid="60"/>
                                        </p:tgtEl>
                                        <p:attrNameLst>
                                          <p:attrName>style.visibility</p:attrName>
                                        </p:attrNameLst>
                                      </p:cBhvr>
                                      <p:to>
                                        <p:strVal val="visible"/>
                                      </p:to>
                                    </p:set>
                                    <p:anim calcmode="lin" valueType="num">
                                      <p:cBhvr>
                                        <p:cTn dur="300" fill="hold" id="187"/>
                                        <p:tgtEl>
                                          <p:spTgt spid="60"/>
                                        </p:tgtEl>
                                        <p:attrNameLst>
                                          <p:attrName>ppt_w</p:attrName>
                                        </p:attrNameLst>
                                      </p:cBhvr>
                                      <p:tavLst>
                                        <p:tav tm="0">
                                          <p:val>
                                            <p:fltVal val="0"/>
                                          </p:val>
                                        </p:tav>
                                        <p:tav tm="100000">
                                          <p:val>
                                            <p:strVal val="#ppt_w"/>
                                          </p:val>
                                        </p:tav>
                                      </p:tavLst>
                                    </p:anim>
                                    <p:anim calcmode="lin" valueType="num">
                                      <p:cBhvr>
                                        <p:cTn dur="300" fill="hold" id="188"/>
                                        <p:tgtEl>
                                          <p:spTgt spid="60"/>
                                        </p:tgtEl>
                                        <p:attrNameLst>
                                          <p:attrName>ppt_h</p:attrName>
                                        </p:attrNameLst>
                                      </p:cBhvr>
                                      <p:tavLst>
                                        <p:tav tm="0">
                                          <p:val>
                                            <p:fltVal val="0"/>
                                          </p:val>
                                        </p:tav>
                                        <p:tav tm="100000">
                                          <p:val>
                                            <p:strVal val="#ppt_h"/>
                                          </p:val>
                                        </p:tav>
                                      </p:tavLst>
                                    </p:anim>
                                    <p:animEffect filter="fade" transition="in">
                                      <p:cBhvr>
                                        <p:cTn dur="300" id="189"/>
                                        <p:tgtEl>
                                          <p:spTgt spid="60"/>
                                        </p:tgtEl>
                                      </p:cBhvr>
                                    </p:animEffect>
                                  </p:childTnLst>
                                </p:cTn>
                              </p:par>
                            </p:childTnLst>
                          </p:cTn>
                        </p:par>
                        <p:par>
                          <p:cTn fill="hold" id="190" nodeType="afterGroup">
                            <p:stCondLst>
                              <p:cond delay="7550"/>
                            </p:stCondLst>
                            <p:childTnLst>
                              <p:par>
                                <p:cTn fill="hold" grpId="0" id="191" nodeType="afterEffect" presetClass="entr" presetID="53" presetSubtype="0">
                                  <p:stCondLst>
                                    <p:cond delay="0"/>
                                  </p:stCondLst>
                                  <p:childTnLst>
                                    <p:set>
                                      <p:cBhvr>
                                        <p:cTn dur="1" fill="hold" id="192">
                                          <p:stCondLst>
                                            <p:cond delay="0"/>
                                          </p:stCondLst>
                                        </p:cTn>
                                        <p:tgtEl>
                                          <p:spTgt spid="63"/>
                                        </p:tgtEl>
                                        <p:attrNameLst>
                                          <p:attrName>style.visibility</p:attrName>
                                        </p:attrNameLst>
                                      </p:cBhvr>
                                      <p:to>
                                        <p:strVal val="visible"/>
                                      </p:to>
                                    </p:set>
                                    <p:anim calcmode="lin" valueType="num">
                                      <p:cBhvr>
                                        <p:cTn dur="300" fill="hold" id="193"/>
                                        <p:tgtEl>
                                          <p:spTgt spid="63"/>
                                        </p:tgtEl>
                                        <p:attrNameLst>
                                          <p:attrName>ppt_w</p:attrName>
                                        </p:attrNameLst>
                                      </p:cBhvr>
                                      <p:tavLst>
                                        <p:tav tm="0">
                                          <p:val>
                                            <p:fltVal val="0"/>
                                          </p:val>
                                        </p:tav>
                                        <p:tav tm="100000">
                                          <p:val>
                                            <p:strVal val="#ppt_w"/>
                                          </p:val>
                                        </p:tav>
                                      </p:tavLst>
                                    </p:anim>
                                    <p:anim calcmode="lin" valueType="num">
                                      <p:cBhvr>
                                        <p:cTn dur="300" fill="hold" id="194"/>
                                        <p:tgtEl>
                                          <p:spTgt spid="63"/>
                                        </p:tgtEl>
                                        <p:attrNameLst>
                                          <p:attrName>ppt_h</p:attrName>
                                        </p:attrNameLst>
                                      </p:cBhvr>
                                      <p:tavLst>
                                        <p:tav tm="0">
                                          <p:val>
                                            <p:fltVal val="0"/>
                                          </p:val>
                                        </p:tav>
                                        <p:tav tm="100000">
                                          <p:val>
                                            <p:strVal val="#ppt_h"/>
                                          </p:val>
                                        </p:tav>
                                      </p:tavLst>
                                    </p:anim>
                                    <p:animEffect filter="fade" transition="in">
                                      <p:cBhvr>
                                        <p:cTn dur="300" id="195"/>
                                        <p:tgtEl>
                                          <p:spTgt spid="63"/>
                                        </p:tgtEl>
                                      </p:cBhvr>
                                    </p:animEffect>
                                  </p:childTnLst>
                                </p:cTn>
                              </p:par>
                            </p:childTnLst>
                          </p:cTn>
                        </p:par>
                        <p:par>
                          <p:cTn fill="hold" id="196" nodeType="afterGroup">
                            <p:stCondLst>
                              <p:cond delay="7850"/>
                            </p:stCondLst>
                            <p:childTnLst>
                              <p:par>
                                <p:cTn fill="hold" grpId="0" id="197" nodeType="afterEffect" presetClass="entr" presetID="53" presetSubtype="0">
                                  <p:stCondLst>
                                    <p:cond delay="0"/>
                                  </p:stCondLst>
                                  <p:childTnLst>
                                    <p:set>
                                      <p:cBhvr>
                                        <p:cTn dur="1" fill="hold" id="198">
                                          <p:stCondLst>
                                            <p:cond delay="0"/>
                                          </p:stCondLst>
                                        </p:cTn>
                                        <p:tgtEl>
                                          <p:spTgt spid="64"/>
                                        </p:tgtEl>
                                        <p:attrNameLst>
                                          <p:attrName>style.visibility</p:attrName>
                                        </p:attrNameLst>
                                      </p:cBhvr>
                                      <p:to>
                                        <p:strVal val="visible"/>
                                      </p:to>
                                    </p:set>
                                    <p:anim calcmode="lin" valueType="num">
                                      <p:cBhvr>
                                        <p:cTn dur="300" fill="hold" id="199"/>
                                        <p:tgtEl>
                                          <p:spTgt spid="64"/>
                                        </p:tgtEl>
                                        <p:attrNameLst>
                                          <p:attrName>ppt_w</p:attrName>
                                        </p:attrNameLst>
                                      </p:cBhvr>
                                      <p:tavLst>
                                        <p:tav tm="0">
                                          <p:val>
                                            <p:fltVal val="0"/>
                                          </p:val>
                                        </p:tav>
                                        <p:tav tm="100000">
                                          <p:val>
                                            <p:strVal val="#ppt_w"/>
                                          </p:val>
                                        </p:tav>
                                      </p:tavLst>
                                    </p:anim>
                                    <p:anim calcmode="lin" valueType="num">
                                      <p:cBhvr>
                                        <p:cTn dur="300" fill="hold" id="200"/>
                                        <p:tgtEl>
                                          <p:spTgt spid="64"/>
                                        </p:tgtEl>
                                        <p:attrNameLst>
                                          <p:attrName>ppt_h</p:attrName>
                                        </p:attrNameLst>
                                      </p:cBhvr>
                                      <p:tavLst>
                                        <p:tav tm="0">
                                          <p:val>
                                            <p:fltVal val="0"/>
                                          </p:val>
                                        </p:tav>
                                        <p:tav tm="100000">
                                          <p:val>
                                            <p:strVal val="#ppt_h"/>
                                          </p:val>
                                        </p:tav>
                                      </p:tavLst>
                                    </p:anim>
                                    <p:animEffect filter="fade" transition="in">
                                      <p:cBhvr>
                                        <p:cTn dur="300" id="201"/>
                                        <p:tgtEl>
                                          <p:spTgt spid="64"/>
                                        </p:tgtEl>
                                      </p:cBhvr>
                                    </p:animEffect>
                                  </p:childTnLst>
                                </p:cTn>
                              </p:par>
                            </p:childTnLst>
                          </p:cTn>
                        </p:par>
                        <p:par>
                          <p:cTn fill="hold" id="202" nodeType="afterGroup">
                            <p:stCondLst>
                              <p:cond delay="8150"/>
                            </p:stCondLst>
                            <p:childTnLst>
                              <p:par>
                                <p:cTn fill="hold" grpId="0" id="203" nodeType="afterEffect" presetClass="entr" presetID="53" presetSubtype="0">
                                  <p:stCondLst>
                                    <p:cond delay="0"/>
                                  </p:stCondLst>
                                  <p:childTnLst>
                                    <p:set>
                                      <p:cBhvr>
                                        <p:cTn dur="1" fill="hold" id="204">
                                          <p:stCondLst>
                                            <p:cond delay="0"/>
                                          </p:stCondLst>
                                        </p:cTn>
                                        <p:tgtEl>
                                          <p:spTgt spid="65"/>
                                        </p:tgtEl>
                                        <p:attrNameLst>
                                          <p:attrName>style.visibility</p:attrName>
                                        </p:attrNameLst>
                                      </p:cBhvr>
                                      <p:to>
                                        <p:strVal val="visible"/>
                                      </p:to>
                                    </p:set>
                                    <p:anim calcmode="lin" valueType="num">
                                      <p:cBhvr>
                                        <p:cTn dur="300" fill="hold" id="205"/>
                                        <p:tgtEl>
                                          <p:spTgt spid="65"/>
                                        </p:tgtEl>
                                        <p:attrNameLst>
                                          <p:attrName>ppt_w</p:attrName>
                                        </p:attrNameLst>
                                      </p:cBhvr>
                                      <p:tavLst>
                                        <p:tav tm="0">
                                          <p:val>
                                            <p:fltVal val="0"/>
                                          </p:val>
                                        </p:tav>
                                        <p:tav tm="100000">
                                          <p:val>
                                            <p:strVal val="#ppt_w"/>
                                          </p:val>
                                        </p:tav>
                                      </p:tavLst>
                                    </p:anim>
                                    <p:anim calcmode="lin" valueType="num">
                                      <p:cBhvr>
                                        <p:cTn dur="300" fill="hold" id="206"/>
                                        <p:tgtEl>
                                          <p:spTgt spid="65"/>
                                        </p:tgtEl>
                                        <p:attrNameLst>
                                          <p:attrName>ppt_h</p:attrName>
                                        </p:attrNameLst>
                                      </p:cBhvr>
                                      <p:tavLst>
                                        <p:tav tm="0">
                                          <p:val>
                                            <p:fltVal val="0"/>
                                          </p:val>
                                        </p:tav>
                                        <p:tav tm="100000">
                                          <p:val>
                                            <p:strVal val="#ppt_h"/>
                                          </p:val>
                                        </p:tav>
                                      </p:tavLst>
                                    </p:anim>
                                    <p:animEffect filter="fade" transition="in">
                                      <p:cBhvr>
                                        <p:cTn dur="300" id="207"/>
                                        <p:tgtEl>
                                          <p:spTgt spid="6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1"/>
      <p:bldP grpId="0" spid="12"/>
      <p:bldP grpId="0" spid="13"/>
      <p:bldP grpId="0" spid="14"/>
      <p:bldP grpId="0" spid="15"/>
      <p:bldP grpId="0" spid="16"/>
      <p:bldP grpId="0" spid="17"/>
      <p:bldP grpId="0" spid="18"/>
      <p:bldP grpId="0" spid="29"/>
      <p:bldP grpId="0" spid="30"/>
      <p:bldP grpId="0" spid="31"/>
      <p:bldP grpId="0" spid="44"/>
      <p:bldP grpId="0" spid="45"/>
      <p:bldP grpId="0" spid="46"/>
      <p:bldP grpId="0" spid="47"/>
      <p:bldP grpId="0" spid="48"/>
      <p:bldP grpId="0" spid="49"/>
      <p:bldP grpId="0" spid="50"/>
      <p:bldP grpId="0" spid="51"/>
      <p:bldP grpId="0" spid="52"/>
      <p:bldP grpId="0" spid="53"/>
      <p:bldP grpId="0" spid="57"/>
      <p:bldP grpId="0" spid="58"/>
      <p:bldP grpId="0" spid="59"/>
      <p:bldP grpId="0" spid="60"/>
      <p:bldP grpId="0" spid="61"/>
      <p:bldP grpId="0" spid="62"/>
      <p:bldP grpId="0" spid="63"/>
      <p:bldP grpId="0" spid="64"/>
      <p:bldP grpId="0" spid="65"/>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91" name="TextBox 90"/>
          <p:cNvSpPr txBox="1"/>
          <p:nvPr/>
        </p:nvSpPr>
        <p:spPr>
          <a:xfrm>
            <a:off x="4770648" y="188640"/>
            <a:ext cx="2623083" cy="457200"/>
          </a:xfrm>
          <a:prstGeom prst="rect">
            <a:avLst/>
          </a:prstGeom>
          <a:noFill/>
        </p:spPr>
        <p:txBody>
          <a:bodyPr rtlCol="0" wrap="square">
            <a:spAutoFit/>
          </a:bodyPr>
          <a:lstStyle/>
          <a:p>
            <a:pPr algn="ctr"/>
            <a:r>
              <a:rPr altLang="en-US" b="1" lang="zh-CN" sz="2400">
                <a:solidFill>
                  <a:schemeClr val="tx1">
                    <a:lumMod val="50000"/>
                    <a:lumOff val="50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四项主要工作</a:t>
            </a:r>
          </a:p>
        </p:txBody>
      </p:sp>
      <p:cxnSp>
        <p:nvCxnSpPr>
          <p:cNvPr id="95" name="直接连接符 94"/>
          <p:cNvCxnSpPr/>
          <p:nvPr/>
        </p:nvCxnSpPr>
        <p:spPr>
          <a:xfrm>
            <a:off x="7393731" y="419473"/>
            <a:ext cx="446449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a:off x="336947" y="423828"/>
            <a:ext cx="439248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a:off x="7393731" y="476672"/>
            <a:ext cx="4464496"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a:off x="336947" y="481027"/>
            <a:ext cx="4392488"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2" name="组合 11"/>
          <p:cNvGrpSpPr/>
          <p:nvPr/>
        </p:nvGrpSpPr>
        <p:grpSpPr>
          <a:xfrm>
            <a:off x="4736468" y="1362793"/>
            <a:ext cx="1613372" cy="1827513"/>
            <a:chOff x="4394113" y="1705998"/>
            <a:chExt cx="1613372" cy="1827513"/>
          </a:xfrm>
        </p:grpSpPr>
        <p:sp>
          <p:nvSpPr>
            <p:cNvPr id="13" name="Freeform 5"/>
            <p:cNvSpPr/>
            <p:nvPr/>
          </p:nvSpPr>
          <p:spPr bwMode="auto">
            <a:xfrm>
              <a:off x="4394113" y="1705998"/>
              <a:ext cx="1613372" cy="1827513"/>
            </a:xfrm>
            <a:custGeom>
              <a:gdLst>
                <a:gd fmla="*/ 932 w 932" name="T0"/>
                <a:gd fmla="*/ 466 h 1056" name="T1"/>
                <a:gd fmla="*/ 466 w 932" name="T2"/>
                <a:gd fmla="*/ 0 h 1056" name="T3"/>
                <a:gd fmla="*/ 0 w 932" name="T4"/>
                <a:gd fmla="*/ 466 h 1056" name="T5"/>
                <a:gd fmla="*/ 466 w 932" name="T6"/>
                <a:gd fmla="*/ 931 h 1056" name="T7"/>
                <a:gd fmla="*/ 560 w 932" name="T8"/>
                <a:gd fmla="*/ 922 h 1056" name="T9"/>
                <a:gd fmla="*/ 557 w 932" name="T10"/>
                <a:gd fmla="*/ 1056 h 1056" name="T11"/>
                <a:gd fmla="*/ 899 w 932" name="T12"/>
                <a:gd fmla="*/ 644 h 1056" name="T13"/>
                <a:gd fmla="*/ 932 w 932" name="T14"/>
                <a:gd fmla="*/ 466 h 105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056" w="932">
                  <a:moveTo>
                    <a:pt x="932" y="466"/>
                  </a:moveTo>
                  <a:cubicBezTo>
                    <a:pt x="932" y="208"/>
                    <a:pt x="723" y="0"/>
                    <a:pt x="466" y="0"/>
                  </a:cubicBezTo>
                  <a:cubicBezTo>
                    <a:pt x="209" y="0"/>
                    <a:pt x="0" y="208"/>
                    <a:pt x="0" y="466"/>
                  </a:cubicBezTo>
                  <a:cubicBezTo>
                    <a:pt x="0" y="723"/>
                    <a:pt x="209" y="931"/>
                    <a:pt x="466" y="931"/>
                  </a:cubicBezTo>
                  <a:cubicBezTo>
                    <a:pt x="498" y="931"/>
                    <a:pt x="529" y="928"/>
                    <a:pt x="560" y="922"/>
                  </a:cubicBezTo>
                  <a:cubicBezTo>
                    <a:pt x="557" y="1056"/>
                    <a:pt x="557" y="1056"/>
                    <a:pt x="557" y="1056"/>
                  </a:cubicBezTo>
                  <a:cubicBezTo>
                    <a:pt x="788" y="907"/>
                    <a:pt x="875" y="713"/>
                    <a:pt x="899" y="644"/>
                  </a:cubicBezTo>
                  <a:cubicBezTo>
                    <a:pt x="920" y="591"/>
                    <a:pt x="932" y="526"/>
                    <a:pt x="932" y="466"/>
                  </a:cubicBezTo>
                </a:path>
              </a:pathLst>
            </a:custGeom>
            <a:solidFill>
              <a:srgbClr val="405F8F"/>
            </a:solidFill>
            <a:ln>
              <a:noFill/>
            </a:ln>
            <a:effectLst>
              <a:outerShdw algn="tl" blurRad="431800" dir="2700000" dist="88900" rotWithShape="0">
                <a:prstClr val="black">
                  <a:alpha val="40000"/>
                </a:prstClr>
              </a:outerShdw>
            </a:effectLst>
          </p:spPr>
          <p:txBody>
            <a:bodyPr anchor="t" anchorCtr="0" bIns="45720" compatLnSpc="1" lIns="91440" numCol="1" rIns="91440" tIns="45720" vert="horz" wrap="square"/>
            <a:lstStyle/>
            <a:p>
              <a:endParaRPr altLang="en-US" lang="zh-CN">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14" name="Freeform 5"/>
            <p:cNvSpPr/>
            <p:nvPr/>
          </p:nvSpPr>
          <p:spPr bwMode="auto">
            <a:xfrm rot="21299020">
              <a:off x="4546513" y="1858398"/>
              <a:ext cx="1322994" cy="1498593"/>
            </a:xfrm>
            <a:custGeom>
              <a:gdLst>
                <a:gd fmla="*/ 932 w 932" name="T0"/>
                <a:gd fmla="*/ 466 h 1056" name="T1"/>
                <a:gd fmla="*/ 466 w 932" name="T2"/>
                <a:gd fmla="*/ 0 h 1056" name="T3"/>
                <a:gd fmla="*/ 0 w 932" name="T4"/>
                <a:gd fmla="*/ 466 h 1056" name="T5"/>
                <a:gd fmla="*/ 466 w 932" name="T6"/>
                <a:gd fmla="*/ 931 h 1056" name="T7"/>
                <a:gd fmla="*/ 560 w 932" name="T8"/>
                <a:gd fmla="*/ 922 h 1056" name="T9"/>
                <a:gd fmla="*/ 557 w 932" name="T10"/>
                <a:gd fmla="*/ 1056 h 1056" name="T11"/>
                <a:gd fmla="*/ 899 w 932" name="T12"/>
                <a:gd fmla="*/ 644 h 1056" name="T13"/>
                <a:gd fmla="*/ 932 w 932" name="T14"/>
                <a:gd fmla="*/ 466 h 105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056" w="932">
                  <a:moveTo>
                    <a:pt x="932" y="466"/>
                  </a:moveTo>
                  <a:cubicBezTo>
                    <a:pt x="932" y="208"/>
                    <a:pt x="723" y="0"/>
                    <a:pt x="466" y="0"/>
                  </a:cubicBezTo>
                  <a:cubicBezTo>
                    <a:pt x="209" y="0"/>
                    <a:pt x="0" y="208"/>
                    <a:pt x="0" y="466"/>
                  </a:cubicBezTo>
                  <a:cubicBezTo>
                    <a:pt x="0" y="723"/>
                    <a:pt x="209" y="931"/>
                    <a:pt x="466" y="931"/>
                  </a:cubicBezTo>
                  <a:cubicBezTo>
                    <a:pt x="498" y="931"/>
                    <a:pt x="529" y="928"/>
                    <a:pt x="560" y="922"/>
                  </a:cubicBezTo>
                  <a:cubicBezTo>
                    <a:pt x="557" y="1056"/>
                    <a:pt x="557" y="1056"/>
                    <a:pt x="557" y="1056"/>
                  </a:cubicBezTo>
                  <a:cubicBezTo>
                    <a:pt x="788" y="907"/>
                    <a:pt x="875" y="713"/>
                    <a:pt x="899" y="644"/>
                  </a:cubicBezTo>
                  <a:cubicBezTo>
                    <a:pt x="920" y="591"/>
                    <a:pt x="932" y="526"/>
                    <a:pt x="932" y="466"/>
                  </a:cubicBezTo>
                </a:path>
              </a:pathLst>
            </a:custGeom>
            <a:blipFill>
              <a:blip r:embed="rId3"/>
              <a:stretch>
                <a:fillRect b="-151558" l="-167158" r="-198372" t="-31921"/>
              </a:stretch>
            </a:blipFill>
            <a:ln>
              <a:noFill/>
            </a:ln>
            <a:effectLst>
              <a:outerShdw algn="tl" blurRad="50800" dir="2700000" dist="38100" rotWithShape="0">
                <a:prstClr val="black">
                  <a:alpha val="40000"/>
                </a:prstClr>
              </a:outerShdw>
            </a:effectLst>
          </p:spPr>
          <p:txBody>
            <a:bodyPr anchor="t" anchorCtr="0" bIns="45720" compatLnSpc="1" lIns="91440" numCol="1" rIns="91440" tIns="45720" vert="horz" wrap="square"/>
            <a:lstStyle/>
            <a:p>
              <a:endParaRPr altLang="en-US" lang="zh-CN">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grpSp>
      <p:grpSp>
        <p:nvGrpSpPr>
          <p:cNvPr id="15" name="组合 14"/>
          <p:cNvGrpSpPr/>
          <p:nvPr/>
        </p:nvGrpSpPr>
        <p:grpSpPr>
          <a:xfrm>
            <a:off x="5047663" y="1777284"/>
            <a:ext cx="1005403" cy="873900"/>
            <a:chOff x="4621799" y="1778517"/>
            <a:chExt cx="1005403" cy="873900"/>
          </a:xfrm>
        </p:grpSpPr>
        <p:grpSp>
          <p:nvGrpSpPr>
            <p:cNvPr id="16" name="组合 15"/>
            <p:cNvGrpSpPr/>
            <p:nvPr/>
          </p:nvGrpSpPr>
          <p:grpSpPr>
            <a:xfrm>
              <a:off x="4921406" y="1778517"/>
              <a:ext cx="390724" cy="386695"/>
              <a:chOff x="6967126" y="4092464"/>
              <a:chExt cx="453105" cy="448433"/>
            </a:xfrm>
            <a:solidFill>
              <a:schemeClr val="bg1"/>
            </a:solidFill>
            <a:effectLst/>
          </p:grpSpPr>
          <p:sp>
            <p:nvSpPr>
              <p:cNvPr id="18" name="Freeform 136"/>
              <p:cNvSpPr/>
              <p:nvPr/>
            </p:nvSpPr>
            <p:spPr bwMode="auto">
              <a:xfrm>
                <a:off x="6967126" y="4343773"/>
                <a:ext cx="453105" cy="197124"/>
              </a:xfrm>
              <a:custGeom>
                <a:gdLst>
                  <a:gd fmla="*/ 103 w 205" name="T0"/>
                  <a:gd fmla="*/ 19 h 89" name="T1"/>
                  <a:gd fmla="*/ 47 w 205" name="T2"/>
                  <a:gd fmla="*/ 0 h 89" name="T3"/>
                  <a:gd fmla="*/ 0 w 205" name="T4"/>
                  <a:gd fmla="*/ 0 h 89" name="T5"/>
                  <a:gd fmla="*/ 0 w 205" name="T6"/>
                  <a:gd fmla="*/ 67 h 89" name="T7"/>
                  <a:gd fmla="*/ 22 w 205" name="T8"/>
                  <a:gd fmla="*/ 89 h 89" name="T9"/>
                  <a:gd fmla="*/ 183 w 205" name="T10"/>
                  <a:gd fmla="*/ 89 h 89" name="T11"/>
                  <a:gd fmla="*/ 205 w 205" name="T12"/>
                  <a:gd fmla="*/ 67 h 89" name="T13"/>
                  <a:gd fmla="*/ 205 w 205" name="T14"/>
                  <a:gd fmla="*/ 0 h 89" name="T15"/>
                  <a:gd fmla="*/ 158 w 205" name="T16"/>
                  <a:gd fmla="*/ 0 h 89" name="T17"/>
                  <a:gd fmla="*/ 103 w 205" name="T18"/>
                  <a:gd fmla="*/ 19 h 8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89" w="205">
                    <a:moveTo>
                      <a:pt x="103" y="19"/>
                    </a:moveTo>
                    <a:cubicBezTo>
                      <a:pt x="82" y="19"/>
                      <a:pt x="62" y="12"/>
                      <a:pt x="47" y="0"/>
                    </a:cubicBezTo>
                    <a:cubicBezTo>
                      <a:pt x="0" y="0"/>
                      <a:pt x="0" y="0"/>
                      <a:pt x="0" y="0"/>
                    </a:cubicBezTo>
                    <a:cubicBezTo>
                      <a:pt x="0" y="67"/>
                      <a:pt x="0" y="67"/>
                      <a:pt x="0" y="67"/>
                    </a:cubicBezTo>
                    <a:cubicBezTo>
                      <a:pt x="0" y="79"/>
                      <a:pt x="10" y="89"/>
                      <a:pt x="22" y="89"/>
                    </a:cubicBezTo>
                    <a:cubicBezTo>
                      <a:pt x="183" y="89"/>
                      <a:pt x="183" y="89"/>
                      <a:pt x="183" y="89"/>
                    </a:cubicBezTo>
                    <a:cubicBezTo>
                      <a:pt x="195" y="89"/>
                      <a:pt x="205" y="79"/>
                      <a:pt x="205" y="67"/>
                    </a:cubicBezTo>
                    <a:cubicBezTo>
                      <a:pt x="205" y="0"/>
                      <a:pt x="205" y="0"/>
                      <a:pt x="205" y="0"/>
                    </a:cubicBezTo>
                    <a:cubicBezTo>
                      <a:pt x="158" y="0"/>
                      <a:pt x="158" y="0"/>
                      <a:pt x="158" y="0"/>
                    </a:cubicBezTo>
                    <a:cubicBezTo>
                      <a:pt x="143" y="12"/>
                      <a:pt x="124" y="19"/>
                      <a:pt x="103" y="19"/>
                    </a:cubicBezTo>
                    <a:close/>
                  </a:path>
                </a:pathLst>
              </a:custGeom>
              <a:solidFill>
                <a:srgbClr val="405F8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sz="2000">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19" name="Freeform 137"/>
              <p:cNvSpPr>
                <a:spLocks noEditPoints="1"/>
              </p:cNvSpPr>
              <p:nvPr/>
            </p:nvSpPr>
            <p:spPr bwMode="auto">
              <a:xfrm>
                <a:off x="6967126" y="4092464"/>
                <a:ext cx="453105" cy="260652"/>
              </a:xfrm>
              <a:custGeom>
                <a:gdLst>
                  <a:gd fmla="*/ 183 w 205" name="T0"/>
                  <a:gd fmla="*/ 42 h 118" name="T1"/>
                  <a:gd fmla="*/ 180 w 205" name="T2"/>
                  <a:gd fmla="*/ 42 h 118" name="T3"/>
                  <a:gd fmla="*/ 154 w 205" name="T4"/>
                  <a:gd fmla="*/ 42 h 118" name="T5"/>
                  <a:gd fmla="*/ 154 w 205" name="T6"/>
                  <a:gd fmla="*/ 22 h 118" name="T7"/>
                  <a:gd fmla="*/ 132 w 205" name="T8"/>
                  <a:gd fmla="*/ 0 h 118" name="T9"/>
                  <a:gd fmla="*/ 73 w 205" name="T10"/>
                  <a:gd fmla="*/ 0 h 118" name="T11"/>
                  <a:gd fmla="*/ 51 w 205" name="T12"/>
                  <a:gd fmla="*/ 22 h 118" name="T13"/>
                  <a:gd fmla="*/ 51 w 205" name="T14"/>
                  <a:gd fmla="*/ 42 h 118" name="T15"/>
                  <a:gd fmla="*/ 25 w 205" name="T16"/>
                  <a:gd fmla="*/ 42 h 118" name="T17"/>
                  <a:gd fmla="*/ 22 w 205" name="T18"/>
                  <a:gd fmla="*/ 42 h 118" name="T19"/>
                  <a:gd fmla="*/ 0 w 205" name="T20"/>
                  <a:gd fmla="*/ 64 h 118" name="T21"/>
                  <a:gd fmla="*/ 0 w 205" name="T22"/>
                  <a:gd fmla="*/ 101 h 118" name="T23"/>
                  <a:gd fmla="*/ 54 w 205" name="T24"/>
                  <a:gd fmla="*/ 101 h 118" name="T25"/>
                  <a:gd fmla="*/ 103 w 205" name="T26"/>
                  <a:gd fmla="*/ 118 h 118" name="T27"/>
                  <a:gd fmla="*/ 151 w 205" name="T28"/>
                  <a:gd fmla="*/ 101 h 118" name="T29"/>
                  <a:gd fmla="*/ 205 w 205" name="T30"/>
                  <a:gd fmla="*/ 101 h 118" name="T31"/>
                  <a:gd fmla="*/ 205 w 205" name="T32"/>
                  <a:gd fmla="*/ 64 h 118" name="T33"/>
                  <a:gd fmla="*/ 183 w 205" name="T34"/>
                  <a:gd fmla="*/ 42 h 118" name="T35"/>
                  <a:gd fmla="*/ 67 w 205" name="T36"/>
                  <a:gd fmla="*/ 26 h 118" name="T37"/>
                  <a:gd fmla="*/ 67 w 205" name="T38"/>
                  <a:gd fmla="*/ 22 h 118" name="T39"/>
                  <a:gd fmla="*/ 73 w 205" name="T40"/>
                  <a:gd fmla="*/ 17 h 118" name="T41"/>
                  <a:gd fmla="*/ 132 w 205" name="T42"/>
                  <a:gd fmla="*/ 17 h 118" name="T43"/>
                  <a:gd fmla="*/ 138 w 205" name="T44"/>
                  <a:gd fmla="*/ 22 h 118" name="T45"/>
                  <a:gd fmla="*/ 138 w 205" name="T46"/>
                  <a:gd fmla="*/ 26 h 118" name="T47"/>
                  <a:gd fmla="*/ 138 w 205" name="T48"/>
                  <a:gd fmla="*/ 42 h 118" name="T49"/>
                  <a:gd fmla="*/ 67 w 205" name="T50"/>
                  <a:gd fmla="*/ 42 h 118" name="T51"/>
                  <a:gd fmla="*/ 67 w 205" name="T52"/>
                  <a:gd fmla="*/ 26 h 118" name="T53"/>
                  <a:gd fmla="*/ 101 w 205" name="T54"/>
                  <a:gd fmla="*/ 101 h 118" name="T55"/>
                  <a:gd fmla="*/ 85 w 205" name="T56"/>
                  <a:gd fmla="*/ 86 h 118" name="T57"/>
                  <a:gd fmla="*/ 101 w 205" name="T58"/>
                  <a:gd fmla="*/ 70 h 118" name="T59"/>
                  <a:gd fmla="*/ 117 w 205" name="T60"/>
                  <a:gd fmla="*/ 86 h 118" name="T61"/>
                  <a:gd fmla="*/ 101 w 205" name="T62"/>
                  <a:gd fmla="*/ 101 h 118"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118" w="205">
                    <a:moveTo>
                      <a:pt x="183" y="42"/>
                    </a:moveTo>
                    <a:cubicBezTo>
                      <a:pt x="180" y="42"/>
                      <a:pt x="180" y="42"/>
                      <a:pt x="180" y="42"/>
                    </a:cubicBezTo>
                    <a:cubicBezTo>
                      <a:pt x="154" y="42"/>
                      <a:pt x="154" y="42"/>
                      <a:pt x="154" y="42"/>
                    </a:cubicBezTo>
                    <a:cubicBezTo>
                      <a:pt x="154" y="22"/>
                      <a:pt x="154" y="22"/>
                      <a:pt x="154" y="22"/>
                    </a:cubicBezTo>
                    <a:cubicBezTo>
                      <a:pt x="154" y="10"/>
                      <a:pt x="144" y="0"/>
                      <a:pt x="132" y="0"/>
                    </a:cubicBezTo>
                    <a:cubicBezTo>
                      <a:pt x="73" y="0"/>
                      <a:pt x="73" y="0"/>
                      <a:pt x="73" y="0"/>
                    </a:cubicBezTo>
                    <a:cubicBezTo>
                      <a:pt x="61" y="0"/>
                      <a:pt x="51" y="10"/>
                      <a:pt x="51" y="22"/>
                    </a:cubicBezTo>
                    <a:cubicBezTo>
                      <a:pt x="51" y="42"/>
                      <a:pt x="51" y="42"/>
                      <a:pt x="51" y="42"/>
                    </a:cubicBezTo>
                    <a:cubicBezTo>
                      <a:pt x="25" y="42"/>
                      <a:pt x="25" y="42"/>
                      <a:pt x="25" y="42"/>
                    </a:cubicBezTo>
                    <a:cubicBezTo>
                      <a:pt x="22" y="42"/>
                      <a:pt x="22" y="42"/>
                      <a:pt x="22" y="42"/>
                    </a:cubicBezTo>
                    <a:cubicBezTo>
                      <a:pt x="10" y="42"/>
                      <a:pt x="0" y="52"/>
                      <a:pt x="0" y="64"/>
                    </a:cubicBezTo>
                    <a:cubicBezTo>
                      <a:pt x="0" y="101"/>
                      <a:pt x="0" y="101"/>
                      <a:pt x="0" y="101"/>
                    </a:cubicBezTo>
                    <a:cubicBezTo>
                      <a:pt x="54" y="101"/>
                      <a:pt x="54" y="101"/>
                      <a:pt x="54" y="101"/>
                    </a:cubicBezTo>
                    <a:cubicBezTo>
                      <a:pt x="67" y="112"/>
                      <a:pt x="84" y="118"/>
                      <a:pt x="103" y="118"/>
                    </a:cubicBezTo>
                    <a:cubicBezTo>
                      <a:pt x="121" y="118"/>
                      <a:pt x="138" y="112"/>
                      <a:pt x="151" y="101"/>
                    </a:cubicBezTo>
                    <a:cubicBezTo>
                      <a:pt x="205" y="101"/>
                      <a:pt x="205" y="101"/>
                      <a:pt x="205" y="101"/>
                    </a:cubicBezTo>
                    <a:cubicBezTo>
                      <a:pt x="205" y="64"/>
                      <a:pt x="205" y="64"/>
                      <a:pt x="205" y="64"/>
                    </a:cubicBezTo>
                    <a:cubicBezTo>
                      <a:pt x="205" y="52"/>
                      <a:pt x="195" y="42"/>
                      <a:pt x="183" y="42"/>
                    </a:cubicBezTo>
                    <a:close/>
                    <a:moveTo>
                      <a:pt x="67" y="26"/>
                    </a:moveTo>
                    <a:cubicBezTo>
                      <a:pt x="67" y="22"/>
                      <a:pt x="67" y="22"/>
                      <a:pt x="67" y="22"/>
                    </a:cubicBezTo>
                    <a:cubicBezTo>
                      <a:pt x="67" y="19"/>
                      <a:pt x="70" y="17"/>
                      <a:pt x="73" y="17"/>
                    </a:cubicBezTo>
                    <a:cubicBezTo>
                      <a:pt x="132" y="17"/>
                      <a:pt x="132" y="17"/>
                      <a:pt x="132" y="17"/>
                    </a:cubicBezTo>
                    <a:cubicBezTo>
                      <a:pt x="135" y="17"/>
                      <a:pt x="138" y="19"/>
                      <a:pt x="138" y="22"/>
                    </a:cubicBezTo>
                    <a:cubicBezTo>
                      <a:pt x="138" y="26"/>
                      <a:pt x="138" y="26"/>
                      <a:pt x="138" y="26"/>
                    </a:cubicBezTo>
                    <a:cubicBezTo>
                      <a:pt x="138" y="42"/>
                      <a:pt x="138" y="42"/>
                      <a:pt x="138" y="42"/>
                    </a:cubicBezTo>
                    <a:cubicBezTo>
                      <a:pt x="67" y="42"/>
                      <a:pt x="67" y="42"/>
                      <a:pt x="67" y="42"/>
                    </a:cubicBezTo>
                    <a:lnTo>
                      <a:pt x="67" y="26"/>
                    </a:lnTo>
                    <a:close/>
                    <a:moveTo>
                      <a:pt x="101" y="101"/>
                    </a:moveTo>
                    <a:cubicBezTo>
                      <a:pt x="92" y="101"/>
                      <a:pt x="85" y="94"/>
                      <a:pt x="85" y="86"/>
                    </a:cubicBezTo>
                    <a:cubicBezTo>
                      <a:pt x="85" y="77"/>
                      <a:pt x="92" y="70"/>
                      <a:pt x="101" y="70"/>
                    </a:cubicBezTo>
                    <a:cubicBezTo>
                      <a:pt x="110" y="70"/>
                      <a:pt x="117" y="77"/>
                      <a:pt x="117" y="86"/>
                    </a:cubicBezTo>
                    <a:cubicBezTo>
                      <a:pt x="117" y="94"/>
                      <a:pt x="110" y="101"/>
                      <a:pt x="101" y="101"/>
                    </a:cubicBezTo>
                    <a:close/>
                  </a:path>
                </a:pathLst>
              </a:custGeom>
              <a:solidFill>
                <a:srgbClr val="405F8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sz="2000">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grpSp>
        <p:sp>
          <p:nvSpPr>
            <p:cNvPr id="17" name="矩形 16"/>
            <p:cNvSpPr/>
            <p:nvPr/>
          </p:nvSpPr>
          <p:spPr>
            <a:xfrm>
              <a:off x="4621799" y="2313863"/>
              <a:ext cx="995680" cy="335280"/>
            </a:xfrm>
            <a:prstGeom prst="rect">
              <a:avLst/>
            </a:prstGeom>
          </p:spPr>
          <p:txBody>
            <a:bodyPr wrap="none">
              <a:spAutoFit/>
            </a:bodyPr>
            <a:lstStyle/>
            <a:p>
              <a:r>
                <a:rPr altLang="en-US" b="1" lang="zh-CN" sz="1600">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添加标题</a:t>
              </a:r>
            </a:p>
          </p:txBody>
        </p:sp>
      </p:grpSp>
      <p:grpSp>
        <p:nvGrpSpPr>
          <p:cNvPr id="20" name="组合 19"/>
          <p:cNvGrpSpPr/>
          <p:nvPr/>
        </p:nvGrpSpPr>
        <p:grpSpPr>
          <a:xfrm flipH="1">
            <a:off x="6053066" y="2359312"/>
            <a:ext cx="1584176" cy="1827513"/>
            <a:chOff x="4394113" y="1705998"/>
            <a:chExt cx="1613372" cy="1827513"/>
          </a:xfrm>
        </p:grpSpPr>
        <p:sp>
          <p:nvSpPr>
            <p:cNvPr id="21" name="Freeform 5"/>
            <p:cNvSpPr/>
            <p:nvPr/>
          </p:nvSpPr>
          <p:spPr bwMode="auto">
            <a:xfrm>
              <a:off x="4394113" y="1705998"/>
              <a:ext cx="1613372" cy="1827513"/>
            </a:xfrm>
            <a:custGeom>
              <a:gdLst>
                <a:gd fmla="*/ 932 w 932" name="T0"/>
                <a:gd fmla="*/ 466 h 1056" name="T1"/>
                <a:gd fmla="*/ 466 w 932" name="T2"/>
                <a:gd fmla="*/ 0 h 1056" name="T3"/>
                <a:gd fmla="*/ 0 w 932" name="T4"/>
                <a:gd fmla="*/ 466 h 1056" name="T5"/>
                <a:gd fmla="*/ 466 w 932" name="T6"/>
                <a:gd fmla="*/ 931 h 1056" name="T7"/>
                <a:gd fmla="*/ 560 w 932" name="T8"/>
                <a:gd fmla="*/ 922 h 1056" name="T9"/>
                <a:gd fmla="*/ 557 w 932" name="T10"/>
                <a:gd fmla="*/ 1056 h 1056" name="T11"/>
                <a:gd fmla="*/ 899 w 932" name="T12"/>
                <a:gd fmla="*/ 644 h 1056" name="T13"/>
                <a:gd fmla="*/ 932 w 932" name="T14"/>
                <a:gd fmla="*/ 466 h 105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056" w="932">
                  <a:moveTo>
                    <a:pt x="932" y="466"/>
                  </a:moveTo>
                  <a:cubicBezTo>
                    <a:pt x="932" y="208"/>
                    <a:pt x="723" y="0"/>
                    <a:pt x="466" y="0"/>
                  </a:cubicBezTo>
                  <a:cubicBezTo>
                    <a:pt x="209" y="0"/>
                    <a:pt x="0" y="208"/>
                    <a:pt x="0" y="466"/>
                  </a:cubicBezTo>
                  <a:cubicBezTo>
                    <a:pt x="0" y="723"/>
                    <a:pt x="209" y="931"/>
                    <a:pt x="466" y="931"/>
                  </a:cubicBezTo>
                  <a:cubicBezTo>
                    <a:pt x="498" y="931"/>
                    <a:pt x="529" y="928"/>
                    <a:pt x="560" y="922"/>
                  </a:cubicBezTo>
                  <a:cubicBezTo>
                    <a:pt x="557" y="1056"/>
                    <a:pt x="557" y="1056"/>
                    <a:pt x="557" y="1056"/>
                  </a:cubicBezTo>
                  <a:cubicBezTo>
                    <a:pt x="788" y="907"/>
                    <a:pt x="875" y="713"/>
                    <a:pt x="899" y="644"/>
                  </a:cubicBezTo>
                  <a:cubicBezTo>
                    <a:pt x="920" y="591"/>
                    <a:pt x="932" y="526"/>
                    <a:pt x="932" y="466"/>
                  </a:cubicBezTo>
                </a:path>
              </a:pathLst>
            </a:custGeom>
            <a:solidFill>
              <a:srgbClr val="405F8F"/>
            </a:solidFill>
            <a:ln>
              <a:noFill/>
            </a:ln>
            <a:effectLst>
              <a:outerShdw algn="tl" blurRad="431800" dir="2700000" dist="88900" rotWithShape="0">
                <a:prstClr val="black">
                  <a:alpha val="40000"/>
                </a:prstClr>
              </a:outerShdw>
            </a:effectLst>
          </p:spPr>
          <p:txBody>
            <a:bodyPr anchor="t" anchorCtr="0" bIns="45720" compatLnSpc="1" lIns="91440" numCol="1" rIns="91440" tIns="45720" vert="horz" wrap="square"/>
            <a:lstStyle/>
            <a:p>
              <a:endParaRPr altLang="en-US" lang="zh-CN">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22" name="Freeform 5"/>
            <p:cNvSpPr/>
            <p:nvPr/>
          </p:nvSpPr>
          <p:spPr bwMode="auto">
            <a:xfrm rot="21299020">
              <a:off x="4546513" y="1858398"/>
              <a:ext cx="1322994" cy="1498593"/>
            </a:xfrm>
            <a:custGeom>
              <a:gdLst>
                <a:gd fmla="*/ 932 w 932" name="T0"/>
                <a:gd fmla="*/ 466 h 1056" name="T1"/>
                <a:gd fmla="*/ 466 w 932" name="T2"/>
                <a:gd fmla="*/ 0 h 1056" name="T3"/>
                <a:gd fmla="*/ 0 w 932" name="T4"/>
                <a:gd fmla="*/ 466 h 1056" name="T5"/>
                <a:gd fmla="*/ 466 w 932" name="T6"/>
                <a:gd fmla="*/ 931 h 1056" name="T7"/>
                <a:gd fmla="*/ 560 w 932" name="T8"/>
                <a:gd fmla="*/ 922 h 1056" name="T9"/>
                <a:gd fmla="*/ 557 w 932" name="T10"/>
                <a:gd fmla="*/ 1056 h 1056" name="T11"/>
                <a:gd fmla="*/ 899 w 932" name="T12"/>
                <a:gd fmla="*/ 644 h 1056" name="T13"/>
                <a:gd fmla="*/ 932 w 932" name="T14"/>
                <a:gd fmla="*/ 466 h 105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056" w="932">
                  <a:moveTo>
                    <a:pt x="932" y="466"/>
                  </a:moveTo>
                  <a:cubicBezTo>
                    <a:pt x="932" y="208"/>
                    <a:pt x="723" y="0"/>
                    <a:pt x="466" y="0"/>
                  </a:cubicBezTo>
                  <a:cubicBezTo>
                    <a:pt x="209" y="0"/>
                    <a:pt x="0" y="208"/>
                    <a:pt x="0" y="466"/>
                  </a:cubicBezTo>
                  <a:cubicBezTo>
                    <a:pt x="0" y="723"/>
                    <a:pt x="209" y="931"/>
                    <a:pt x="466" y="931"/>
                  </a:cubicBezTo>
                  <a:cubicBezTo>
                    <a:pt x="498" y="931"/>
                    <a:pt x="529" y="928"/>
                    <a:pt x="560" y="922"/>
                  </a:cubicBezTo>
                  <a:cubicBezTo>
                    <a:pt x="557" y="1056"/>
                    <a:pt x="557" y="1056"/>
                    <a:pt x="557" y="1056"/>
                  </a:cubicBezTo>
                  <a:cubicBezTo>
                    <a:pt x="788" y="907"/>
                    <a:pt x="875" y="713"/>
                    <a:pt x="899" y="644"/>
                  </a:cubicBezTo>
                  <a:cubicBezTo>
                    <a:pt x="920" y="591"/>
                    <a:pt x="932" y="526"/>
                    <a:pt x="932" y="466"/>
                  </a:cubicBezTo>
                </a:path>
              </a:pathLst>
            </a:custGeom>
            <a:blipFill>
              <a:blip r:embed="rId3"/>
              <a:stretch>
                <a:fillRect b="-151558" l="-167158" r="-198372" t="-31921"/>
              </a:stretch>
            </a:blipFill>
            <a:ln>
              <a:noFill/>
            </a:ln>
            <a:effectLst>
              <a:outerShdw algn="tl" blurRad="50800" dir="2700000" dist="38100" rotWithShape="0">
                <a:prstClr val="black">
                  <a:alpha val="40000"/>
                </a:prstClr>
              </a:outerShdw>
            </a:effectLst>
          </p:spPr>
          <p:txBody>
            <a:bodyPr anchor="t" anchorCtr="0" bIns="45720" compatLnSpc="1" lIns="91440" numCol="1" rIns="91440" tIns="45720" vert="horz" wrap="square"/>
            <a:lstStyle/>
            <a:p>
              <a:endParaRPr altLang="en-US" lang="zh-CN">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grpSp>
      <p:grpSp>
        <p:nvGrpSpPr>
          <p:cNvPr id="23" name="组合 22"/>
          <p:cNvGrpSpPr/>
          <p:nvPr/>
        </p:nvGrpSpPr>
        <p:grpSpPr>
          <a:xfrm>
            <a:off x="6367967" y="2799613"/>
            <a:ext cx="1005403" cy="781385"/>
            <a:chOff x="6099245" y="2439326"/>
            <a:chExt cx="1005403" cy="781385"/>
          </a:xfrm>
        </p:grpSpPr>
        <p:grpSp>
          <p:nvGrpSpPr>
            <p:cNvPr id="24" name="组合 23"/>
            <p:cNvGrpSpPr/>
            <p:nvPr/>
          </p:nvGrpSpPr>
          <p:grpSpPr>
            <a:xfrm>
              <a:off x="6438208" y="2439326"/>
              <a:ext cx="373402" cy="357114"/>
              <a:chOff x="6042259" y="5362013"/>
              <a:chExt cx="464982" cy="444699"/>
            </a:xfrm>
            <a:solidFill>
              <a:schemeClr val="bg1"/>
            </a:solidFill>
          </p:grpSpPr>
          <p:sp>
            <p:nvSpPr>
              <p:cNvPr id="26" name="Freeform 25"/>
              <p:cNvSpPr/>
              <p:nvPr/>
            </p:nvSpPr>
            <p:spPr bwMode="auto">
              <a:xfrm>
                <a:off x="6212692" y="5681688"/>
                <a:ext cx="125025" cy="125024"/>
              </a:xfrm>
              <a:custGeom>
                <a:gdLst>
                  <a:gd fmla="*/ 206 w 413" name="T0"/>
                  <a:gd fmla="*/ 413 h 413" name="T1"/>
                  <a:gd fmla="*/ 0 w 413" name="T2"/>
                  <a:gd fmla="*/ 0 h 413" name="T3"/>
                  <a:gd fmla="*/ 413 w 413" name="T4"/>
                  <a:gd fmla="*/ 0 h 413" name="T5"/>
                  <a:gd fmla="*/ 206 w 413" name="T6"/>
                  <a:gd fmla="*/ 413 h 413" name="T7"/>
                </a:gdLst>
                <a:cxnLst>
                  <a:cxn ang="0">
                    <a:pos x="T0" y="T1"/>
                  </a:cxn>
                  <a:cxn ang="0">
                    <a:pos x="T2" y="T3"/>
                  </a:cxn>
                  <a:cxn ang="0">
                    <a:pos x="T4" y="T5"/>
                  </a:cxn>
                  <a:cxn ang="0">
                    <a:pos x="T6" y="T7"/>
                  </a:cxn>
                </a:cxnLst>
                <a:rect b="b" l="0" r="r" t="0"/>
                <a:pathLst>
                  <a:path h="412" w="412">
                    <a:moveTo>
                      <a:pt x="206" y="413"/>
                    </a:moveTo>
                    <a:lnTo>
                      <a:pt x="0" y="0"/>
                    </a:lnTo>
                    <a:lnTo>
                      <a:pt x="413" y="0"/>
                    </a:lnTo>
                    <a:lnTo>
                      <a:pt x="206" y="413"/>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27" name="任意多边形 26"/>
              <p:cNvSpPr>
                <a:spLocks noChangeArrowheads="1"/>
              </p:cNvSpPr>
              <p:nvPr/>
            </p:nvSpPr>
            <p:spPr bwMode="auto">
              <a:xfrm>
                <a:off x="6042259" y="5362013"/>
                <a:ext cx="464982" cy="338443"/>
              </a:xfrm>
              <a:custGeom>
                <a:gdLst>
                  <a:gd fmla="*/ 290196 w 2438400" name="connsiteX0"/>
                  <a:gd fmla="*/ 0 h 1774825" name="connsiteY0"/>
                  <a:gd fmla="*/ 2151973 w 2438400" name="connsiteX1"/>
                  <a:gd fmla="*/ 0 h 1774825" name="connsiteY1"/>
                  <a:gd fmla="*/ 2438400 w 2438400" name="connsiteX2"/>
                  <a:gd fmla="*/ 286384 h 1774825" name="connsiteY2"/>
                  <a:gd fmla="*/ 2438400 w 2438400" name="connsiteX3"/>
                  <a:gd fmla="*/ 1484673 h 1774825" name="connsiteY3"/>
                  <a:gd fmla="*/ 2151973 w 2438400" name="connsiteX4"/>
                  <a:gd fmla="*/ 1774825 h 1774825" name="connsiteY4"/>
                  <a:gd fmla="*/ 290196 w 2438400" name="connsiteX5"/>
                  <a:gd fmla="*/ 1774825 h 1774825" name="connsiteY5"/>
                  <a:gd fmla="*/ 0 w 2438400" name="connsiteX6"/>
                  <a:gd fmla="*/ 1484673 h 1774825" name="connsiteY6"/>
                  <a:gd fmla="*/ 0 w 2438400" name="connsiteX7"/>
                  <a:gd fmla="*/ 286384 h 1774825" name="connsiteY7"/>
                  <a:gd fmla="*/ 290196 w 2438400" name="connsiteX8"/>
                  <a:gd fmla="*/ 0 h 1774825" name="connsiteY8"/>
                  <a:gd fmla="*/ 471488 w 2438400" name="connsiteX9"/>
                  <a:gd fmla="*/ 425450 h 1774825" name="connsiteY9"/>
                  <a:gd fmla="*/ 471488 w 2438400" name="connsiteX10"/>
                  <a:gd fmla="*/ 598488 h 1774825" name="connsiteY10"/>
                  <a:gd fmla="*/ 1971676 w 2438400" name="connsiteX11"/>
                  <a:gd fmla="*/ 598488 h 1774825" name="connsiteY11"/>
                  <a:gd fmla="*/ 1971676 w 2438400" name="connsiteX12"/>
                  <a:gd fmla="*/ 425450 h 1774825" name="connsiteY12"/>
                  <a:gd fmla="*/ 471488 w 2438400" name="connsiteX13"/>
                  <a:gd fmla="*/ 425450 h 1774825" name="connsiteY13"/>
                  <a:gd fmla="*/ 471488 w 2438400" name="connsiteX14"/>
                  <a:gd fmla="*/ 801688 h 1774825" name="connsiteY14"/>
                  <a:gd fmla="*/ 471488 w 2438400" name="connsiteX15"/>
                  <a:gd fmla="*/ 971551 h 1774825" name="connsiteY15"/>
                  <a:gd fmla="*/ 1971676 w 2438400" name="connsiteX16"/>
                  <a:gd fmla="*/ 971551 h 1774825" name="connsiteY16"/>
                  <a:gd fmla="*/ 1971676 w 2438400" name="connsiteX17"/>
                  <a:gd fmla="*/ 801688 h 1774825" name="connsiteY17"/>
                  <a:gd fmla="*/ 471488 w 2438400" name="connsiteX18"/>
                  <a:gd fmla="*/ 801688 h 1774825" name="connsiteY18"/>
                  <a:gd fmla="*/ 471488 w 2438400" name="connsiteX19"/>
                  <a:gd fmla="*/ 1174750 h 1774825" name="connsiteY19"/>
                  <a:gd fmla="*/ 471488 w 2438400" name="connsiteX20"/>
                  <a:gd fmla="*/ 1347788 h 1774825" name="connsiteY20"/>
                  <a:gd fmla="*/ 1971676 w 2438400" name="connsiteX21"/>
                  <a:gd fmla="*/ 1347788 h 1774825" name="connsiteY21"/>
                  <a:gd fmla="*/ 1971676 w 2438400" name="connsiteX22"/>
                  <a:gd fmla="*/ 1174750 h 1774825" name="connsiteY22"/>
                  <a:gd fmla="*/ 471488 w 2438400" name="connsiteX23"/>
                  <a:gd fmla="*/ 1174750 h 1774825" name="connsiteY2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b="b" l="l" r="r" t="t"/>
                <a:pathLst>
                  <a:path h="1774825" w="2438400">
                    <a:moveTo>
                      <a:pt x="290196" y="0"/>
                    </a:moveTo>
                    <a:cubicBezTo>
                      <a:pt x="2151973" y="0"/>
                      <a:pt x="2151973" y="0"/>
                      <a:pt x="2151973" y="0"/>
                    </a:cubicBezTo>
                    <a:cubicBezTo>
                      <a:pt x="2310262" y="0"/>
                      <a:pt x="2438400" y="128119"/>
                      <a:pt x="2438400" y="286384"/>
                    </a:cubicBezTo>
                    <a:lnTo>
                      <a:pt x="2438400" y="1484673"/>
                    </a:lnTo>
                    <a:cubicBezTo>
                      <a:pt x="2438400" y="1646706"/>
                      <a:pt x="2310262" y="1774825"/>
                      <a:pt x="2151973" y="1774825"/>
                    </a:cubicBezTo>
                    <a:cubicBezTo>
                      <a:pt x="290196" y="1774825"/>
                      <a:pt x="290196" y="1774825"/>
                      <a:pt x="290196" y="1774825"/>
                    </a:cubicBezTo>
                    <a:cubicBezTo>
                      <a:pt x="131907" y="1774825"/>
                      <a:pt x="0" y="1646706"/>
                      <a:pt x="0" y="1484673"/>
                    </a:cubicBezTo>
                    <a:cubicBezTo>
                      <a:pt x="0" y="286384"/>
                      <a:pt x="0" y="286384"/>
                      <a:pt x="0" y="286384"/>
                    </a:cubicBezTo>
                    <a:cubicBezTo>
                      <a:pt x="0" y="128119"/>
                      <a:pt x="131907" y="0"/>
                      <a:pt x="290196" y="0"/>
                    </a:cubicBezTo>
                    <a:close/>
                    <a:moveTo>
                      <a:pt x="471488" y="425450"/>
                    </a:moveTo>
                    <a:lnTo>
                      <a:pt x="471488" y="598488"/>
                    </a:lnTo>
                    <a:lnTo>
                      <a:pt x="1971676" y="598488"/>
                    </a:lnTo>
                    <a:lnTo>
                      <a:pt x="1971676" y="425450"/>
                    </a:lnTo>
                    <a:lnTo>
                      <a:pt x="471488" y="425450"/>
                    </a:lnTo>
                    <a:close/>
                    <a:moveTo>
                      <a:pt x="471488" y="801688"/>
                    </a:moveTo>
                    <a:lnTo>
                      <a:pt x="471488" y="971551"/>
                    </a:lnTo>
                    <a:lnTo>
                      <a:pt x="1971676" y="971551"/>
                    </a:lnTo>
                    <a:lnTo>
                      <a:pt x="1971676" y="801688"/>
                    </a:lnTo>
                    <a:lnTo>
                      <a:pt x="471488" y="801688"/>
                    </a:lnTo>
                    <a:close/>
                    <a:moveTo>
                      <a:pt x="471488" y="1174750"/>
                    </a:moveTo>
                    <a:lnTo>
                      <a:pt x="471488" y="1347788"/>
                    </a:lnTo>
                    <a:lnTo>
                      <a:pt x="1971676" y="1347788"/>
                    </a:lnTo>
                    <a:lnTo>
                      <a:pt x="1971676" y="1174750"/>
                    </a:lnTo>
                    <a:lnTo>
                      <a:pt x="471488" y="1174750"/>
                    </a:lnTo>
                    <a:close/>
                  </a:path>
                </a:pathLst>
              </a:custGeom>
              <a:solidFill>
                <a:srgbClr val="405F8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noAutofit/>
              </a:bodyPr>
              <a:lstStyle/>
              <a:p>
                <a:endParaRPr altLang="en-US" lang="zh-CN">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grpSp>
        <p:sp>
          <p:nvSpPr>
            <p:cNvPr id="25" name="矩形 24"/>
            <p:cNvSpPr/>
            <p:nvPr/>
          </p:nvSpPr>
          <p:spPr>
            <a:xfrm>
              <a:off x="6099245" y="2882157"/>
              <a:ext cx="995680" cy="335280"/>
            </a:xfrm>
            <a:prstGeom prst="rect">
              <a:avLst/>
            </a:prstGeom>
          </p:spPr>
          <p:txBody>
            <a:bodyPr wrap="none">
              <a:spAutoFit/>
            </a:bodyPr>
            <a:lstStyle/>
            <a:p>
              <a:r>
                <a:rPr altLang="en-US" b="1" lang="zh-CN" sz="1600">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添加标题</a:t>
              </a:r>
            </a:p>
          </p:txBody>
        </p:sp>
      </p:grpSp>
      <p:grpSp>
        <p:nvGrpSpPr>
          <p:cNvPr id="28" name="组合 27"/>
          <p:cNvGrpSpPr/>
          <p:nvPr/>
        </p:nvGrpSpPr>
        <p:grpSpPr>
          <a:xfrm>
            <a:off x="4639742" y="3135680"/>
            <a:ext cx="1613372" cy="1827513"/>
            <a:chOff x="4394113" y="1705998"/>
            <a:chExt cx="1613372" cy="1827513"/>
          </a:xfrm>
        </p:grpSpPr>
        <p:sp>
          <p:nvSpPr>
            <p:cNvPr id="29" name="Freeform 5"/>
            <p:cNvSpPr/>
            <p:nvPr/>
          </p:nvSpPr>
          <p:spPr bwMode="auto">
            <a:xfrm>
              <a:off x="4394113" y="1705998"/>
              <a:ext cx="1613372" cy="1827513"/>
            </a:xfrm>
            <a:custGeom>
              <a:gdLst>
                <a:gd fmla="*/ 932 w 932" name="T0"/>
                <a:gd fmla="*/ 466 h 1056" name="T1"/>
                <a:gd fmla="*/ 466 w 932" name="T2"/>
                <a:gd fmla="*/ 0 h 1056" name="T3"/>
                <a:gd fmla="*/ 0 w 932" name="T4"/>
                <a:gd fmla="*/ 466 h 1056" name="T5"/>
                <a:gd fmla="*/ 466 w 932" name="T6"/>
                <a:gd fmla="*/ 931 h 1056" name="T7"/>
                <a:gd fmla="*/ 560 w 932" name="T8"/>
                <a:gd fmla="*/ 922 h 1056" name="T9"/>
                <a:gd fmla="*/ 557 w 932" name="T10"/>
                <a:gd fmla="*/ 1056 h 1056" name="T11"/>
                <a:gd fmla="*/ 899 w 932" name="T12"/>
                <a:gd fmla="*/ 644 h 1056" name="T13"/>
                <a:gd fmla="*/ 932 w 932" name="T14"/>
                <a:gd fmla="*/ 466 h 105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056" w="932">
                  <a:moveTo>
                    <a:pt x="932" y="466"/>
                  </a:moveTo>
                  <a:cubicBezTo>
                    <a:pt x="932" y="208"/>
                    <a:pt x="723" y="0"/>
                    <a:pt x="466" y="0"/>
                  </a:cubicBezTo>
                  <a:cubicBezTo>
                    <a:pt x="209" y="0"/>
                    <a:pt x="0" y="208"/>
                    <a:pt x="0" y="466"/>
                  </a:cubicBezTo>
                  <a:cubicBezTo>
                    <a:pt x="0" y="723"/>
                    <a:pt x="209" y="931"/>
                    <a:pt x="466" y="931"/>
                  </a:cubicBezTo>
                  <a:cubicBezTo>
                    <a:pt x="498" y="931"/>
                    <a:pt x="529" y="928"/>
                    <a:pt x="560" y="922"/>
                  </a:cubicBezTo>
                  <a:cubicBezTo>
                    <a:pt x="557" y="1056"/>
                    <a:pt x="557" y="1056"/>
                    <a:pt x="557" y="1056"/>
                  </a:cubicBezTo>
                  <a:cubicBezTo>
                    <a:pt x="788" y="907"/>
                    <a:pt x="875" y="713"/>
                    <a:pt x="899" y="644"/>
                  </a:cubicBezTo>
                  <a:cubicBezTo>
                    <a:pt x="920" y="591"/>
                    <a:pt x="932" y="526"/>
                    <a:pt x="932" y="466"/>
                  </a:cubicBezTo>
                </a:path>
              </a:pathLst>
            </a:custGeom>
            <a:solidFill>
              <a:srgbClr val="405F8F"/>
            </a:solidFill>
            <a:ln>
              <a:noFill/>
            </a:ln>
            <a:effectLst>
              <a:outerShdw algn="tl" blurRad="431800" dir="2700000" dist="88900" rotWithShape="0">
                <a:prstClr val="black">
                  <a:alpha val="40000"/>
                </a:prstClr>
              </a:outerShdw>
            </a:effectLst>
          </p:spPr>
          <p:txBody>
            <a:bodyPr anchor="t" anchorCtr="0" bIns="45720" compatLnSpc="1" lIns="91440" numCol="1" rIns="91440" tIns="45720" vert="horz" wrap="square"/>
            <a:lstStyle/>
            <a:p>
              <a:endParaRPr altLang="en-US" lang="zh-CN">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30" name="Freeform 5"/>
            <p:cNvSpPr/>
            <p:nvPr/>
          </p:nvSpPr>
          <p:spPr bwMode="auto">
            <a:xfrm rot="21299020">
              <a:off x="4546513" y="1858398"/>
              <a:ext cx="1322994" cy="1498593"/>
            </a:xfrm>
            <a:custGeom>
              <a:gdLst>
                <a:gd fmla="*/ 932 w 932" name="T0"/>
                <a:gd fmla="*/ 466 h 1056" name="T1"/>
                <a:gd fmla="*/ 466 w 932" name="T2"/>
                <a:gd fmla="*/ 0 h 1056" name="T3"/>
                <a:gd fmla="*/ 0 w 932" name="T4"/>
                <a:gd fmla="*/ 466 h 1056" name="T5"/>
                <a:gd fmla="*/ 466 w 932" name="T6"/>
                <a:gd fmla="*/ 931 h 1056" name="T7"/>
                <a:gd fmla="*/ 560 w 932" name="T8"/>
                <a:gd fmla="*/ 922 h 1056" name="T9"/>
                <a:gd fmla="*/ 557 w 932" name="T10"/>
                <a:gd fmla="*/ 1056 h 1056" name="T11"/>
                <a:gd fmla="*/ 899 w 932" name="T12"/>
                <a:gd fmla="*/ 644 h 1056" name="T13"/>
                <a:gd fmla="*/ 932 w 932" name="T14"/>
                <a:gd fmla="*/ 466 h 105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056" w="932">
                  <a:moveTo>
                    <a:pt x="932" y="466"/>
                  </a:moveTo>
                  <a:cubicBezTo>
                    <a:pt x="932" y="208"/>
                    <a:pt x="723" y="0"/>
                    <a:pt x="466" y="0"/>
                  </a:cubicBezTo>
                  <a:cubicBezTo>
                    <a:pt x="209" y="0"/>
                    <a:pt x="0" y="208"/>
                    <a:pt x="0" y="466"/>
                  </a:cubicBezTo>
                  <a:cubicBezTo>
                    <a:pt x="0" y="723"/>
                    <a:pt x="209" y="931"/>
                    <a:pt x="466" y="931"/>
                  </a:cubicBezTo>
                  <a:cubicBezTo>
                    <a:pt x="498" y="931"/>
                    <a:pt x="529" y="928"/>
                    <a:pt x="560" y="922"/>
                  </a:cubicBezTo>
                  <a:cubicBezTo>
                    <a:pt x="557" y="1056"/>
                    <a:pt x="557" y="1056"/>
                    <a:pt x="557" y="1056"/>
                  </a:cubicBezTo>
                  <a:cubicBezTo>
                    <a:pt x="788" y="907"/>
                    <a:pt x="875" y="713"/>
                    <a:pt x="899" y="644"/>
                  </a:cubicBezTo>
                  <a:cubicBezTo>
                    <a:pt x="920" y="591"/>
                    <a:pt x="932" y="526"/>
                    <a:pt x="932" y="466"/>
                  </a:cubicBezTo>
                </a:path>
              </a:pathLst>
            </a:custGeom>
            <a:blipFill>
              <a:blip r:embed="rId3"/>
              <a:stretch>
                <a:fillRect b="-151558" l="-167158" r="-198372" t="-31921"/>
              </a:stretch>
            </a:blipFill>
            <a:ln>
              <a:noFill/>
            </a:ln>
            <a:effectLst>
              <a:outerShdw algn="tl" blurRad="50800" dir="2700000" dist="38100" rotWithShape="0">
                <a:prstClr val="black">
                  <a:alpha val="40000"/>
                </a:prstClr>
              </a:outerShdw>
            </a:effectLst>
          </p:spPr>
          <p:txBody>
            <a:bodyPr anchor="t" anchorCtr="0" bIns="45720" compatLnSpc="1" lIns="91440" numCol="1" rIns="91440" tIns="45720" vert="horz" wrap="square"/>
            <a:lstStyle/>
            <a:p>
              <a:endParaRPr altLang="en-US" lang="zh-CN">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grpSp>
      <p:grpSp>
        <p:nvGrpSpPr>
          <p:cNvPr id="31" name="组合 30"/>
          <p:cNvGrpSpPr/>
          <p:nvPr/>
        </p:nvGrpSpPr>
        <p:grpSpPr>
          <a:xfrm>
            <a:off x="4927774" y="3411721"/>
            <a:ext cx="1005403" cy="987347"/>
            <a:chOff x="5084684" y="3625488"/>
            <a:chExt cx="950001" cy="779188"/>
          </a:xfrm>
        </p:grpSpPr>
        <p:grpSp>
          <p:nvGrpSpPr>
            <p:cNvPr id="32" name="Group 18"/>
            <p:cNvGrpSpPr>
              <a:grpSpLocks noChangeAspect="1"/>
            </p:cNvGrpSpPr>
            <p:nvPr/>
          </p:nvGrpSpPr>
          <p:grpSpPr>
            <a:xfrm>
              <a:off x="5355142" y="3625488"/>
              <a:ext cx="385124" cy="333775"/>
              <a:chOff x="3525" y="1887"/>
              <a:chExt cx="630" cy="546"/>
            </a:xfrm>
            <a:solidFill>
              <a:schemeClr val="bg1"/>
            </a:solidFill>
            <a:effectLst/>
          </p:grpSpPr>
          <p:sp>
            <p:nvSpPr>
              <p:cNvPr id="34" name="Freeform 19"/>
              <p:cNvSpPr/>
              <p:nvPr/>
            </p:nvSpPr>
            <p:spPr bwMode="auto">
              <a:xfrm>
                <a:off x="3623" y="2117"/>
                <a:ext cx="129" cy="227"/>
              </a:xfrm>
              <a:custGeom>
                <a:gdLst>
                  <a:gd fmla="*/ 4 w 54" name="T0"/>
                  <a:gd fmla="*/ 95 h 95" name="T1"/>
                  <a:gd fmla="*/ 49 w 54" name="T2"/>
                  <a:gd fmla="*/ 95 h 95" name="T3"/>
                  <a:gd fmla="*/ 54 w 54" name="T4"/>
                  <a:gd fmla="*/ 90 h 95" name="T5"/>
                  <a:gd fmla="*/ 54 w 54" name="T6"/>
                  <a:gd fmla="*/ 4 h 95" name="T7"/>
                  <a:gd fmla="*/ 49 w 54" name="T8"/>
                  <a:gd fmla="*/ 0 h 95" name="T9"/>
                  <a:gd fmla="*/ 4 w 54" name="T10"/>
                  <a:gd fmla="*/ 0 h 95" name="T11"/>
                  <a:gd fmla="*/ 0 w 54" name="T12"/>
                  <a:gd fmla="*/ 4 h 95" name="T13"/>
                  <a:gd fmla="*/ 0 w 54" name="T14"/>
                  <a:gd fmla="*/ 90 h 95" name="T15"/>
                  <a:gd fmla="*/ 4 w 54" name="T16"/>
                  <a:gd fmla="*/ 95 h 9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95" w="54">
                    <a:moveTo>
                      <a:pt x="4" y="95"/>
                    </a:moveTo>
                    <a:cubicBezTo>
                      <a:pt x="49" y="95"/>
                      <a:pt x="49" y="95"/>
                      <a:pt x="49" y="95"/>
                    </a:cubicBezTo>
                    <a:cubicBezTo>
                      <a:pt x="52" y="95"/>
                      <a:pt x="54" y="93"/>
                      <a:pt x="54" y="90"/>
                    </a:cubicBezTo>
                    <a:cubicBezTo>
                      <a:pt x="54" y="4"/>
                      <a:pt x="54" y="4"/>
                      <a:pt x="54" y="4"/>
                    </a:cubicBezTo>
                    <a:cubicBezTo>
                      <a:pt x="54" y="2"/>
                      <a:pt x="52" y="0"/>
                      <a:pt x="49" y="0"/>
                    </a:cubicBezTo>
                    <a:cubicBezTo>
                      <a:pt x="4" y="0"/>
                      <a:pt x="4" y="0"/>
                      <a:pt x="4" y="0"/>
                    </a:cubicBezTo>
                    <a:cubicBezTo>
                      <a:pt x="2" y="0"/>
                      <a:pt x="0" y="2"/>
                      <a:pt x="0" y="4"/>
                    </a:cubicBezTo>
                    <a:cubicBezTo>
                      <a:pt x="0" y="90"/>
                      <a:pt x="0" y="90"/>
                      <a:pt x="0" y="90"/>
                    </a:cubicBezTo>
                    <a:cubicBezTo>
                      <a:pt x="0" y="93"/>
                      <a:pt x="2" y="95"/>
                      <a:pt x="4" y="95"/>
                    </a:cubicBezTo>
                    <a:close/>
                  </a:path>
                </a:pathLst>
              </a:custGeom>
              <a:solidFill>
                <a:srgbClr val="405F8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sz="2000">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35" name="Freeform 20"/>
              <p:cNvSpPr/>
              <p:nvPr/>
            </p:nvSpPr>
            <p:spPr bwMode="auto">
              <a:xfrm>
                <a:off x="3809" y="2033"/>
                <a:ext cx="129" cy="311"/>
              </a:xfrm>
              <a:custGeom>
                <a:gdLst>
                  <a:gd fmla="*/ 5 w 54" name="T0"/>
                  <a:gd fmla="*/ 130 h 130" name="T1"/>
                  <a:gd fmla="*/ 50 w 54" name="T2"/>
                  <a:gd fmla="*/ 130 h 130" name="T3"/>
                  <a:gd fmla="*/ 54 w 54" name="T4"/>
                  <a:gd fmla="*/ 125 h 130" name="T5"/>
                  <a:gd fmla="*/ 54 w 54" name="T6"/>
                  <a:gd fmla="*/ 5 h 130" name="T7"/>
                  <a:gd fmla="*/ 50 w 54" name="T8"/>
                  <a:gd fmla="*/ 0 h 130" name="T9"/>
                  <a:gd fmla="*/ 5 w 54" name="T10"/>
                  <a:gd fmla="*/ 0 h 130" name="T11"/>
                  <a:gd fmla="*/ 0 w 54" name="T12"/>
                  <a:gd fmla="*/ 5 h 130" name="T13"/>
                  <a:gd fmla="*/ 0 w 54" name="T14"/>
                  <a:gd fmla="*/ 125 h 130" name="T15"/>
                  <a:gd fmla="*/ 5 w 54" name="T16"/>
                  <a:gd fmla="*/ 130 h 13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30" w="54">
                    <a:moveTo>
                      <a:pt x="5" y="130"/>
                    </a:moveTo>
                    <a:cubicBezTo>
                      <a:pt x="50" y="130"/>
                      <a:pt x="50" y="130"/>
                      <a:pt x="50" y="130"/>
                    </a:cubicBezTo>
                    <a:cubicBezTo>
                      <a:pt x="52" y="130"/>
                      <a:pt x="54" y="128"/>
                      <a:pt x="54" y="125"/>
                    </a:cubicBezTo>
                    <a:cubicBezTo>
                      <a:pt x="54" y="5"/>
                      <a:pt x="54" y="5"/>
                      <a:pt x="54" y="5"/>
                    </a:cubicBezTo>
                    <a:cubicBezTo>
                      <a:pt x="54" y="2"/>
                      <a:pt x="52" y="0"/>
                      <a:pt x="50" y="0"/>
                    </a:cubicBezTo>
                    <a:cubicBezTo>
                      <a:pt x="5" y="0"/>
                      <a:pt x="5" y="0"/>
                      <a:pt x="5" y="0"/>
                    </a:cubicBezTo>
                    <a:cubicBezTo>
                      <a:pt x="2" y="0"/>
                      <a:pt x="0" y="2"/>
                      <a:pt x="0" y="5"/>
                    </a:cubicBezTo>
                    <a:cubicBezTo>
                      <a:pt x="0" y="125"/>
                      <a:pt x="0" y="125"/>
                      <a:pt x="0" y="125"/>
                    </a:cubicBezTo>
                    <a:cubicBezTo>
                      <a:pt x="0" y="128"/>
                      <a:pt x="2" y="130"/>
                      <a:pt x="5" y="130"/>
                    </a:cubicBezTo>
                    <a:close/>
                  </a:path>
                </a:pathLst>
              </a:custGeom>
              <a:solidFill>
                <a:srgbClr val="405F8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sz="2000">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36" name="Freeform 21"/>
              <p:cNvSpPr/>
              <p:nvPr/>
            </p:nvSpPr>
            <p:spPr bwMode="auto">
              <a:xfrm>
                <a:off x="3997" y="1964"/>
                <a:ext cx="129" cy="380"/>
              </a:xfrm>
              <a:custGeom>
                <a:gdLst>
                  <a:gd fmla="*/ 4 w 54" name="T0"/>
                  <a:gd fmla="*/ 159 h 159" name="T1"/>
                  <a:gd fmla="*/ 49 w 54" name="T2"/>
                  <a:gd fmla="*/ 159 h 159" name="T3"/>
                  <a:gd fmla="*/ 54 w 54" name="T4"/>
                  <a:gd fmla="*/ 154 h 159" name="T5"/>
                  <a:gd fmla="*/ 54 w 54" name="T6"/>
                  <a:gd fmla="*/ 5 h 159" name="T7"/>
                  <a:gd fmla="*/ 49 w 54" name="T8"/>
                  <a:gd fmla="*/ 0 h 159" name="T9"/>
                  <a:gd fmla="*/ 4 w 54" name="T10"/>
                  <a:gd fmla="*/ 0 h 159" name="T11"/>
                  <a:gd fmla="*/ 0 w 54" name="T12"/>
                  <a:gd fmla="*/ 5 h 159" name="T13"/>
                  <a:gd fmla="*/ 0 w 54" name="T14"/>
                  <a:gd fmla="*/ 154 h 159" name="T15"/>
                  <a:gd fmla="*/ 4 w 54" name="T16"/>
                  <a:gd fmla="*/ 159 h 15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59" w="54">
                    <a:moveTo>
                      <a:pt x="4" y="159"/>
                    </a:moveTo>
                    <a:cubicBezTo>
                      <a:pt x="49" y="159"/>
                      <a:pt x="49" y="159"/>
                      <a:pt x="49" y="159"/>
                    </a:cubicBezTo>
                    <a:cubicBezTo>
                      <a:pt x="52" y="159"/>
                      <a:pt x="54" y="157"/>
                      <a:pt x="54" y="154"/>
                    </a:cubicBezTo>
                    <a:cubicBezTo>
                      <a:pt x="54" y="5"/>
                      <a:pt x="54" y="5"/>
                      <a:pt x="54" y="5"/>
                    </a:cubicBezTo>
                    <a:cubicBezTo>
                      <a:pt x="54" y="2"/>
                      <a:pt x="52" y="0"/>
                      <a:pt x="49" y="0"/>
                    </a:cubicBezTo>
                    <a:cubicBezTo>
                      <a:pt x="4" y="0"/>
                      <a:pt x="4" y="0"/>
                      <a:pt x="4" y="0"/>
                    </a:cubicBezTo>
                    <a:cubicBezTo>
                      <a:pt x="2" y="0"/>
                      <a:pt x="0" y="2"/>
                      <a:pt x="0" y="5"/>
                    </a:cubicBezTo>
                    <a:cubicBezTo>
                      <a:pt x="0" y="154"/>
                      <a:pt x="0" y="154"/>
                      <a:pt x="0" y="154"/>
                    </a:cubicBezTo>
                    <a:cubicBezTo>
                      <a:pt x="0" y="157"/>
                      <a:pt x="2" y="159"/>
                      <a:pt x="4" y="159"/>
                    </a:cubicBezTo>
                    <a:close/>
                  </a:path>
                </a:pathLst>
              </a:custGeom>
              <a:solidFill>
                <a:srgbClr val="405F8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sz="2000">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37" name="Freeform 22"/>
              <p:cNvSpPr/>
              <p:nvPr/>
            </p:nvSpPr>
            <p:spPr bwMode="auto">
              <a:xfrm>
                <a:off x="3525" y="1887"/>
                <a:ext cx="630" cy="546"/>
              </a:xfrm>
              <a:custGeom>
                <a:gdLst>
                  <a:gd fmla="*/ 253 w 264" name="T0"/>
                  <a:gd fmla="*/ 206 h 228" name="T1"/>
                  <a:gd fmla="*/ 23 w 264" name="T2"/>
                  <a:gd fmla="*/ 206 h 228" name="T3"/>
                  <a:gd fmla="*/ 22 w 264" name="T4"/>
                  <a:gd fmla="*/ 206 h 228" name="T5"/>
                  <a:gd fmla="*/ 22 w 264" name="T6"/>
                  <a:gd fmla="*/ 11 h 228" name="T7"/>
                  <a:gd fmla="*/ 11 w 264" name="T8"/>
                  <a:gd fmla="*/ 0 h 228" name="T9"/>
                  <a:gd fmla="*/ 0 w 264" name="T10"/>
                  <a:gd fmla="*/ 11 h 228" name="T11"/>
                  <a:gd fmla="*/ 0 w 264" name="T12"/>
                  <a:gd fmla="*/ 206 h 228" name="T13"/>
                  <a:gd fmla="*/ 23 w 264" name="T14"/>
                  <a:gd fmla="*/ 228 h 228" name="T15"/>
                  <a:gd fmla="*/ 253 w 264" name="T16"/>
                  <a:gd fmla="*/ 228 h 228" name="T17"/>
                  <a:gd fmla="*/ 264 w 264" name="T18"/>
                  <a:gd fmla="*/ 217 h 228" name="T19"/>
                  <a:gd fmla="*/ 253 w 264" name="T20"/>
                  <a:gd fmla="*/ 206 h 228"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28" w="264">
                    <a:moveTo>
                      <a:pt x="253" y="206"/>
                    </a:moveTo>
                    <a:cubicBezTo>
                      <a:pt x="23" y="206"/>
                      <a:pt x="23" y="206"/>
                      <a:pt x="23" y="206"/>
                    </a:cubicBezTo>
                    <a:cubicBezTo>
                      <a:pt x="22" y="206"/>
                      <a:pt x="22" y="206"/>
                      <a:pt x="22" y="206"/>
                    </a:cubicBezTo>
                    <a:cubicBezTo>
                      <a:pt x="22" y="11"/>
                      <a:pt x="22" y="11"/>
                      <a:pt x="22" y="11"/>
                    </a:cubicBezTo>
                    <a:cubicBezTo>
                      <a:pt x="22" y="5"/>
                      <a:pt x="17" y="0"/>
                      <a:pt x="11" y="0"/>
                    </a:cubicBezTo>
                    <a:cubicBezTo>
                      <a:pt x="5" y="0"/>
                      <a:pt x="0" y="5"/>
                      <a:pt x="0" y="11"/>
                    </a:cubicBezTo>
                    <a:cubicBezTo>
                      <a:pt x="0" y="206"/>
                      <a:pt x="0" y="206"/>
                      <a:pt x="0" y="206"/>
                    </a:cubicBezTo>
                    <a:cubicBezTo>
                      <a:pt x="0" y="218"/>
                      <a:pt x="10" y="228"/>
                      <a:pt x="23" y="228"/>
                    </a:cubicBezTo>
                    <a:cubicBezTo>
                      <a:pt x="253" y="228"/>
                      <a:pt x="253" y="228"/>
                      <a:pt x="253" y="228"/>
                    </a:cubicBezTo>
                    <a:cubicBezTo>
                      <a:pt x="259" y="228"/>
                      <a:pt x="264" y="223"/>
                      <a:pt x="264" y="217"/>
                    </a:cubicBezTo>
                    <a:cubicBezTo>
                      <a:pt x="264" y="211"/>
                      <a:pt x="259" y="206"/>
                      <a:pt x="253" y="206"/>
                    </a:cubicBezTo>
                    <a:close/>
                  </a:path>
                </a:pathLst>
              </a:custGeom>
              <a:solidFill>
                <a:srgbClr val="405F8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sz="2000">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grpSp>
        <p:sp>
          <p:nvSpPr>
            <p:cNvPr id="33" name="矩形 32"/>
            <p:cNvSpPr/>
            <p:nvPr/>
          </p:nvSpPr>
          <p:spPr>
            <a:xfrm>
              <a:off x="5084684" y="4137497"/>
              <a:ext cx="940814" cy="264594"/>
            </a:xfrm>
            <a:prstGeom prst="rect">
              <a:avLst/>
            </a:prstGeom>
          </p:spPr>
          <p:txBody>
            <a:bodyPr wrap="none">
              <a:spAutoFit/>
            </a:bodyPr>
            <a:lstStyle/>
            <a:p>
              <a:r>
                <a:rPr altLang="en-US" b="1" lang="zh-CN" sz="1600">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添加标题</a:t>
              </a:r>
            </a:p>
          </p:txBody>
        </p:sp>
      </p:grpSp>
      <p:grpSp>
        <p:nvGrpSpPr>
          <p:cNvPr id="38" name="组合 37"/>
          <p:cNvGrpSpPr/>
          <p:nvPr/>
        </p:nvGrpSpPr>
        <p:grpSpPr>
          <a:xfrm flipH="1">
            <a:off x="5870064" y="4176088"/>
            <a:ext cx="1584176" cy="1827513"/>
            <a:chOff x="4394113" y="1705998"/>
            <a:chExt cx="1613372" cy="1827513"/>
          </a:xfrm>
        </p:grpSpPr>
        <p:sp>
          <p:nvSpPr>
            <p:cNvPr id="39" name="Freeform 5"/>
            <p:cNvSpPr/>
            <p:nvPr/>
          </p:nvSpPr>
          <p:spPr bwMode="auto">
            <a:xfrm>
              <a:off x="4394113" y="1705998"/>
              <a:ext cx="1613372" cy="1827513"/>
            </a:xfrm>
            <a:custGeom>
              <a:gdLst>
                <a:gd fmla="*/ 932 w 932" name="T0"/>
                <a:gd fmla="*/ 466 h 1056" name="T1"/>
                <a:gd fmla="*/ 466 w 932" name="T2"/>
                <a:gd fmla="*/ 0 h 1056" name="T3"/>
                <a:gd fmla="*/ 0 w 932" name="T4"/>
                <a:gd fmla="*/ 466 h 1056" name="T5"/>
                <a:gd fmla="*/ 466 w 932" name="T6"/>
                <a:gd fmla="*/ 931 h 1056" name="T7"/>
                <a:gd fmla="*/ 560 w 932" name="T8"/>
                <a:gd fmla="*/ 922 h 1056" name="T9"/>
                <a:gd fmla="*/ 557 w 932" name="T10"/>
                <a:gd fmla="*/ 1056 h 1056" name="T11"/>
                <a:gd fmla="*/ 899 w 932" name="T12"/>
                <a:gd fmla="*/ 644 h 1056" name="T13"/>
                <a:gd fmla="*/ 932 w 932" name="T14"/>
                <a:gd fmla="*/ 466 h 105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056" w="932">
                  <a:moveTo>
                    <a:pt x="932" y="466"/>
                  </a:moveTo>
                  <a:cubicBezTo>
                    <a:pt x="932" y="208"/>
                    <a:pt x="723" y="0"/>
                    <a:pt x="466" y="0"/>
                  </a:cubicBezTo>
                  <a:cubicBezTo>
                    <a:pt x="209" y="0"/>
                    <a:pt x="0" y="208"/>
                    <a:pt x="0" y="466"/>
                  </a:cubicBezTo>
                  <a:cubicBezTo>
                    <a:pt x="0" y="723"/>
                    <a:pt x="209" y="931"/>
                    <a:pt x="466" y="931"/>
                  </a:cubicBezTo>
                  <a:cubicBezTo>
                    <a:pt x="498" y="931"/>
                    <a:pt x="529" y="928"/>
                    <a:pt x="560" y="922"/>
                  </a:cubicBezTo>
                  <a:cubicBezTo>
                    <a:pt x="557" y="1056"/>
                    <a:pt x="557" y="1056"/>
                    <a:pt x="557" y="1056"/>
                  </a:cubicBezTo>
                  <a:cubicBezTo>
                    <a:pt x="788" y="907"/>
                    <a:pt x="875" y="713"/>
                    <a:pt x="899" y="644"/>
                  </a:cubicBezTo>
                  <a:cubicBezTo>
                    <a:pt x="920" y="591"/>
                    <a:pt x="932" y="526"/>
                    <a:pt x="932" y="466"/>
                  </a:cubicBezTo>
                </a:path>
              </a:pathLst>
            </a:custGeom>
            <a:solidFill>
              <a:srgbClr val="405F8F"/>
            </a:solidFill>
            <a:ln>
              <a:noFill/>
            </a:ln>
            <a:effectLst>
              <a:outerShdw algn="tl" blurRad="431800" dir="2700000" dist="88900" rotWithShape="0">
                <a:prstClr val="black">
                  <a:alpha val="40000"/>
                </a:prstClr>
              </a:outerShdw>
            </a:effectLst>
          </p:spPr>
          <p:txBody>
            <a:bodyPr anchor="t" anchorCtr="0" bIns="45720" compatLnSpc="1" lIns="91440" numCol="1" rIns="91440" tIns="45720" vert="horz" wrap="square"/>
            <a:lstStyle/>
            <a:p>
              <a:endParaRPr altLang="en-US" lang="zh-CN">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40" name="Freeform 5"/>
            <p:cNvSpPr/>
            <p:nvPr/>
          </p:nvSpPr>
          <p:spPr bwMode="auto">
            <a:xfrm rot="21299020">
              <a:off x="4546513" y="1858398"/>
              <a:ext cx="1322994" cy="1498593"/>
            </a:xfrm>
            <a:custGeom>
              <a:gdLst>
                <a:gd fmla="*/ 932 w 932" name="T0"/>
                <a:gd fmla="*/ 466 h 1056" name="T1"/>
                <a:gd fmla="*/ 466 w 932" name="T2"/>
                <a:gd fmla="*/ 0 h 1056" name="T3"/>
                <a:gd fmla="*/ 0 w 932" name="T4"/>
                <a:gd fmla="*/ 466 h 1056" name="T5"/>
                <a:gd fmla="*/ 466 w 932" name="T6"/>
                <a:gd fmla="*/ 931 h 1056" name="T7"/>
                <a:gd fmla="*/ 560 w 932" name="T8"/>
                <a:gd fmla="*/ 922 h 1056" name="T9"/>
                <a:gd fmla="*/ 557 w 932" name="T10"/>
                <a:gd fmla="*/ 1056 h 1056" name="T11"/>
                <a:gd fmla="*/ 899 w 932" name="T12"/>
                <a:gd fmla="*/ 644 h 1056" name="T13"/>
                <a:gd fmla="*/ 932 w 932" name="T14"/>
                <a:gd fmla="*/ 466 h 105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056" w="932">
                  <a:moveTo>
                    <a:pt x="932" y="466"/>
                  </a:moveTo>
                  <a:cubicBezTo>
                    <a:pt x="932" y="208"/>
                    <a:pt x="723" y="0"/>
                    <a:pt x="466" y="0"/>
                  </a:cubicBezTo>
                  <a:cubicBezTo>
                    <a:pt x="209" y="0"/>
                    <a:pt x="0" y="208"/>
                    <a:pt x="0" y="466"/>
                  </a:cubicBezTo>
                  <a:cubicBezTo>
                    <a:pt x="0" y="723"/>
                    <a:pt x="209" y="931"/>
                    <a:pt x="466" y="931"/>
                  </a:cubicBezTo>
                  <a:cubicBezTo>
                    <a:pt x="498" y="931"/>
                    <a:pt x="529" y="928"/>
                    <a:pt x="560" y="922"/>
                  </a:cubicBezTo>
                  <a:cubicBezTo>
                    <a:pt x="557" y="1056"/>
                    <a:pt x="557" y="1056"/>
                    <a:pt x="557" y="1056"/>
                  </a:cubicBezTo>
                  <a:cubicBezTo>
                    <a:pt x="788" y="907"/>
                    <a:pt x="875" y="713"/>
                    <a:pt x="899" y="644"/>
                  </a:cubicBezTo>
                  <a:cubicBezTo>
                    <a:pt x="920" y="591"/>
                    <a:pt x="932" y="526"/>
                    <a:pt x="932" y="466"/>
                  </a:cubicBezTo>
                </a:path>
              </a:pathLst>
            </a:custGeom>
            <a:blipFill>
              <a:blip r:embed="rId3"/>
              <a:stretch>
                <a:fillRect b="-151558" l="-167158" r="-198372" t="-31921"/>
              </a:stretch>
            </a:blipFill>
            <a:ln>
              <a:noFill/>
            </a:ln>
            <a:effectLst>
              <a:outerShdw algn="tl" blurRad="50800" dir="2700000" dist="38100" rotWithShape="0">
                <a:prstClr val="black">
                  <a:alpha val="40000"/>
                </a:prstClr>
              </a:outerShdw>
            </a:effectLst>
          </p:spPr>
          <p:txBody>
            <a:bodyPr anchor="t" anchorCtr="0" bIns="45720" compatLnSpc="1" lIns="91440" numCol="1" rIns="91440" tIns="45720" vert="horz" wrap="square"/>
            <a:lstStyle/>
            <a:p>
              <a:endParaRPr altLang="en-US" lang="zh-CN">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grpSp>
      <p:grpSp>
        <p:nvGrpSpPr>
          <p:cNvPr id="41" name="组合 40"/>
          <p:cNvGrpSpPr/>
          <p:nvPr/>
        </p:nvGrpSpPr>
        <p:grpSpPr>
          <a:xfrm>
            <a:off x="6159450" y="4518393"/>
            <a:ext cx="1005403" cy="868051"/>
            <a:chOff x="6423403" y="4399738"/>
            <a:chExt cx="1005403" cy="868051"/>
          </a:xfrm>
        </p:grpSpPr>
        <p:sp>
          <p:nvSpPr>
            <p:cNvPr id="42" name="Freeform 18"/>
            <p:cNvSpPr>
              <a:spLocks noEditPoints="1"/>
            </p:cNvSpPr>
            <p:nvPr/>
          </p:nvSpPr>
          <p:spPr bwMode="auto">
            <a:xfrm>
              <a:off x="6739622" y="4399738"/>
              <a:ext cx="371762" cy="370579"/>
            </a:xfrm>
            <a:custGeom>
              <a:gdLst>
                <a:gd fmla="*/ 52 w 341" name="T0"/>
                <a:gd fmla="*/ 0 h 340" name="T1"/>
                <a:gd fmla="*/ 289 w 341" name="T2"/>
                <a:gd fmla="*/ 0 h 340" name="T3"/>
                <a:gd fmla="*/ 341 w 341" name="T4"/>
                <a:gd fmla="*/ 51 h 340" name="T5"/>
                <a:gd fmla="*/ 341 w 341" name="T6"/>
                <a:gd fmla="*/ 289 h 340" name="T7"/>
                <a:gd fmla="*/ 289 w 341" name="T8"/>
                <a:gd fmla="*/ 340 h 340" name="T9"/>
                <a:gd fmla="*/ 52 w 341" name="T10"/>
                <a:gd fmla="*/ 340 h 340" name="T11"/>
                <a:gd fmla="*/ 0 w 341" name="T12"/>
                <a:gd fmla="*/ 289 h 340" name="T13"/>
                <a:gd fmla="*/ 0 w 341" name="T14"/>
                <a:gd fmla="*/ 51 h 340" name="T15"/>
                <a:gd fmla="*/ 52 w 341" name="T16"/>
                <a:gd fmla="*/ 0 h 340" name="T17"/>
                <a:gd fmla="*/ 71 w 341" name="T18"/>
                <a:gd fmla="*/ 37 h 340" name="T19"/>
                <a:gd fmla="*/ 38 w 341" name="T20"/>
                <a:gd fmla="*/ 70 h 340" name="T21"/>
                <a:gd fmla="*/ 38 w 341" name="T22"/>
                <a:gd fmla="*/ 269 h 340" name="T23"/>
                <a:gd fmla="*/ 71 w 341" name="T24"/>
                <a:gd fmla="*/ 302 h 340" name="T25"/>
                <a:gd fmla="*/ 270 w 341" name="T26"/>
                <a:gd fmla="*/ 302 h 340" name="T27"/>
                <a:gd fmla="*/ 303 w 341" name="T28"/>
                <a:gd fmla="*/ 269 h 340" name="T29"/>
                <a:gd fmla="*/ 303 w 341" name="T30"/>
                <a:gd fmla="*/ 70 h 340" name="T31"/>
                <a:gd fmla="*/ 270 w 341" name="T32"/>
                <a:gd fmla="*/ 37 h 340" name="T33"/>
                <a:gd fmla="*/ 71 w 341" name="T34"/>
                <a:gd fmla="*/ 37 h 340" name="T35"/>
                <a:gd fmla="*/ 170 w 341" name="T36"/>
                <a:gd fmla="*/ 244 h 340" name="T37"/>
                <a:gd fmla="*/ 157 w 341" name="T38"/>
                <a:gd fmla="*/ 258 h 340" name="T39"/>
                <a:gd fmla="*/ 157 w 341" name="T40"/>
                <a:gd fmla="*/ 283 h 340" name="T41"/>
                <a:gd fmla="*/ 170 w 341" name="T42"/>
                <a:gd fmla="*/ 296 h 340" name="T43"/>
                <a:gd fmla="*/ 184 w 341" name="T44"/>
                <a:gd fmla="*/ 283 h 340" name="T45"/>
                <a:gd fmla="*/ 184 w 341" name="T46"/>
                <a:gd fmla="*/ 258 h 340" name="T47"/>
                <a:gd fmla="*/ 170 w 341" name="T48"/>
                <a:gd fmla="*/ 244 h 340" name="T49"/>
                <a:gd fmla="*/ 245 w 341" name="T50"/>
                <a:gd fmla="*/ 170 h 340" name="T51"/>
                <a:gd fmla="*/ 259 w 341" name="T52"/>
                <a:gd fmla="*/ 183 h 340" name="T53"/>
                <a:gd fmla="*/ 284 w 341" name="T54"/>
                <a:gd fmla="*/ 183 h 340" name="T55"/>
                <a:gd fmla="*/ 297 w 341" name="T56"/>
                <a:gd fmla="*/ 170 h 340" name="T57"/>
                <a:gd fmla="*/ 284 w 341" name="T58"/>
                <a:gd fmla="*/ 156 h 340" name="T59"/>
                <a:gd fmla="*/ 259 w 341" name="T60"/>
                <a:gd fmla="*/ 156 h 340" name="T61"/>
                <a:gd fmla="*/ 245 w 341" name="T62"/>
                <a:gd fmla="*/ 170 h 340" name="T63"/>
                <a:gd fmla="*/ 170 w 341" name="T64"/>
                <a:gd fmla="*/ 43 h 340" name="T65"/>
                <a:gd fmla="*/ 157 w 341" name="T66"/>
                <a:gd fmla="*/ 57 h 340" name="T67"/>
                <a:gd fmla="*/ 157 w 341" name="T68"/>
                <a:gd fmla="*/ 82 h 340" name="T69"/>
                <a:gd fmla="*/ 170 w 341" name="T70"/>
                <a:gd fmla="*/ 95 h 340" name="T71"/>
                <a:gd fmla="*/ 184 w 341" name="T72"/>
                <a:gd fmla="*/ 82 h 340" name="T73"/>
                <a:gd fmla="*/ 184 w 341" name="T74"/>
                <a:gd fmla="*/ 57 h 340" name="T75"/>
                <a:gd fmla="*/ 170 w 341" name="T76"/>
                <a:gd fmla="*/ 43 h 340" name="T77"/>
                <a:gd fmla="*/ 189 w 341" name="T78"/>
                <a:gd fmla="*/ 172 h 340" name="T79"/>
                <a:gd fmla="*/ 217 w 341" name="T80"/>
                <a:gd fmla="*/ 143 h 340" name="T81"/>
                <a:gd fmla="*/ 217 w 341" name="T82"/>
                <a:gd fmla="*/ 125 h 340" name="T83"/>
                <a:gd fmla="*/ 199 w 341" name="T84"/>
                <a:gd fmla="*/ 125 h 340" name="T85"/>
                <a:gd fmla="*/ 173 w 341" name="T86"/>
                <a:gd fmla="*/ 152 h 340" name="T87"/>
                <a:gd fmla="*/ 170 w 341" name="T88"/>
                <a:gd fmla="*/ 152 h 340" name="T89"/>
                <a:gd fmla="*/ 166 w 341" name="T90"/>
                <a:gd fmla="*/ 152 h 340" name="T91"/>
                <a:gd fmla="*/ 114 w 341" name="T92"/>
                <a:gd fmla="*/ 98 h 340" name="T93"/>
                <a:gd fmla="*/ 101 w 341" name="T94"/>
                <a:gd fmla="*/ 98 h 340" name="T95"/>
                <a:gd fmla="*/ 100 w 341" name="T96"/>
                <a:gd fmla="*/ 111 h 340" name="T97"/>
                <a:gd fmla="*/ 153 w 341" name="T98"/>
                <a:gd fmla="*/ 165 h 340" name="T99"/>
                <a:gd fmla="*/ 152 w 341" name="T100"/>
                <a:gd fmla="*/ 170 h 340" name="T101"/>
                <a:gd fmla="*/ 170 w 341" name="T102"/>
                <a:gd fmla="*/ 188 h 340" name="T103"/>
                <a:gd fmla="*/ 189 w 341" name="T104"/>
                <a:gd fmla="*/ 172 h 340" name="T105"/>
                <a:gd fmla="*/ 44 w 341" name="T106"/>
                <a:gd fmla="*/ 170 h 340" name="T107"/>
                <a:gd fmla="*/ 57 w 341" name="T108"/>
                <a:gd fmla="*/ 183 h 340" name="T109"/>
                <a:gd fmla="*/ 82 w 341" name="T110"/>
                <a:gd fmla="*/ 183 h 340" name="T111"/>
                <a:gd fmla="*/ 96 w 341" name="T112"/>
                <a:gd fmla="*/ 170 h 340" name="T113"/>
                <a:gd fmla="*/ 82 w 341" name="T114"/>
                <a:gd fmla="*/ 156 h 340" name="T115"/>
                <a:gd fmla="*/ 57 w 341" name="T116"/>
                <a:gd fmla="*/ 156 h 340" name="T117"/>
                <a:gd fmla="*/ 44 w 341" name="T118"/>
                <a:gd fmla="*/ 170 h 340"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340" w="341">
                  <a:moveTo>
                    <a:pt x="52" y="0"/>
                  </a:moveTo>
                  <a:cubicBezTo>
                    <a:pt x="289" y="0"/>
                    <a:pt x="289" y="0"/>
                    <a:pt x="289" y="0"/>
                  </a:cubicBezTo>
                  <a:cubicBezTo>
                    <a:pt x="318" y="0"/>
                    <a:pt x="341" y="23"/>
                    <a:pt x="341" y="51"/>
                  </a:cubicBezTo>
                  <a:cubicBezTo>
                    <a:pt x="341" y="289"/>
                    <a:pt x="341" y="289"/>
                    <a:pt x="341" y="289"/>
                  </a:cubicBezTo>
                  <a:cubicBezTo>
                    <a:pt x="341" y="317"/>
                    <a:pt x="318" y="340"/>
                    <a:pt x="289" y="340"/>
                  </a:cubicBezTo>
                  <a:cubicBezTo>
                    <a:pt x="52" y="340"/>
                    <a:pt x="52" y="340"/>
                    <a:pt x="52" y="340"/>
                  </a:cubicBezTo>
                  <a:cubicBezTo>
                    <a:pt x="23" y="340"/>
                    <a:pt x="0" y="317"/>
                    <a:pt x="0" y="289"/>
                  </a:cubicBezTo>
                  <a:cubicBezTo>
                    <a:pt x="0" y="51"/>
                    <a:pt x="0" y="51"/>
                    <a:pt x="0" y="51"/>
                  </a:cubicBezTo>
                  <a:cubicBezTo>
                    <a:pt x="0" y="23"/>
                    <a:pt x="23" y="0"/>
                    <a:pt x="52" y="0"/>
                  </a:cubicBezTo>
                  <a:close/>
                  <a:moveTo>
                    <a:pt x="71" y="37"/>
                  </a:moveTo>
                  <a:cubicBezTo>
                    <a:pt x="53" y="37"/>
                    <a:pt x="38" y="52"/>
                    <a:pt x="38" y="70"/>
                  </a:cubicBezTo>
                  <a:cubicBezTo>
                    <a:pt x="38" y="269"/>
                    <a:pt x="38" y="269"/>
                    <a:pt x="38" y="269"/>
                  </a:cubicBezTo>
                  <a:cubicBezTo>
                    <a:pt x="38" y="288"/>
                    <a:pt x="53" y="302"/>
                    <a:pt x="71" y="302"/>
                  </a:cubicBezTo>
                  <a:cubicBezTo>
                    <a:pt x="270" y="302"/>
                    <a:pt x="270" y="302"/>
                    <a:pt x="270" y="302"/>
                  </a:cubicBezTo>
                  <a:cubicBezTo>
                    <a:pt x="288" y="302"/>
                    <a:pt x="303" y="288"/>
                    <a:pt x="303" y="269"/>
                  </a:cubicBezTo>
                  <a:cubicBezTo>
                    <a:pt x="303" y="70"/>
                    <a:pt x="303" y="70"/>
                    <a:pt x="303" y="70"/>
                  </a:cubicBezTo>
                  <a:cubicBezTo>
                    <a:pt x="303" y="52"/>
                    <a:pt x="288" y="37"/>
                    <a:pt x="270" y="37"/>
                  </a:cubicBezTo>
                  <a:cubicBezTo>
                    <a:pt x="71" y="37"/>
                    <a:pt x="71" y="37"/>
                    <a:pt x="71" y="37"/>
                  </a:cubicBezTo>
                  <a:close/>
                  <a:moveTo>
                    <a:pt x="170" y="244"/>
                  </a:moveTo>
                  <a:cubicBezTo>
                    <a:pt x="163" y="244"/>
                    <a:pt x="157" y="251"/>
                    <a:pt x="157" y="258"/>
                  </a:cubicBezTo>
                  <a:cubicBezTo>
                    <a:pt x="157" y="283"/>
                    <a:pt x="157" y="283"/>
                    <a:pt x="157" y="283"/>
                  </a:cubicBezTo>
                  <a:cubicBezTo>
                    <a:pt x="157" y="290"/>
                    <a:pt x="163" y="296"/>
                    <a:pt x="170" y="296"/>
                  </a:cubicBezTo>
                  <a:cubicBezTo>
                    <a:pt x="178" y="296"/>
                    <a:pt x="184" y="290"/>
                    <a:pt x="184" y="283"/>
                  </a:cubicBezTo>
                  <a:cubicBezTo>
                    <a:pt x="184" y="258"/>
                    <a:pt x="184" y="258"/>
                    <a:pt x="184" y="258"/>
                  </a:cubicBezTo>
                  <a:cubicBezTo>
                    <a:pt x="184" y="251"/>
                    <a:pt x="178" y="244"/>
                    <a:pt x="170" y="244"/>
                  </a:cubicBezTo>
                  <a:close/>
                  <a:moveTo>
                    <a:pt x="245" y="170"/>
                  </a:moveTo>
                  <a:cubicBezTo>
                    <a:pt x="245" y="177"/>
                    <a:pt x="251" y="183"/>
                    <a:pt x="259" y="183"/>
                  </a:cubicBezTo>
                  <a:cubicBezTo>
                    <a:pt x="284" y="183"/>
                    <a:pt x="284" y="183"/>
                    <a:pt x="284" y="183"/>
                  </a:cubicBezTo>
                  <a:cubicBezTo>
                    <a:pt x="291" y="183"/>
                    <a:pt x="297" y="177"/>
                    <a:pt x="297" y="170"/>
                  </a:cubicBezTo>
                  <a:cubicBezTo>
                    <a:pt x="297" y="162"/>
                    <a:pt x="291" y="156"/>
                    <a:pt x="284" y="156"/>
                  </a:cubicBezTo>
                  <a:cubicBezTo>
                    <a:pt x="259" y="156"/>
                    <a:pt x="259" y="156"/>
                    <a:pt x="259" y="156"/>
                  </a:cubicBezTo>
                  <a:cubicBezTo>
                    <a:pt x="251" y="156"/>
                    <a:pt x="245" y="162"/>
                    <a:pt x="245" y="170"/>
                  </a:cubicBezTo>
                  <a:close/>
                  <a:moveTo>
                    <a:pt x="170" y="43"/>
                  </a:moveTo>
                  <a:cubicBezTo>
                    <a:pt x="163" y="43"/>
                    <a:pt x="157" y="49"/>
                    <a:pt x="157" y="57"/>
                  </a:cubicBezTo>
                  <a:cubicBezTo>
                    <a:pt x="157" y="82"/>
                    <a:pt x="157" y="82"/>
                    <a:pt x="157" y="82"/>
                  </a:cubicBezTo>
                  <a:cubicBezTo>
                    <a:pt x="157" y="89"/>
                    <a:pt x="163" y="95"/>
                    <a:pt x="170" y="95"/>
                  </a:cubicBezTo>
                  <a:cubicBezTo>
                    <a:pt x="178" y="95"/>
                    <a:pt x="184" y="89"/>
                    <a:pt x="184" y="82"/>
                  </a:cubicBezTo>
                  <a:cubicBezTo>
                    <a:pt x="184" y="57"/>
                    <a:pt x="184" y="57"/>
                    <a:pt x="184" y="57"/>
                  </a:cubicBezTo>
                  <a:cubicBezTo>
                    <a:pt x="184" y="49"/>
                    <a:pt x="178" y="43"/>
                    <a:pt x="170" y="43"/>
                  </a:cubicBezTo>
                  <a:close/>
                  <a:moveTo>
                    <a:pt x="189" y="172"/>
                  </a:moveTo>
                  <a:cubicBezTo>
                    <a:pt x="217" y="143"/>
                    <a:pt x="217" y="143"/>
                    <a:pt x="217" y="143"/>
                  </a:cubicBezTo>
                  <a:cubicBezTo>
                    <a:pt x="222" y="138"/>
                    <a:pt x="222" y="130"/>
                    <a:pt x="217" y="125"/>
                  </a:cubicBezTo>
                  <a:cubicBezTo>
                    <a:pt x="212" y="120"/>
                    <a:pt x="204" y="120"/>
                    <a:pt x="199" y="125"/>
                  </a:cubicBezTo>
                  <a:cubicBezTo>
                    <a:pt x="173" y="152"/>
                    <a:pt x="173" y="152"/>
                    <a:pt x="173" y="152"/>
                  </a:cubicBezTo>
                  <a:cubicBezTo>
                    <a:pt x="172" y="152"/>
                    <a:pt x="171" y="152"/>
                    <a:pt x="170" y="152"/>
                  </a:cubicBezTo>
                  <a:cubicBezTo>
                    <a:pt x="169" y="152"/>
                    <a:pt x="168" y="152"/>
                    <a:pt x="166" y="152"/>
                  </a:cubicBezTo>
                  <a:cubicBezTo>
                    <a:pt x="114" y="98"/>
                    <a:pt x="114" y="98"/>
                    <a:pt x="114" y="98"/>
                  </a:cubicBezTo>
                  <a:cubicBezTo>
                    <a:pt x="110" y="94"/>
                    <a:pt x="104" y="94"/>
                    <a:pt x="101" y="98"/>
                  </a:cubicBezTo>
                  <a:cubicBezTo>
                    <a:pt x="97" y="101"/>
                    <a:pt x="97" y="107"/>
                    <a:pt x="100" y="111"/>
                  </a:cubicBezTo>
                  <a:cubicBezTo>
                    <a:pt x="153" y="165"/>
                    <a:pt x="153" y="165"/>
                    <a:pt x="153" y="165"/>
                  </a:cubicBezTo>
                  <a:cubicBezTo>
                    <a:pt x="152" y="167"/>
                    <a:pt x="152" y="168"/>
                    <a:pt x="152" y="170"/>
                  </a:cubicBezTo>
                  <a:cubicBezTo>
                    <a:pt x="152" y="180"/>
                    <a:pt x="160" y="188"/>
                    <a:pt x="170" y="188"/>
                  </a:cubicBezTo>
                  <a:cubicBezTo>
                    <a:pt x="180" y="188"/>
                    <a:pt x="188" y="181"/>
                    <a:pt x="189" y="172"/>
                  </a:cubicBezTo>
                  <a:close/>
                  <a:moveTo>
                    <a:pt x="44" y="170"/>
                  </a:moveTo>
                  <a:cubicBezTo>
                    <a:pt x="44" y="177"/>
                    <a:pt x="50" y="183"/>
                    <a:pt x="57" y="183"/>
                  </a:cubicBezTo>
                  <a:cubicBezTo>
                    <a:pt x="82" y="183"/>
                    <a:pt x="82" y="183"/>
                    <a:pt x="82" y="183"/>
                  </a:cubicBezTo>
                  <a:cubicBezTo>
                    <a:pt x="90" y="183"/>
                    <a:pt x="96" y="177"/>
                    <a:pt x="96" y="170"/>
                  </a:cubicBezTo>
                  <a:cubicBezTo>
                    <a:pt x="96" y="162"/>
                    <a:pt x="90" y="156"/>
                    <a:pt x="82" y="156"/>
                  </a:cubicBezTo>
                  <a:cubicBezTo>
                    <a:pt x="57" y="156"/>
                    <a:pt x="57" y="156"/>
                    <a:pt x="57" y="156"/>
                  </a:cubicBezTo>
                  <a:cubicBezTo>
                    <a:pt x="50" y="156"/>
                    <a:pt x="44" y="162"/>
                    <a:pt x="44" y="170"/>
                  </a:cubicBezTo>
                  <a:close/>
                </a:path>
              </a:pathLst>
            </a:custGeom>
            <a:solidFill>
              <a:srgbClr val="405F8F"/>
            </a:solidFill>
            <a:ln>
              <a:noFill/>
            </a:ln>
            <a:effectLst/>
          </p:spPr>
          <p:txBody>
            <a:bodyPr anchor="t" anchorCtr="0" bIns="45720" compatLnSpc="1" lIns="91440" numCol="1" rIns="91440" tIns="45720" vert="horz" wrap="square"/>
            <a:lstStyle/>
            <a:p>
              <a:endParaRPr altLang="en-US" lang="zh-CN">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43" name="矩形 42"/>
            <p:cNvSpPr/>
            <p:nvPr/>
          </p:nvSpPr>
          <p:spPr>
            <a:xfrm>
              <a:off x="6423402" y="4929236"/>
              <a:ext cx="995680" cy="335280"/>
            </a:xfrm>
            <a:prstGeom prst="rect">
              <a:avLst/>
            </a:prstGeom>
          </p:spPr>
          <p:txBody>
            <a:bodyPr wrap="none">
              <a:spAutoFit/>
            </a:bodyPr>
            <a:lstStyle/>
            <a:p>
              <a:r>
                <a:rPr altLang="en-US" b="1" lang="zh-CN" sz="1600">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添加标题</a:t>
              </a:r>
            </a:p>
          </p:txBody>
        </p:sp>
      </p:grpSp>
      <p:grpSp>
        <p:nvGrpSpPr>
          <p:cNvPr id="44" name="组合 43"/>
          <p:cNvGrpSpPr/>
          <p:nvPr/>
        </p:nvGrpSpPr>
        <p:grpSpPr>
          <a:xfrm>
            <a:off x="4373536" y="2370905"/>
            <a:ext cx="711242" cy="701976"/>
            <a:chOff x="6217935" y="1158425"/>
            <a:chExt cx="527724" cy="520849"/>
          </a:xfrm>
        </p:grpSpPr>
        <p:grpSp>
          <p:nvGrpSpPr>
            <p:cNvPr id="45" name="组合 44"/>
            <p:cNvGrpSpPr/>
            <p:nvPr/>
          </p:nvGrpSpPr>
          <p:grpSpPr>
            <a:xfrm>
              <a:off x="6219351" y="1158425"/>
              <a:ext cx="520849" cy="520849"/>
              <a:chOff x="1705099" y="2564904"/>
              <a:chExt cx="1800200" cy="1800200"/>
            </a:xfrm>
          </p:grpSpPr>
          <p:sp>
            <p:nvSpPr>
              <p:cNvPr id="47" name="椭圆 46"/>
              <p:cNvSpPr/>
              <p:nvPr/>
            </p:nvSpPr>
            <p:spPr>
              <a:xfrm>
                <a:off x="1705099" y="2564904"/>
                <a:ext cx="1800200" cy="1800200"/>
              </a:xfrm>
              <a:prstGeom prst="ellipse">
                <a:avLst/>
              </a:prstGeom>
              <a:solidFill>
                <a:srgbClr val="0E647C"/>
              </a:solidFill>
              <a:ln>
                <a:noFill/>
              </a:ln>
              <a:effectLst>
                <a:outerShdw algn="tl" blurRad="444500" dir="2700000" dist="889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48" name="椭圆 47"/>
              <p:cNvSpPr/>
              <p:nvPr/>
            </p:nvSpPr>
            <p:spPr>
              <a:xfrm>
                <a:off x="1853307" y="2713112"/>
                <a:ext cx="1503784" cy="1503784"/>
              </a:xfrm>
              <a:prstGeom prst="ellipse">
                <a:avLst/>
              </a:prstGeom>
              <a:blipFill>
                <a:blip r:embed="rId3"/>
                <a:stretch>
                  <a:fillRect/>
                </a:stretch>
              </a:blip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grpSp>
        <p:sp>
          <p:nvSpPr>
            <p:cNvPr id="46" name="TextBox 45"/>
            <p:cNvSpPr txBox="1"/>
            <p:nvPr/>
          </p:nvSpPr>
          <p:spPr>
            <a:xfrm>
              <a:off x="6217935" y="1271633"/>
              <a:ext cx="527724" cy="294000"/>
            </a:xfrm>
            <a:prstGeom prst="rect">
              <a:avLst/>
            </a:prstGeom>
            <a:noFill/>
          </p:spPr>
          <p:txBody>
            <a:bodyPr rtlCol="0" wrap="square">
              <a:spAutoFit/>
            </a:bodyPr>
            <a:lstStyle/>
            <a:p>
              <a:pPr algn="ctr"/>
              <a:r>
                <a:rPr altLang="zh-CN" b="1" lang="en-US" sz="2000">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01</a:t>
              </a:r>
            </a:p>
          </p:txBody>
        </p:sp>
      </p:grpSp>
      <p:grpSp>
        <p:nvGrpSpPr>
          <p:cNvPr id="49" name="组合 48"/>
          <p:cNvGrpSpPr/>
          <p:nvPr/>
        </p:nvGrpSpPr>
        <p:grpSpPr>
          <a:xfrm>
            <a:off x="1454789" y="2298793"/>
            <a:ext cx="2884910" cy="1080224"/>
            <a:chOff x="8149535" y="1459078"/>
            <a:chExt cx="2884910" cy="1080224"/>
          </a:xfrm>
        </p:grpSpPr>
        <p:sp>
          <p:nvSpPr>
            <p:cNvPr id="50" name="矩形 49"/>
            <p:cNvSpPr/>
            <p:nvPr/>
          </p:nvSpPr>
          <p:spPr>
            <a:xfrm>
              <a:off x="8149535" y="1800638"/>
              <a:ext cx="2884910" cy="731520"/>
            </a:xfrm>
            <a:prstGeom prst="rect">
              <a:avLst/>
            </a:prstGeom>
          </p:spPr>
          <p:txBody>
            <a:bodyPr wrap="square">
              <a:spAutoFit/>
            </a:bodyPr>
            <a:lstStyle/>
            <a:p>
              <a:pPr algn="r"/>
              <a:r>
                <a:rPr altLang="en-US" lang="zh-CN" sz="1400">
                  <a:solidFill>
                    <a:schemeClr val="bg1">
                      <a:lumMod val="50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此处添加详细文本描述，建议与标题相关并符合整体语言风格，语言描述尽量简洁生动</a:t>
              </a:r>
            </a:p>
          </p:txBody>
        </p:sp>
        <p:sp>
          <p:nvSpPr>
            <p:cNvPr id="51" name="矩形 50"/>
            <p:cNvSpPr/>
            <p:nvPr/>
          </p:nvSpPr>
          <p:spPr>
            <a:xfrm>
              <a:off x="9013632" y="1459078"/>
              <a:ext cx="2020814" cy="365760"/>
            </a:xfrm>
            <a:prstGeom prst="rect">
              <a:avLst/>
            </a:prstGeom>
          </p:spPr>
          <p:txBody>
            <a:bodyPr wrap="square">
              <a:spAutoFit/>
            </a:bodyPr>
            <a:lstStyle/>
            <a:p>
              <a:pPr algn="r"/>
              <a:r>
                <a:rPr altLang="en-US" b="1" lang="zh-CN">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输入二级标题</a:t>
              </a:r>
            </a:p>
          </p:txBody>
        </p:sp>
      </p:grpSp>
      <p:grpSp>
        <p:nvGrpSpPr>
          <p:cNvPr id="52" name="组合 51"/>
          <p:cNvGrpSpPr/>
          <p:nvPr/>
        </p:nvGrpSpPr>
        <p:grpSpPr>
          <a:xfrm>
            <a:off x="7240868" y="3379017"/>
            <a:ext cx="711242" cy="701976"/>
            <a:chOff x="6217935" y="1158425"/>
            <a:chExt cx="527724" cy="520849"/>
          </a:xfrm>
        </p:grpSpPr>
        <p:grpSp>
          <p:nvGrpSpPr>
            <p:cNvPr id="53" name="组合 52"/>
            <p:cNvGrpSpPr/>
            <p:nvPr/>
          </p:nvGrpSpPr>
          <p:grpSpPr>
            <a:xfrm>
              <a:off x="6219351" y="1158425"/>
              <a:ext cx="520849" cy="520849"/>
              <a:chOff x="1705099" y="2564904"/>
              <a:chExt cx="1800200" cy="1800200"/>
            </a:xfrm>
          </p:grpSpPr>
          <p:sp>
            <p:nvSpPr>
              <p:cNvPr id="55" name="椭圆 54"/>
              <p:cNvSpPr/>
              <p:nvPr/>
            </p:nvSpPr>
            <p:spPr>
              <a:xfrm>
                <a:off x="1705099" y="2564904"/>
                <a:ext cx="1800200" cy="1800200"/>
              </a:xfrm>
              <a:prstGeom prst="ellipse">
                <a:avLst/>
              </a:prstGeom>
              <a:solidFill>
                <a:srgbClr val="405F8F"/>
              </a:solidFill>
              <a:ln>
                <a:noFill/>
              </a:ln>
              <a:effectLst>
                <a:outerShdw algn="tl" blurRad="444500" dir="2700000" dist="889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56" name="椭圆 55"/>
              <p:cNvSpPr/>
              <p:nvPr/>
            </p:nvSpPr>
            <p:spPr>
              <a:xfrm>
                <a:off x="1853307" y="2713112"/>
                <a:ext cx="1503784" cy="1503784"/>
              </a:xfrm>
              <a:prstGeom prst="ellipse">
                <a:avLst/>
              </a:prstGeom>
              <a:blipFill>
                <a:blip r:embed="rId3"/>
                <a:stretch>
                  <a:fillRect/>
                </a:stretch>
              </a:blip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grpSp>
        <p:sp>
          <p:nvSpPr>
            <p:cNvPr id="54" name="TextBox 53"/>
            <p:cNvSpPr txBox="1"/>
            <p:nvPr/>
          </p:nvSpPr>
          <p:spPr>
            <a:xfrm>
              <a:off x="6217935" y="1271633"/>
              <a:ext cx="527724" cy="294000"/>
            </a:xfrm>
            <a:prstGeom prst="rect">
              <a:avLst/>
            </a:prstGeom>
            <a:noFill/>
          </p:spPr>
          <p:txBody>
            <a:bodyPr rtlCol="0" wrap="square">
              <a:spAutoFit/>
            </a:bodyPr>
            <a:lstStyle/>
            <a:p>
              <a:pPr algn="ctr"/>
              <a:r>
                <a:rPr altLang="zh-CN" b="1" lang="en-US" sz="2000">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02</a:t>
              </a:r>
            </a:p>
          </p:txBody>
        </p:sp>
      </p:grpSp>
      <p:grpSp>
        <p:nvGrpSpPr>
          <p:cNvPr id="57" name="组合 56"/>
          <p:cNvGrpSpPr/>
          <p:nvPr/>
        </p:nvGrpSpPr>
        <p:grpSpPr>
          <a:xfrm>
            <a:off x="7952110" y="3329034"/>
            <a:ext cx="2898005" cy="1130103"/>
            <a:chOff x="8548024" y="1459078"/>
            <a:chExt cx="2898005" cy="1130103"/>
          </a:xfrm>
        </p:grpSpPr>
        <p:sp>
          <p:nvSpPr>
            <p:cNvPr id="58" name="矩形 57"/>
            <p:cNvSpPr/>
            <p:nvPr/>
          </p:nvSpPr>
          <p:spPr>
            <a:xfrm>
              <a:off x="8548024" y="1850516"/>
              <a:ext cx="2898005" cy="731520"/>
            </a:xfrm>
            <a:prstGeom prst="rect">
              <a:avLst/>
            </a:prstGeom>
          </p:spPr>
          <p:txBody>
            <a:bodyPr wrap="square">
              <a:spAutoFit/>
            </a:bodyPr>
            <a:lstStyle/>
            <a:p>
              <a:r>
                <a:rPr altLang="en-US" lang="zh-CN" sz="1400">
                  <a:solidFill>
                    <a:schemeClr val="bg1">
                      <a:lumMod val="50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此处添加详细文本描述，建议与标题相关并符合整体语言风格，语言描述尽量简洁生动</a:t>
              </a:r>
            </a:p>
          </p:txBody>
        </p:sp>
        <p:sp>
          <p:nvSpPr>
            <p:cNvPr id="59" name="矩形 58"/>
            <p:cNvSpPr/>
            <p:nvPr/>
          </p:nvSpPr>
          <p:spPr>
            <a:xfrm>
              <a:off x="8548024" y="1459078"/>
              <a:ext cx="2177925" cy="365760"/>
            </a:xfrm>
            <a:prstGeom prst="rect">
              <a:avLst/>
            </a:prstGeom>
          </p:spPr>
          <p:txBody>
            <a:bodyPr wrap="square">
              <a:spAutoFit/>
            </a:bodyPr>
            <a:lstStyle/>
            <a:p>
              <a:r>
                <a:rPr altLang="en-US" b="1" lang="zh-CN">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输入二级标题</a:t>
              </a:r>
            </a:p>
          </p:txBody>
        </p:sp>
      </p:grpSp>
      <p:grpSp>
        <p:nvGrpSpPr>
          <p:cNvPr id="60" name="组合 59"/>
          <p:cNvGrpSpPr/>
          <p:nvPr/>
        </p:nvGrpSpPr>
        <p:grpSpPr>
          <a:xfrm>
            <a:off x="4373536" y="4243113"/>
            <a:ext cx="711242" cy="701976"/>
            <a:chOff x="6217935" y="1158425"/>
            <a:chExt cx="527724" cy="520849"/>
          </a:xfrm>
        </p:grpSpPr>
        <p:grpSp>
          <p:nvGrpSpPr>
            <p:cNvPr id="61" name="组合 60"/>
            <p:cNvGrpSpPr/>
            <p:nvPr/>
          </p:nvGrpSpPr>
          <p:grpSpPr>
            <a:xfrm>
              <a:off x="6219351" y="1158425"/>
              <a:ext cx="520849" cy="520849"/>
              <a:chOff x="1705099" y="2564904"/>
              <a:chExt cx="1800200" cy="1800200"/>
            </a:xfrm>
          </p:grpSpPr>
          <p:sp>
            <p:nvSpPr>
              <p:cNvPr id="63" name="椭圆 62"/>
              <p:cNvSpPr/>
              <p:nvPr/>
            </p:nvSpPr>
            <p:spPr>
              <a:xfrm>
                <a:off x="1705099" y="2564904"/>
                <a:ext cx="1800200" cy="1800200"/>
              </a:xfrm>
              <a:prstGeom prst="ellipse">
                <a:avLst/>
              </a:prstGeom>
              <a:solidFill>
                <a:srgbClr val="405F8F"/>
              </a:solidFill>
              <a:ln>
                <a:noFill/>
              </a:ln>
              <a:effectLst>
                <a:outerShdw algn="tl" blurRad="444500" dir="2700000" dist="889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64" name="椭圆 63"/>
              <p:cNvSpPr/>
              <p:nvPr/>
            </p:nvSpPr>
            <p:spPr>
              <a:xfrm>
                <a:off x="1853307" y="2713112"/>
                <a:ext cx="1503784" cy="1503784"/>
              </a:xfrm>
              <a:prstGeom prst="ellipse">
                <a:avLst/>
              </a:prstGeom>
              <a:blipFill>
                <a:blip r:embed="rId3"/>
                <a:stretch>
                  <a:fillRect/>
                </a:stretch>
              </a:blip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grpSp>
        <p:sp>
          <p:nvSpPr>
            <p:cNvPr id="62" name="TextBox 61"/>
            <p:cNvSpPr txBox="1"/>
            <p:nvPr/>
          </p:nvSpPr>
          <p:spPr>
            <a:xfrm>
              <a:off x="6217935" y="1271633"/>
              <a:ext cx="527724" cy="294000"/>
            </a:xfrm>
            <a:prstGeom prst="rect">
              <a:avLst/>
            </a:prstGeom>
            <a:noFill/>
          </p:spPr>
          <p:txBody>
            <a:bodyPr rtlCol="0" wrap="square">
              <a:spAutoFit/>
            </a:bodyPr>
            <a:lstStyle/>
            <a:p>
              <a:pPr algn="ctr"/>
              <a:r>
                <a:rPr altLang="zh-CN" b="1" lang="en-US" sz="2000">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03</a:t>
              </a:r>
            </a:p>
          </p:txBody>
        </p:sp>
      </p:grpSp>
      <p:grpSp>
        <p:nvGrpSpPr>
          <p:cNvPr id="65" name="组合 64"/>
          <p:cNvGrpSpPr/>
          <p:nvPr/>
        </p:nvGrpSpPr>
        <p:grpSpPr>
          <a:xfrm>
            <a:off x="1471390" y="4099097"/>
            <a:ext cx="2884910" cy="1080224"/>
            <a:chOff x="8149535" y="1459078"/>
            <a:chExt cx="2884910" cy="1080224"/>
          </a:xfrm>
        </p:grpSpPr>
        <p:sp>
          <p:nvSpPr>
            <p:cNvPr id="66" name="矩形 65"/>
            <p:cNvSpPr/>
            <p:nvPr/>
          </p:nvSpPr>
          <p:spPr>
            <a:xfrm>
              <a:off x="8149535" y="1800637"/>
              <a:ext cx="2884910" cy="731520"/>
            </a:xfrm>
            <a:prstGeom prst="rect">
              <a:avLst/>
            </a:prstGeom>
          </p:spPr>
          <p:txBody>
            <a:bodyPr wrap="square">
              <a:spAutoFit/>
            </a:bodyPr>
            <a:lstStyle/>
            <a:p>
              <a:pPr algn="r"/>
              <a:r>
                <a:rPr altLang="en-US" lang="zh-CN" sz="1400">
                  <a:solidFill>
                    <a:schemeClr val="bg1">
                      <a:lumMod val="50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此处添加详细文本描述，建议与标题相关并符合整体语言风格，语言描述尽量简洁生动</a:t>
              </a:r>
            </a:p>
          </p:txBody>
        </p:sp>
        <p:sp>
          <p:nvSpPr>
            <p:cNvPr id="67" name="矩形 66"/>
            <p:cNvSpPr/>
            <p:nvPr/>
          </p:nvSpPr>
          <p:spPr>
            <a:xfrm>
              <a:off x="9013631" y="1459078"/>
              <a:ext cx="2020814" cy="365760"/>
            </a:xfrm>
            <a:prstGeom prst="rect">
              <a:avLst/>
            </a:prstGeom>
          </p:spPr>
          <p:txBody>
            <a:bodyPr wrap="square">
              <a:spAutoFit/>
            </a:bodyPr>
            <a:lstStyle/>
            <a:p>
              <a:pPr algn="r"/>
              <a:r>
                <a:rPr altLang="en-US" b="1" lang="zh-CN">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输入二级标题</a:t>
              </a:r>
            </a:p>
          </p:txBody>
        </p:sp>
      </p:grpSp>
      <p:grpSp>
        <p:nvGrpSpPr>
          <p:cNvPr id="68" name="组合 67"/>
          <p:cNvGrpSpPr/>
          <p:nvPr/>
        </p:nvGrpSpPr>
        <p:grpSpPr>
          <a:xfrm>
            <a:off x="7232030" y="4981297"/>
            <a:ext cx="711242" cy="701976"/>
            <a:chOff x="6217935" y="1158425"/>
            <a:chExt cx="527724" cy="520849"/>
          </a:xfrm>
        </p:grpSpPr>
        <p:grpSp>
          <p:nvGrpSpPr>
            <p:cNvPr id="69" name="组合 68"/>
            <p:cNvGrpSpPr/>
            <p:nvPr/>
          </p:nvGrpSpPr>
          <p:grpSpPr>
            <a:xfrm>
              <a:off x="6219351" y="1158425"/>
              <a:ext cx="520849" cy="520849"/>
              <a:chOff x="1705099" y="2564904"/>
              <a:chExt cx="1800200" cy="1800200"/>
            </a:xfrm>
          </p:grpSpPr>
          <p:sp>
            <p:nvSpPr>
              <p:cNvPr id="71" name="椭圆 70"/>
              <p:cNvSpPr/>
              <p:nvPr/>
            </p:nvSpPr>
            <p:spPr>
              <a:xfrm>
                <a:off x="1705099" y="2564904"/>
                <a:ext cx="1800200" cy="1800200"/>
              </a:xfrm>
              <a:prstGeom prst="ellipse">
                <a:avLst/>
              </a:prstGeom>
              <a:solidFill>
                <a:srgbClr val="405F8F"/>
              </a:solidFill>
              <a:ln>
                <a:noFill/>
              </a:ln>
              <a:effectLst>
                <a:outerShdw algn="tl" blurRad="444500" dir="2700000" dist="889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72" name="椭圆 71"/>
              <p:cNvSpPr/>
              <p:nvPr/>
            </p:nvSpPr>
            <p:spPr>
              <a:xfrm>
                <a:off x="1853307" y="2713112"/>
                <a:ext cx="1503784" cy="1503784"/>
              </a:xfrm>
              <a:prstGeom prst="ellipse">
                <a:avLst/>
              </a:prstGeom>
              <a:blipFill>
                <a:blip r:embed="rId3"/>
                <a:stretch>
                  <a:fillRect/>
                </a:stretch>
              </a:blip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grpSp>
        <p:sp>
          <p:nvSpPr>
            <p:cNvPr id="70" name="TextBox 69"/>
            <p:cNvSpPr txBox="1"/>
            <p:nvPr/>
          </p:nvSpPr>
          <p:spPr>
            <a:xfrm>
              <a:off x="6217936" y="1271633"/>
              <a:ext cx="527724" cy="294000"/>
            </a:xfrm>
            <a:prstGeom prst="rect">
              <a:avLst/>
            </a:prstGeom>
            <a:noFill/>
          </p:spPr>
          <p:txBody>
            <a:bodyPr rtlCol="0" wrap="square">
              <a:spAutoFit/>
            </a:bodyPr>
            <a:lstStyle/>
            <a:p>
              <a:pPr algn="ctr"/>
              <a:r>
                <a:rPr altLang="zh-CN" b="1" lang="en-US" sz="2000">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04</a:t>
              </a:r>
            </a:p>
          </p:txBody>
        </p:sp>
      </p:grpSp>
      <p:grpSp>
        <p:nvGrpSpPr>
          <p:cNvPr id="73" name="组合 72"/>
          <p:cNvGrpSpPr/>
          <p:nvPr/>
        </p:nvGrpSpPr>
        <p:grpSpPr>
          <a:xfrm>
            <a:off x="7952110" y="4891185"/>
            <a:ext cx="2898005" cy="1130103"/>
            <a:chOff x="8548024" y="1459078"/>
            <a:chExt cx="2898005" cy="1130103"/>
          </a:xfrm>
        </p:grpSpPr>
        <p:sp>
          <p:nvSpPr>
            <p:cNvPr id="74" name="矩形 73"/>
            <p:cNvSpPr/>
            <p:nvPr/>
          </p:nvSpPr>
          <p:spPr>
            <a:xfrm>
              <a:off x="8548024" y="1850517"/>
              <a:ext cx="2898005" cy="731520"/>
            </a:xfrm>
            <a:prstGeom prst="rect">
              <a:avLst/>
            </a:prstGeom>
          </p:spPr>
          <p:txBody>
            <a:bodyPr wrap="square">
              <a:spAutoFit/>
            </a:bodyPr>
            <a:lstStyle/>
            <a:p>
              <a:r>
                <a:rPr altLang="en-US" lang="zh-CN" sz="1400">
                  <a:solidFill>
                    <a:schemeClr val="bg1">
                      <a:lumMod val="50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此处添加详细文本描述，建议与标题相关并符合整体语言风格，语言描述尽量简洁生动</a:t>
              </a:r>
            </a:p>
          </p:txBody>
        </p:sp>
        <p:sp>
          <p:nvSpPr>
            <p:cNvPr id="75" name="矩形 74"/>
            <p:cNvSpPr/>
            <p:nvPr/>
          </p:nvSpPr>
          <p:spPr>
            <a:xfrm>
              <a:off x="8548024" y="1459078"/>
              <a:ext cx="2177925" cy="365760"/>
            </a:xfrm>
            <a:prstGeom prst="rect">
              <a:avLst/>
            </a:prstGeom>
          </p:spPr>
          <p:txBody>
            <a:bodyPr wrap="square">
              <a:spAutoFit/>
            </a:bodyPr>
            <a:lstStyle/>
            <a:p>
              <a:r>
                <a:rPr altLang="en-US" b="1" lang="zh-CN">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输入二级标题</a:t>
              </a:r>
            </a:p>
          </p:txBody>
        </p:sp>
      </p:grpSp>
    </p:spTree>
  </p:cSld>
  <p:clrMapOvr>
    <a:masterClrMapping/>
  </p:clrMapOvr>
  <mc:AlternateContent>
    <mc:Choice Requires="p14">
      <p:transition p14:dur="1400" spd="slow">
        <p14:ripp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1" presetSubtype="0">
                                  <p:stCondLst>
                                    <p:cond delay="0"/>
                                  </p:stCondLst>
                                  <p:iterate type="lt">
                                    <p:tmPct val="10000"/>
                                  </p:iterate>
                                  <p:childTnLst>
                                    <p:set>
                                      <p:cBhvr>
                                        <p:cTn dur="1" fill="hold" id="6">
                                          <p:stCondLst>
                                            <p:cond delay="0"/>
                                          </p:stCondLst>
                                        </p:cTn>
                                        <p:tgtEl>
                                          <p:spTgt spid="91"/>
                                        </p:tgtEl>
                                        <p:attrNameLst>
                                          <p:attrName>style.visibility</p:attrName>
                                        </p:attrNameLst>
                                      </p:cBhvr>
                                      <p:to>
                                        <p:strVal val="visible"/>
                                      </p:to>
                                    </p:set>
                                    <p:anim calcmode="lin" valueType="num">
                                      <p:cBhvr>
                                        <p:cTn dur="500" fill="hold" id="7"/>
                                        <p:tgtEl>
                                          <p:spTgt spid="91"/>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
                                        <p:tgtEl>
                                          <p:spTgt spid="91"/>
                                        </p:tgtEl>
                                        <p:attrNameLst>
                                          <p:attrName>ppt_y</p:attrName>
                                        </p:attrNameLst>
                                      </p:cBhvr>
                                      <p:tavLst>
                                        <p:tav tm="0">
                                          <p:val>
                                            <p:strVal val="#ppt_y"/>
                                          </p:val>
                                        </p:tav>
                                        <p:tav tm="100000">
                                          <p:val>
                                            <p:strVal val="#ppt_y"/>
                                          </p:val>
                                        </p:tav>
                                      </p:tavLst>
                                    </p:anim>
                                    <p:anim calcmode="lin" valueType="num">
                                      <p:cBhvr>
                                        <p:cTn dur="500" fill="hold" id="9"/>
                                        <p:tgtEl>
                                          <p:spTgt spid="91"/>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
                                        <p:tgtEl>
                                          <p:spTgt spid="91"/>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1" tmFilter="0,0; .5, 1; 1, 1"/>
                                        <p:tgtEl>
                                          <p:spTgt spid="91"/>
                                        </p:tgtEl>
                                      </p:cBhvr>
                                    </p:animEffect>
                                  </p:childTnLst>
                                </p:cTn>
                              </p:par>
                              <p:par>
                                <p:cTn fill="hold" id="12" nodeType="withEffect" presetClass="entr" presetID="2" presetSubtype="8">
                                  <p:stCondLst>
                                    <p:cond delay="250"/>
                                  </p:stCondLst>
                                  <p:childTnLst>
                                    <p:set>
                                      <p:cBhvr>
                                        <p:cTn dur="1" fill="hold" id="13">
                                          <p:stCondLst>
                                            <p:cond delay="0"/>
                                          </p:stCondLst>
                                        </p:cTn>
                                        <p:tgtEl>
                                          <p:spTgt spid="98"/>
                                        </p:tgtEl>
                                        <p:attrNameLst>
                                          <p:attrName>style.visibility</p:attrName>
                                        </p:attrNameLst>
                                      </p:cBhvr>
                                      <p:to>
                                        <p:strVal val="visible"/>
                                      </p:to>
                                    </p:set>
                                    <p:anim calcmode="lin" valueType="num">
                                      <p:cBhvr additive="base">
                                        <p:cTn dur="500" fill="hold" id="14"/>
                                        <p:tgtEl>
                                          <p:spTgt spid="98"/>
                                        </p:tgtEl>
                                        <p:attrNameLst>
                                          <p:attrName>ppt_x</p:attrName>
                                        </p:attrNameLst>
                                      </p:cBhvr>
                                      <p:tavLst>
                                        <p:tav tm="0">
                                          <p:val>
                                            <p:strVal val="0-#ppt_w/2"/>
                                          </p:val>
                                        </p:tav>
                                        <p:tav tm="100000">
                                          <p:val>
                                            <p:strVal val="#ppt_x"/>
                                          </p:val>
                                        </p:tav>
                                      </p:tavLst>
                                    </p:anim>
                                    <p:anim calcmode="lin" valueType="num">
                                      <p:cBhvr additive="base">
                                        <p:cTn dur="500" fill="hold" id="15"/>
                                        <p:tgtEl>
                                          <p:spTgt spid="98"/>
                                        </p:tgtEl>
                                        <p:attrNameLst>
                                          <p:attrName>ppt_y</p:attrName>
                                        </p:attrNameLst>
                                      </p:cBhvr>
                                      <p:tavLst>
                                        <p:tav tm="0">
                                          <p:val>
                                            <p:strVal val="#ppt_y"/>
                                          </p:val>
                                        </p:tav>
                                        <p:tav tm="100000">
                                          <p:val>
                                            <p:strVal val="#ppt_y"/>
                                          </p:val>
                                        </p:tav>
                                      </p:tavLst>
                                    </p:anim>
                                  </p:childTnLst>
                                </p:cTn>
                              </p:par>
                              <p:par>
                                <p:cTn fill="hold" id="16" nodeType="withEffect" presetClass="entr" presetID="2" presetSubtype="2">
                                  <p:stCondLst>
                                    <p:cond delay="250"/>
                                  </p:stCondLst>
                                  <p:childTnLst>
                                    <p:set>
                                      <p:cBhvr>
                                        <p:cTn dur="1" fill="hold" id="17">
                                          <p:stCondLst>
                                            <p:cond delay="0"/>
                                          </p:stCondLst>
                                        </p:cTn>
                                        <p:tgtEl>
                                          <p:spTgt spid="95"/>
                                        </p:tgtEl>
                                        <p:attrNameLst>
                                          <p:attrName>style.visibility</p:attrName>
                                        </p:attrNameLst>
                                      </p:cBhvr>
                                      <p:to>
                                        <p:strVal val="visible"/>
                                      </p:to>
                                    </p:set>
                                    <p:anim calcmode="lin" valueType="num">
                                      <p:cBhvr additive="base">
                                        <p:cTn dur="500" fill="hold" id="18"/>
                                        <p:tgtEl>
                                          <p:spTgt spid="95"/>
                                        </p:tgtEl>
                                        <p:attrNameLst>
                                          <p:attrName>ppt_x</p:attrName>
                                        </p:attrNameLst>
                                      </p:cBhvr>
                                      <p:tavLst>
                                        <p:tav tm="0">
                                          <p:val>
                                            <p:strVal val="1+#ppt_w/2"/>
                                          </p:val>
                                        </p:tav>
                                        <p:tav tm="100000">
                                          <p:val>
                                            <p:strVal val="#ppt_x"/>
                                          </p:val>
                                        </p:tav>
                                      </p:tavLst>
                                    </p:anim>
                                    <p:anim calcmode="lin" valueType="num">
                                      <p:cBhvr additive="base">
                                        <p:cTn dur="500" fill="hold" id="19"/>
                                        <p:tgtEl>
                                          <p:spTgt spid="95"/>
                                        </p:tgtEl>
                                        <p:attrNameLst>
                                          <p:attrName>ppt_y</p:attrName>
                                        </p:attrNameLst>
                                      </p:cBhvr>
                                      <p:tavLst>
                                        <p:tav tm="0">
                                          <p:val>
                                            <p:strVal val="#ppt_y"/>
                                          </p:val>
                                        </p:tav>
                                        <p:tav tm="100000">
                                          <p:val>
                                            <p:strVal val="#ppt_y"/>
                                          </p:val>
                                        </p:tav>
                                      </p:tavLst>
                                    </p:anim>
                                  </p:childTnLst>
                                </p:cTn>
                              </p:par>
                              <p:par>
                                <p:cTn fill="hold" id="20" nodeType="withEffect" presetClass="entr" presetID="2" presetSubtype="8">
                                  <p:stCondLst>
                                    <p:cond delay="250"/>
                                  </p:stCondLst>
                                  <p:childTnLst>
                                    <p:set>
                                      <p:cBhvr>
                                        <p:cTn dur="1" fill="hold" id="21">
                                          <p:stCondLst>
                                            <p:cond delay="0"/>
                                          </p:stCondLst>
                                        </p:cTn>
                                        <p:tgtEl>
                                          <p:spTgt spid="102"/>
                                        </p:tgtEl>
                                        <p:attrNameLst>
                                          <p:attrName>style.visibility</p:attrName>
                                        </p:attrNameLst>
                                      </p:cBhvr>
                                      <p:to>
                                        <p:strVal val="visible"/>
                                      </p:to>
                                    </p:set>
                                    <p:anim calcmode="lin" valueType="num">
                                      <p:cBhvr additive="base">
                                        <p:cTn dur="500" fill="hold" id="22"/>
                                        <p:tgtEl>
                                          <p:spTgt spid="102"/>
                                        </p:tgtEl>
                                        <p:attrNameLst>
                                          <p:attrName>ppt_x</p:attrName>
                                        </p:attrNameLst>
                                      </p:cBhvr>
                                      <p:tavLst>
                                        <p:tav tm="0">
                                          <p:val>
                                            <p:strVal val="0-#ppt_w/2"/>
                                          </p:val>
                                        </p:tav>
                                        <p:tav tm="100000">
                                          <p:val>
                                            <p:strVal val="#ppt_x"/>
                                          </p:val>
                                        </p:tav>
                                      </p:tavLst>
                                    </p:anim>
                                    <p:anim calcmode="lin" valueType="num">
                                      <p:cBhvr additive="base">
                                        <p:cTn dur="500" fill="hold" id="23"/>
                                        <p:tgtEl>
                                          <p:spTgt spid="102"/>
                                        </p:tgtEl>
                                        <p:attrNameLst>
                                          <p:attrName>ppt_y</p:attrName>
                                        </p:attrNameLst>
                                      </p:cBhvr>
                                      <p:tavLst>
                                        <p:tav tm="0">
                                          <p:val>
                                            <p:strVal val="#ppt_y"/>
                                          </p:val>
                                        </p:tav>
                                        <p:tav tm="100000">
                                          <p:val>
                                            <p:strVal val="#ppt_y"/>
                                          </p:val>
                                        </p:tav>
                                      </p:tavLst>
                                    </p:anim>
                                  </p:childTnLst>
                                </p:cTn>
                              </p:par>
                              <p:par>
                                <p:cTn fill="hold" id="24" nodeType="withEffect" presetClass="entr" presetID="2" presetSubtype="2">
                                  <p:stCondLst>
                                    <p:cond delay="250"/>
                                  </p:stCondLst>
                                  <p:childTnLst>
                                    <p:set>
                                      <p:cBhvr>
                                        <p:cTn dur="1" fill="hold" id="25">
                                          <p:stCondLst>
                                            <p:cond delay="0"/>
                                          </p:stCondLst>
                                        </p:cTn>
                                        <p:tgtEl>
                                          <p:spTgt spid="101"/>
                                        </p:tgtEl>
                                        <p:attrNameLst>
                                          <p:attrName>style.visibility</p:attrName>
                                        </p:attrNameLst>
                                      </p:cBhvr>
                                      <p:to>
                                        <p:strVal val="visible"/>
                                      </p:to>
                                    </p:set>
                                    <p:anim calcmode="lin" valueType="num">
                                      <p:cBhvr additive="base">
                                        <p:cTn dur="500" fill="hold" id="26"/>
                                        <p:tgtEl>
                                          <p:spTgt spid="101"/>
                                        </p:tgtEl>
                                        <p:attrNameLst>
                                          <p:attrName>ppt_x</p:attrName>
                                        </p:attrNameLst>
                                      </p:cBhvr>
                                      <p:tavLst>
                                        <p:tav tm="0">
                                          <p:val>
                                            <p:strVal val="1+#ppt_w/2"/>
                                          </p:val>
                                        </p:tav>
                                        <p:tav tm="100000">
                                          <p:val>
                                            <p:strVal val="#ppt_x"/>
                                          </p:val>
                                        </p:tav>
                                      </p:tavLst>
                                    </p:anim>
                                    <p:anim calcmode="lin" valueType="num">
                                      <p:cBhvr additive="base">
                                        <p:cTn dur="500" fill="hold" id="27"/>
                                        <p:tgtEl>
                                          <p:spTgt spid="101"/>
                                        </p:tgtEl>
                                        <p:attrNameLst>
                                          <p:attrName>ppt_y</p:attrName>
                                        </p:attrNameLst>
                                      </p:cBhvr>
                                      <p:tavLst>
                                        <p:tav tm="0">
                                          <p:val>
                                            <p:strVal val="#ppt_y"/>
                                          </p:val>
                                        </p:tav>
                                        <p:tav tm="100000">
                                          <p:val>
                                            <p:strVal val="#ppt_y"/>
                                          </p:val>
                                        </p:tav>
                                      </p:tavLst>
                                    </p:anim>
                                  </p:childTnLst>
                                </p:cTn>
                              </p:par>
                              <p:par>
                                <p:cTn fill="hold" id="28" nodeType="withEffect" presetClass="entr" presetID="2" presetSubtype="1">
                                  <p:stCondLst>
                                    <p:cond delay="750"/>
                                  </p:stCondLst>
                                  <p:childTnLst>
                                    <p:set>
                                      <p:cBhvr>
                                        <p:cTn dur="1" fill="hold" id="29">
                                          <p:stCondLst>
                                            <p:cond delay="0"/>
                                          </p:stCondLst>
                                        </p:cTn>
                                        <p:tgtEl>
                                          <p:spTgt spid="12"/>
                                        </p:tgtEl>
                                        <p:attrNameLst>
                                          <p:attrName>style.visibility</p:attrName>
                                        </p:attrNameLst>
                                      </p:cBhvr>
                                      <p:to>
                                        <p:strVal val="visible"/>
                                      </p:to>
                                    </p:set>
                                    <p:anim calcmode="lin" valueType="num">
                                      <p:cBhvr additive="base">
                                        <p:cTn dur="500" fill="hold" id="30"/>
                                        <p:tgtEl>
                                          <p:spTgt spid="12"/>
                                        </p:tgtEl>
                                        <p:attrNameLst>
                                          <p:attrName>ppt_x</p:attrName>
                                        </p:attrNameLst>
                                      </p:cBhvr>
                                      <p:tavLst>
                                        <p:tav tm="0">
                                          <p:val>
                                            <p:strVal val="#ppt_x"/>
                                          </p:val>
                                        </p:tav>
                                        <p:tav tm="100000">
                                          <p:val>
                                            <p:strVal val="#ppt_x"/>
                                          </p:val>
                                        </p:tav>
                                      </p:tavLst>
                                    </p:anim>
                                    <p:anim calcmode="lin" valueType="num">
                                      <p:cBhvr additive="base">
                                        <p:cTn dur="500" fill="hold" id="31"/>
                                        <p:tgtEl>
                                          <p:spTgt spid="12"/>
                                        </p:tgtEl>
                                        <p:attrNameLst>
                                          <p:attrName>ppt_y</p:attrName>
                                        </p:attrNameLst>
                                      </p:cBhvr>
                                      <p:tavLst>
                                        <p:tav tm="0">
                                          <p:val>
                                            <p:strVal val="0-#ppt_h/2"/>
                                          </p:val>
                                        </p:tav>
                                        <p:tav tm="100000">
                                          <p:val>
                                            <p:strVal val="#ppt_y"/>
                                          </p:val>
                                        </p:tav>
                                      </p:tavLst>
                                    </p:anim>
                                  </p:childTnLst>
                                </p:cTn>
                              </p:par>
                              <p:par>
                                <p:cTn fill="hold" id="32" nodeType="withEffect" presetClass="entr" presetID="2" presetSubtype="8">
                                  <p:stCondLst>
                                    <p:cond delay="750"/>
                                  </p:stCondLst>
                                  <p:childTnLst>
                                    <p:set>
                                      <p:cBhvr>
                                        <p:cTn dur="1" fill="hold" id="33">
                                          <p:stCondLst>
                                            <p:cond delay="0"/>
                                          </p:stCondLst>
                                        </p:cTn>
                                        <p:tgtEl>
                                          <p:spTgt spid="28"/>
                                        </p:tgtEl>
                                        <p:attrNameLst>
                                          <p:attrName>style.visibility</p:attrName>
                                        </p:attrNameLst>
                                      </p:cBhvr>
                                      <p:to>
                                        <p:strVal val="visible"/>
                                      </p:to>
                                    </p:set>
                                    <p:anim calcmode="lin" valueType="num">
                                      <p:cBhvr additive="base">
                                        <p:cTn dur="500" fill="hold" id="34"/>
                                        <p:tgtEl>
                                          <p:spTgt spid="28"/>
                                        </p:tgtEl>
                                        <p:attrNameLst>
                                          <p:attrName>ppt_x</p:attrName>
                                        </p:attrNameLst>
                                      </p:cBhvr>
                                      <p:tavLst>
                                        <p:tav tm="0">
                                          <p:val>
                                            <p:strVal val="0-#ppt_w/2"/>
                                          </p:val>
                                        </p:tav>
                                        <p:tav tm="100000">
                                          <p:val>
                                            <p:strVal val="#ppt_x"/>
                                          </p:val>
                                        </p:tav>
                                      </p:tavLst>
                                    </p:anim>
                                    <p:anim calcmode="lin" valueType="num">
                                      <p:cBhvr additive="base">
                                        <p:cTn dur="500" fill="hold" id="35"/>
                                        <p:tgtEl>
                                          <p:spTgt spid="28"/>
                                        </p:tgtEl>
                                        <p:attrNameLst>
                                          <p:attrName>ppt_y</p:attrName>
                                        </p:attrNameLst>
                                      </p:cBhvr>
                                      <p:tavLst>
                                        <p:tav tm="0">
                                          <p:val>
                                            <p:strVal val="#ppt_y"/>
                                          </p:val>
                                        </p:tav>
                                        <p:tav tm="100000">
                                          <p:val>
                                            <p:strVal val="#ppt_y"/>
                                          </p:val>
                                        </p:tav>
                                      </p:tavLst>
                                    </p:anim>
                                  </p:childTnLst>
                                </p:cTn>
                              </p:par>
                              <p:par>
                                <p:cTn fill="hold" id="36" nodeType="withEffect" presetClass="entr" presetID="2" presetSubtype="4">
                                  <p:stCondLst>
                                    <p:cond delay="750"/>
                                  </p:stCondLst>
                                  <p:childTnLst>
                                    <p:set>
                                      <p:cBhvr>
                                        <p:cTn dur="1" fill="hold" id="37">
                                          <p:stCondLst>
                                            <p:cond delay="0"/>
                                          </p:stCondLst>
                                        </p:cTn>
                                        <p:tgtEl>
                                          <p:spTgt spid="38"/>
                                        </p:tgtEl>
                                        <p:attrNameLst>
                                          <p:attrName>style.visibility</p:attrName>
                                        </p:attrNameLst>
                                      </p:cBhvr>
                                      <p:to>
                                        <p:strVal val="visible"/>
                                      </p:to>
                                    </p:set>
                                    <p:anim calcmode="lin" valueType="num">
                                      <p:cBhvr additive="base">
                                        <p:cTn dur="500" fill="hold" id="38"/>
                                        <p:tgtEl>
                                          <p:spTgt spid="38"/>
                                        </p:tgtEl>
                                        <p:attrNameLst>
                                          <p:attrName>ppt_x</p:attrName>
                                        </p:attrNameLst>
                                      </p:cBhvr>
                                      <p:tavLst>
                                        <p:tav tm="0">
                                          <p:val>
                                            <p:strVal val="#ppt_x"/>
                                          </p:val>
                                        </p:tav>
                                        <p:tav tm="100000">
                                          <p:val>
                                            <p:strVal val="#ppt_x"/>
                                          </p:val>
                                        </p:tav>
                                      </p:tavLst>
                                    </p:anim>
                                    <p:anim calcmode="lin" valueType="num">
                                      <p:cBhvr additive="base">
                                        <p:cTn dur="500" fill="hold" id="39"/>
                                        <p:tgtEl>
                                          <p:spTgt spid="38"/>
                                        </p:tgtEl>
                                        <p:attrNameLst>
                                          <p:attrName>ppt_y</p:attrName>
                                        </p:attrNameLst>
                                      </p:cBhvr>
                                      <p:tavLst>
                                        <p:tav tm="0">
                                          <p:val>
                                            <p:strVal val="1+#ppt_h/2"/>
                                          </p:val>
                                        </p:tav>
                                        <p:tav tm="100000">
                                          <p:val>
                                            <p:strVal val="#ppt_y"/>
                                          </p:val>
                                        </p:tav>
                                      </p:tavLst>
                                    </p:anim>
                                  </p:childTnLst>
                                </p:cTn>
                              </p:par>
                              <p:par>
                                <p:cTn fill="hold" id="40" nodeType="withEffect" presetClass="entr" presetID="2" presetSubtype="2">
                                  <p:stCondLst>
                                    <p:cond delay="750"/>
                                  </p:stCondLst>
                                  <p:childTnLst>
                                    <p:set>
                                      <p:cBhvr>
                                        <p:cTn dur="1" fill="hold" id="41">
                                          <p:stCondLst>
                                            <p:cond delay="0"/>
                                          </p:stCondLst>
                                        </p:cTn>
                                        <p:tgtEl>
                                          <p:spTgt spid="20"/>
                                        </p:tgtEl>
                                        <p:attrNameLst>
                                          <p:attrName>style.visibility</p:attrName>
                                        </p:attrNameLst>
                                      </p:cBhvr>
                                      <p:to>
                                        <p:strVal val="visible"/>
                                      </p:to>
                                    </p:set>
                                    <p:anim calcmode="lin" valueType="num">
                                      <p:cBhvr additive="base">
                                        <p:cTn dur="500" fill="hold" id="42"/>
                                        <p:tgtEl>
                                          <p:spTgt spid="20"/>
                                        </p:tgtEl>
                                        <p:attrNameLst>
                                          <p:attrName>ppt_x</p:attrName>
                                        </p:attrNameLst>
                                      </p:cBhvr>
                                      <p:tavLst>
                                        <p:tav tm="0">
                                          <p:val>
                                            <p:strVal val="1+#ppt_w/2"/>
                                          </p:val>
                                        </p:tav>
                                        <p:tav tm="100000">
                                          <p:val>
                                            <p:strVal val="#ppt_x"/>
                                          </p:val>
                                        </p:tav>
                                      </p:tavLst>
                                    </p:anim>
                                    <p:anim calcmode="lin" valueType="num">
                                      <p:cBhvr additive="base">
                                        <p:cTn dur="500" fill="hold" id="43"/>
                                        <p:tgtEl>
                                          <p:spTgt spid="20"/>
                                        </p:tgtEl>
                                        <p:attrNameLst>
                                          <p:attrName>ppt_y</p:attrName>
                                        </p:attrNameLst>
                                      </p:cBhvr>
                                      <p:tavLst>
                                        <p:tav tm="0">
                                          <p:val>
                                            <p:strVal val="#ppt_y"/>
                                          </p:val>
                                        </p:tav>
                                        <p:tav tm="100000">
                                          <p:val>
                                            <p:strVal val="#ppt_y"/>
                                          </p:val>
                                        </p:tav>
                                      </p:tavLst>
                                    </p:anim>
                                  </p:childTnLst>
                                </p:cTn>
                              </p:par>
                            </p:childTnLst>
                          </p:cTn>
                        </p:par>
                        <p:par>
                          <p:cTn fill="hold" id="44" nodeType="afterGroup">
                            <p:stCondLst>
                              <p:cond delay="1250"/>
                            </p:stCondLst>
                            <p:childTnLst>
                              <p:par>
                                <p:cTn fill="hold" id="45" nodeType="afterEffect" presetClass="entr" presetID="42" presetSubtype="0">
                                  <p:stCondLst>
                                    <p:cond delay="0"/>
                                  </p:stCondLst>
                                  <p:childTnLst>
                                    <p:set>
                                      <p:cBhvr>
                                        <p:cTn dur="1" fill="hold" id="46">
                                          <p:stCondLst>
                                            <p:cond delay="0"/>
                                          </p:stCondLst>
                                        </p:cTn>
                                        <p:tgtEl>
                                          <p:spTgt spid="15"/>
                                        </p:tgtEl>
                                        <p:attrNameLst>
                                          <p:attrName>style.visibility</p:attrName>
                                        </p:attrNameLst>
                                      </p:cBhvr>
                                      <p:to>
                                        <p:strVal val="visible"/>
                                      </p:to>
                                    </p:set>
                                    <p:animEffect filter="fade" transition="in">
                                      <p:cBhvr>
                                        <p:cTn dur="500" id="47"/>
                                        <p:tgtEl>
                                          <p:spTgt spid="15"/>
                                        </p:tgtEl>
                                      </p:cBhvr>
                                    </p:animEffect>
                                    <p:anim calcmode="lin" valueType="num">
                                      <p:cBhvr>
                                        <p:cTn dur="500" fill="hold" id="48"/>
                                        <p:tgtEl>
                                          <p:spTgt spid="15"/>
                                        </p:tgtEl>
                                        <p:attrNameLst>
                                          <p:attrName>ppt_x</p:attrName>
                                        </p:attrNameLst>
                                      </p:cBhvr>
                                      <p:tavLst>
                                        <p:tav tm="0">
                                          <p:val>
                                            <p:strVal val="#ppt_x"/>
                                          </p:val>
                                        </p:tav>
                                        <p:tav tm="100000">
                                          <p:val>
                                            <p:strVal val="#ppt_x"/>
                                          </p:val>
                                        </p:tav>
                                      </p:tavLst>
                                    </p:anim>
                                    <p:anim calcmode="lin" valueType="num">
                                      <p:cBhvr>
                                        <p:cTn dur="500" fill="hold" id="49"/>
                                        <p:tgtEl>
                                          <p:spTgt spid="15"/>
                                        </p:tgtEl>
                                        <p:attrNameLst>
                                          <p:attrName>ppt_y</p:attrName>
                                        </p:attrNameLst>
                                      </p:cBhvr>
                                      <p:tavLst>
                                        <p:tav tm="0">
                                          <p:val>
                                            <p:strVal val="#ppt_y+.1"/>
                                          </p:val>
                                        </p:tav>
                                        <p:tav tm="100000">
                                          <p:val>
                                            <p:strVal val="#ppt_y"/>
                                          </p:val>
                                        </p:tav>
                                      </p:tavLst>
                                    </p:anim>
                                  </p:childTnLst>
                                </p:cTn>
                              </p:par>
                            </p:childTnLst>
                          </p:cTn>
                        </p:par>
                        <p:par>
                          <p:cTn fill="hold" id="50" nodeType="afterGroup">
                            <p:stCondLst>
                              <p:cond delay="1750"/>
                            </p:stCondLst>
                            <p:childTnLst>
                              <p:par>
                                <p:cTn fill="hold" id="51" nodeType="afterEffect" presetClass="entr" presetID="42" presetSubtype="0">
                                  <p:stCondLst>
                                    <p:cond delay="0"/>
                                  </p:stCondLst>
                                  <p:childTnLst>
                                    <p:set>
                                      <p:cBhvr>
                                        <p:cTn dur="1" fill="hold" id="52">
                                          <p:stCondLst>
                                            <p:cond delay="0"/>
                                          </p:stCondLst>
                                        </p:cTn>
                                        <p:tgtEl>
                                          <p:spTgt spid="23"/>
                                        </p:tgtEl>
                                        <p:attrNameLst>
                                          <p:attrName>style.visibility</p:attrName>
                                        </p:attrNameLst>
                                      </p:cBhvr>
                                      <p:to>
                                        <p:strVal val="visible"/>
                                      </p:to>
                                    </p:set>
                                    <p:animEffect filter="fade" transition="in">
                                      <p:cBhvr>
                                        <p:cTn dur="500" id="53"/>
                                        <p:tgtEl>
                                          <p:spTgt spid="23"/>
                                        </p:tgtEl>
                                      </p:cBhvr>
                                    </p:animEffect>
                                    <p:anim calcmode="lin" valueType="num">
                                      <p:cBhvr>
                                        <p:cTn dur="500" fill="hold" id="54"/>
                                        <p:tgtEl>
                                          <p:spTgt spid="23"/>
                                        </p:tgtEl>
                                        <p:attrNameLst>
                                          <p:attrName>ppt_x</p:attrName>
                                        </p:attrNameLst>
                                      </p:cBhvr>
                                      <p:tavLst>
                                        <p:tav tm="0">
                                          <p:val>
                                            <p:strVal val="#ppt_x"/>
                                          </p:val>
                                        </p:tav>
                                        <p:tav tm="100000">
                                          <p:val>
                                            <p:strVal val="#ppt_x"/>
                                          </p:val>
                                        </p:tav>
                                      </p:tavLst>
                                    </p:anim>
                                    <p:anim calcmode="lin" valueType="num">
                                      <p:cBhvr>
                                        <p:cTn dur="500" fill="hold" id="55"/>
                                        <p:tgtEl>
                                          <p:spTgt spid="23"/>
                                        </p:tgtEl>
                                        <p:attrNameLst>
                                          <p:attrName>ppt_y</p:attrName>
                                        </p:attrNameLst>
                                      </p:cBhvr>
                                      <p:tavLst>
                                        <p:tav tm="0">
                                          <p:val>
                                            <p:strVal val="#ppt_y+.1"/>
                                          </p:val>
                                        </p:tav>
                                        <p:tav tm="100000">
                                          <p:val>
                                            <p:strVal val="#ppt_y"/>
                                          </p:val>
                                        </p:tav>
                                      </p:tavLst>
                                    </p:anim>
                                  </p:childTnLst>
                                </p:cTn>
                              </p:par>
                            </p:childTnLst>
                          </p:cTn>
                        </p:par>
                        <p:par>
                          <p:cTn fill="hold" id="56" nodeType="afterGroup">
                            <p:stCondLst>
                              <p:cond delay="2250"/>
                            </p:stCondLst>
                            <p:childTnLst>
                              <p:par>
                                <p:cTn fill="hold" id="57" nodeType="afterEffect" presetClass="entr" presetID="42" presetSubtype="0">
                                  <p:stCondLst>
                                    <p:cond delay="0"/>
                                  </p:stCondLst>
                                  <p:childTnLst>
                                    <p:set>
                                      <p:cBhvr>
                                        <p:cTn dur="1" fill="hold" id="58">
                                          <p:stCondLst>
                                            <p:cond delay="0"/>
                                          </p:stCondLst>
                                        </p:cTn>
                                        <p:tgtEl>
                                          <p:spTgt spid="31"/>
                                        </p:tgtEl>
                                        <p:attrNameLst>
                                          <p:attrName>style.visibility</p:attrName>
                                        </p:attrNameLst>
                                      </p:cBhvr>
                                      <p:to>
                                        <p:strVal val="visible"/>
                                      </p:to>
                                    </p:set>
                                    <p:animEffect filter="fade" transition="in">
                                      <p:cBhvr>
                                        <p:cTn dur="500" id="59"/>
                                        <p:tgtEl>
                                          <p:spTgt spid="31"/>
                                        </p:tgtEl>
                                      </p:cBhvr>
                                    </p:animEffect>
                                    <p:anim calcmode="lin" valueType="num">
                                      <p:cBhvr>
                                        <p:cTn dur="500" fill="hold" id="60"/>
                                        <p:tgtEl>
                                          <p:spTgt spid="31"/>
                                        </p:tgtEl>
                                        <p:attrNameLst>
                                          <p:attrName>ppt_x</p:attrName>
                                        </p:attrNameLst>
                                      </p:cBhvr>
                                      <p:tavLst>
                                        <p:tav tm="0">
                                          <p:val>
                                            <p:strVal val="#ppt_x"/>
                                          </p:val>
                                        </p:tav>
                                        <p:tav tm="100000">
                                          <p:val>
                                            <p:strVal val="#ppt_x"/>
                                          </p:val>
                                        </p:tav>
                                      </p:tavLst>
                                    </p:anim>
                                    <p:anim calcmode="lin" valueType="num">
                                      <p:cBhvr>
                                        <p:cTn dur="500" fill="hold" id="61"/>
                                        <p:tgtEl>
                                          <p:spTgt spid="31"/>
                                        </p:tgtEl>
                                        <p:attrNameLst>
                                          <p:attrName>ppt_y</p:attrName>
                                        </p:attrNameLst>
                                      </p:cBhvr>
                                      <p:tavLst>
                                        <p:tav tm="0">
                                          <p:val>
                                            <p:strVal val="#ppt_y+.1"/>
                                          </p:val>
                                        </p:tav>
                                        <p:tav tm="100000">
                                          <p:val>
                                            <p:strVal val="#ppt_y"/>
                                          </p:val>
                                        </p:tav>
                                      </p:tavLst>
                                    </p:anim>
                                  </p:childTnLst>
                                </p:cTn>
                              </p:par>
                            </p:childTnLst>
                          </p:cTn>
                        </p:par>
                        <p:par>
                          <p:cTn fill="hold" id="62" nodeType="afterGroup">
                            <p:stCondLst>
                              <p:cond delay="2750"/>
                            </p:stCondLst>
                            <p:childTnLst>
                              <p:par>
                                <p:cTn fill="hold" id="63" nodeType="afterEffect" presetClass="entr" presetID="42" presetSubtype="0">
                                  <p:stCondLst>
                                    <p:cond delay="0"/>
                                  </p:stCondLst>
                                  <p:childTnLst>
                                    <p:set>
                                      <p:cBhvr>
                                        <p:cTn dur="1" fill="hold" id="64">
                                          <p:stCondLst>
                                            <p:cond delay="0"/>
                                          </p:stCondLst>
                                        </p:cTn>
                                        <p:tgtEl>
                                          <p:spTgt spid="41"/>
                                        </p:tgtEl>
                                        <p:attrNameLst>
                                          <p:attrName>style.visibility</p:attrName>
                                        </p:attrNameLst>
                                      </p:cBhvr>
                                      <p:to>
                                        <p:strVal val="visible"/>
                                      </p:to>
                                    </p:set>
                                    <p:animEffect filter="fade" transition="in">
                                      <p:cBhvr>
                                        <p:cTn dur="500" id="65"/>
                                        <p:tgtEl>
                                          <p:spTgt spid="41"/>
                                        </p:tgtEl>
                                      </p:cBhvr>
                                    </p:animEffect>
                                    <p:anim calcmode="lin" valueType="num">
                                      <p:cBhvr>
                                        <p:cTn dur="500" fill="hold" id="66"/>
                                        <p:tgtEl>
                                          <p:spTgt spid="41"/>
                                        </p:tgtEl>
                                        <p:attrNameLst>
                                          <p:attrName>ppt_x</p:attrName>
                                        </p:attrNameLst>
                                      </p:cBhvr>
                                      <p:tavLst>
                                        <p:tav tm="0">
                                          <p:val>
                                            <p:strVal val="#ppt_x"/>
                                          </p:val>
                                        </p:tav>
                                        <p:tav tm="100000">
                                          <p:val>
                                            <p:strVal val="#ppt_x"/>
                                          </p:val>
                                        </p:tav>
                                      </p:tavLst>
                                    </p:anim>
                                    <p:anim calcmode="lin" valueType="num">
                                      <p:cBhvr>
                                        <p:cTn dur="500" fill="hold" id="67"/>
                                        <p:tgtEl>
                                          <p:spTgt spid="41"/>
                                        </p:tgtEl>
                                        <p:attrNameLst>
                                          <p:attrName>ppt_y</p:attrName>
                                        </p:attrNameLst>
                                      </p:cBhvr>
                                      <p:tavLst>
                                        <p:tav tm="0">
                                          <p:val>
                                            <p:strVal val="#ppt_y+.1"/>
                                          </p:val>
                                        </p:tav>
                                        <p:tav tm="100000">
                                          <p:val>
                                            <p:strVal val="#ppt_y"/>
                                          </p:val>
                                        </p:tav>
                                      </p:tavLst>
                                    </p:anim>
                                  </p:childTnLst>
                                </p:cTn>
                              </p:par>
                            </p:childTnLst>
                          </p:cTn>
                        </p:par>
                        <p:par>
                          <p:cTn fill="hold" id="68" nodeType="afterGroup">
                            <p:stCondLst>
                              <p:cond delay="3250"/>
                            </p:stCondLst>
                            <p:childTnLst>
                              <p:par>
                                <p:cTn fill="hold" id="69" nodeType="afterEffect" presetClass="entr" presetID="45" presetSubtype="0">
                                  <p:stCondLst>
                                    <p:cond delay="0"/>
                                  </p:stCondLst>
                                  <p:childTnLst>
                                    <p:set>
                                      <p:cBhvr>
                                        <p:cTn dur="1" fill="hold" id="70">
                                          <p:stCondLst>
                                            <p:cond delay="0"/>
                                          </p:stCondLst>
                                        </p:cTn>
                                        <p:tgtEl>
                                          <p:spTgt spid="44"/>
                                        </p:tgtEl>
                                        <p:attrNameLst>
                                          <p:attrName>style.visibility</p:attrName>
                                        </p:attrNameLst>
                                      </p:cBhvr>
                                      <p:to>
                                        <p:strVal val="visible"/>
                                      </p:to>
                                    </p:set>
                                    <p:animEffect filter="fade" transition="in">
                                      <p:cBhvr>
                                        <p:cTn dur="750" id="71"/>
                                        <p:tgtEl>
                                          <p:spTgt spid="44"/>
                                        </p:tgtEl>
                                      </p:cBhvr>
                                    </p:animEffect>
                                    <p:anim calcmode="lin" valueType="num">
                                      <p:cBhvr>
                                        <p:cTn dur="750" fill="hold" id="72"/>
                                        <p:tgtEl>
                                          <p:spTgt spid="44"/>
                                        </p:tgtEl>
                                        <p:attrNameLst>
                                          <p:attrName>ppt_w</p:attrName>
                                        </p:attrNameLst>
                                      </p:cBhvr>
                                      <p:tavLst>
                                        <p:tav fmla="#ppt_w*sin(2.5*pi*$)" tm="0">
                                          <p:val>
                                            <p:fltVal val="0"/>
                                          </p:val>
                                        </p:tav>
                                        <p:tav tm="100000">
                                          <p:val>
                                            <p:fltVal val="1"/>
                                          </p:val>
                                        </p:tav>
                                      </p:tavLst>
                                    </p:anim>
                                    <p:anim calcmode="lin" valueType="num">
                                      <p:cBhvr>
                                        <p:cTn dur="750" fill="hold" id="73"/>
                                        <p:tgtEl>
                                          <p:spTgt spid="44"/>
                                        </p:tgtEl>
                                        <p:attrNameLst>
                                          <p:attrName>ppt_h</p:attrName>
                                        </p:attrNameLst>
                                      </p:cBhvr>
                                      <p:tavLst>
                                        <p:tav tm="0">
                                          <p:val>
                                            <p:strVal val="#ppt_h"/>
                                          </p:val>
                                        </p:tav>
                                        <p:tav tm="100000">
                                          <p:val>
                                            <p:strVal val="#ppt_h"/>
                                          </p:val>
                                        </p:tav>
                                      </p:tavLst>
                                    </p:anim>
                                  </p:childTnLst>
                                </p:cTn>
                              </p:par>
                            </p:childTnLst>
                          </p:cTn>
                        </p:par>
                        <p:par>
                          <p:cTn fill="hold" id="74" nodeType="afterGroup">
                            <p:stCondLst>
                              <p:cond delay="4000"/>
                            </p:stCondLst>
                            <p:childTnLst>
                              <p:par>
                                <p:cTn fill="hold" id="75" nodeType="afterEffect" presetClass="entr" presetID="22" presetSubtype="2">
                                  <p:stCondLst>
                                    <p:cond delay="0"/>
                                  </p:stCondLst>
                                  <p:childTnLst>
                                    <p:set>
                                      <p:cBhvr>
                                        <p:cTn dur="1" fill="hold" id="76">
                                          <p:stCondLst>
                                            <p:cond delay="0"/>
                                          </p:stCondLst>
                                        </p:cTn>
                                        <p:tgtEl>
                                          <p:spTgt spid="49"/>
                                        </p:tgtEl>
                                        <p:attrNameLst>
                                          <p:attrName>style.visibility</p:attrName>
                                        </p:attrNameLst>
                                      </p:cBhvr>
                                      <p:to>
                                        <p:strVal val="visible"/>
                                      </p:to>
                                    </p:set>
                                    <p:animEffect filter="wipe(right)" transition="in">
                                      <p:cBhvr>
                                        <p:cTn dur="500" id="77"/>
                                        <p:tgtEl>
                                          <p:spTgt spid="49"/>
                                        </p:tgtEl>
                                      </p:cBhvr>
                                    </p:animEffect>
                                  </p:childTnLst>
                                </p:cTn>
                              </p:par>
                            </p:childTnLst>
                          </p:cTn>
                        </p:par>
                        <p:par>
                          <p:cTn fill="hold" id="78" nodeType="afterGroup">
                            <p:stCondLst>
                              <p:cond delay="4500"/>
                            </p:stCondLst>
                            <p:childTnLst>
                              <p:par>
                                <p:cTn fill="hold" id="79" nodeType="afterEffect" presetClass="entr" presetID="45" presetSubtype="0">
                                  <p:stCondLst>
                                    <p:cond delay="0"/>
                                  </p:stCondLst>
                                  <p:childTnLst>
                                    <p:set>
                                      <p:cBhvr>
                                        <p:cTn dur="1" fill="hold" id="80">
                                          <p:stCondLst>
                                            <p:cond delay="0"/>
                                          </p:stCondLst>
                                        </p:cTn>
                                        <p:tgtEl>
                                          <p:spTgt spid="52"/>
                                        </p:tgtEl>
                                        <p:attrNameLst>
                                          <p:attrName>style.visibility</p:attrName>
                                        </p:attrNameLst>
                                      </p:cBhvr>
                                      <p:to>
                                        <p:strVal val="visible"/>
                                      </p:to>
                                    </p:set>
                                    <p:animEffect filter="fade" transition="in">
                                      <p:cBhvr>
                                        <p:cTn dur="750" id="81"/>
                                        <p:tgtEl>
                                          <p:spTgt spid="52"/>
                                        </p:tgtEl>
                                      </p:cBhvr>
                                    </p:animEffect>
                                    <p:anim calcmode="lin" valueType="num">
                                      <p:cBhvr>
                                        <p:cTn dur="750" fill="hold" id="82"/>
                                        <p:tgtEl>
                                          <p:spTgt spid="52"/>
                                        </p:tgtEl>
                                        <p:attrNameLst>
                                          <p:attrName>ppt_w</p:attrName>
                                        </p:attrNameLst>
                                      </p:cBhvr>
                                      <p:tavLst>
                                        <p:tav fmla="#ppt_w*sin(2.5*pi*$)" tm="0">
                                          <p:val>
                                            <p:fltVal val="0"/>
                                          </p:val>
                                        </p:tav>
                                        <p:tav tm="100000">
                                          <p:val>
                                            <p:fltVal val="1"/>
                                          </p:val>
                                        </p:tav>
                                      </p:tavLst>
                                    </p:anim>
                                    <p:anim calcmode="lin" valueType="num">
                                      <p:cBhvr>
                                        <p:cTn dur="750" fill="hold" id="83"/>
                                        <p:tgtEl>
                                          <p:spTgt spid="52"/>
                                        </p:tgtEl>
                                        <p:attrNameLst>
                                          <p:attrName>ppt_h</p:attrName>
                                        </p:attrNameLst>
                                      </p:cBhvr>
                                      <p:tavLst>
                                        <p:tav tm="0">
                                          <p:val>
                                            <p:strVal val="#ppt_h"/>
                                          </p:val>
                                        </p:tav>
                                        <p:tav tm="100000">
                                          <p:val>
                                            <p:strVal val="#ppt_h"/>
                                          </p:val>
                                        </p:tav>
                                      </p:tavLst>
                                    </p:anim>
                                  </p:childTnLst>
                                </p:cTn>
                              </p:par>
                            </p:childTnLst>
                          </p:cTn>
                        </p:par>
                        <p:par>
                          <p:cTn fill="hold" id="84" nodeType="afterGroup">
                            <p:stCondLst>
                              <p:cond delay="5250"/>
                            </p:stCondLst>
                            <p:childTnLst>
                              <p:par>
                                <p:cTn fill="hold" id="85" nodeType="afterEffect" presetClass="entr" presetID="22" presetSubtype="8">
                                  <p:stCondLst>
                                    <p:cond delay="0"/>
                                  </p:stCondLst>
                                  <p:childTnLst>
                                    <p:set>
                                      <p:cBhvr>
                                        <p:cTn dur="1" fill="hold" id="86">
                                          <p:stCondLst>
                                            <p:cond delay="0"/>
                                          </p:stCondLst>
                                        </p:cTn>
                                        <p:tgtEl>
                                          <p:spTgt spid="57"/>
                                        </p:tgtEl>
                                        <p:attrNameLst>
                                          <p:attrName>style.visibility</p:attrName>
                                        </p:attrNameLst>
                                      </p:cBhvr>
                                      <p:to>
                                        <p:strVal val="visible"/>
                                      </p:to>
                                    </p:set>
                                    <p:animEffect filter="wipe(left)" transition="in">
                                      <p:cBhvr>
                                        <p:cTn dur="500" id="87"/>
                                        <p:tgtEl>
                                          <p:spTgt spid="57"/>
                                        </p:tgtEl>
                                      </p:cBhvr>
                                    </p:animEffect>
                                  </p:childTnLst>
                                </p:cTn>
                              </p:par>
                            </p:childTnLst>
                          </p:cTn>
                        </p:par>
                        <p:par>
                          <p:cTn fill="hold" id="88" nodeType="afterGroup">
                            <p:stCondLst>
                              <p:cond delay="5750"/>
                            </p:stCondLst>
                            <p:childTnLst>
                              <p:par>
                                <p:cTn fill="hold" id="89" nodeType="afterEffect" presetClass="entr" presetID="45" presetSubtype="0">
                                  <p:stCondLst>
                                    <p:cond delay="0"/>
                                  </p:stCondLst>
                                  <p:childTnLst>
                                    <p:set>
                                      <p:cBhvr>
                                        <p:cTn dur="1" fill="hold" id="90">
                                          <p:stCondLst>
                                            <p:cond delay="0"/>
                                          </p:stCondLst>
                                        </p:cTn>
                                        <p:tgtEl>
                                          <p:spTgt spid="60"/>
                                        </p:tgtEl>
                                        <p:attrNameLst>
                                          <p:attrName>style.visibility</p:attrName>
                                        </p:attrNameLst>
                                      </p:cBhvr>
                                      <p:to>
                                        <p:strVal val="visible"/>
                                      </p:to>
                                    </p:set>
                                    <p:animEffect filter="fade" transition="in">
                                      <p:cBhvr>
                                        <p:cTn dur="750" id="91"/>
                                        <p:tgtEl>
                                          <p:spTgt spid="60"/>
                                        </p:tgtEl>
                                      </p:cBhvr>
                                    </p:animEffect>
                                    <p:anim calcmode="lin" valueType="num">
                                      <p:cBhvr>
                                        <p:cTn dur="750" fill="hold" id="92"/>
                                        <p:tgtEl>
                                          <p:spTgt spid="60"/>
                                        </p:tgtEl>
                                        <p:attrNameLst>
                                          <p:attrName>ppt_w</p:attrName>
                                        </p:attrNameLst>
                                      </p:cBhvr>
                                      <p:tavLst>
                                        <p:tav fmla="#ppt_w*sin(2.5*pi*$)" tm="0">
                                          <p:val>
                                            <p:fltVal val="0"/>
                                          </p:val>
                                        </p:tav>
                                        <p:tav tm="100000">
                                          <p:val>
                                            <p:fltVal val="1"/>
                                          </p:val>
                                        </p:tav>
                                      </p:tavLst>
                                    </p:anim>
                                    <p:anim calcmode="lin" valueType="num">
                                      <p:cBhvr>
                                        <p:cTn dur="750" fill="hold" id="93"/>
                                        <p:tgtEl>
                                          <p:spTgt spid="60"/>
                                        </p:tgtEl>
                                        <p:attrNameLst>
                                          <p:attrName>ppt_h</p:attrName>
                                        </p:attrNameLst>
                                      </p:cBhvr>
                                      <p:tavLst>
                                        <p:tav tm="0">
                                          <p:val>
                                            <p:strVal val="#ppt_h"/>
                                          </p:val>
                                        </p:tav>
                                        <p:tav tm="100000">
                                          <p:val>
                                            <p:strVal val="#ppt_h"/>
                                          </p:val>
                                        </p:tav>
                                      </p:tavLst>
                                    </p:anim>
                                  </p:childTnLst>
                                </p:cTn>
                              </p:par>
                            </p:childTnLst>
                          </p:cTn>
                        </p:par>
                        <p:par>
                          <p:cTn fill="hold" id="94" nodeType="afterGroup">
                            <p:stCondLst>
                              <p:cond delay="6500"/>
                            </p:stCondLst>
                            <p:childTnLst>
                              <p:par>
                                <p:cTn fill="hold" id="95" nodeType="afterEffect" presetClass="entr" presetID="22" presetSubtype="2">
                                  <p:stCondLst>
                                    <p:cond delay="0"/>
                                  </p:stCondLst>
                                  <p:childTnLst>
                                    <p:set>
                                      <p:cBhvr>
                                        <p:cTn dur="1" fill="hold" id="96">
                                          <p:stCondLst>
                                            <p:cond delay="0"/>
                                          </p:stCondLst>
                                        </p:cTn>
                                        <p:tgtEl>
                                          <p:spTgt spid="65"/>
                                        </p:tgtEl>
                                        <p:attrNameLst>
                                          <p:attrName>style.visibility</p:attrName>
                                        </p:attrNameLst>
                                      </p:cBhvr>
                                      <p:to>
                                        <p:strVal val="visible"/>
                                      </p:to>
                                    </p:set>
                                    <p:animEffect filter="wipe(right)" transition="in">
                                      <p:cBhvr>
                                        <p:cTn dur="500" id="97"/>
                                        <p:tgtEl>
                                          <p:spTgt spid="65"/>
                                        </p:tgtEl>
                                      </p:cBhvr>
                                    </p:animEffect>
                                  </p:childTnLst>
                                </p:cTn>
                              </p:par>
                            </p:childTnLst>
                          </p:cTn>
                        </p:par>
                        <p:par>
                          <p:cTn fill="hold" id="98" nodeType="afterGroup">
                            <p:stCondLst>
                              <p:cond delay="7000"/>
                            </p:stCondLst>
                            <p:childTnLst>
                              <p:par>
                                <p:cTn fill="hold" id="99" nodeType="afterEffect" presetClass="entr" presetID="45" presetSubtype="0">
                                  <p:stCondLst>
                                    <p:cond delay="0"/>
                                  </p:stCondLst>
                                  <p:childTnLst>
                                    <p:set>
                                      <p:cBhvr>
                                        <p:cTn dur="1" fill="hold" id="100">
                                          <p:stCondLst>
                                            <p:cond delay="0"/>
                                          </p:stCondLst>
                                        </p:cTn>
                                        <p:tgtEl>
                                          <p:spTgt spid="68"/>
                                        </p:tgtEl>
                                        <p:attrNameLst>
                                          <p:attrName>style.visibility</p:attrName>
                                        </p:attrNameLst>
                                      </p:cBhvr>
                                      <p:to>
                                        <p:strVal val="visible"/>
                                      </p:to>
                                    </p:set>
                                    <p:animEffect filter="fade" transition="in">
                                      <p:cBhvr>
                                        <p:cTn dur="750" id="101"/>
                                        <p:tgtEl>
                                          <p:spTgt spid="68"/>
                                        </p:tgtEl>
                                      </p:cBhvr>
                                    </p:animEffect>
                                    <p:anim calcmode="lin" valueType="num">
                                      <p:cBhvr>
                                        <p:cTn dur="750" fill="hold" id="102"/>
                                        <p:tgtEl>
                                          <p:spTgt spid="68"/>
                                        </p:tgtEl>
                                        <p:attrNameLst>
                                          <p:attrName>ppt_w</p:attrName>
                                        </p:attrNameLst>
                                      </p:cBhvr>
                                      <p:tavLst>
                                        <p:tav fmla="#ppt_w*sin(2.5*pi*$)" tm="0">
                                          <p:val>
                                            <p:fltVal val="0"/>
                                          </p:val>
                                        </p:tav>
                                        <p:tav tm="100000">
                                          <p:val>
                                            <p:fltVal val="1"/>
                                          </p:val>
                                        </p:tav>
                                      </p:tavLst>
                                    </p:anim>
                                    <p:anim calcmode="lin" valueType="num">
                                      <p:cBhvr>
                                        <p:cTn dur="750" fill="hold" id="103"/>
                                        <p:tgtEl>
                                          <p:spTgt spid="68"/>
                                        </p:tgtEl>
                                        <p:attrNameLst>
                                          <p:attrName>ppt_h</p:attrName>
                                        </p:attrNameLst>
                                      </p:cBhvr>
                                      <p:tavLst>
                                        <p:tav tm="0">
                                          <p:val>
                                            <p:strVal val="#ppt_h"/>
                                          </p:val>
                                        </p:tav>
                                        <p:tav tm="100000">
                                          <p:val>
                                            <p:strVal val="#ppt_h"/>
                                          </p:val>
                                        </p:tav>
                                      </p:tavLst>
                                    </p:anim>
                                  </p:childTnLst>
                                </p:cTn>
                              </p:par>
                            </p:childTnLst>
                          </p:cTn>
                        </p:par>
                        <p:par>
                          <p:cTn fill="hold" id="104" nodeType="afterGroup">
                            <p:stCondLst>
                              <p:cond delay="7750"/>
                            </p:stCondLst>
                            <p:childTnLst>
                              <p:par>
                                <p:cTn fill="hold" id="105" nodeType="afterEffect" presetClass="entr" presetID="22" presetSubtype="8">
                                  <p:stCondLst>
                                    <p:cond delay="0"/>
                                  </p:stCondLst>
                                  <p:childTnLst>
                                    <p:set>
                                      <p:cBhvr>
                                        <p:cTn dur="1" fill="hold" id="106">
                                          <p:stCondLst>
                                            <p:cond delay="0"/>
                                          </p:stCondLst>
                                        </p:cTn>
                                        <p:tgtEl>
                                          <p:spTgt spid="73"/>
                                        </p:tgtEl>
                                        <p:attrNameLst>
                                          <p:attrName>style.visibility</p:attrName>
                                        </p:attrNameLst>
                                      </p:cBhvr>
                                      <p:to>
                                        <p:strVal val="visible"/>
                                      </p:to>
                                    </p:set>
                                    <p:animEffect filter="wipe(left)" transition="in">
                                      <p:cBhvr>
                                        <p:cTn dur="500" id="107"/>
                                        <p:tgtEl>
                                          <p:spTgt spid="7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1"/>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91" name="TextBox 90"/>
          <p:cNvSpPr txBox="1"/>
          <p:nvPr/>
        </p:nvSpPr>
        <p:spPr>
          <a:xfrm>
            <a:off x="4770648" y="188640"/>
            <a:ext cx="2623083" cy="457200"/>
          </a:xfrm>
          <a:prstGeom prst="rect">
            <a:avLst/>
          </a:prstGeom>
          <a:noFill/>
        </p:spPr>
        <p:txBody>
          <a:bodyPr rtlCol="0" wrap="square">
            <a:spAutoFit/>
          </a:bodyPr>
          <a:lstStyle/>
          <a:p>
            <a:pPr algn="ctr"/>
            <a:r>
              <a:rPr altLang="en-US" b="1" lang="zh-CN" sz="2400">
                <a:solidFill>
                  <a:schemeClr val="tx1">
                    <a:lumMod val="50000"/>
                    <a:lumOff val="50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工作达标情况</a:t>
            </a:r>
          </a:p>
        </p:txBody>
      </p:sp>
      <p:cxnSp>
        <p:nvCxnSpPr>
          <p:cNvPr id="95" name="直接连接符 94"/>
          <p:cNvCxnSpPr/>
          <p:nvPr/>
        </p:nvCxnSpPr>
        <p:spPr>
          <a:xfrm>
            <a:off x="7393731" y="419473"/>
            <a:ext cx="446449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a:off x="336947" y="423828"/>
            <a:ext cx="439248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a:off x="7393731" y="476672"/>
            <a:ext cx="4464496"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a:off x="336947" y="481027"/>
            <a:ext cx="4392488"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3" name="组合 12"/>
          <p:cNvGrpSpPr/>
          <p:nvPr/>
        </p:nvGrpSpPr>
        <p:grpSpPr>
          <a:xfrm>
            <a:off x="2639836" y="2413114"/>
            <a:ext cx="1585543" cy="1585543"/>
            <a:chOff x="1705099" y="2564904"/>
            <a:chExt cx="1800200" cy="1800200"/>
          </a:xfrm>
        </p:grpSpPr>
        <p:sp>
          <p:nvSpPr>
            <p:cNvPr id="14" name="椭圆 13"/>
            <p:cNvSpPr/>
            <p:nvPr/>
          </p:nvSpPr>
          <p:spPr>
            <a:xfrm>
              <a:off x="1705099" y="2564904"/>
              <a:ext cx="1800200" cy="1800200"/>
            </a:xfrm>
            <a:prstGeom prst="ellipse">
              <a:avLst/>
            </a:prstGeom>
            <a:solidFill>
              <a:srgbClr val="405F8F"/>
            </a:solidFill>
            <a:ln>
              <a:noFill/>
            </a:ln>
            <a:effectLst>
              <a:outerShdw algn="tl" blurRad="444500" dir="2700000" dist="889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15" name="椭圆 14"/>
            <p:cNvSpPr/>
            <p:nvPr/>
          </p:nvSpPr>
          <p:spPr>
            <a:xfrm>
              <a:off x="1853307" y="2713112"/>
              <a:ext cx="1503784" cy="1503784"/>
            </a:xfrm>
            <a:prstGeom prst="ellipse">
              <a:avLst/>
            </a:prstGeom>
            <a:blipFill>
              <a:blip r:embed="rId3"/>
              <a:stretch>
                <a:fillRect/>
              </a:stretch>
            </a:blip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grpSp>
      <p:sp>
        <p:nvSpPr>
          <p:cNvPr id="16" name="TextBox 15"/>
          <p:cNvSpPr txBox="1"/>
          <p:nvPr/>
        </p:nvSpPr>
        <p:spPr>
          <a:xfrm>
            <a:off x="2710074" y="2790387"/>
            <a:ext cx="1443297" cy="822960"/>
          </a:xfrm>
          <a:prstGeom prst="rect">
            <a:avLst/>
          </a:prstGeom>
          <a:noFill/>
        </p:spPr>
        <p:txBody>
          <a:bodyPr rtlCol="0" wrap="square">
            <a:spAutoFit/>
          </a:bodyPr>
          <a:lstStyle/>
          <a:p>
            <a:pPr algn="ctr"/>
            <a:r>
              <a:rPr altLang="en-US" b="1" lang="zh-CN" sz="2400">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季度</a:t>
            </a:r>
          </a:p>
          <a:p>
            <a:pPr algn="ctr"/>
            <a:r>
              <a:rPr altLang="en-US" b="1" lang="zh-CN" sz="2400">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分析</a:t>
            </a:r>
          </a:p>
        </p:txBody>
      </p:sp>
      <p:sp>
        <p:nvSpPr>
          <p:cNvPr id="17" name="圆角矩形 16"/>
          <p:cNvSpPr/>
          <p:nvPr/>
        </p:nvSpPr>
        <p:spPr>
          <a:xfrm>
            <a:off x="5344092" y="1696980"/>
            <a:ext cx="3981513" cy="228600"/>
          </a:xfrm>
          <a:prstGeom prst="roundRect">
            <a:avLst>
              <a:gd fmla="val 50000" name="adj"/>
            </a:avLst>
          </a:prstGeom>
          <a:solidFill>
            <a:schemeClr val="bg1">
              <a:lumMod val="85000"/>
            </a:schemeClr>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18" name="圆角矩形 17"/>
          <p:cNvSpPr/>
          <p:nvPr/>
        </p:nvSpPr>
        <p:spPr>
          <a:xfrm>
            <a:off x="5344092" y="1696980"/>
            <a:ext cx="1553611" cy="228600"/>
          </a:xfrm>
          <a:prstGeom prst="roundRect">
            <a:avLst>
              <a:gd fmla="val 50000" name="adj"/>
            </a:avLst>
          </a:prstGeom>
          <a:solidFill>
            <a:srgbClr val="405F8F"/>
          </a:solidFill>
          <a:ln cap="flat" w="12700">
            <a:noFill/>
            <a:prstDash val="solid"/>
            <a:miter lim="800000"/>
          </a:ln>
          <a:effectLst>
            <a:outerShdw algn="t" blurRad="241300" dir="5400000" dist="63500" rotWithShape="0">
              <a:schemeClr val="tx1">
                <a:lumMod val="85000"/>
                <a:lumOff val="15000"/>
                <a:alpha val="43000"/>
              </a:schemeClr>
            </a:outerShdw>
          </a:effectLst>
        </p:spPr>
        <p:txBody>
          <a:bodyPr anchor="t" anchorCtr="0" bIns="45720" compatLnSpc="1" lIns="91440" numCol="1" rIns="91440" tIns="45720" vert="horz" wrap="square"/>
          <a:lstStyle/>
          <a:p>
            <a:endParaRPr altLang="en-US" lang="zh-CN">
              <a:solidFill>
                <a:prstClr val="black"/>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19" name="圆角矩形 18"/>
          <p:cNvSpPr/>
          <p:nvPr/>
        </p:nvSpPr>
        <p:spPr>
          <a:xfrm>
            <a:off x="5344092" y="2331372"/>
            <a:ext cx="3981513" cy="228600"/>
          </a:xfrm>
          <a:prstGeom prst="roundRect">
            <a:avLst>
              <a:gd fmla="val 50000" name="adj"/>
            </a:avLst>
          </a:prstGeom>
          <a:solidFill>
            <a:schemeClr val="bg1">
              <a:lumMod val="85000"/>
            </a:schemeClr>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20" name="圆角矩形 19"/>
          <p:cNvSpPr/>
          <p:nvPr/>
        </p:nvSpPr>
        <p:spPr>
          <a:xfrm>
            <a:off x="5344092" y="2331372"/>
            <a:ext cx="2514100" cy="228600"/>
          </a:xfrm>
          <a:prstGeom prst="roundRect">
            <a:avLst>
              <a:gd fmla="val 50000" name="adj"/>
            </a:avLst>
          </a:prstGeom>
          <a:solidFill>
            <a:srgbClr val="405F8F"/>
          </a:solidFill>
          <a:ln cap="flat" w="12700">
            <a:noFill/>
            <a:prstDash val="solid"/>
            <a:miter lim="800000"/>
          </a:ln>
          <a:effectLst>
            <a:outerShdw algn="t" blurRad="241300" dir="5400000" dist="63500" rotWithShape="0">
              <a:schemeClr val="tx1">
                <a:lumMod val="85000"/>
                <a:lumOff val="15000"/>
                <a:alpha val="43000"/>
              </a:schemeClr>
            </a:outerShdw>
          </a:effectLst>
        </p:spPr>
        <p:txBody>
          <a:bodyPr anchor="t" anchorCtr="0" bIns="45720" compatLnSpc="1" lIns="91440" numCol="1" rIns="91440" tIns="45720" vert="horz" wrap="square"/>
          <a:lstStyle/>
          <a:p>
            <a:endParaRPr altLang="en-US" lang="zh-CN">
              <a:solidFill>
                <a:prstClr val="black"/>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21" name="圆角矩形 20"/>
          <p:cNvSpPr/>
          <p:nvPr/>
        </p:nvSpPr>
        <p:spPr>
          <a:xfrm>
            <a:off x="5344092" y="2965764"/>
            <a:ext cx="3981513" cy="228600"/>
          </a:xfrm>
          <a:prstGeom prst="roundRect">
            <a:avLst>
              <a:gd fmla="val 50000" name="adj"/>
            </a:avLst>
          </a:prstGeom>
          <a:solidFill>
            <a:schemeClr val="bg1">
              <a:lumMod val="85000"/>
            </a:schemeClr>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22" name="圆角矩形 21"/>
          <p:cNvSpPr/>
          <p:nvPr/>
        </p:nvSpPr>
        <p:spPr>
          <a:xfrm>
            <a:off x="5344092" y="2965764"/>
            <a:ext cx="1918925" cy="228600"/>
          </a:xfrm>
          <a:prstGeom prst="roundRect">
            <a:avLst>
              <a:gd fmla="val 50000" name="adj"/>
            </a:avLst>
          </a:prstGeom>
          <a:solidFill>
            <a:srgbClr val="405F8F"/>
          </a:solidFill>
          <a:ln cap="flat" w="12700">
            <a:noFill/>
            <a:prstDash val="solid"/>
            <a:miter lim="800000"/>
          </a:ln>
          <a:effectLst>
            <a:outerShdw algn="t" blurRad="241300" dir="5400000" dist="63500" rotWithShape="0">
              <a:schemeClr val="tx1">
                <a:lumMod val="85000"/>
                <a:lumOff val="15000"/>
                <a:alpha val="43000"/>
              </a:schemeClr>
            </a:outerShdw>
          </a:effectLst>
        </p:spPr>
        <p:txBody>
          <a:bodyPr anchor="t" anchorCtr="0" bIns="45720" compatLnSpc="1" lIns="91440" numCol="1" rIns="91440" tIns="45720" vert="horz" wrap="square"/>
          <a:lstStyle/>
          <a:p>
            <a:endParaRPr altLang="en-US" lang="zh-CN">
              <a:solidFill>
                <a:prstClr val="black"/>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23" name="圆角矩形 22"/>
          <p:cNvSpPr/>
          <p:nvPr/>
        </p:nvSpPr>
        <p:spPr>
          <a:xfrm>
            <a:off x="5344092" y="3600157"/>
            <a:ext cx="3981513" cy="228600"/>
          </a:xfrm>
          <a:prstGeom prst="roundRect">
            <a:avLst>
              <a:gd fmla="val 50000" name="adj"/>
            </a:avLst>
          </a:prstGeom>
          <a:solidFill>
            <a:schemeClr val="bg1">
              <a:lumMod val="85000"/>
            </a:schemeClr>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24" name="圆角矩形 23"/>
          <p:cNvSpPr/>
          <p:nvPr/>
        </p:nvSpPr>
        <p:spPr>
          <a:xfrm>
            <a:off x="5344092" y="3600157"/>
            <a:ext cx="3447908" cy="228600"/>
          </a:xfrm>
          <a:prstGeom prst="roundRect">
            <a:avLst>
              <a:gd fmla="val 50000" name="adj"/>
            </a:avLst>
          </a:prstGeom>
          <a:solidFill>
            <a:srgbClr val="405F8F"/>
          </a:solidFill>
          <a:ln cap="flat" w="12700">
            <a:noFill/>
            <a:prstDash val="solid"/>
            <a:miter lim="800000"/>
          </a:ln>
          <a:effectLst>
            <a:outerShdw algn="t" blurRad="241300" dir="5400000" dist="63500" rotWithShape="0">
              <a:schemeClr val="tx1">
                <a:lumMod val="85000"/>
                <a:lumOff val="15000"/>
                <a:alpha val="43000"/>
              </a:schemeClr>
            </a:outerShdw>
          </a:effectLst>
        </p:spPr>
        <p:txBody>
          <a:bodyPr anchor="t" anchorCtr="0" bIns="45720" compatLnSpc="1" lIns="91440" numCol="1" rIns="91440" tIns="45720" vert="horz" wrap="square"/>
          <a:lstStyle/>
          <a:p>
            <a:endParaRPr altLang="en-US" lang="zh-CN">
              <a:solidFill>
                <a:prstClr val="black"/>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25" name="TextBox 31"/>
          <p:cNvSpPr txBox="1"/>
          <p:nvPr/>
        </p:nvSpPr>
        <p:spPr>
          <a:xfrm>
            <a:off x="9454088" y="1556792"/>
            <a:ext cx="952817" cy="518160"/>
          </a:xfrm>
          <a:prstGeom prst="rect">
            <a:avLst/>
          </a:prstGeom>
          <a:noFill/>
        </p:spPr>
        <p:txBody>
          <a:bodyPr rtlCol="0" wrap="none">
            <a:spAutoFit/>
          </a:bodyPr>
          <a:lstStyle/>
          <a:p>
            <a:r>
              <a:rPr altLang="zh-CN" b="1" lang="en-US" sz="2800">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35%</a:t>
            </a:r>
          </a:p>
        </p:txBody>
      </p:sp>
      <p:sp>
        <p:nvSpPr>
          <p:cNvPr id="26" name="TextBox 32"/>
          <p:cNvSpPr txBox="1"/>
          <p:nvPr/>
        </p:nvSpPr>
        <p:spPr>
          <a:xfrm>
            <a:off x="9454088" y="2191184"/>
            <a:ext cx="952817" cy="518160"/>
          </a:xfrm>
          <a:prstGeom prst="rect">
            <a:avLst/>
          </a:prstGeom>
          <a:noFill/>
        </p:spPr>
        <p:txBody>
          <a:bodyPr rtlCol="0" wrap="none">
            <a:spAutoFit/>
          </a:bodyPr>
          <a:lstStyle/>
          <a:p>
            <a:r>
              <a:rPr altLang="zh-CN" b="1" lang="en-US" sz="2800">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65%</a:t>
            </a:r>
          </a:p>
        </p:txBody>
      </p:sp>
      <p:sp>
        <p:nvSpPr>
          <p:cNvPr id="27" name="TextBox 33"/>
          <p:cNvSpPr txBox="1"/>
          <p:nvPr/>
        </p:nvSpPr>
        <p:spPr>
          <a:xfrm>
            <a:off x="9454088" y="2825576"/>
            <a:ext cx="952817" cy="518160"/>
          </a:xfrm>
          <a:prstGeom prst="rect">
            <a:avLst/>
          </a:prstGeom>
          <a:noFill/>
        </p:spPr>
        <p:txBody>
          <a:bodyPr rtlCol="0" wrap="none">
            <a:spAutoFit/>
          </a:bodyPr>
          <a:lstStyle/>
          <a:p>
            <a:r>
              <a:rPr altLang="zh-CN" b="1" lang="en-US" sz="2800">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45%</a:t>
            </a:r>
          </a:p>
        </p:txBody>
      </p:sp>
      <p:sp>
        <p:nvSpPr>
          <p:cNvPr id="28" name="TextBox 34"/>
          <p:cNvSpPr txBox="1"/>
          <p:nvPr/>
        </p:nvSpPr>
        <p:spPr>
          <a:xfrm>
            <a:off x="9454088" y="3459969"/>
            <a:ext cx="952817" cy="518160"/>
          </a:xfrm>
          <a:prstGeom prst="rect">
            <a:avLst/>
          </a:prstGeom>
          <a:noFill/>
        </p:spPr>
        <p:txBody>
          <a:bodyPr rtlCol="0" wrap="none">
            <a:spAutoFit/>
          </a:bodyPr>
          <a:lstStyle/>
          <a:p>
            <a:r>
              <a:rPr altLang="zh-CN" b="1" lang="en-US" sz="2800">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85%</a:t>
            </a:r>
          </a:p>
        </p:txBody>
      </p:sp>
      <p:sp>
        <p:nvSpPr>
          <p:cNvPr id="29" name="TextBox 7"/>
          <p:cNvSpPr>
            <a:spLocks noChangeArrowheads="1"/>
          </p:cNvSpPr>
          <p:nvPr/>
        </p:nvSpPr>
        <p:spPr bwMode="auto">
          <a:xfrm>
            <a:off x="5521523" y="4439434"/>
            <a:ext cx="4392488" cy="85344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fontAlgn="auto">
              <a:spcBef>
                <a:spcPct val="0"/>
              </a:spcBef>
              <a:spcAft>
                <a:spcPct val="0"/>
              </a:spcAft>
              <a:defRPr/>
            </a:pPr>
            <a:r>
              <a:rPr altLang="en-US" lang="zh-CN" sz="1400">
                <a:solidFill>
                  <a:schemeClr val="tx1">
                    <a:lumMod val="50000"/>
                    <a:lumOff val="50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在此输入章节详细文字介绍，表达主题的含义合图表的意义，在此输入章节详细文字介绍，表达主题的含义合图表的意义。在此输入章节详细文字介绍，表达主题的含义合图表的意义在此输入章节详细。</a:t>
            </a:r>
          </a:p>
        </p:txBody>
      </p:sp>
      <p:sp>
        <p:nvSpPr>
          <p:cNvPr id="30" name="TextBox 31"/>
          <p:cNvSpPr txBox="1"/>
          <p:nvPr/>
        </p:nvSpPr>
        <p:spPr>
          <a:xfrm>
            <a:off x="5305499" y="1916832"/>
            <a:ext cx="1097280" cy="365760"/>
          </a:xfrm>
          <a:prstGeom prst="rect">
            <a:avLst/>
          </a:prstGeom>
          <a:noFill/>
        </p:spPr>
        <p:txBody>
          <a:bodyPr rtlCol="0" wrap="none">
            <a:spAutoFit/>
          </a:bodyPr>
          <a:lstStyle/>
          <a:p>
            <a:r>
              <a:rPr altLang="en-US" b="1" lang="zh-CN">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第一季度</a:t>
            </a:r>
          </a:p>
        </p:txBody>
      </p:sp>
      <p:sp>
        <p:nvSpPr>
          <p:cNvPr id="31" name="TextBox 32"/>
          <p:cNvSpPr txBox="1"/>
          <p:nvPr/>
        </p:nvSpPr>
        <p:spPr>
          <a:xfrm>
            <a:off x="5305499" y="2551224"/>
            <a:ext cx="1097280" cy="365760"/>
          </a:xfrm>
          <a:prstGeom prst="rect">
            <a:avLst/>
          </a:prstGeom>
          <a:noFill/>
        </p:spPr>
        <p:txBody>
          <a:bodyPr rtlCol="0" wrap="none">
            <a:spAutoFit/>
          </a:bodyPr>
          <a:lstStyle/>
          <a:p>
            <a:r>
              <a:rPr altLang="en-US" b="1" lang="zh-CN">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第二季度</a:t>
            </a:r>
          </a:p>
        </p:txBody>
      </p:sp>
      <p:sp>
        <p:nvSpPr>
          <p:cNvPr id="32" name="TextBox 33"/>
          <p:cNvSpPr txBox="1"/>
          <p:nvPr/>
        </p:nvSpPr>
        <p:spPr>
          <a:xfrm>
            <a:off x="5305499" y="3185616"/>
            <a:ext cx="1097280" cy="365760"/>
          </a:xfrm>
          <a:prstGeom prst="rect">
            <a:avLst/>
          </a:prstGeom>
          <a:noFill/>
        </p:spPr>
        <p:txBody>
          <a:bodyPr rtlCol="0" wrap="none">
            <a:spAutoFit/>
          </a:bodyPr>
          <a:lstStyle/>
          <a:p>
            <a:r>
              <a:rPr altLang="en-US" b="1" lang="zh-CN">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第三季度</a:t>
            </a:r>
          </a:p>
        </p:txBody>
      </p:sp>
      <p:sp>
        <p:nvSpPr>
          <p:cNvPr id="33" name="TextBox 34"/>
          <p:cNvSpPr txBox="1"/>
          <p:nvPr/>
        </p:nvSpPr>
        <p:spPr>
          <a:xfrm>
            <a:off x="5305499" y="3820009"/>
            <a:ext cx="1097280" cy="365760"/>
          </a:xfrm>
          <a:prstGeom prst="rect">
            <a:avLst/>
          </a:prstGeom>
          <a:noFill/>
        </p:spPr>
        <p:txBody>
          <a:bodyPr rtlCol="0" wrap="none">
            <a:spAutoFit/>
          </a:bodyPr>
          <a:lstStyle/>
          <a:p>
            <a:r>
              <a:rPr altLang="en-US" b="1" lang="zh-CN">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第四季度</a:t>
            </a:r>
          </a:p>
        </p:txBody>
      </p:sp>
    </p:spTree>
  </p:cSld>
  <p:clrMapOvr>
    <a:masterClrMapping/>
  </p:clrMapOvr>
  <mc:AlternateContent>
    <mc:Choice Requires="p14">
      <p:transition p14:dur="1400" spd="slow">
        <p14:ripp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1" presetSubtype="0">
                                  <p:stCondLst>
                                    <p:cond delay="0"/>
                                  </p:stCondLst>
                                  <p:iterate type="lt">
                                    <p:tmPct val="10000"/>
                                  </p:iterate>
                                  <p:childTnLst>
                                    <p:set>
                                      <p:cBhvr>
                                        <p:cTn dur="1" fill="hold" id="6">
                                          <p:stCondLst>
                                            <p:cond delay="0"/>
                                          </p:stCondLst>
                                        </p:cTn>
                                        <p:tgtEl>
                                          <p:spTgt spid="91"/>
                                        </p:tgtEl>
                                        <p:attrNameLst>
                                          <p:attrName>style.visibility</p:attrName>
                                        </p:attrNameLst>
                                      </p:cBhvr>
                                      <p:to>
                                        <p:strVal val="visible"/>
                                      </p:to>
                                    </p:set>
                                    <p:anim calcmode="lin" valueType="num">
                                      <p:cBhvr>
                                        <p:cTn dur="500" fill="hold" id="7"/>
                                        <p:tgtEl>
                                          <p:spTgt spid="91"/>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
                                        <p:tgtEl>
                                          <p:spTgt spid="91"/>
                                        </p:tgtEl>
                                        <p:attrNameLst>
                                          <p:attrName>ppt_y</p:attrName>
                                        </p:attrNameLst>
                                      </p:cBhvr>
                                      <p:tavLst>
                                        <p:tav tm="0">
                                          <p:val>
                                            <p:strVal val="#ppt_y"/>
                                          </p:val>
                                        </p:tav>
                                        <p:tav tm="100000">
                                          <p:val>
                                            <p:strVal val="#ppt_y"/>
                                          </p:val>
                                        </p:tav>
                                      </p:tavLst>
                                    </p:anim>
                                    <p:anim calcmode="lin" valueType="num">
                                      <p:cBhvr>
                                        <p:cTn dur="500" fill="hold" id="9"/>
                                        <p:tgtEl>
                                          <p:spTgt spid="91"/>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
                                        <p:tgtEl>
                                          <p:spTgt spid="91"/>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1" tmFilter="0,0; .5, 1; 1, 1"/>
                                        <p:tgtEl>
                                          <p:spTgt spid="91"/>
                                        </p:tgtEl>
                                      </p:cBhvr>
                                    </p:animEffect>
                                  </p:childTnLst>
                                </p:cTn>
                              </p:par>
                              <p:par>
                                <p:cTn fill="hold" id="12" nodeType="withEffect" presetClass="entr" presetID="2" presetSubtype="8">
                                  <p:stCondLst>
                                    <p:cond delay="250"/>
                                  </p:stCondLst>
                                  <p:childTnLst>
                                    <p:set>
                                      <p:cBhvr>
                                        <p:cTn dur="1" fill="hold" id="13">
                                          <p:stCondLst>
                                            <p:cond delay="0"/>
                                          </p:stCondLst>
                                        </p:cTn>
                                        <p:tgtEl>
                                          <p:spTgt spid="98"/>
                                        </p:tgtEl>
                                        <p:attrNameLst>
                                          <p:attrName>style.visibility</p:attrName>
                                        </p:attrNameLst>
                                      </p:cBhvr>
                                      <p:to>
                                        <p:strVal val="visible"/>
                                      </p:to>
                                    </p:set>
                                    <p:anim calcmode="lin" valueType="num">
                                      <p:cBhvr additive="base">
                                        <p:cTn dur="500" fill="hold" id="14"/>
                                        <p:tgtEl>
                                          <p:spTgt spid="98"/>
                                        </p:tgtEl>
                                        <p:attrNameLst>
                                          <p:attrName>ppt_x</p:attrName>
                                        </p:attrNameLst>
                                      </p:cBhvr>
                                      <p:tavLst>
                                        <p:tav tm="0">
                                          <p:val>
                                            <p:strVal val="0-#ppt_w/2"/>
                                          </p:val>
                                        </p:tav>
                                        <p:tav tm="100000">
                                          <p:val>
                                            <p:strVal val="#ppt_x"/>
                                          </p:val>
                                        </p:tav>
                                      </p:tavLst>
                                    </p:anim>
                                    <p:anim calcmode="lin" valueType="num">
                                      <p:cBhvr additive="base">
                                        <p:cTn dur="500" fill="hold" id="15"/>
                                        <p:tgtEl>
                                          <p:spTgt spid="98"/>
                                        </p:tgtEl>
                                        <p:attrNameLst>
                                          <p:attrName>ppt_y</p:attrName>
                                        </p:attrNameLst>
                                      </p:cBhvr>
                                      <p:tavLst>
                                        <p:tav tm="0">
                                          <p:val>
                                            <p:strVal val="#ppt_y"/>
                                          </p:val>
                                        </p:tav>
                                        <p:tav tm="100000">
                                          <p:val>
                                            <p:strVal val="#ppt_y"/>
                                          </p:val>
                                        </p:tav>
                                      </p:tavLst>
                                    </p:anim>
                                  </p:childTnLst>
                                </p:cTn>
                              </p:par>
                              <p:par>
                                <p:cTn fill="hold" id="16" nodeType="withEffect" presetClass="entr" presetID="2" presetSubtype="2">
                                  <p:stCondLst>
                                    <p:cond delay="250"/>
                                  </p:stCondLst>
                                  <p:childTnLst>
                                    <p:set>
                                      <p:cBhvr>
                                        <p:cTn dur="1" fill="hold" id="17">
                                          <p:stCondLst>
                                            <p:cond delay="0"/>
                                          </p:stCondLst>
                                        </p:cTn>
                                        <p:tgtEl>
                                          <p:spTgt spid="95"/>
                                        </p:tgtEl>
                                        <p:attrNameLst>
                                          <p:attrName>style.visibility</p:attrName>
                                        </p:attrNameLst>
                                      </p:cBhvr>
                                      <p:to>
                                        <p:strVal val="visible"/>
                                      </p:to>
                                    </p:set>
                                    <p:anim calcmode="lin" valueType="num">
                                      <p:cBhvr additive="base">
                                        <p:cTn dur="500" fill="hold" id="18"/>
                                        <p:tgtEl>
                                          <p:spTgt spid="95"/>
                                        </p:tgtEl>
                                        <p:attrNameLst>
                                          <p:attrName>ppt_x</p:attrName>
                                        </p:attrNameLst>
                                      </p:cBhvr>
                                      <p:tavLst>
                                        <p:tav tm="0">
                                          <p:val>
                                            <p:strVal val="1+#ppt_w/2"/>
                                          </p:val>
                                        </p:tav>
                                        <p:tav tm="100000">
                                          <p:val>
                                            <p:strVal val="#ppt_x"/>
                                          </p:val>
                                        </p:tav>
                                      </p:tavLst>
                                    </p:anim>
                                    <p:anim calcmode="lin" valueType="num">
                                      <p:cBhvr additive="base">
                                        <p:cTn dur="500" fill="hold" id="19"/>
                                        <p:tgtEl>
                                          <p:spTgt spid="95"/>
                                        </p:tgtEl>
                                        <p:attrNameLst>
                                          <p:attrName>ppt_y</p:attrName>
                                        </p:attrNameLst>
                                      </p:cBhvr>
                                      <p:tavLst>
                                        <p:tav tm="0">
                                          <p:val>
                                            <p:strVal val="#ppt_y"/>
                                          </p:val>
                                        </p:tav>
                                        <p:tav tm="100000">
                                          <p:val>
                                            <p:strVal val="#ppt_y"/>
                                          </p:val>
                                        </p:tav>
                                      </p:tavLst>
                                    </p:anim>
                                  </p:childTnLst>
                                </p:cTn>
                              </p:par>
                              <p:par>
                                <p:cTn fill="hold" id="20" nodeType="withEffect" presetClass="entr" presetID="2" presetSubtype="8">
                                  <p:stCondLst>
                                    <p:cond delay="250"/>
                                  </p:stCondLst>
                                  <p:childTnLst>
                                    <p:set>
                                      <p:cBhvr>
                                        <p:cTn dur="1" fill="hold" id="21">
                                          <p:stCondLst>
                                            <p:cond delay="0"/>
                                          </p:stCondLst>
                                        </p:cTn>
                                        <p:tgtEl>
                                          <p:spTgt spid="102"/>
                                        </p:tgtEl>
                                        <p:attrNameLst>
                                          <p:attrName>style.visibility</p:attrName>
                                        </p:attrNameLst>
                                      </p:cBhvr>
                                      <p:to>
                                        <p:strVal val="visible"/>
                                      </p:to>
                                    </p:set>
                                    <p:anim calcmode="lin" valueType="num">
                                      <p:cBhvr additive="base">
                                        <p:cTn dur="500" fill="hold" id="22"/>
                                        <p:tgtEl>
                                          <p:spTgt spid="102"/>
                                        </p:tgtEl>
                                        <p:attrNameLst>
                                          <p:attrName>ppt_x</p:attrName>
                                        </p:attrNameLst>
                                      </p:cBhvr>
                                      <p:tavLst>
                                        <p:tav tm="0">
                                          <p:val>
                                            <p:strVal val="0-#ppt_w/2"/>
                                          </p:val>
                                        </p:tav>
                                        <p:tav tm="100000">
                                          <p:val>
                                            <p:strVal val="#ppt_x"/>
                                          </p:val>
                                        </p:tav>
                                      </p:tavLst>
                                    </p:anim>
                                    <p:anim calcmode="lin" valueType="num">
                                      <p:cBhvr additive="base">
                                        <p:cTn dur="500" fill="hold" id="23"/>
                                        <p:tgtEl>
                                          <p:spTgt spid="102"/>
                                        </p:tgtEl>
                                        <p:attrNameLst>
                                          <p:attrName>ppt_y</p:attrName>
                                        </p:attrNameLst>
                                      </p:cBhvr>
                                      <p:tavLst>
                                        <p:tav tm="0">
                                          <p:val>
                                            <p:strVal val="#ppt_y"/>
                                          </p:val>
                                        </p:tav>
                                        <p:tav tm="100000">
                                          <p:val>
                                            <p:strVal val="#ppt_y"/>
                                          </p:val>
                                        </p:tav>
                                      </p:tavLst>
                                    </p:anim>
                                  </p:childTnLst>
                                </p:cTn>
                              </p:par>
                              <p:par>
                                <p:cTn fill="hold" id="24" nodeType="withEffect" presetClass="entr" presetID="2" presetSubtype="2">
                                  <p:stCondLst>
                                    <p:cond delay="250"/>
                                  </p:stCondLst>
                                  <p:childTnLst>
                                    <p:set>
                                      <p:cBhvr>
                                        <p:cTn dur="1" fill="hold" id="25">
                                          <p:stCondLst>
                                            <p:cond delay="0"/>
                                          </p:stCondLst>
                                        </p:cTn>
                                        <p:tgtEl>
                                          <p:spTgt spid="101"/>
                                        </p:tgtEl>
                                        <p:attrNameLst>
                                          <p:attrName>style.visibility</p:attrName>
                                        </p:attrNameLst>
                                      </p:cBhvr>
                                      <p:to>
                                        <p:strVal val="visible"/>
                                      </p:to>
                                    </p:set>
                                    <p:anim calcmode="lin" valueType="num">
                                      <p:cBhvr additive="base">
                                        <p:cTn dur="500" fill="hold" id="26"/>
                                        <p:tgtEl>
                                          <p:spTgt spid="101"/>
                                        </p:tgtEl>
                                        <p:attrNameLst>
                                          <p:attrName>ppt_x</p:attrName>
                                        </p:attrNameLst>
                                      </p:cBhvr>
                                      <p:tavLst>
                                        <p:tav tm="0">
                                          <p:val>
                                            <p:strVal val="1+#ppt_w/2"/>
                                          </p:val>
                                        </p:tav>
                                        <p:tav tm="100000">
                                          <p:val>
                                            <p:strVal val="#ppt_x"/>
                                          </p:val>
                                        </p:tav>
                                      </p:tavLst>
                                    </p:anim>
                                    <p:anim calcmode="lin" valueType="num">
                                      <p:cBhvr additive="base">
                                        <p:cTn dur="500" fill="hold" id="27"/>
                                        <p:tgtEl>
                                          <p:spTgt spid="101"/>
                                        </p:tgtEl>
                                        <p:attrNameLst>
                                          <p:attrName>ppt_y</p:attrName>
                                        </p:attrNameLst>
                                      </p:cBhvr>
                                      <p:tavLst>
                                        <p:tav tm="0">
                                          <p:val>
                                            <p:strVal val="#ppt_y"/>
                                          </p:val>
                                        </p:tav>
                                        <p:tav tm="100000">
                                          <p:val>
                                            <p:strVal val="#ppt_y"/>
                                          </p:val>
                                        </p:tav>
                                      </p:tavLst>
                                    </p:anim>
                                  </p:childTnLst>
                                </p:cTn>
                              </p:par>
                              <p:par>
                                <p:cTn fill="hold" id="28" nodeType="withEffect" presetClass="entr" presetID="45" presetSubtype="0">
                                  <p:stCondLst>
                                    <p:cond delay="500"/>
                                  </p:stCondLst>
                                  <p:childTnLst>
                                    <p:set>
                                      <p:cBhvr>
                                        <p:cTn dur="1" fill="hold" id="29">
                                          <p:stCondLst>
                                            <p:cond delay="0"/>
                                          </p:stCondLst>
                                        </p:cTn>
                                        <p:tgtEl>
                                          <p:spTgt spid="13"/>
                                        </p:tgtEl>
                                        <p:attrNameLst>
                                          <p:attrName>style.visibility</p:attrName>
                                        </p:attrNameLst>
                                      </p:cBhvr>
                                      <p:to>
                                        <p:strVal val="visible"/>
                                      </p:to>
                                    </p:set>
                                    <p:animEffect filter="fade" transition="in">
                                      <p:cBhvr>
                                        <p:cTn dur="750" id="30"/>
                                        <p:tgtEl>
                                          <p:spTgt spid="13"/>
                                        </p:tgtEl>
                                      </p:cBhvr>
                                    </p:animEffect>
                                    <p:anim calcmode="lin" valueType="num">
                                      <p:cBhvr>
                                        <p:cTn dur="750" fill="hold" id="31"/>
                                        <p:tgtEl>
                                          <p:spTgt spid="13"/>
                                        </p:tgtEl>
                                        <p:attrNameLst>
                                          <p:attrName>ppt_w</p:attrName>
                                        </p:attrNameLst>
                                      </p:cBhvr>
                                      <p:tavLst>
                                        <p:tav fmla="#ppt_w*sin(2.5*pi*$)" tm="0">
                                          <p:val>
                                            <p:fltVal val="0"/>
                                          </p:val>
                                        </p:tav>
                                        <p:tav tm="100000">
                                          <p:val>
                                            <p:fltVal val="1"/>
                                          </p:val>
                                        </p:tav>
                                      </p:tavLst>
                                    </p:anim>
                                    <p:anim calcmode="lin" valueType="num">
                                      <p:cBhvr>
                                        <p:cTn dur="750" fill="hold" id="32"/>
                                        <p:tgtEl>
                                          <p:spTgt spid="13"/>
                                        </p:tgtEl>
                                        <p:attrNameLst>
                                          <p:attrName>ppt_h</p:attrName>
                                        </p:attrNameLst>
                                      </p:cBhvr>
                                      <p:tavLst>
                                        <p:tav tm="0">
                                          <p:val>
                                            <p:strVal val="#ppt_h"/>
                                          </p:val>
                                        </p:tav>
                                        <p:tav tm="100000">
                                          <p:val>
                                            <p:strVal val="#ppt_h"/>
                                          </p:val>
                                        </p:tav>
                                      </p:tavLst>
                                    </p:anim>
                                  </p:childTnLst>
                                </p:cTn>
                              </p:par>
                              <p:par>
                                <p:cTn fill="hold" grpId="0" id="33" nodeType="withEffect" presetClass="entr" presetID="41" presetSubtype="0">
                                  <p:stCondLst>
                                    <p:cond delay="1000"/>
                                  </p:stCondLst>
                                  <p:iterate type="lt">
                                    <p:tmPct val="10000"/>
                                  </p:iterate>
                                  <p:childTnLst>
                                    <p:set>
                                      <p:cBhvr>
                                        <p:cTn dur="1" fill="hold" id="34">
                                          <p:stCondLst>
                                            <p:cond delay="0"/>
                                          </p:stCondLst>
                                        </p:cTn>
                                        <p:tgtEl>
                                          <p:spTgt spid="16"/>
                                        </p:tgtEl>
                                        <p:attrNameLst>
                                          <p:attrName>style.visibility</p:attrName>
                                        </p:attrNameLst>
                                      </p:cBhvr>
                                      <p:to>
                                        <p:strVal val="visible"/>
                                      </p:to>
                                    </p:set>
                                    <p:anim calcmode="lin" valueType="num">
                                      <p:cBhvr>
                                        <p:cTn dur="1000" fill="hold" id="35"/>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dur="1000" fill="hold" id="36"/>
                                        <p:tgtEl>
                                          <p:spTgt spid="16"/>
                                        </p:tgtEl>
                                        <p:attrNameLst>
                                          <p:attrName>ppt_y</p:attrName>
                                        </p:attrNameLst>
                                      </p:cBhvr>
                                      <p:tavLst>
                                        <p:tav tm="0">
                                          <p:val>
                                            <p:strVal val="#ppt_y"/>
                                          </p:val>
                                        </p:tav>
                                        <p:tav tm="100000">
                                          <p:val>
                                            <p:strVal val="#ppt_y"/>
                                          </p:val>
                                        </p:tav>
                                      </p:tavLst>
                                    </p:anim>
                                    <p:anim calcmode="lin" valueType="num">
                                      <p:cBhvr>
                                        <p:cTn dur="1000" fill="hold" id="37"/>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dur="1000" fill="hold" id="38"/>
                                        <p:tgtEl>
                                          <p:spTgt spid="16"/>
                                        </p:tgtEl>
                                        <p:attrNameLst>
                                          <p:attrName>ppt_w</p:attrName>
                                        </p:attrNameLst>
                                      </p:cBhvr>
                                      <p:tavLst>
                                        <p:tav tm="0">
                                          <p:val>
                                            <p:strVal val="#ppt_w/10"/>
                                          </p:val>
                                        </p:tav>
                                        <p:tav tm="50000">
                                          <p:val>
                                            <p:strVal val="#ppt_w+.01"/>
                                          </p:val>
                                        </p:tav>
                                        <p:tav tm="100000">
                                          <p:val>
                                            <p:strVal val="#ppt_w"/>
                                          </p:val>
                                        </p:tav>
                                      </p:tavLst>
                                    </p:anim>
                                    <p:animEffect filter="fade" transition="in">
                                      <p:cBhvr>
                                        <p:cTn dur="1000" id="39" tmFilter="0,0; .5, 1; 1, 1"/>
                                        <p:tgtEl>
                                          <p:spTgt spid="16"/>
                                        </p:tgtEl>
                                      </p:cBhvr>
                                    </p:animEffect>
                                  </p:childTnLst>
                                </p:cTn>
                              </p:par>
                            </p:childTnLst>
                          </p:cTn>
                        </p:par>
                        <p:par>
                          <p:cTn fill="hold" id="40" nodeType="afterGroup">
                            <p:stCondLst>
                              <p:cond delay="2000"/>
                            </p:stCondLst>
                            <p:childTnLst>
                              <p:par>
                                <p:cTn fill="hold" grpId="0" id="41" nodeType="afterEffect" presetClass="entr" presetID="10" presetSubtype="0">
                                  <p:stCondLst>
                                    <p:cond delay="0"/>
                                  </p:stCondLst>
                                  <p:childTnLst>
                                    <p:set>
                                      <p:cBhvr>
                                        <p:cTn dur="1" fill="hold" id="42">
                                          <p:stCondLst>
                                            <p:cond delay="0"/>
                                          </p:stCondLst>
                                        </p:cTn>
                                        <p:tgtEl>
                                          <p:spTgt spid="23"/>
                                        </p:tgtEl>
                                        <p:attrNameLst>
                                          <p:attrName>style.visibility</p:attrName>
                                        </p:attrNameLst>
                                      </p:cBhvr>
                                      <p:to>
                                        <p:strVal val="visible"/>
                                      </p:to>
                                    </p:set>
                                    <p:animEffect filter="fade" transition="in">
                                      <p:cBhvr>
                                        <p:cTn dur="500" id="43"/>
                                        <p:tgtEl>
                                          <p:spTgt spid="23"/>
                                        </p:tgtEl>
                                      </p:cBhvr>
                                    </p:animEffect>
                                  </p:childTnLst>
                                </p:cTn>
                              </p:par>
                              <p:par>
                                <p:cTn fill="hold" grpId="0" id="44" nodeType="withEffect" presetClass="entr" presetID="10" presetSubtype="0">
                                  <p:stCondLst>
                                    <p:cond delay="0"/>
                                  </p:stCondLst>
                                  <p:childTnLst>
                                    <p:set>
                                      <p:cBhvr>
                                        <p:cTn dur="1" fill="hold" id="45">
                                          <p:stCondLst>
                                            <p:cond delay="0"/>
                                          </p:stCondLst>
                                        </p:cTn>
                                        <p:tgtEl>
                                          <p:spTgt spid="21"/>
                                        </p:tgtEl>
                                        <p:attrNameLst>
                                          <p:attrName>style.visibility</p:attrName>
                                        </p:attrNameLst>
                                      </p:cBhvr>
                                      <p:to>
                                        <p:strVal val="visible"/>
                                      </p:to>
                                    </p:set>
                                    <p:animEffect filter="fade" transition="in">
                                      <p:cBhvr>
                                        <p:cTn dur="500" id="46"/>
                                        <p:tgtEl>
                                          <p:spTgt spid="21"/>
                                        </p:tgtEl>
                                      </p:cBhvr>
                                    </p:animEffect>
                                  </p:childTnLst>
                                </p:cTn>
                              </p:par>
                              <p:par>
                                <p:cTn fill="hold" grpId="0" id="47" nodeType="withEffect" presetClass="entr" presetID="10" presetSubtype="0">
                                  <p:stCondLst>
                                    <p:cond delay="0"/>
                                  </p:stCondLst>
                                  <p:childTnLst>
                                    <p:set>
                                      <p:cBhvr>
                                        <p:cTn dur="1" fill="hold" id="48">
                                          <p:stCondLst>
                                            <p:cond delay="0"/>
                                          </p:stCondLst>
                                        </p:cTn>
                                        <p:tgtEl>
                                          <p:spTgt spid="19"/>
                                        </p:tgtEl>
                                        <p:attrNameLst>
                                          <p:attrName>style.visibility</p:attrName>
                                        </p:attrNameLst>
                                      </p:cBhvr>
                                      <p:to>
                                        <p:strVal val="visible"/>
                                      </p:to>
                                    </p:set>
                                    <p:animEffect filter="fade" transition="in">
                                      <p:cBhvr>
                                        <p:cTn dur="500" id="49"/>
                                        <p:tgtEl>
                                          <p:spTgt spid="19"/>
                                        </p:tgtEl>
                                      </p:cBhvr>
                                    </p:animEffect>
                                  </p:childTnLst>
                                </p:cTn>
                              </p:par>
                              <p:par>
                                <p:cTn fill="hold" grpId="0" id="50" nodeType="withEffect" presetClass="entr" presetID="10" presetSubtype="0">
                                  <p:stCondLst>
                                    <p:cond delay="0"/>
                                  </p:stCondLst>
                                  <p:childTnLst>
                                    <p:set>
                                      <p:cBhvr>
                                        <p:cTn dur="1" fill="hold" id="51">
                                          <p:stCondLst>
                                            <p:cond delay="0"/>
                                          </p:stCondLst>
                                        </p:cTn>
                                        <p:tgtEl>
                                          <p:spTgt spid="17"/>
                                        </p:tgtEl>
                                        <p:attrNameLst>
                                          <p:attrName>style.visibility</p:attrName>
                                        </p:attrNameLst>
                                      </p:cBhvr>
                                      <p:to>
                                        <p:strVal val="visible"/>
                                      </p:to>
                                    </p:set>
                                    <p:animEffect filter="fade" transition="in">
                                      <p:cBhvr>
                                        <p:cTn dur="500" id="52"/>
                                        <p:tgtEl>
                                          <p:spTgt spid="17"/>
                                        </p:tgtEl>
                                      </p:cBhvr>
                                    </p:animEffect>
                                  </p:childTnLst>
                                </p:cTn>
                              </p:par>
                            </p:childTnLst>
                          </p:cTn>
                        </p:par>
                        <p:par>
                          <p:cTn fill="hold" id="53" nodeType="afterGroup">
                            <p:stCondLst>
                              <p:cond delay="2500"/>
                            </p:stCondLst>
                            <p:childTnLst>
                              <p:par>
                                <p:cTn fill="hold" grpId="0" id="54" nodeType="afterEffect" presetClass="entr" presetID="10" presetSubtype="0">
                                  <p:stCondLst>
                                    <p:cond delay="0"/>
                                  </p:stCondLst>
                                  <p:childTnLst>
                                    <p:set>
                                      <p:cBhvr>
                                        <p:cTn dur="1" fill="hold" id="55">
                                          <p:stCondLst>
                                            <p:cond delay="0"/>
                                          </p:stCondLst>
                                        </p:cTn>
                                        <p:tgtEl>
                                          <p:spTgt spid="30"/>
                                        </p:tgtEl>
                                        <p:attrNameLst>
                                          <p:attrName>style.visibility</p:attrName>
                                        </p:attrNameLst>
                                      </p:cBhvr>
                                      <p:to>
                                        <p:strVal val="visible"/>
                                      </p:to>
                                    </p:set>
                                    <p:animEffect filter="fade" transition="in">
                                      <p:cBhvr>
                                        <p:cTn dur="500" id="56"/>
                                        <p:tgtEl>
                                          <p:spTgt spid="30"/>
                                        </p:tgtEl>
                                      </p:cBhvr>
                                    </p:animEffect>
                                  </p:childTnLst>
                                </p:cTn>
                              </p:par>
                              <p:par>
                                <p:cTn fill="hold" grpId="0" id="57" nodeType="withEffect" presetClass="entr" presetID="10" presetSubtype="0">
                                  <p:stCondLst>
                                    <p:cond delay="0"/>
                                  </p:stCondLst>
                                  <p:childTnLst>
                                    <p:set>
                                      <p:cBhvr>
                                        <p:cTn dur="1" fill="hold" id="58">
                                          <p:stCondLst>
                                            <p:cond delay="0"/>
                                          </p:stCondLst>
                                        </p:cTn>
                                        <p:tgtEl>
                                          <p:spTgt spid="31"/>
                                        </p:tgtEl>
                                        <p:attrNameLst>
                                          <p:attrName>style.visibility</p:attrName>
                                        </p:attrNameLst>
                                      </p:cBhvr>
                                      <p:to>
                                        <p:strVal val="visible"/>
                                      </p:to>
                                    </p:set>
                                    <p:animEffect filter="fade" transition="in">
                                      <p:cBhvr>
                                        <p:cTn dur="500" id="59"/>
                                        <p:tgtEl>
                                          <p:spTgt spid="31"/>
                                        </p:tgtEl>
                                      </p:cBhvr>
                                    </p:animEffect>
                                  </p:childTnLst>
                                </p:cTn>
                              </p:par>
                              <p:par>
                                <p:cTn fill="hold" grpId="0" id="60" nodeType="withEffect" presetClass="entr" presetID="10" presetSubtype="0">
                                  <p:stCondLst>
                                    <p:cond delay="0"/>
                                  </p:stCondLst>
                                  <p:childTnLst>
                                    <p:set>
                                      <p:cBhvr>
                                        <p:cTn dur="1" fill="hold" id="61">
                                          <p:stCondLst>
                                            <p:cond delay="0"/>
                                          </p:stCondLst>
                                        </p:cTn>
                                        <p:tgtEl>
                                          <p:spTgt spid="32"/>
                                        </p:tgtEl>
                                        <p:attrNameLst>
                                          <p:attrName>style.visibility</p:attrName>
                                        </p:attrNameLst>
                                      </p:cBhvr>
                                      <p:to>
                                        <p:strVal val="visible"/>
                                      </p:to>
                                    </p:set>
                                    <p:animEffect filter="fade" transition="in">
                                      <p:cBhvr>
                                        <p:cTn dur="500" id="62"/>
                                        <p:tgtEl>
                                          <p:spTgt spid="32"/>
                                        </p:tgtEl>
                                      </p:cBhvr>
                                    </p:animEffect>
                                  </p:childTnLst>
                                </p:cTn>
                              </p:par>
                              <p:par>
                                <p:cTn fill="hold" grpId="0" id="63" nodeType="withEffect" presetClass="entr" presetID="10" presetSubtype="0">
                                  <p:stCondLst>
                                    <p:cond delay="0"/>
                                  </p:stCondLst>
                                  <p:childTnLst>
                                    <p:set>
                                      <p:cBhvr>
                                        <p:cTn dur="1" fill="hold" id="64">
                                          <p:stCondLst>
                                            <p:cond delay="0"/>
                                          </p:stCondLst>
                                        </p:cTn>
                                        <p:tgtEl>
                                          <p:spTgt spid="33"/>
                                        </p:tgtEl>
                                        <p:attrNameLst>
                                          <p:attrName>style.visibility</p:attrName>
                                        </p:attrNameLst>
                                      </p:cBhvr>
                                      <p:to>
                                        <p:strVal val="visible"/>
                                      </p:to>
                                    </p:set>
                                    <p:animEffect filter="fade" transition="in">
                                      <p:cBhvr>
                                        <p:cTn dur="500" id="65"/>
                                        <p:tgtEl>
                                          <p:spTgt spid="33"/>
                                        </p:tgtEl>
                                      </p:cBhvr>
                                    </p:animEffect>
                                  </p:childTnLst>
                                </p:cTn>
                              </p:par>
                            </p:childTnLst>
                          </p:cTn>
                        </p:par>
                        <p:par>
                          <p:cTn fill="hold" id="66" nodeType="afterGroup">
                            <p:stCondLst>
                              <p:cond delay="3000"/>
                            </p:stCondLst>
                            <p:childTnLst>
                              <p:par>
                                <p:cTn fill="hold" grpId="0" id="67" nodeType="afterEffect" presetClass="entr" presetID="10" presetSubtype="0">
                                  <p:stCondLst>
                                    <p:cond delay="0"/>
                                  </p:stCondLst>
                                  <p:childTnLst>
                                    <p:set>
                                      <p:cBhvr>
                                        <p:cTn dur="1" fill="hold" id="68">
                                          <p:stCondLst>
                                            <p:cond delay="0"/>
                                          </p:stCondLst>
                                        </p:cTn>
                                        <p:tgtEl>
                                          <p:spTgt spid="25"/>
                                        </p:tgtEl>
                                        <p:attrNameLst>
                                          <p:attrName>style.visibility</p:attrName>
                                        </p:attrNameLst>
                                      </p:cBhvr>
                                      <p:to>
                                        <p:strVal val="visible"/>
                                      </p:to>
                                    </p:set>
                                    <p:animEffect filter="fade" transition="in">
                                      <p:cBhvr>
                                        <p:cTn dur="500" id="69"/>
                                        <p:tgtEl>
                                          <p:spTgt spid="25"/>
                                        </p:tgtEl>
                                      </p:cBhvr>
                                    </p:animEffect>
                                  </p:childTnLst>
                                </p:cTn>
                              </p:par>
                              <p:par>
                                <p:cTn fill="hold" grpId="0" id="70" nodeType="withEffect" presetClass="entr" presetID="10" presetSubtype="0">
                                  <p:stCondLst>
                                    <p:cond delay="0"/>
                                  </p:stCondLst>
                                  <p:childTnLst>
                                    <p:set>
                                      <p:cBhvr>
                                        <p:cTn dur="1" fill="hold" id="71">
                                          <p:stCondLst>
                                            <p:cond delay="0"/>
                                          </p:stCondLst>
                                        </p:cTn>
                                        <p:tgtEl>
                                          <p:spTgt spid="26"/>
                                        </p:tgtEl>
                                        <p:attrNameLst>
                                          <p:attrName>style.visibility</p:attrName>
                                        </p:attrNameLst>
                                      </p:cBhvr>
                                      <p:to>
                                        <p:strVal val="visible"/>
                                      </p:to>
                                    </p:set>
                                    <p:animEffect filter="fade" transition="in">
                                      <p:cBhvr>
                                        <p:cTn dur="500" id="72"/>
                                        <p:tgtEl>
                                          <p:spTgt spid="26"/>
                                        </p:tgtEl>
                                      </p:cBhvr>
                                    </p:animEffect>
                                  </p:childTnLst>
                                </p:cTn>
                              </p:par>
                              <p:par>
                                <p:cTn fill="hold" grpId="0" id="73" nodeType="withEffect" presetClass="entr" presetID="10" presetSubtype="0">
                                  <p:stCondLst>
                                    <p:cond delay="0"/>
                                  </p:stCondLst>
                                  <p:childTnLst>
                                    <p:set>
                                      <p:cBhvr>
                                        <p:cTn dur="1" fill="hold" id="74">
                                          <p:stCondLst>
                                            <p:cond delay="0"/>
                                          </p:stCondLst>
                                        </p:cTn>
                                        <p:tgtEl>
                                          <p:spTgt spid="27"/>
                                        </p:tgtEl>
                                        <p:attrNameLst>
                                          <p:attrName>style.visibility</p:attrName>
                                        </p:attrNameLst>
                                      </p:cBhvr>
                                      <p:to>
                                        <p:strVal val="visible"/>
                                      </p:to>
                                    </p:set>
                                    <p:animEffect filter="fade" transition="in">
                                      <p:cBhvr>
                                        <p:cTn dur="500" id="75"/>
                                        <p:tgtEl>
                                          <p:spTgt spid="27"/>
                                        </p:tgtEl>
                                      </p:cBhvr>
                                    </p:animEffect>
                                  </p:childTnLst>
                                </p:cTn>
                              </p:par>
                              <p:par>
                                <p:cTn fill="hold" grpId="0" id="76" nodeType="withEffect" presetClass="entr" presetID="10" presetSubtype="0">
                                  <p:stCondLst>
                                    <p:cond delay="0"/>
                                  </p:stCondLst>
                                  <p:childTnLst>
                                    <p:set>
                                      <p:cBhvr>
                                        <p:cTn dur="1" fill="hold" id="77">
                                          <p:stCondLst>
                                            <p:cond delay="0"/>
                                          </p:stCondLst>
                                        </p:cTn>
                                        <p:tgtEl>
                                          <p:spTgt spid="28"/>
                                        </p:tgtEl>
                                        <p:attrNameLst>
                                          <p:attrName>style.visibility</p:attrName>
                                        </p:attrNameLst>
                                      </p:cBhvr>
                                      <p:to>
                                        <p:strVal val="visible"/>
                                      </p:to>
                                    </p:set>
                                    <p:animEffect filter="fade" transition="in">
                                      <p:cBhvr>
                                        <p:cTn dur="500" id="78"/>
                                        <p:tgtEl>
                                          <p:spTgt spid="28"/>
                                        </p:tgtEl>
                                      </p:cBhvr>
                                    </p:animEffect>
                                  </p:childTnLst>
                                </p:cTn>
                              </p:par>
                            </p:childTnLst>
                          </p:cTn>
                        </p:par>
                        <p:par>
                          <p:cTn fill="hold" id="79" nodeType="afterGroup">
                            <p:stCondLst>
                              <p:cond delay="3500"/>
                            </p:stCondLst>
                            <p:childTnLst>
                              <p:par>
                                <p:cTn fill="hold" grpId="0" id="80" nodeType="afterEffect" presetClass="entr" presetID="22" presetSubtype="8">
                                  <p:stCondLst>
                                    <p:cond delay="0"/>
                                  </p:stCondLst>
                                  <p:childTnLst>
                                    <p:set>
                                      <p:cBhvr>
                                        <p:cTn dur="1" fill="hold" id="81">
                                          <p:stCondLst>
                                            <p:cond delay="0"/>
                                          </p:stCondLst>
                                        </p:cTn>
                                        <p:tgtEl>
                                          <p:spTgt spid="18"/>
                                        </p:tgtEl>
                                        <p:attrNameLst>
                                          <p:attrName>style.visibility</p:attrName>
                                        </p:attrNameLst>
                                      </p:cBhvr>
                                      <p:to>
                                        <p:strVal val="visible"/>
                                      </p:to>
                                    </p:set>
                                    <p:animEffect filter="wipe(left)" transition="in">
                                      <p:cBhvr>
                                        <p:cTn dur="500" id="82"/>
                                        <p:tgtEl>
                                          <p:spTgt spid="18"/>
                                        </p:tgtEl>
                                      </p:cBhvr>
                                    </p:animEffect>
                                  </p:childTnLst>
                                </p:cTn>
                              </p:par>
                              <p:par>
                                <p:cTn fill="hold" grpId="0" id="83" nodeType="withEffect" presetClass="entr" presetID="22" presetSubtype="8">
                                  <p:stCondLst>
                                    <p:cond delay="0"/>
                                  </p:stCondLst>
                                  <p:childTnLst>
                                    <p:set>
                                      <p:cBhvr>
                                        <p:cTn dur="1" fill="hold" id="84">
                                          <p:stCondLst>
                                            <p:cond delay="0"/>
                                          </p:stCondLst>
                                        </p:cTn>
                                        <p:tgtEl>
                                          <p:spTgt spid="20"/>
                                        </p:tgtEl>
                                        <p:attrNameLst>
                                          <p:attrName>style.visibility</p:attrName>
                                        </p:attrNameLst>
                                      </p:cBhvr>
                                      <p:to>
                                        <p:strVal val="visible"/>
                                      </p:to>
                                    </p:set>
                                    <p:animEffect filter="wipe(left)" transition="in">
                                      <p:cBhvr>
                                        <p:cTn dur="500" id="85"/>
                                        <p:tgtEl>
                                          <p:spTgt spid="20"/>
                                        </p:tgtEl>
                                      </p:cBhvr>
                                    </p:animEffect>
                                  </p:childTnLst>
                                </p:cTn>
                              </p:par>
                              <p:par>
                                <p:cTn fill="hold" grpId="0" id="86" nodeType="withEffect" presetClass="entr" presetID="22" presetSubtype="8">
                                  <p:stCondLst>
                                    <p:cond delay="0"/>
                                  </p:stCondLst>
                                  <p:childTnLst>
                                    <p:set>
                                      <p:cBhvr>
                                        <p:cTn dur="1" fill="hold" id="87">
                                          <p:stCondLst>
                                            <p:cond delay="0"/>
                                          </p:stCondLst>
                                        </p:cTn>
                                        <p:tgtEl>
                                          <p:spTgt spid="22"/>
                                        </p:tgtEl>
                                        <p:attrNameLst>
                                          <p:attrName>style.visibility</p:attrName>
                                        </p:attrNameLst>
                                      </p:cBhvr>
                                      <p:to>
                                        <p:strVal val="visible"/>
                                      </p:to>
                                    </p:set>
                                    <p:animEffect filter="wipe(left)" transition="in">
                                      <p:cBhvr>
                                        <p:cTn dur="500" id="88"/>
                                        <p:tgtEl>
                                          <p:spTgt spid="22"/>
                                        </p:tgtEl>
                                      </p:cBhvr>
                                    </p:animEffect>
                                  </p:childTnLst>
                                </p:cTn>
                              </p:par>
                              <p:par>
                                <p:cTn fill="hold" grpId="0" id="89" nodeType="withEffect" presetClass="entr" presetID="22" presetSubtype="8">
                                  <p:stCondLst>
                                    <p:cond delay="0"/>
                                  </p:stCondLst>
                                  <p:childTnLst>
                                    <p:set>
                                      <p:cBhvr>
                                        <p:cTn dur="1" fill="hold" id="90">
                                          <p:stCondLst>
                                            <p:cond delay="0"/>
                                          </p:stCondLst>
                                        </p:cTn>
                                        <p:tgtEl>
                                          <p:spTgt spid="24"/>
                                        </p:tgtEl>
                                        <p:attrNameLst>
                                          <p:attrName>style.visibility</p:attrName>
                                        </p:attrNameLst>
                                      </p:cBhvr>
                                      <p:to>
                                        <p:strVal val="visible"/>
                                      </p:to>
                                    </p:set>
                                    <p:animEffect filter="wipe(left)" transition="in">
                                      <p:cBhvr>
                                        <p:cTn dur="500" id="91"/>
                                        <p:tgtEl>
                                          <p:spTgt spid="24"/>
                                        </p:tgtEl>
                                      </p:cBhvr>
                                    </p:animEffect>
                                  </p:childTnLst>
                                </p:cTn>
                              </p:par>
                            </p:childTnLst>
                          </p:cTn>
                        </p:par>
                        <p:par>
                          <p:cTn fill="hold" id="92" nodeType="afterGroup">
                            <p:stCondLst>
                              <p:cond delay="4000"/>
                            </p:stCondLst>
                            <p:childTnLst>
                              <p:par>
                                <p:cTn fill="hold" grpId="0" id="93" nodeType="afterEffect" presetClass="entr" presetID="42" presetSubtype="0">
                                  <p:stCondLst>
                                    <p:cond delay="0"/>
                                  </p:stCondLst>
                                  <p:childTnLst>
                                    <p:set>
                                      <p:cBhvr>
                                        <p:cTn dur="1" fill="hold" id="94">
                                          <p:stCondLst>
                                            <p:cond delay="0"/>
                                          </p:stCondLst>
                                        </p:cTn>
                                        <p:tgtEl>
                                          <p:spTgt spid="29"/>
                                        </p:tgtEl>
                                        <p:attrNameLst>
                                          <p:attrName>style.visibility</p:attrName>
                                        </p:attrNameLst>
                                      </p:cBhvr>
                                      <p:to>
                                        <p:strVal val="visible"/>
                                      </p:to>
                                    </p:set>
                                    <p:animEffect filter="fade" transition="in">
                                      <p:cBhvr>
                                        <p:cTn dur="1000" id="95"/>
                                        <p:tgtEl>
                                          <p:spTgt spid="29"/>
                                        </p:tgtEl>
                                      </p:cBhvr>
                                    </p:animEffect>
                                    <p:anim calcmode="lin" valueType="num">
                                      <p:cBhvr>
                                        <p:cTn dur="1000" fill="hold" id="96"/>
                                        <p:tgtEl>
                                          <p:spTgt spid="29"/>
                                        </p:tgtEl>
                                        <p:attrNameLst>
                                          <p:attrName>ppt_x</p:attrName>
                                        </p:attrNameLst>
                                      </p:cBhvr>
                                      <p:tavLst>
                                        <p:tav tm="0">
                                          <p:val>
                                            <p:strVal val="#ppt_x"/>
                                          </p:val>
                                        </p:tav>
                                        <p:tav tm="100000">
                                          <p:val>
                                            <p:strVal val="#ppt_x"/>
                                          </p:val>
                                        </p:tav>
                                      </p:tavLst>
                                    </p:anim>
                                    <p:anim calcmode="lin" valueType="num">
                                      <p:cBhvr>
                                        <p:cTn dur="1000" fill="hold" id="97"/>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1"/>
      <p:bldP grpId="0" spid="16"/>
      <p:bldP grpId="0" spid="17"/>
      <p:bldP grpId="0" spid="18"/>
      <p:bldP grpId="0" spid="19"/>
      <p:bldP grpId="0" spid="20"/>
      <p:bldP grpId="0" spid="21"/>
      <p:bldP grpId="0" spid="22"/>
      <p:bldP grpId="0" spid="23"/>
      <p:bldP grpId="0" spid="24"/>
      <p:bldP grpId="0" spid="25"/>
      <p:bldP grpId="0" spid="26"/>
      <p:bldP grpId="0" spid="27"/>
      <p:bldP grpId="0" spid="28"/>
      <p:bldP grpId="0" spid="29"/>
      <p:bldP grpId="0" spid="30"/>
      <p:bldP grpId="0" spid="31"/>
      <p:bldP grpId="0" spid="32"/>
      <p:bldP grpId="0" spid="33"/>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91" name="TextBox 90"/>
          <p:cNvSpPr txBox="1"/>
          <p:nvPr/>
        </p:nvSpPr>
        <p:spPr>
          <a:xfrm>
            <a:off x="4770648" y="188640"/>
            <a:ext cx="2623083" cy="457200"/>
          </a:xfrm>
          <a:prstGeom prst="rect">
            <a:avLst/>
          </a:prstGeom>
          <a:noFill/>
        </p:spPr>
        <p:txBody>
          <a:bodyPr rtlCol="0" wrap="square">
            <a:spAutoFit/>
          </a:bodyPr>
          <a:lstStyle/>
          <a:p>
            <a:pPr algn="ctr"/>
            <a:r>
              <a:rPr altLang="en-US" b="1" lang="zh-CN" sz="2400">
                <a:solidFill>
                  <a:schemeClr val="tx1">
                    <a:lumMod val="50000"/>
                    <a:lumOff val="50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工作达标情况</a:t>
            </a:r>
          </a:p>
        </p:txBody>
      </p:sp>
      <p:cxnSp>
        <p:nvCxnSpPr>
          <p:cNvPr id="95" name="直接连接符 94"/>
          <p:cNvCxnSpPr/>
          <p:nvPr/>
        </p:nvCxnSpPr>
        <p:spPr>
          <a:xfrm>
            <a:off x="7393731" y="419473"/>
            <a:ext cx="446449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a:off x="336947" y="423828"/>
            <a:ext cx="439248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a:off x="7393731" y="476672"/>
            <a:ext cx="4464496"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a:off x="336947" y="481027"/>
            <a:ext cx="4392488"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4" name="组合 33"/>
          <p:cNvGrpSpPr/>
          <p:nvPr/>
        </p:nvGrpSpPr>
        <p:grpSpPr>
          <a:xfrm>
            <a:off x="8098000" y="1626445"/>
            <a:ext cx="2485774" cy="1513561"/>
            <a:chOff x="8098000" y="1626445"/>
            <a:chExt cx="2485774" cy="1513561"/>
          </a:xfrm>
        </p:grpSpPr>
        <p:sp>
          <p:nvSpPr>
            <p:cNvPr id="35" name="Freeform 6"/>
            <p:cNvSpPr/>
            <p:nvPr/>
          </p:nvSpPr>
          <p:spPr bwMode="auto">
            <a:xfrm>
              <a:off x="8098000" y="1626445"/>
              <a:ext cx="2485774" cy="1513561"/>
            </a:xfrm>
            <a:custGeom>
              <a:gdLst>
                <a:gd fmla="*/ 675 w 675" name="T0"/>
                <a:gd fmla="*/ 90 h 411" name="T1"/>
                <a:gd fmla="*/ 505 w 675" name="T2"/>
                <a:gd fmla="*/ 45 h 411" name="T3"/>
                <a:gd fmla="*/ 338 w 675" name="T4"/>
                <a:gd fmla="*/ 0 h 411" name="T5"/>
                <a:gd fmla="*/ 170 w 675" name="T6"/>
                <a:gd fmla="*/ 45 h 411" name="T7"/>
                <a:gd fmla="*/ 0 w 675" name="T8"/>
                <a:gd fmla="*/ 90 h 411" name="T9"/>
                <a:gd fmla="*/ 0 w 675" name="T10"/>
                <a:gd fmla="*/ 90 h 411" name="T11"/>
                <a:gd fmla="*/ 0 w 675" name="T12"/>
                <a:gd fmla="*/ 411 h 411" name="T13"/>
                <a:gd fmla="*/ 675 w 675" name="T14"/>
                <a:gd fmla="*/ 411 h 411" name="T15"/>
                <a:gd fmla="*/ 675 w 675" name="T16"/>
                <a:gd fmla="*/ 90 h 411" name="T17"/>
                <a:gd fmla="*/ 675 w 675" name="T18"/>
                <a:gd fmla="*/ 90 h 41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11" w="675">
                  <a:moveTo>
                    <a:pt x="675" y="90"/>
                  </a:moveTo>
                  <a:lnTo>
                    <a:pt x="505" y="45"/>
                  </a:lnTo>
                  <a:lnTo>
                    <a:pt x="338" y="0"/>
                  </a:lnTo>
                  <a:lnTo>
                    <a:pt x="170" y="45"/>
                  </a:lnTo>
                  <a:lnTo>
                    <a:pt x="0" y="90"/>
                  </a:lnTo>
                  <a:lnTo>
                    <a:pt x="0" y="90"/>
                  </a:lnTo>
                  <a:lnTo>
                    <a:pt x="0" y="411"/>
                  </a:lnTo>
                  <a:lnTo>
                    <a:pt x="675" y="411"/>
                  </a:lnTo>
                  <a:lnTo>
                    <a:pt x="675" y="90"/>
                  </a:lnTo>
                  <a:lnTo>
                    <a:pt x="675" y="90"/>
                  </a:lnTo>
                  <a:close/>
                </a:path>
              </a:pathLst>
            </a:custGeom>
            <a:solidFill>
              <a:srgbClr val="405F8F"/>
            </a:solidFill>
            <a:ln>
              <a:noFill/>
            </a:ln>
            <a:effectLst>
              <a:outerShdw algn="tl" blurRad="431800" dir="2700000" dist="88900" rotWithShape="0">
                <a:prstClr val="black">
                  <a:alpha val="40000"/>
                </a:prstClr>
              </a:outerShdw>
            </a:effectLst>
          </p:spPr>
          <p:txBody>
            <a:bodyPr anchor="t" anchorCtr="0" bIns="45720" compatLnSpc="1" lIns="91440" numCol="1" rIns="91440" tIns="756000" vert="horz" wrap="square"/>
            <a:lstStyle/>
            <a:p>
              <a:pPr algn="ctr">
                <a:lnSpc>
                  <a:spcPts val="1500"/>
                </a:lnSpc>
              </a:pPr>
              <a:endParaRPr altLang="zh-CN" lang="en-US" sz="2400">
                <a:solidFill>
                  <a:schemeClr val="bg1"/>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36" name="Freeform 6"/>
            <p:cNvSpPr/>
            <p:nvPr/>
          </p:nvSpPr>
          <p:spPr bwMode="auto">
            <a:xfrm>
              <a:off x="8210316" y="1732166"/>
              <a:ext cx="2261142" cy="1302119"/>
            </a:xfrm>
            <a:custGeom>
              <a:gdLst>
                <a:gd fmla="*/ 675 w 675" name="T0"/>
                <a:gd fmla="*/ 90 h 411" name="T1"/>
                <a:gd fmla="*/ 505 w 675" name="T2"/>
                <a:gd fmla="*/ 45 h 411" name="T3"/>
                <a:gd fmla="*/ 338 w 675" name="T4"/>
                <a:gd fmla="*/ 0 h 411" name="T5"/>
                <a:gd fmla="*/ 170 w 675" name="T6"/>
                <a:gd fmla="*/ 45 h 411" name="T7"/>
                <a:gd fmla="*/ 0 w 675" name="T8"/>
                <a:gd fmla="*/ 90 h 411" name="T9"/>
                <a:gd fmla="*/ 0 w 675" name="T10"/>
                <a:gd fmla="*/ 90 h 411" name="T11"/>
                <a:gd fmla="*/ 0 w 675" name="T12"/>
                <a:gd fmla="*/ 411 h 411" name="T13"/>
                <a:gd fmla="*/ 675 w 675" name="T14"/>
                <a:gd fmla="*/ 411 h 411" name="T15"/>
                <a:gd fmla="*/ 675 w 675" name="T16"/>
                <a:gd fmla="*/ 90 h 411" name="T17"/>
                <a:gd fmla="*/ 675 w 675" name="T18"/>
                <a:gd fmla="*/ 90 h 41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11" w="675">
                  <a:moveTo>
                    <a:pt x="675" y="90"/>
                  </a:moveTo>
                  <a:lnTo>
                    <a:pt x="505" y="45"/>
                  </a:lnTo>
                  <a:lnTo>
                    <a:pt x="338" y="0"/>
                  </a:lnTo>
                  <a:lnTo>
                    <a:pt x="170" y="45"/>
                  </a:lnTo>
                  <a:lnTo>
                    <a:pt x="0" y="90"/>
                  </a:lnTo>
                  <a:lnTo>
                    <a:pt x="0" y="90"/>
                  </a:lnTo>
                  <a:lnTo>
                    <a:pt x="0" y="411"/>
                  </a:lnTo>
                  <a:lnTo>
                    <a:pt x="675" y="411"/>
                  </a:lnTo>
                  <a:lnTo>
                    <a:pt x="675" y="90"/>
                  </a:lnTo>
                  <a:lnTo>
                    <a:pt x="675" y="90"/>
                  </a:lnTo>
                  <a:close/>
                </a:path>
              </a:pathLst>
            </a:custGeom>
            <a:blipFill>
              <a:blip r:embed="rId3"/>
              <a:stretch>
                <a:fillRect/>
              </a:stretch>
            </a:blipFill>
            <a:ln>
              <a:noFill/>
            </a:ln>
            <a:effectLst>
              <a:outerShdw algn="tl" blurRad="50800" dir="2700000" dist="38100" rotWithShape="0">
                <a:prstClr val="black">
                  <a:alpha val="40000"/>
                </a:prstClr>
              </a:outerShdw>
            </a:effectLst>
          </p:spPr>
          <p:txBody>
            <a:bodyPr anchor="t" anchorCtr="0" bIns="45720" compatLnSpc="1" lIns="91440" numCol="1" rIns="91440" tIns="756000" vert="horz" wrap="square"/>
            <a:lstStyle/>
            <a:p>
              <a:pPr algn="ctr">
                <a:lnSpc>
                  <a:spcPts val="1500"/>
                </a:lnSpc>
              </a:pPr>
              <a:endParaRPr altLang="zh-CN" lang="en-US" sz="2400">
                <a:solidFill>
                  <a:schemeClr val="bg1"/>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grpSp>
      <p:grpSp>
        <p:nvGrpSpPr>
          <p:cNvPr id="37" name="组合 36"/>
          <p:cNvGrpSpPr/>
          <p:nvPr/>
        </p:nvGrpSpPr>
        <p:grpSpPr>
          <a:xfrm rot="10800000">
            <a:off x="8112007" y="3292407"/>
            <a:ext cx="2485774" cy="1513561"/>
            <a:chOff x="8098000" y="1626445"/>
            <a:chExt cx="2485774" cy="1513561"/>
          </a:xfrm>
        </p:grpSpPr>
        <p:sp>
          <p:nvSpPr>
            <p:cNvPr id="38" name="Freeform 6"/>
            <p:cNvSpPr/>
            <p:nvPr/>
          </p:nvSpPr>
          <p:spPr bwMode="auto">
            <a:xfrm>
              <a:off x="8098000" y="1626445"/>
              <a:ext cx="2485774" cy="1513561"/>
            </a:xfrm>
            <a:custGeom>
              <a:gdLst>
                <a:gd fmla="*/ 675 w 675" name="T0"/>
                <a:gd fmla="*/ 90 h 411" name="T1"/>
                <a:gd fmla="*/ 505 w 675" name="T2"/>
                <a:gd fmla="*/ 45 h 411" name="T3"/>
                <a:gd fmla="*/ 338 w 675" name="T4"/>
                <a:gd fmla="*/ 0 h 411" name="T5"/>
                <a:gd fmla="*/ 170 w 675" name="T6"/>
                <a:gd fmla="*/ 45 h 411" name="T7"/>
                <a:gd fmla="*/ 0 w 675" name="T8"/>
                <a:gd fmla="*/ 90 h 411" name="T9"/>
                <a:gd fmla="*/ 0 w 675" name="T10"/>
                <a:gd fmla="*/ 90 h 411" name="T11"/>
                <a:gd fmla="*/ 0 w 675" name="T12"/>
                <a:gd fmla="*/ 411 h 411" name="T13"/>
                <a:gd fmla="*/ 675 w 675" name="T14"/>
                <a:gd fmla="*/ 411 h 411" name="T15"/>
                <a:gd fmla="*/ 675 w 675" name="T16"/>
                <a:gd fmla="*/ 90 h 411" name="T17"/>
                <a:gd fmla="*/ 675 w 675" name="T18"/>
                <a:gd fmla="*/ 90 h 41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11" w="675">
                  <a:moveTo>
                    <a:pt x="675" y="90"/>
                  </a:moveTo>
                  <a:lnTo>
                    <a:pt x="505" y="45"/>
                  </a:lnTo>
                  <a:lnTo>
                    <a:pt x="338" y="0"/>
                  </a:lnTo>
                  <a:lnTo>
                    <a:pt x="170" y="45"/>
                  </a:lnTo>
                  <a:lnTo>
                    <a:pt x="0" y="90"/>
                  </a:lnTo>
                  <a:lnTo>
                    <a:pt x="0" y="90"/>
                  </a:lnTo>
                  <a:lnTo>
                    <a:pt x="0" y="411"/>
                  </a:lnTo>
                  <a:lnTo>
                    <a:pt x="675" y="411"/>
                  </a:lnTo>
                  <a:lnTo>
                    <a:pt x="675" y="90"/>
                  </a:lnTo>
                  <a:lnTo>
                    <a:pt x="675" y="90"/>
                  </a:lnTo>
                  <a:close/>
                </a:path>
              </a:pathLst>
            </a:custGeom>
            <a:solidFill>
              <a:srgbClr val="405F8F"/>
            </a:solidFill>
            <a:ln>
              <a:noFill/>
            </a:ln>
            <a:effectLst>
              <a:outerShdw algn="tl" blurRad="431800" dir="2700000" dist="88900" rotWithShape="0">
                <a:prstClr val="black">
                  <a:alpha val="40000"/>
                </a:prstClr>
              </a:outerShdw>
            </a:effectLst>
          </p:spPr>
          <p:txBody>
            <a:bodyPr anchor="t" anchorCtr="0" bIns="45720" compatLnSpc="1" lIns="91440" numCol="1" rIns="91440" tIns="756000" vert="horz" wrap="square"/>
            <a:lstStyle/>
            <a:p>
              <a:pPr algn="ctr">
                <a:lnSpc>
                  <a:spcPts val="1500"/>
                </a:lnSpc>
              </a:pPr>
              <a:endParaRPr altLang="zh-CN" lang="en-US" sz="2400">
                <a:solidFill>
                  <a:schemeClr val="bg1"/>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39" name="Freeform 6"/>
            <p:cNvSpPr/>
            <p:nvPr/>
          </p:nvSpPr>
          <p:spPr bwMode="auto">
            <a:xfrm>
              <a:off x="8210316" y="1732166"/>
              <a:ext cx="2261142" cy="1302119"/>
            </a:xfrm>
            <a:custGeom>
              <a:gdLst>
                <a:gd fmla="*/ 675 w 675" name="T0"/>
                <a:gd fmla="*/ 90 h 411" name="T1"/>
                <a:gd fmla="*/ 505 w 675" name="T2"/>
                <a:gd fmla="*/ 45 h 411" name="T3"/>
                <a:gd fmla="*/ 338 w 675" name="T4"/>
                <a:gd fmla="*/ 0 h 411" name="T5"/>
                <a:gd fmla="*/ 170 w 675" name="T6"/>
                <a:gd fmla="*/ 45 h 411" name="T7"/>
                <a:gd fmla="*/ 0 w 675" name="T8"/>
                <a:gd fmla="*/ 90 h 411" name="T9"/>
                <a:gd fmla="*/ 0 w 675" name="T10"/>
                <a:gd fmla="*/ 90 h 411" name="T11"/>
                <a:gd fmla="*/ 0 w 675" name="T12"/>
                <a:gd fmla="*/ 411 h 411" name="T13"/>
                <a:gd fmla="*/ 675 w 675" name="T14"/>
                <a:gd fmla="*/ 411 h 411" name="T15"/>
                <a:gd fmla="*/ 675 w 675" name="T16"/>
                <a:gd fmla="*/ 90 h 411" name="T17"/>
                <a:gd fmla="*/ 675 w 675" name="T18"/>
                <a:gd fmla="*/ 90 h 41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11" w="675">
                  <a:moveTo>
                    <a:pt x="675" y="90"/>
                  </a:moveTo>
                  <a:lnTo>
                    <a:pt x="505" y="45"/>
                  </a:lnTo>
                  <a:lnTo>
                    <a:pt x="338" y="0"/>
                  </a:lnTo>
                  <a:lnTo>
                    <a:pt x="170" y="45"/>
                  </a:lnTo>
                  <a:lnTo>
                    <a:pt x="0" y="90"/>
                  </a:lnTo>
                  <a:lnTo>
                    <a:pt x="0" y="90"/>
                  </a:lnTo>
                  <a:lnTo>
                    <a:pt x="0" y="411"/>
                  </a:lnTo>
                  <a:lnTo>
                    <a:pt x="675" y="411"/>
                  </a:lnTo>
                  <a:lnTo>
                    <a:pt x="675" y="90"/>
                  </a:lnTo>
                  <a:lnTo>
                    <a:pt x="675" y="90"/>
                  </a:lnTo>
                  <a:close/>
                </a:path>
              </a:pathLst>
            </a:custGeom>
            <a:blipFill>
              <a:blip r:embed="rId3"/>
              <a:stretch>
                <a:fillRect/>
              </a:stretch>
            </a:blipFill>
            <a:ln>
              <a:noFill/>
            </a:ln>
            <a:effectLst>
              <a:outerShdw algn="tl" blurRad="50800" dir="2700000" dist="38100" rotWithShape="0">
                <a:prstClr val="black">
                  <a:alpha val="40000"/>
                </a:prstClr>
              </a:outerShdw>
            </a:effectLst>
          </p:spPr>
          <p:txBody>
            <a:bodyPr anchor="t" anchorCtr="0" bIns="45720" compatLnSpc="1" lIns="91440" numCol="1" rIns="91440" tIns="756000" vert="horz" wrap="square"/>
            <a:lstStyle/>
            <a:p>
              <a:pPr algn="ctr">
                <a:lnSpc>
                  <a:spcPts val="1500"/>
                </a:lnSpc>
              </a:pPr>
              <a:endParaRPr altLang="zh-CN" lang="en-US" sz="2400">
                <a:solidFill>
                  <a:schemeClr val="bg1"/>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grpSp>
      <p:sp>
        <p:nvSpPr>
          <p:cNvPr id="40" name="文本框 26"/>
          <p:cNvSpPr txBox="1"/>
          <p:nvPr/>
        </p:nvSpPr>
        <p:spPr>
          <a:xfrm>
            <a:off x="8772448" y="2132856"/>
            <a:ext cx="1357586" cy="701040"/>
          </a:xfrm>
          <a:prstGeom prst="rect">
            <a:avLst/>
          </a:prstGeom>
          <a:noFill/>
        </p:spPr>
        <p:txBody>
          <a:bodyPr rtlCol="0" wrap="square">
            <a:spAutoFit/>
          </a:bodyPr>
          <a:lstStyle/>
          <a:p>
            <a:pPr algn="ctr"/>
            <a:r>
              <a:rPr altLang="zh-CN" b="1" lang="en-US" spc="100" sz="4000">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60%</a:t>
            </a:r>
          </a:p>
        </p:txBody>
      </p:sp>
      <p:sp>
        <p:nvSpPr>
          <p:cNvPr id="41" name="文本框 26"/>
          <p:cNvSpPr txBox="1"/>
          <p:nvPr/>
        </p:nvSpPr>
        <p:spPr>
          <a:xfrm>
            <a:off x="8772448" y="3657217"/>
            <a:ext cx="1286694" cy="1310640"/>
          </a:xfrm>
          <a:prstGeom prst="rect">
            <a:avLst/>
          </a:prstGeom>
          <a:noFill/>
        </p:spPr>
        <p:txBody>
          <a:bodyPr rtlCol="0" wrap="square">
            <a:spAutoFit/>
          </a:bodyPr>
          <a:lstStyle/>
          <a:p>
            <a:pPr algn="ctr"/>
            <a:r>
              <a:rPr altLang="zh-CN" b="1" lang="en-US" spc="100" sz="4000">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40%</a:t>
            </a:r>
          </a:p>
        </p:txBody>
      </p:sp>
      <p:cxnSp>
        <p:nvCxnSpPr>
          <p:cNvPr id="42" name="直接连接符 41"/>
          <p:cNvCxnSpPr/>
          <p:nvPr/>
        </p:nvCxnSpPr>
        <p:spPr>
          <a:xfrm flipH="1">
            <a:off x="1869308" y="3127306"/>
            <a:ext cx="6228692"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flipH="1">
            <a:off x="1869308" y="3349916"/>
            <a:ext cx="6228692"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4" name="TextBox 13"/>
          <p:cNvSpPr txBox="1"/>
          <p:nvPr/>
        </p:nvSpPr>
        <p:spPr>
          <a:xfrm flipH="1">
            <a:off x="1869308" y="1628800"/>
            <a:ext cx="2786907" cy="365754"/>
          </a:xfrm>
          <a:prstGeom prst="rect">
            <a:avLst/>
          </a:prstGeom>
          <a:noFill/>
          <a:ln>
            <a:noFill/>
          </a:ln>
        </p:spPr>
        <p:txBody>
          <a:bodyPr bIns="45717" lIns="91434" rIns="91434" tIns="45717" wrap="square">
            <a:spAutoFit/>
          </a:bodyPr>
          <a:lstStyle>
            <a:defPPr>
              <a:defRPr lang="zh-CN"/>
            </a:defPPr>
            <a:lvl1pPr algn="ctr" eaLnBrk="0" hangingPunct="0">
              <a:defRPr b="1" sz="2200">
                <a:solidFill>
                  <a:srgbClr val="333333"/>
                </a:solidFill>
                <a:latin charset="-122" panose="020b0503020204020204" pitchFamily="34" typeface="微软雅黑"/>
                <a:ea charset="-122" panose="020b0503020204020204" pitchFamily="34" typeface="微软雅黑"/>
              </a:defRPr>
            </a:lvl1pPr>
            <a:lvl2pPr eaLnBrk="0" hangingPunct="0" indent="-285750" marL="742950">
              <a:defRPr>
                <a:latin charset="0" panose="020b0604020202020204" pitchFamily="34" typeface="Arial"/>
                <a:ea charset="-122" panose="02010600030101010101" pitchFamily="2" typeface="宋体"/>
              </a:defRPr>
            </a:lvl2pPr>
            <a:lvl3pPr eaLnBrk="0" hangingPunct="0" indent="-228600" marL="1143000">
              <a:defRPr>
                <a:latin charset="0" panose="020b0604020202020204" pitchFamily="34" typeface="Arial"/>
                <a:ea charset="-122" panose="02010600030101010101" pitchFamily="2" typeface="宋体"/>
              </a:defRPr>
            </a:lvl3pPr>
            <a:lvl4pPr eaLnBrk="0" hangingPunct="0" indent="-228600" marL="1600200">
              <a:defRPr>
                <a:latin charset="0" panose="020b0604020202020204" pitchFamily="34" typeface="Arial"/>
                <a:ea charset="-122" panose="02010600030101010101" pitchFamily="2" typeface="宋体"/>
              </a:defRPr>
            </a:lvl4pPr>
            <a:lvl5pPr eaLnBrk="0" hangingPunct="0" indent="-228600" marL="2057400">
              <a:defRPr>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latin charset="0" panose="020b0604020202020204" pitchFamily="34" typeface="Arial"/>
                <a:ea charset="-122" panose="02010600030101010101" pitchFamily="2" typeface="宋体"/>
              </a:defRPr>
            </a:lvl9pPr>
          </a:lstStyle>
          <a:p>
            <a:pPr algn="l">
              <a:spcBef>
                <a:spcPct val="0"/>
              </a:spcBef>
              <a:buFont charset="0" panose="020b0604020202020204" pitchFamily="34" typeface="Arial"/>
              <a:buNone/>
            </a:pPr>
            <a:r>
              <a:rPr altLang="en-US" lang="zh-CN" sz="1800">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点击输入标题</a:t>
            </a:r>
          </a:p>
        </p:txBody>
      </p:sp>
      <p:sp>
        <p:nvSpPr>
          <p:cNvPr id="45" name="TextBox 14"/>
          <p:cNvSpPr txBox="1"/>
          <p:nvPr/>
        </p:nvSpPr>
        <p:spPr>
          <a:xfrm>
            <a:off x="1869308" y="1993450"/>
            <a:ext cx="5250703" cy="923544"/>
          </a:xfrm>
          <a:prstGeom prst="rect">
            <a:avLst/>
          </a:prstGeom>
          <a:noFill/>
        </p:spPr>
        <p:txBody>
          <a:bodyPr rtlCol="0" wrap="square">
            <a:spAutoFit/>
          </a:bodyPr>
          <a:lstStyle/>
          <a:p>
            <a:pPr>
              <a:lnSpc>
                <a:spcPct val="130000"/>
              </a:lnSpc>
            </a:pPr>
            <a:r>
              <a:rPr altLang="en-US" lang="zh-CN" sz="1400">
                <a:solidFill>
                  <a:schemeClr val="tx1">
                    <a:lumMod val="50000"/>
                    <a:lumOff val="50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您的内容打在这里，或者通过复制您的文本后，在此框中选择粘贴，并选择只保留文字。您的内容打在这里，或者通过复制您的文本后您的内容打在这里。</a:t>
            </a:r>
          </a:p>
        </p:txBody>
      </p:sp>
      <p:sp>
        <p:nvSpPr>
          <p:cNvPr id="46" name="TextBox 15"/>
          <p:cNvSpPr txBox="1"/>
          <p:nvPr/>
        </p:nvSpPr>
        <p:spPr>
          <a:xfrm flipH="1">
            <a:off x="1869308" y="3609418"/>
            <a:ext cx="2786907" cy="365754"/>
          </a:xfrm>
          <a:prstGeom prst="rect">
            <a:avLst/>
          </a:prstGeom>
          <a:noFill/>
          <a:ln>
            <a:noFill/>
          </a:ln>
        </p:spPr>
        <p:txBody>
          <a:bodyPr bIns="45717" lIns="91434" rIns="91434" tIns="45717" wrap="square">
            <a:spAutoFit/>
          </a:bodyPr>
          <a:lstStyle>
            <a:defPPr>
              <a:defRPr lang="zh-CN"/>
            </a:defPPr>
            <a:lvl1pPr eaLnBrk="0" hangingPunct="0">
              <a:defRPr b="1" sz="2200">
                <a:solidFill>
                  <a:srgbClr val="333333"/>
                </a:solidFill>
                <a:latin charset="-122" panose="020b0503020204020204" pitchFamily="34" typeface="微软雅黑"/>
                <a:ea charset="-122" panose="020b0503020204020204" pitchFamily="34" typeface="微软雅黑"/>
              </a:defRPr>
            </a:lvl1pPr>
            <a:lvl2pPr eaLnBrk="0" hangingPunct="0" indent="-285750" marL="742950">
              <a:defRPr>
                <a:latin charset="0" panose="020b0604020202020204" pitchFamily="34" typeface="Arial"/>
                <a:ea charset="-122" panose="02010600030101010101" pitchFamily="2" typeface="宋体"/>
              </a:defRPr>
            </a:lvl2pPr>
            <a:lvl3pPr eaLnBrk="0" hangingPunct="0" indent="-228600" marL="1143000">
              <a:defRPr>
                <a:latin charset="0" panose="020b0604020202020204" pitchFamily="34" typeface="Arial"/>
                <a:ea charset="-122" panose="02010600030101010101" pitchFamily="2" typeface="宋体"/>
              </a:defRPr>
            </a:lvl3pPr>
            <a:lvl4pPr eaLnBrk="0" hangingPunct="0" indent="-228600" marL="1600200">
              <a:defRPr>
                <a:latin charset="0" panose="020b0604020202020204" pitchFamily="34" typeface="Arial"/>
                <a:ea charset="-122" panose="02010600030101010101" pitchFamily="2" typeface="宋体"/>
              </a:defRPr>
            </a:lvl4pPr>
            <a:lvl5pPr eaLnBrk="0" hangingPunct="0" indent="-228600" marL="2057400">
              <a:defRPr>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latin charset="0" panose="020b0604020202020204" pitchFamily="34" typeface="Arial"/>
                <a:ea charset="-122" panose="02010600030101010101" pitchFamily="2" typeface="宋体"/>
              </a:defRPr>
            </a:lvl9pPr>
          </a:lstStyle>
          <a:p>
            <a:pPr>
              <a:spcBef>
                <a:spcPct val="0"/>
              </a:spcBef>
              <a:buFont charset="0" panose="020b0604020202020204" pitchFamily="34" typeface="Arial"/>
              <a:buNone/>
            </a:pPr>
            <a:r>
              <a:rPr altLang="en-US" lang="zh-CN" sz="1800">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点击输入标题</a:t>
            </a:r>
          </a:p>
        </p:txBody>
      </p:sp>
      <p:sp>
        <p:nvSpPr>
          <p:cNvPr id="47" name="TextBox 16"/>
          <p:cNvSpPr txBox="1"/>
          <p:nvPr/>
        </p:nvSpPr>
        <p:spPr>
          <a:xfrm>
            <a:off x="1869308" y="3974068"/>
            <a:ext cx="5250703" cy="923544"/>
          </a:xfrm>
          <a:prstGeom prst="rect">
            <a:avLst/>
          </a:prstGeom>
          <a:noFill/>
        </p:spPr>
        <p:txBody>
          <a:bodyPr rtlCol="0" wrap="square">
            <a:spAutoFit/>
          </a:bodyPr>
          <a:lstStyle/>
          <a:p>
            <a:pPr>
              <a:lnSpc>
                <a:spcPct val="130000"/>
              </a:lnSpc>
            </a:pPr>
            <a:r>
              <a:rPr altLang="en-US" lang="zh-CN" sz="1400">
                <a:solidFill>
                  <a:schemeClr val="tx1">
                    <a:lumMod val="50000"/>
                    <a:lumOff val="50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您的内容打在这里，或者通过复制您的文本后，在此框中选择粘贴，并选择只保留文字。您的内容打在这里，或者通过复制您的文本后您的内容打在这里。</a:t>
            </a:r>
          </a:p>
        </p:txBody>
      </p:sp>
      <p:sp>
        <p:nvSpPr>
          <p:cNvPr id="48" name="矩形 47"/>
          <p:cNvSpPr>
            <a:spLocks noChangeArrowheads="1"/>
          </p:cNvSpPr>
          <p:nvPr/>
        </p:nvSpPr>
        <p:spPr bwMode="auto">
          <a:xfrm>
            <a:off x="1766816" y="5283146"/>
            <a:ext cx="8939283" cy="60349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lgn="ctr">
              <a:lnSpc>
                <a:spcPct val="120000"/>
              </a:lnSpc>
              <a:spcBef>
                <a:spcPct val="0"/>
              </a:spcBef>
              <a:buNone/>
            </a:pPr>
            <a:r>
              <a:rPr altLang="en-US" lang="zh-CN" sz="1400">
                <a:solidFill>
                  <a:schemeClr val="tx1">
                    <a:lumMod val="50000"/>
                    <a:lumOff val="50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在此录入上述图表的综合描述说明，在此录入上述图表的综合描述说明。在此录入上述图表的综合描述说明，在此录入上述图表的综合描述说明，在此录入上述图表的综合描述说明。</a:t>
            </a:r>
          </a:p>
        </p:txBody>
      </p:sp>
    </p:spTree>
  </p:cSld>
  <p:clrMapOvr>
    <a:masterClrMapping/>
  </p:clrMapOvr>
  <mc:AlternateContent>
    <mc:Choice Requires="p14">
      <p:transition p14:dur="1400" spd="slow">
        <p14:ripp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1" presetSubtype="0">
                                  <p:stCondLst>
                                    <p:cond delay="0"/>
                                  </p:stCondLst>
                                  <p:iterate type="lt">
                                    <p:tmPct val="10000"/>
                                  </p:iterate>
                                  <p:childTnLst>
                                    <p:set>
                                      <p:cBhvr>
                                        <p:cTn dur="1" fill="hold" id="6">
                                          <p:stCondLst>
                                            <p:cond delay="0"/>
                                          </p:stCondLst>
                                        </p:cTn>
                                        <p:tgtEl>
                                          <p:spTgt spid="91"/>
                                        </p:tgtEl>
                                        <p:attrNameLst>
                                          <p:attrName>style.visibility</p:attrName>
                                        </p:attrNameLst>
                                      </p:cBhvr>
                                      <p:to>
                                        <p:strVal val="visible"/>
                                      </p:to>
                                    </p:set>
                                    <p:anim calcmode="lin" valueType="num">
                                      <p:cBhvr>
                                        <p:cTn dur="500" fill="hold" id="7"/>
                                        <p:tgtEl>
                                          <p:spTgt spid="91"/>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
                                        <p:tgtEl>
                                          <p:spTgt spid="91"/>
                                        </p:tgtEl>
                                        <p:attrNameLst>
                                          <p:attrName>ppt_y</p:attrName>
                                        </p:attrNameLst>
                                      </p:cBhvr>
                                      <p:tavLst>
                                        <p:tav tm="0">
                                          <p:val>
                                            <p:strVal val="#ppt_y"/>
                                          </p:val>
                                        </p:tav>
                                        <p:tav tm="100000">
                                          <p:val>
                                            <p:strVal val="#ppt_y"/>
                                          </p:val>
                                        </p:tav>
                                      </p:tavLst>
                                    </p:anim>
                                    <p:anim calcmode="lin" valueType="num">
                                      <p:cBhvr>
                                        <p:cTn dur="500" fill="hold" id="9"/>
                                        <p:tgtEl>
                                          <p:spTgt spid="91"/>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
                                        <p:tgtEl>
                                          <p:spTgt spid="91"/>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1" tmFilter="0,0; .5, 1; 1, 1"/>
                                        <p:tgtEl>
                                          <p:spTgt spid="91"/>
                                        </p:tgtEl>
                                      </p:cBhvr>
                                    </p:animEffect>
                                  </p:childTnLst>
                                </p:cTn>
                              </p:par>
                              <p:par>
                                <p:cTn fill="hold" id="12" nodeType="withEffect" presetClass="entr" presetID="2" presetSubtype="8">
                                  <p:stCondLst>
                                    <p:cond delay="250"/>
                                  </p:stCondLst>
                                  <p:childTnLst>
                                    <p:set>
                                      <p:cBhvr>
                                        <p:cTn dur="1" fill="hold" id="13">
                                          <p:stCondLst>
                                            <p:cond delay="0"/>
                                          </p:stCondLst>
                                        </p:cTn>
                                        <p:tgtEl>
                                          <p:spTgt spid="98"/>
                                        </p:tgtEl>
                                        <p:attrNameLst>
                                          <p:attrName>style.visibility</p:attrName>
                                        </p:attrNameLst>
                                      </p:cBhvr>
                                      <p:to>
                                        <p:strVal val="visible"/>
                                      </p:to>
                                    </p:set>
                                    <p:anim calcmode="lin" valueType="num">
                                      <p:cBhvr additive="base">
                                        <p:cTn dur="500" fill="hold" id="14"/>
                                        <p:tgtEl>
                                          <p:spTgt spid="98"/>
                                        </p:tgtEl>
                                        <p:attrNameLst>
                                          <p:attrName>ppt_x</p:attrName>
                                        </p:attrNameLst>
                                      </p:cBhvr>
                                      <p:tavLst>
                                        <p:tav tm="0">
                                          <p:val>
                                            <p:strVal val="0-#ppt_w/2"/>
                                          </p:val>
                                        </p:tav>
                                        <p:tav tm="100000">
                                          <p:val>
                                            <p:strVal val="#ppt_x"/>
                                          </p:val>
                                        </p:tav>
                                      </p:tavLst>
                                    </p:anim>
                                    <p:anim calcmode="lin" valueType="num">
                                      <p:cBhvr additive="base">
                                        <p:cTn dur="500" fill="hold" id="15"/>
                                        <p:tgtEl>
                                          <p:spTgt spid="98"/>
                                        </p:tgtEl>
                                        <p:attrNameLst>
                                          <p:attrName>ppt_y</p:attrName>
                                        </p:attrNameLst>
                                      </p:cBhvr>
                                      <p:tavLst>
                                        <p:tav tm="0">
                                          <p:val>
                                            <p:strVal val="#ppt_y"/>
                                          </p:val>
                                        </p:tav>
                                        <p:tav tm="100000">
                                          <p:val>
                                            <p:strVal val="#ppt_y"/>
                                          </p:val>
                                        </p:tav>
                                      </p:tavLst>
                                    </p:anim>
                                  </p:childTnLst>
                                </p:cTn>
                              </p:par>
                              <p:par>
                                <p:cTn fill="hold" id="16" nodeType="withEffect" presetClass="entr" presetID="2" presetSubtype="2">
                                  <p:stCondLst>
                                    <p:cond delay="250"/>
                                  </p:stCondLst>
                                  <p:childTnLst>
                                    <p:set>
                                      <p:cBhvr>
                                        <p:cTn dur="1" fill="hold" id="17">
                                          <p:stCondLst>
                                            <p:cond delay="0"/>
                                          </p:stCondLst>
                                        </p:cTn>
                                        <p:tgtEl>
                                          <p:spTgt spid="95"/>
                                        </p:tgtEl>
                                        <p:attrNameLst>
                                          <p:attrName>style.visibility</p:attrName>
                                        </p:attrNameLst>
                                      </p:cBhvr>
                                      <p:to>
                                        <p:strVal val="visible"/>
                                      </p:to>
                                    </p:set>
                                    <p:anim calcmode="lin" valueType="num">
                                      <p:cBhvr additive="base">
                                        <p:cTn dur="500" fill="hold" id="18"/>
                                        <p:tgtEl>
                                          <p:spTgt spid="95"/>
                                        </p:tgtEl>
                                        <p:attrNameLst>
                                          <p:attrName>ppt_x</p:attrName>
                                        </p:attrNameLst>
                                      </p:cBhvr>
                                      <p:tavLst>
                                        <p:tav tm="0">
                                          <p:val>
                                            <p:strVal val="1+#ppt_w/2"/>
                                          </p:val>
                                        </p:tav>
                                        <p:tav tm="100000">
                                          <p:val>
                                            <p:strVal val="#ppt_x"/>
                                          </p:val>
                                        </p:tav>
                                      </p:tavLst>
                                    </p:anim>
                                    <p:anim calcmode="lin" valueType="num">
                                      <p:cBhvr additive="base">
                                        <p:cTn dur="500" fill="hold" id="19"/>
                                        <p:tgtEl>
                                          <p:spTgt spid="95"/>
                                        </p:tgtEl>
                                        <p:attrNameLst>
                                          <p:attrName>ppt_y</p:attrName>
                                        </p:attrNameLst>
                                      </p:cBhvr>
                                      <p:tavLst>
                                        <p:tav tm="0">
                                          <p:val>
                                            <p:strVal val="#ppt_y"/>
                                          </p:val>
                                        </p:tav>
                                        <p:tav tm="100000">
                                          <p:val>
                                            <p:strVal val="#ppt_y"/>
                                          </p:val>
                                        </p:tav>
                                      </p:tavLst>
                                    </p:anim>
                                  </p:childTnLst>
                                </p:cTn>
                              </p:par>
                              <p:par>
                                <p:cTn fill="hold" id="20" nodeType="withEffect" presetClass="entr" presetID="2" presetSubtype="8">
                                  <p:stCondLst>
                                    <p:cond delay="250"/>
                                  </p:stCondLst>
                                  <p:childTnLst>
                                    <p:set>
                                      <p:cBhvr>
                                        <p:cTn dur="1" fill="hold" id="21">
                                          <p:stCondLst>
                                            <p:cond delay="0"/>
                                          </p:stCondLst>
                                        </p:cTn>
                                        <p:tgtEl>
                                          <p:spTgt spid="102"/>
                                        </p:tgtEl>
                                        <p:attrNameLst>
                                          <p:attrName>style.visibility</p:attrName>
                                        </p:attrNameLst>
                                      </p:cBhvr>
                                      <p:to>
                                        <p:strVal val="visible"/>
                                      </p:to>
                                    </p:set>
                                    <p:anim calcmode="lin" valueType="num">
                                      <p:cBhvr additive="base">
                                        <p:cTn dur="500" fill="hold" id="22"/>
                                        <p:tgtEl>
                                          <p:spTgt spid="102"/>
                                        </p:tgtEl>
                                        <p:attrNameLst>
                                          <p:attrName>ppt_x</p:attrName>
                                        </p:attrNameLst>
                                      </p:cBhvr>
                                      <p:tavLst>
                                        <p:tav tm="0">
                                          <p:val>
                                            <p:strVal val="0-#ppt_w/2"/>
                                          </p:val>
                                        </p:tav>
                                        <p:tav tm="100000">
                                          <p:val>
                                            <p:strVal val="#ppt_x"/>
                                          </p:val>
                                        </p:tav>
                                      </p:tavLst>
                                    </p:anim>
                                    <p:anim calcmode="lin" valueType="num">
                                      <p:cBhvr additive="base">
                                        <p:cTn dur="500" fill="hold" id="23"/>
                                        <p:tgtEl>
                                          <p:spTgt spid="102"/>
                                        </p:tgtEl>
                                        <p:attrNameLst>
                                          <p:attrName>ppt_y</p:attrName>
                                        </p:attrNameLst>
                                      </p:cBhvr>
                                      <p:tavLst>
                                        <p:tav tm="0">
                                          <p:val>
                                            <p:strVal val="#ppt_y"/>
                                          </p:val>
                                        </p:tav>
                                        <p:tav tm="100000">
                                          <p:val>
                                            <p:strVal val="#ppt_y"/>
                                          </p:val>
                                        </p:tav>
                                      </p:tavLst>
                                    </p:anim>
                                  </p:childTnLst>
                                </p:cTn>
                              </p:par>
                              <p:par>
                                <p:cTn fill="hold" id="24" nodeType="withEffect" presetClass="entr" presetID="2" presetSubtype="2">
                                  <p:stCondLst>
                                    <p:cond delay="250"/>
                                  </p:stCondLst>
                                  <p:childTnLst>
                                    <p:set>
                                      <p:cBhvr>
                                        <p:cTn dur="1" fill="hold" id="25">
                                          <p:stCondLst>
                                            <p:cond delay="0"/>
                                          </p:stCondLst>
                                        </p:cTn>
                                        <p:tgtEl>
                                          <p:spTgt spid="101"/>
                                        </p:tgtEl>
                                        <p:attrNameLst>
                                          <p:attrName>style.visibility</p:attrName>
                                        </p:attrNameLst>
                                      </p:cBhvr>
                                      <p:to>
                                        <p:strVal val="visible"/>
                                      </p:to>
                                    </p:set>
                                    <p:anim calcmode="lin" valueType="num">
                                      <p:cBhvr additive="base">
                                        <p:cTn dur="500" fill="hold" id="26"/>
                                        <p:tgtEl>
                                          <p:spTgt spid="101"/>
                                        </p:tgtEl>
                                        <p:attrNameLst>
                                          <p:attrName>ppt_x</p:attrName>
                                        </p:attrNameLst>
                                      </p:cBhvr>
                                      <p:tavLst>
                                        <p:tav tm="0">
                                          <p:val>
                                            <p:strVal val="1+#ppt_w/2"/>
                                          </p:val>
                                        </p:tav>
                                        <p:tav tm="100000">
                                          <p:val>
                                            <p:strVal val="#ppt_x"/>
                                          </p:val>
                                        </p:tav>
                                      </p:tavLst>
                                    </p:anim>
                                    <p:anim calcmode="lin" valueType="num">
                                      <p:cBhvr additive="base">
                                        <p:cTn dur="500" fill="hold" id="27"/>
                                        <p:tgtEl>
                                          <p:spTgt spid="101"/>
                                        </p:tgtEl>
                                        <p:attrNameLst>
                                          <p:attrName>ppt_y</p:attrName>
                                        </p:attrNameLst>
                                      </p:cBhvr>
                                      <p:tavLst>
                                        <p:tav tm="0">
                                          <p:val>
                                            <p:strVal val="#ppt_y"/>
                                          </p:val>
                                        </p:tav>
                                        <p:tav tm="100000">
                                          <p:val>
                                            <p:strVal val="#ppt_y"/>
                                          </p:val>
                                        </p:tav>
                                      </p:tavLst>
                                    </p:anim>
                                  </p:childTnLst>
                                </p:cTn>
                              </p:par>
                              <p:par>
                                <p:cTn fill="hold" id="28" nodeType="withEffect" presetClass="entr" presetID="42" presetSubtype="0">
                                  <p:stCondLst>
                                    <p:cond delay="500"/>
                                  </p:stCondLst>
                                  <p:childTnLst>
                                    <p:set>
                                      <p:cBhvr>
                                        <p:cTn dur="1" fill="hold" id="29">
                                          <p:stCondLst>
                                            <p:cond delay="0"/>
                                          </p:stCondLst>
                                        </p:cTn>
                                        <p:tgtEl>
                                          <p:spTgt spid="34"/>
                                        </p:tgtEl>
                                        <p:attrNameLst>
                                          <p:attrName>style.visibility</p:attrName>
                                        </p:attrNameLst>
                                      </p:cBhvr>
                                      <p:to>
                                        <p:strVal val="visible"/>
                                      </p:to>
                                    </p:set>
                                    <p:animEffect filter="fade" transition="in">
                                      <p:cBhvr>
                                        <p:cTn dur="1000" id="30"/>
                                        <p:tgtEl>
                                          <p:spTgt spid="34"/>
                                        </p:tgtEl>
                                      </p:cBhvr>
                                    </p:animEffect>
                                    <p:anim calcmode="lin" valueType="num">
                                      <p:cBhvr>
                                        <p:cTn dur="1000" fill="hold" id="31"/>
                                        <p:tgtEl>
                                          <p:spTgt spid="34"/>
                                        </p:tgtEl>
                                        <p:attrNameLst>
                                          <p:attrName>ppt_x</p:attrName>
                                        </p:attrNameLst>
                                      </p:cBhvr>
                                      <p:tavLst>
                                        <p:tav tm="0">
                                          <p:val>
                                            <p:strVal val="#ppt_x"/>
                                          </p:val>
                                        </p:tav>
                                        <p:tav tm="100000">
                                          <p:val>
                                            <p:strVal val="#ppt_x"/>
                                          </p:val>
                                        </p:tav>
                                      </p:tavLst>
                                    </p:anim>
                                    <p:anim calcmode="lin" valueType="num">
                                      <p:cBhvr>
                                        <p:cTn dur="1000" fill="hold" id="32"/>
                                        <p:tgtEl>
                                          <p:spTgt spid="34"/>
                                        </p:tgtEl>
                                        <p:attrNameLst>
                                          <p:attrName>ppt_y</p:attrName>
                                        </p:attrNameLst>
                                      </p:cBhvr>
                                      <p:tavLst>
                                        <p:tav tm="0">
                                          <p:val>
                                            <p:strVal val="#ppt_y+.1"/>
                                          </p:val>
                                        </p:tav>
                                        <p:tav tm="100000">
                                          <p:val>
                                            <p:strVal val="#ppt_y"/>
                                          </p:val>
                                        </p:tav>
                                      </p:tavLst>
                                    </p:anim>
                                  </p:childTnLst>
                                </p:cTn>
                              </p:par>
                              <p:par>
                                <p:cTn fill="hold" id="33" nodeType="withEffect" presetClass="entr" presetID="47" presetSubtype="0">
                                  <p:stCondLst>
                                    <p:cond delay="500"/>
                                  </p:stCondLst>
                                  <p:childTnLst>
                                    <p:set>
                                      <p:cBhvr>
                                        <p:cTn dur="1" fill="hold" id="34">
                                          <p:stCondLst>
                                            <p:cond delay="0"/>
                                          </p:stCondLst>
                                        </p:cTn>
                                        <p:tgtEl>
                                          <p:spTgt spid="37"/>
                                        </p:tgtEl>
                                        <p:attrNameLst>
                                          <p:attrName>style.visibility</p:attrName>
                                        </p:attrNameLst>
                                      </p:cBhvr>
                                      <p:to>
                                        <p:strVal val="visible"/>
                                      </p:to>
                                    </p:set>
                                    <p:animEffect filter="fade" transition="in">
                                      <p:cBhvr>
                                        <p:cTn dur="1000" id="35"/>
                                        <p:tgtEl>
                                          <p:spTgt spid="37"/>
                                        </p:tgtEl>
                                      </p:cBhvr>
                                    </p:animEffect>
                                    <p:anim calcmode="lin" valueType="num">
                                      <p:cBhvr>
                                        <p:cTn dur="1000" fill="hold" id="36"/>
                                        <p:tgtEl>
                                          <p:spTgt spid="37"/>
                                        </p:tgtEl>
                                        <p:attrNameLst>
                                          <p:attrName>ppt_x</p:attrName>
                                        </p:attrNameLst>
                                      </p:cBhvr>
                                      <p:tavLst>
                                        <p:tav tm="0">
                                          <p:val>
                                            <p:strVal val="#ppt_x"/>
                                          </p:val>
                                        </p:tav>
                                        <p:tav tm="100000">
                                          <p:val>
                                            <p:strVal val="#ppt_x"/>
                                          </p:val>
                                        </p:tav>
                                      </p:tavLst>
                                    </p:anim>
                                    <p:anim calcmode="lin" valueType="num">
                                      <p:cBhvr>
                                        <p:cTn dur="1000" fill="hold" id="37"/>
                                        <p:tgtEl>
                                          <p:spTgt spid="37"/>
                                        </p:tgtEl>
                                        <p:attrNameLst>
                                          <p:attrName>ppt_y</p:attrName>
                                        </p:attrNameLst>
                                      </p:cBhvr>
                                      <p:tavLst>
                                        <p:tav tm="0">
                                          <p:val>
                                            <p:strVal val="#ppt_y-.1"/>
                                          </p:val>
                                        </p:tav>
                                        <p:tav tm="100000">
                                          <p:val>
                                            <p:strVal val="#ppt_y"/>
                                          </p:val>
                                        </p:tav>
                                      </p:tavLst>
                                    </p:anim>
                                  </p:childTnLst>
                                </p:cTn>
                              </p:par>
                              <p:par>
                                <p:cTn fill="hold" grpId="0" id="38" nodeType="withEffect" presetClass="entr" presetID="53" presetSubtype="0">
                                  <p:stCondLst>
                                    <p:cond delay="1000"/>
                                  </p:stCondLst>
                                  <p:iterate type="lt">
                                    <p:tmPct val="20000"/>
                                  </p:iterate>
                                  <p:childTnLst>
                                    <p:set>
                                      <p:cBhvr>
                                        <p:cTn dur="1" fill="hold" id="39">
                                          <p:stCondLst>
                                            <p:cond delay="0"/>
                                          </p:stCondLst>
                                        </p:cTn>
                                        <p:tgtEl>
                                          <p:spTgt spid="40"/>
                                        </p:tgtEl>
                                        <p:attrNameLst>
                                          <p:attrName>style.visibility</p:attrName>
                                        </p:attrNameLst>
                                      </p:cBhvr>
                                      <p:to>
                                        <p:strVal val="visible"/>
                                      </p:to>
                                    </p:set>
                                    <p:anim calcmode="lin" valueType="num">
                                      <p:cBhvr>
                                        <p:cTn dur="500" fill="hold" id="40"/>
                                        <p:tgtEl>
                                          <p:spTgt spid="40"/>
                                        </p:tgtEl>
                                        <p:attrNameLst>
                                          <p:attrName>ppt_w</p:attrName>
                                        </p:attrNameLst>
                                      </p:cBhvr>
                                      <p:tavLst>
                                        <p:tav tm="0">
                                          <p:val>
                                            <p:fltVal val="0"/>
                                          </p:val>
                                        </p:tav>
                                        <p:tav tm="100000">
                                          <p:val>
                                            <p:strVal val="#ppt_w"/>
                                          </p:val>
                                        </p:tav>
                                      </p:tavLst>
                                    </p:anim>
                                    <p:anim calcmode="lin" valueType="num">
                                      <p:cBhvr>
                                        <p:cTn dur="500" fill="hold" id="41"/>
                                        <p:tgtEl>
                                          <p:spTgt spid="40"/>
                                        </p:tgtEl>
                                        <p:attrNameLst>
                                          <p:attrName>ppt_h</p:attrName>
                                        </p:attrNameLst>
                                      </p:cBhvr>
                                      <p:tavLst>
                                        <p:tav tm="0">
                                          <p:val>
                                            <p:fltVal val="0"/>
                                          </p:val>
                                        </p:tav>
                                        <p:tav tm="100000">
                                          <p:val>
                                            <p:strVal val="#ppt_h"/>
                                          </p:val>
                                        </p:tav>
                                      </p:tavLst>
                                    </p:anim>
                                    <p:animEffect filter="fade" transition="in">
                                      <p:cBhvr>
                                        <p:cTn dur="500" id="42"/>
                                        <p:tgtEl>
                                          <p:spTgt spid="40"/>
                                        </p:tgtEl>
                                      </p:cBhvr>
                                    </p:animEffect>
                                  </p:childTnLst>
                                </p:cTn>
                              </p:par>
                              <p:par>
                                <p:cTn fill="hold" grpId="0" id="43" nodeType="withEffect" presetClass="entr" presetID="53" presetSubtype="0">
                                  <p:stCondLst>
                                    <p:cond delay="1000"/>
                                  </p:stCondLst>
                                  <p:iterate type="lt">
                                    <p:tmPct val="20000"/>
                                  </p:iterate>
                                  <p:childTnLst>
                                    <p:set>
                                      <p:cBhvr>
                                        <p:cTn dur="1" fill="hold" id="44">
                                          <p:stCondLst>
                                            <p:cond delay="0"/>
                                          </p:stCondLst>
                                        </p:cTn>
                                        <p:tgtEl>
                                          <p:spTgt spid="41"/>
                                        </p:tgtEl>
                                        <p:attrNameLst>
                                          <p:attrName>style.visibility</p:attrName>
                                        </p:attrNameLst>
                                      </p:cBhvr>
                                      <p:to>
                                        <p:strVal val="visible"/>
                                      </p:to>
                                    </p:set>
                                    <p:anim calcmode="lin" valueType="num">
                                      <p:cBhvr>
                                        <p:cTn dur="500" fill="hold" id="45"/>
                                        <p:tgtEl>
                                          <p:spTgt spid="41"/>
                                        </p:tgtEl>
                                        <p:attrNameLst>
                                          <p:attrName>ppt_w</p:attrName>
                                        </p:attrNameLst>
                                      </p:cBhvr>
                                      <p:tavLst>
                                        <p:tav tm="0">
                                          <p:val>
                                            <p:fltVal val="0"/>
                                          </p:val>
                                        </p:tav>
                                        <p:tav tm="100000">
                                          <p:val>
                                            <p:strVal val="#ppt_w"/>
                                          </p:val>
                                        </p:tav>
                                      </p:tavLst>
                                    </p:anim>
                                    <p:anim calcmode="lin" valueType="num">
                                      <p:cBhvr>
                                        <p:cTn dur="500" fill="hold" id="46"/>
                                        <p:tgtEl>
                                          <p:spTgt spid="41"/>
                                        </p:tgtEl>
                                        <p:attrNameLst>
                                          <p:attrName>ppt_h</p:attrName>
                                        </p:attrNameLst>
                                      </p:cBhvr>
                                      <p:tavLst>
                                        <p:tav tm="0">
                                          <p:val>
                                            <p:fltVal val="0"/>
                                          </p:val>
                                        </p:tav>
                                        <p:tav tm="100000">
                                          <p:val>
                                            <p:strVal val="#ppt_h"/>
                                          </p:val>
                                        </p:tav>
                                      </p:tavLst>
                                    </p:anim>
                                    <p:animEffect filter="fade" transition="in">
                                      <p:cBhvr>
                                        <p:cTn dur="500" id="47"/>
                                        <p:tgtEl>
                                          <p:spTgt spid="41"/>
                                        </p:tgtEl>
                                      </p:cBhvr>
                                    </p:animEffect>
                                  </p:childTnLst>
                                </p:cTn>
                              </p:par>
                              <p:par>
                                <p:cTn fill="hold" id="48" nodeType="withEffect" presetClass="entr" presetID="22" presetSubtype="2">
                                  <p:stCondLst>
                                    <p:cond delay="400"/>
                                  </p:stCondLst>
                                  <p:childTnLst>
                                    <p:set>
                                      <p:cBhvr>
                                        <p:cTn dur="1" fill="hold" id="49">
                                          <p:stCondLst>
                                            <p:cond delay="0"/>
                                          </p:stCondLst>
                                        </p:cTn>
                                        <p:tgtEl>
                                          <p:spTgt spid="42"/>
                                        </p:tgtEl>
                                        <p:attrNameLst>
                                          <p:attrName>style.visibility</p:attrName>
                                        </p:attrNameLst>
                                      </p:cBhvr>
                                      <p:to>
                                        <p:strVal val="visible"/>
                                      </p:to>
                                    </p:set>
                                    <p:animEffect filter="wipe(right)" transition="in">
                                      <p:cBhvr>
                                        <p:cTn dur="500" id="50"/>
                                        <p:tgtEl>
                                          <p:spTgt spid="42"/>
                                        </p:tgtEl>
                                      </p:cBhvr>
                                    </p:animEffect>
                                  </p:childTnLst>
                                </p:cTn>
                              </p:par>
                              <p:par>
                                <p:cTn fill="hold" id="51" nodeType="withEffect" presetClass="entr" presetID="22" presetSubtype="2">
                                  <p:stCondLst>
                                    <p:cond delay="400"/>
                                  </p:stCondLst>
                                  <p:childTnLst>
                                    <p:set>
                                      <p:cBhvr>
                                        <p:cTn dur="1" fill="hold" id="52">
                                          <p:stCondLst>
                                            <p:cond delay="0"/>
                                          </p:stCondLst>
                                        </p:cTn>
                                        <p:tgtEl>
                                          <p:spTgt spid="43"/>
                                        </p:tgtEl>
                                        <p:attrNameLst>
                                          <p:attrName>style.visibility</p:attrName>
                                        </p:attrNameLst>
                                      </p:cBhvr>
                                      <p:to>
                                        <p:strVal val="visible"/>
                                      </p:to>
                                    </p:set>
                                    <p:animEffect filter="wipe(right)" transition="in">
                                      <p:cBhvr>
                                        <p:cTn dur="500" id="53"/>
                                        <p:tgtEl>
                                          <p:spTgt spid="43"/>
                                        </p:tgtEl>
                                      </p:cBhvr>
                                    </p:animEffect>
                                  </p:childTnLst>
                                </p:cTn>
                              </p:par>
                              <p:par>
                                <p:cTn fill="hold" grpId="0" id="54" nodeType="withEffect" presetClass="entr" presetID="10" presetSubtype="0">
                                  <p:stCondLst>
                                    <p:cond delay="1000"/>
                                  </p:stCondLst>
                                  <p:iterate type="lt">
                                    <p:tmPct val="10000"/>
                                  </p:iterate>
                                  <p:childTnLst>
                                    <p:set>
                                      <p:cBhvr>
                                        <p:cTn dur="1" fill="hold" id="55">
                                          <p:stCondLst>
                                            <p:cond delay="0"/>
                                          </p:stCondLst>
                                        </p:cTn>
                                        <p:tgtEl>
                                          <p:spTgt spid="44"/>
                                        </p:tgtEl>
                                        <p:attrNameLst>
                                          <p:attrName>style.visibility</p:attrName>
                                        </p:attrNameLst>
                                      </p:cBhvr>
                                      <p:to>
                                        <p:strVal val="visible"/>
                                      </p:to>
                                    </p:set>
                                    <p:animEffect filter="fade" transition="in">
                                      <p:cBhvr>
                                        <p:cTn dur="100" id="56"/>
                                        <p:tgtEl>
                                          <p:spTgt spid="44"/>
                                        </p:tgtEl>
                                      </p:cBhvr>
                                    </p:animEffect>
                                  </p:childTnLst>
                                </p:cTn>
                              </p:par>
                              <p:par>
                                <p:cTn fill="hold" grpId="0" id="57" nodeType="withEffect" presetClass="entr" presetID="10" presetSubtype="0">
                                  <p:stCondLst>
                                    <p:cond delay="1000"/>
                                  </p:stCondLst>
                                  <p:iterate type="lt">
                                    <p:tmPct val="10000"/>
                                  </p:iterate>
                                  <p:childTnLst>
                                    <p:set>
                                      <p:cBhvr>
                                        <p:cTn dur="1" fill="hold" id="58">
                                          <p:stCondLst>
                                            <p:cond delay="0"/>
                                          </p:stCondLst>
                                        </p:cTn>
                                        <p:tgtEl>
                                          <p:spTgt spid="45"/>
                                        </p:tgtEl>
                                        <p:attrNameLst>
                                          <p:attrName>style.visibility</p:attrName>
                                        </p:attrNameLst>
                                      </p:cBhvr>
                                      <p:to>
                                        <p:strVal val="visible"/>
                                      </p:to>
                                    </p:set>
                                    <p:animEffect filter="fade" transition="in">
                                      <p:cBhvr>
                                        <p:cTn dur="100" id="59"/>
                                        <p:tgtEl>
                                          <p:spTgt spid="45"/>
                                        </p:tgtEl>
                                      </p:cBhvr>
                                    </p:animEffect>
                                  </p:childTnLst>
                                </p:cTn>
                              </p:par>
                              <p:par>
                                <p:cTn fill="hold" grpId="0" id="60" nodeType="withEffect" presetClass="entr" presetID="10" presetSubtype="0">
                                  <p:stCondLst>
                                    <p:cond delay="1000"/>
                                  </p:stCondLst>
                                  <p:iterate type="lt">
                                    <p:tmPct val="10000"/>
                                  </p:iterate>
                                  <p:childTnLst>
                                    <p:set>
                                      <p:cBhvr>
                                        <p:cTn dur="1" fill="hold" id="61">
                                          <p:stCondLst>
                                            <p:cond delay="0"/>
                                          </p:stCondLst>
                                        </p:cTn>
                                        <p:tgtEl>
                                          <p:spTgt spid="46"/>
                                        </p:tgtEl>
                                        <p:attrNameLst>
                                          <p:attrName>style.visibility</p:attrName>
                                        </p:attrNameLst>
                                      </p:cBhvr>
                                      <p:to>
                                        <p:strVal val="visible"/>
                                      </p:to>
                                    </p:set>
                                    <p:animEffect filter="fade" transition="in">
                                      <p:cBhvr>
                                        <p:cTn dur="100" id="62"/>
                                        <p:tgtEl>
                                          <p:spTgt spid="46"/>
                                        </p:tgtEl>
                                      </p:cBhvr>
                                    </p:animEffect>
                                  </p:childTnLst>
                                </p:cTn>
                              </p:par>
                              <p:par>
                                <p:cTn fill="hold" grpId="0" id="63" nodeType="withEffect" presetClass="entr" presetID="10" presetSubtype="0">
                                  <p:stCondLst>
                                    <p:cond delay="1000"/>
                                  </p:stCondLst>
                                  <p:iterate type="lt">
                                    <p:tmPct val="10000"/>
                                  </p:iterate>
                                  <p:childTnLst>
                                    <p:set>
                                      <p:cBhvr>
                                        <p:cTn dur="1" fill="hold" id="64">
                                          <p:stCondLst>
                                            <p:cond delay="0"/>
                                          </p:stCondLst>
                                        </p:cTn>
                                        <p:tgtEl>
                                          <p:spTgt spid="47"/>
                                        </p:tgtEl>
                                        <p:attrNameLst>
                                          <p:attrName>style.visibility</p:attrName>
                                        </p:attrNameLst>
                                      </p:cBhvr>
                                      <p:to>
                                        <p:strVal val="visible"/>
                                      </p:to>
                                    </p:set>
                                    <p:animEffect filter="fade" transition="in">
                                      <p:cBhvr>
                                        <p:cTn dur="100" id="65"/>
                                        <p:tgtEl>
                                          <p:spTgt spid="47"/>
                                        </p:tgtEl>
                                      </p:cBhvr>
                                    </p:animEffect>
                                  </p:childTnLst>
                                </p:cTn>
                              </p:par>
                            </p:childTnLst>
                          </p:cTn>
                        </p:par>
                        <p:par>
                          <p:cTn fill="hold" id="66" nodeType="afterGroup">
                            <p:stCondLst>
                              <p:cond delay="1500"/>
                            </p:stCondLst>
                            <p:childTnLst>
                              <p:par>
                                <p:cTn fill="hold" grpId="0" id="67" nodeType="afterEffect" presetClass="entr" presetID="16" presetSubtype="37">
                                  <p:stCondLst>
                                    <p:cond delay="0"/>
                                  </p:stCondLst>
                                  <p:childTnLst>
                                    <p:set>
                                      <p:cBhvr>
                                        <p:cTn dur="1" fill="hold" id="68">
                                          <p:stCondLst>
                                            <p:cond delay="0"/>
                                          </p:stCondLst>
                                        </p:cTn>
                                        <p:tgtEl>
                                          <p:spTgt spid="48"/>
                                        </p:tgtEl>
                                        <p:attrNameLst>
                                          <p:attrName>style.visibility</p:attrName>
                                        </p:attrNameLst>
                                      </p:cBhvr>
                                      <p:to>
                                        <p:strVal val="visible"/>
                                      </p:to>
                                    </p:set>
                                    <p:animEffect filter="barn(outVertical)" transition="in">
                                      <p:cBhvr>
                                        <p:cTn dur="500" id="69"/>
                                        <p:tgtEl>
                                          <p:spTgt spid="4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1"/>
      <p:bldP grpId="0" spid="40"/>
      <p:bldP grpId="0" spid="41"/>
      <p:bldP grpId="0" spid="44"/>
      <p:bldP grpId="0" spid="45"/>
      <p:bldP grpId="0" spid="46"/>
      <p:bldP grpId="0" spid="47"/>
      <p:bldP grpId="0" spid="48"/>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91" name="TextBox 90"/>
          <p:cNvSpPr txBox="1"/>
          <p:nvPr/>
        </p:nvSpPr>
        <p:spPr>
          <a:xfrm>
            <a:off x="4770648" y="188640"/>
            <a:ext cx="2623083" cy="457200"/>
          </a:xfrm>
          <a:prstGeom prst="rect">
            <a:avLst/>
          </a:prstGeom>
          <a:noFill/>
        </p:spPr>
        <p:txBody>
          <a:bodyPr rtlCol="0" wrap="square">
            <a:spAutoFit/>
          </a:bodyPr>
          <a:lstStyle/>
          <a:p>
            <a:pPr algn="ctr"/>
            <a:r>
              <a:rPr altLang="en-US" b="1" lang="zh-CN" sz="2400">
                <a:solidFill>
                  <a:schemeClr val="tx1">
                    <a:lumMod val="50000"/>
                    <a:lumOff val="50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工作存在不足</a:t>
            </a:r>
          </a:p>
        </p:txBody>
      </p:sp>
      <p:cxnSp>
        <p:nvCxnSpPr>
          <p:cNvPr id="95" name="直接连接符 94"/>
          <p:cNvCxnSpPr/>
          <p:nvPr/>
        </p:nvCxnSpPr>
        <p:spPr>
          <a:xfrm>
            <a:off x="7393731" y="419473"/>
            <a:ext cx="446449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a:off x="336947" y="423828"/>
            <a:ext cx="439248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a:off x="7393731" y="476672"/>
            <a:ext cx="4464496"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a:off x="336947" y="481027"/>
            <a:ext cx="4392488"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任意多边形 14"/>
          <p:cNvSpPr/>
          <p:nvPr/>
        </p:nvSpPr>
        <p:spPr bwMode="blackWhite">
          <a:xfrm>
            <a:off x="1367353" y="2057816"/>
            <a:ext cx="600444" cy="3549370"/>
          </a:xfrm>
          <a:custGeom>
            <a:gdLst>
              <a:gd fmla="*/ 300222 w 600444" name="connsiteX0"/>
              <a:gd fmla="*/ 0 h 3549370" name="connsiteY0"/>
              <a:gd fmla="*/ 600444 w 600444" name="connsiteX1"/>
              <a:gd fmla="*/ 300222 h 3549370" name="connsiteY1"/>
              <a:gd fmla="*/ 468079 w 600444" name="connsiteX2"/>
              <a:gd fmla="*/ 549171 h 3549370" name="connsiteY2"/>
              <a:gd fmla="*/ 428714 w 600444" name="connsiteX3"/>
              <a:gd fmla="*/ 570538 h 3549370" name="connsiteY3"/>
              <a:gd fmla="*/ 428714 w 600444" name="connsiteX4"/>
              <a:gd fmla="*/ 1533984 h 3549370" name="connsiteY4"/>
              <a:gd fmla="*/ 468079 w 600444" name="connsiteX5"/>
              <a:gd fmla="*/ 1555350 h 3549370" name="connsiteY5"/>
              <a:gd fmla="*/ 600444 w 600444" name="connsiteX6"/>
              <a:gd fmla="*/ 1804299 h 3549370" name="connsiteY6"/>
              <a:gd fmla="*/ 468079 w 600444" name="connsiteX7"/>
              <a:gd fmla="*/ 2053248 h 3549370" name="connsiteY7"/>
              <a:gd fmla="*/ 428714 w 600444" name="connsiteX8"/>
              <a:gd fmla="*/ 2074615 h 3549370" name="connsiteY8"/>
              <a:gd fmla="*/ 428714 w 600444" name="connsiteX9"/>
              <a:gd fmla="*/ 2978833 h 3549370" name="connsiteY9"/>
              <a:gd fmla="*/ 468079 w 600444" name="connsiteX10"/>
              <a:gd fmla="*/ 3000199 h 3549370" name="connsiteY10"/>
              <a:gd fmla="*/ 600444 w 600444" name="connsiteX11"/>
              <a:gd fmla="*/ 3249148 h 3549370" name="connsiteY11"/>
              <a:gd fmla="*/ 300222 w 600444" name="connsiteX12"/>
              <a:gd fmla="*/ 3549370 h 3549370" name="connsiteY12"/>
              <a:gd fmla="*/ 0 w 600444" name="connsiteX13"/>
              <a:gd fmla="*/ 3249148 h 3549370" name="connsiteY13"/>
              <a:gd fmla="*/ 132365 w 600444" name="connsiteX14"/>
              <a:gd fmla="*/ 3000199 h 3549370" name="connsiteY14"/>
              <a:gd fmla="*/ 171730 w 600444" name="connsiteX15"/>
              <a:gd fmla="*/ 2978833 h 3549370" name="connsiteY15"/>
              <a:gd fmla="*/ 171730 w 600444" name="connsiteX16"/>
              <a:gd fmla="*/ 2074615 h 3549370" name="connsiteY16"/>
              <a:gd fmla="*/ 132365 w 600444" name="connsiteX17"/>
              <a:gd fmla="*/ 2053248 h 3549370" name="connsiteY17"/>
              <a:gd fmla="*/ 0 w 600444" name="connsiteX18"/>
              <a:gd fmla="*/ 1804299 h 3549370" name="connsiteY18"/>
              <a:gd fmla="*/ 132365 w 600444" name="connsiteX19"/>
              <a:gd fmla="*/ 1555350 h 3549370" name="connsiteY19"/>
              <a:gd fmla="*/ 171730 w 600444" name="connsiteX20"/>
              <a:gd fmla="*/ 1533984 h 3549370" name="connsiteY20"/>
              <a:gd fmla="*/ 171730 w 600444" name="connsiteX21"/>
              <a:gd fmla="*/ 570538 h 3549370" name="connsiteY21"/>
              <a:gd fmla="*/ 132365 w 600444" name="connsiteX22"/>
              <a:gd fmla="*/ 549171 h 3549370" name="connsiteY22"/>
              <a:gd fmla="*/ 0 w 600444" name="connsiteX23"/>
              <a:gd fmla="*/ 300222 h 3549370" name="connsiteY23"/>
              <a:gd fmla="*/ 300222 w 600444" name="connsiteX24"/>
              <a:gd fmla="*/ 0 h 3549370" name="connsiteY2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b="b" l="l" r="r" t="t"/>
            <a:pathLst>
              <a:path h="3549370" w="600444">
                <a:moveTo>
                  <a:pt x="300222" y="0"/>
                </a:moveTo>
                <a:cubicBezTo>
                  <a:pt x="466030" y="0"/>
                  <a:pt x="600444" y="134414"/>
                  <a:pt x="600444" y="300222"/>
                </a:cubicBezTo>
                <a:cubicBezTo>
                  <a:pt x="600444" y="403852"/>
                  <a:pt x="547939" y="495219"/>
                  <a:pt x="468079" y="549171"/>
                </a:cubicBezTo>
                <a:lnTo>
                  <a:pt x="428714" y="570538"/>
                </a:lnTo>
                <a:lnTo>
                  <a:pt x="428714" y="1533984"/>
                </a:lnTo>
                <a:lnTo>
                  <a:pt x="468079" y="1555350"/>
                </a:lnTo>
                <a:cubicBezTo>
                  <a:pt x="547939" y="1609302"/>
                  <a:pt x="600444" y="1700669"/>
                  <a:pt x="600444" y="1804299"/>
                </a:cubicBezTo>
                <a:cubicBezTo>
                  <a:pt x="600444" y="1907929"/>
                  <a:pt x="547939" y="1999296"/>
                  <a:pt x="468079" y="2053248"/>
                </a:cubicBezTo>
                <a:lnTo>
                  <a:pt x="428714" y="2074615"/>
                </a:lnTo>
                <a:lnTo>
                  <a:pt x="428714" y="2978833"/>
                </a:lnTo>
                <a:lnTo>
                  <a:pt x="468079" y="3000199"/>
                </a:lnTo>
                <a:cubicBezTo>
                  <a:pt x="547939" y="3054152"/>
                  <a:pt x="600444" y="3145518"/>
                  <a:pt x="600444" y="3249148"/>
                </a:cubicBezTo>
                <a:cubicBezTo>
                  <a:pt x="600444" y="3414956"/>
                  <a:pt x="466030" y="3549370"/>
                  <a:pt x="300222" y="3549370"/>
                </a:cubicBezTo>
                <a:cubicBezTo>
                  <a:pt x="134414" y="3549370"/>
                  <a:pt x="0" y="3414956"/>
                  <a:pt x="0" y="3249148"/>
                </a:cubicBezTo>
                <a:cubicBezTo>
                  <a:pt x="0" y="3145518"/>
                  <a:pt x="52505" y="3054152"/>
                  <a:pt x="132365" y="3000199"/>
                </a:cubicBezTo>
                <a:lnTo>
                  <a:pt x="171730" y="2978833"/>
                </a:lnTo>
                <a:lnTo>
                  <a:pt x="171730" y="2074615"/>
                </a:lnTo>
                <a:lnTo>
                  <a:pt x="132365" y="2053248"/>
                </a:lnTo>
                <a:cubicBezTo>
                  <a:pt x="52505" y="1999296"/>
                  <a:pt x="0" y="1907929"/>
                  <a:pt x="0" y="1804299"/>
                </a:cubicBezTo>
                <a:cubicBezTo>
                  <a:pt x="0" y="1700669"/>
                  <a:pt x="52505" y="1609302"/>
                  <a:pt x="132365" y="1555350"/>
                </a:cubicBezTo>
                <a:lnTo>
                  <a:pt x="171730" y="1533984"/>
                </a:lnTo>
                <a:lnTo>
                  <a:pt x="171730" y="570538"/>
                </a:lnTo>
                <a:lnTo>
                  <a:pt x="132365" y="549171"/>
                </a:lnTo>
                <a:cubicBezTo>
                  <a:pt x="52505" y="495219"/>
                  <a:pt x="0" y="403852"/>
                  <a:pt x="0" y="300222"/>
                </a:cubicBezTo>
                <a:cubicBezTo>
                  <a:pt x="0" y="134414"/>
                  <a:pt x="134414" y="0"/>
                  <a:pt x="300222" y="0"/>
                </a:cubicBezTo>
                <a:close/>
              </a:path>
            </a:pathLst>
          </a:custGeom>
          <a:solidFill>
            <a:schemeClr val="bg1">
              <a:lumMod val="75000"/>
            </a:schemeClr>
          </a:solidFill>
          <a:ln>
            <a:noFill/>
          </a:ln>
          <a:effectLst>
            <a:innerShdw blurRad="190500" dir="13500000" dist="50800">
              <a:prstClr val="black">
                <a:alpha val="4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solidFill>
                <a:schemeClr val="lt1"/>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cxnSp>
        <p:nvCxnSpPr>
          <p:cNvPr id="16" name="直接连接符 15"/>
          <p:cNvCxnSpPr/>
          <p:nvPr/>
        </p:nvCxnSpPr>
        <p:spPr>
          <a:xfrm>
            <a:off x="1894474" y="2095411"/>
            <a:ext cx="2664296" cy="0"/>
          </a:xfrm>
          <a:prstGeom prst="line">
            <a:avLst/>
          </a:prstGeom>
          <a:ln>
            <a:solidFill>
              <a:schemeClr val="bg1">
                <a:lumMod val="50000"/>
              </a:schemeClr>
            </a:solidFill>
            <a:headEnd len="med" type="oval" w="med"/>
            <a:tailEnd len="med" type="oval" w="med"/>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2182506" y="1717992"/>
            <a:ext cx="2088231" cy="365752"/>
          </a:xfrm>
          <a:prstGeom prst="rect">
            <a:avLst/>
          </a:prstGeom>
        </p:spPr>
        <p:txBody>
          <a:bodyPr bIns="45716" lIns="91431" rIns="91431" tIns="45716" wrap="square">
            <a:spAutoFit/>
          </a:bodyPr>
          <a:lstStyle/>
          <a:p>
            <a:pPr>
              <a:spcBef>
                <a:spcPct val="0"/>
              </a:spcBef>
              <a:buFont charset="0" panose="020b0604020202020204" pitchFamily="34" typeface="Arial"/>
              <a:buNone/>
            </a:pPr>
            <a:r>
              <a:rPr altLang="en-US" b="1" lang="zh-CN">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市场分析不到位</a:t>
            </a:r>
          </a:p>
        </p:txBody>
      </p:sp>
      <p:sp>
        <p:nvSpPr>
          <p:cNvPr id="18" name="矩形 47"/>
          <p:cNvSpPr>
            <a:spLocks noChangeArrowheads="1"/>
          </p:cNvSpPr>
          <p:nvPr/>
        </p:nvSpPr>
        <p:spPr bwMode="auto">
          <a:xfrm>
            <a:off x="2182506" y="2125998"/>
            <a:ext cx="3663554" cy="85952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lnSpc>
                <a:spcPct val="120000"/>
              </a:lnSpc>
              <a:spcBef>
                <a:spcPct val="0"/>
              </a:spcBef>
              <a:buNone/>
            </a:pPr>
            <a:r>
              <a:rPr altLang="en-US" lang="zh-CN" sz="1400">
                <a:solidFill>
                  <a:schemeClr val="tx1">
                    <a:lumMod val="50000"/>
                    <a:lumOff val="50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在此录入上述图表的综合说明，在此录入上述图表的综合描述说明。在此录入上述图表的综合说明。</a:t>
            </a:r>
          </a:p>
        </p:txBody>
      </p:sp>
      <p:grpSp>
        <p:nvGrpSpPr>
          <p:cNvPr id="19" name="组合 18"/>
          <p:cNvGrpSpPr/>
          <p:nvPr/>
        </p:nvGrpSpPr>
        <p:grpSpPr>
          <a:xfrm>
            <a:off x="1174394" y="1838404"/>
            <a:ext cx="968654" cy="956034"/>
            <a:chOff x="6217935" y="1158425"/>
            <a:chExt cx="527724" cy="520849"/>
          </a:xfrm>
        </p:grpSpPr>
        <p:grpSp>
          <p:nvGrpSpPr>
            <p:cNvPr id="20" name="组合 19"/>
            <p:cNvGrpSpPr/>
            <p:nvPr/>
          </p:nvGrpSpPr>
          <p:grpSpPr>
            <a:xfrm>
              <a:off x="6219351" y="1158425"/>
              <a:ext cx="520849" cy="520849"/>
              <a:chOff x="1705099" y="2564904"/>
              <a:chExt cx="1800200" cy="1800200"/>
            </a:xfrm>
          </p:grpSpPr>
          <p:sp>
            <p:nvSpPr>
              <p:cNvPr id="22" name="椭圆 21"/>
              <p:cNvSpPr/>
              <p:nvPr/>
            </p:nvSpPr>
            <p:spPr>
              <a:xfrm>
                <a:off x="1705099" y="2564904"/>
                <a:ext cx="1800200" cy="1800200"/>
              </a:xfrm>
              <a:prstGeom prst="ellipse">
                <a:avLst/>
              </a:prstGeom>
              <a:solidFill>
                <a:srgbClr val="405F8F"/>
              </a:solidFill>
              <a:ln>
                <a:noFill/>
              </a:ln>
              <a:effectLst>
                <a:outerShdw algn="tl" blurRad="444500" dir="2700000" dist="889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800">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23" name="椭圆 22"/>
              <p:cNvSpPr/>
              <p:nvPr/>
            </p:nvSpPr>
            <p:spPr>
              <a:xfrm>
                <a:off x="1853307" y="2713112"/>
                <a:ext cx="1503784" cy="1503784"/>
              </a:xfrm>
              <a:prstGeom prst="ellipse">
                <a:avLst/>
              </a:prstGeom>
              <a:blipFill>
                <a:blip r:embed="rId3"/>
                <a:stretch>
                  <a:fillRect/>
                </a:stretch>
              </a:blip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800">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grpSp>
        <p:sp>
          <p:nvSpPr>
            <p:cNvPr id="21" name="TextBox 20"/>
            <p:cNvSpPr txBox="1"/>
            <p:nvPr/>
          </p:nvSpPr>
          <p:spPr>
            <a:xfrm>
              <a:off x="6217936" y="1271633"/>
              <a:ext cx="527724" cy="315506"/>
            </a:xfrm>
            <a:prstGeom prst="rect">
              <a:avLst/>
            </a:prstGeom>
            <a:noFill/>
          </p:spPr>
          <p:txBody>
            <a:bodyPr rtlCol="0" wrap="square">
              <a:spAutoFit/>
            </a:bodyPr>
            <a:lstStyle/>
            <a:p>
              <a:pPr algn="ctr"/>
              <a:r>
                <a:rPr altLang="zh-CN" b="1" lang="en-US" sz="3200">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01</a:t>
              </a:r>
            </a:p>
          </p:txBody>
        </p:sp>
      </p:grpSp>
      <p:cxnSp>
        <p:nvCxnSpPr>
          <p:cNvPr id="24" name="直接连接符 23"/>
          <p:cNvCxnSpPr/>
          <p:nvPr/>
        </p:nvCxnSpPr>
        <p:spPr>
          <a:xfrm>
            <a:off x="1903328" y="3535571"/>
            <a:ext cx="2664296" cy="0"/>
          </a:xfrm>
          <a:prstGeom prst="line">
            <a:avLst/>
          </a:prstGeom>
          <a:ln>
            <a:solidFill>
              <a:schemeClr val="bg1">
                <a:lumMod val="50000"/>
              </a:schemeClr>
            </a:solidFill>
            <a:headEnd len="med" type="oval" w="med"/>
            <a:tailEnd len="med" type="oval" w="med"/>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2191360" y="3158152"/>
            <a:ext cx="2088231" cy="365752"/>
          </a:xfrm>
          <a:prstGeom prst="rect">
            <a:avLst/>
          </a:prstGeom>
        </p:spPr>
        <p:txBody>
          <a:bodyPr bIns="45716" lIns="91431" rIns="91431" tIns="45716" wrap="square">
            <a:spAutoFit/>
          </a:bodyPr>
          <a:lstStyle/>
          <a:p>
            <a:pPr>
              <a:spcBef>
                <a:spcPct val="0"/>
              </a:spcBef>
              <a:buFont charset="0" panose="020b0604020202020204" pitchFamily="34" typeface="Arial"/>
              <a:buNone/>
            </a:pPr>
            <a:r>
              <a:rPr altLang="en-US" b="1" lang="zh-CN">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对手认识不足</a:t>
            </a:r>
          </a:p>
        </p:txBody>
      </p:sp>
      <p:sp>
        <p:nvSpPr>
          <p:cNvPr id="26" name="矩形 47"/>
          <p:cNvSpPr>
            <a:spLocks noChangeArrowheads="1"/>
          </p:cNvSpPr>
          <p:nvPr/>
        </p:nvSpPr>
        <p:spPr bwMode="auto">
          <a:xfrm>
            <a:off x="2191360" y="3566158"/>
            <a:ext cx="3663554" cy="85952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lnSpc>
                <a:spcPct val="120000"/>
              </a:lnSpc>
              <a:spcBef>
                <a:spcPct val="0"/>
              </a:spcBef>
              <a:buNone/>
            </a:pPr>
            <a:r>
              <a:rPr altLang="en-US" lang="zh-CN" sz="1400">
                <a:solidFill>
                  <a:schemeClr val="tx1">
                    <a:lumMod val="50000"/>
                    <a:lumOff val="50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在此录入上述图表的综合说明，在此录入上述图表的综合描述说明。在此录入上述图表的综合说明。</a:t>
            </a:r>
          </a:p>
        </p:txBody>
      </p:sp>
      <p:grpSp>
        <p:nvGrpSpPr>
          <p:cNvPr id="27" name="组合 26"/>
          <p:cNvGrpSpPr/>
          <p:nvPr/>
        </p:nvGrpSpPr>
        <p:grpSpPr>
          <a:xfrm>
            <a:off x="1183248" y="3278564"/>
            <a:ext cx="968654" cy="956034"/>
            <a:chOff x="6217935" y="1158425"/>
            <a:chExt cx="527724" cy="520849"/>
          </a:xfrm>
        </p:grpSpPr>
        <p:grpSp>
          <p:nvGrpSpPr>
            <p:cNvPr id="28" name="组合 27"/>
            <p:cNvGrpSpPr/>
            <p:nvPr/>
          </p:nvGrpSpPr>
          <p:grpSpPr>
            <a:xfrm>
              <a:off x="6219351" y="1158425"/>
              <a:ext cx="520849" cy="520849"/>
              <a:chOff x="1705099" y="2564904"/>
              <a:chExt cx="1800200" cy="1800200"/>
            </a:xfrm>
          </p:grpSpPr>
          <p:sp>
            <p:nvSpPr>
              <p:cNvPr id="30" name="椭圆 29"/>
              <p:cNvSpPr/>
              <p:nvPr/>
            </p:nvSpPr>
            <p:spPr>
              <a:xfrm>
                <a:off x="1705099" y="2564904"/>
                <a:ext cx="1800200" cy="1800200"/>
              </a:xfrm>
              <a:prstGeom prst="ellipse">
                <a:avLst/>
              </a:prstGeom>
              <a:solidFill>
                <a:srgbClr val="405F8F"/>
              </a:solidFill>
              <a:ln>
                <a:noFill/>
              </a:ln>
              <a:effectLst>
                <a:outerShdw algn="tl" blurRad="444500" dir="2700000" dist="889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800">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31" name="椭圆 30"/>
              <p:cNvSpPr/>
              <p:nvPr/>
            </p:nvSpPr>
            <p:spPr>
              <a:xfrm>
                <a:off x="1853307" y="2713112"/>
                <a:ext cx="1503784" cy="1503784"/>
              </a:xfrm>
              <a:prstGeom prst="ellipse">
                <a:avLst/>
              </a:prstGeom>
              <a:blipFill>
                <a:blip r:embed="rId3"/>
                <a:stretch>
                  <a:fillRect/>
                </a:stretch>
              </a:blip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800">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grpSp>
        <p:sp>
          <p:nvSpPr>
            <p:cNvPr id="29" name="TextBox 28"/>
            <p:cNvSpPr txBox="1"/>
            <p:nvPr/>
          </p:nvSpPr>
          <p:spPr>
            <a:xfrm>
              <a:off x="6217936" y="1271633"/>
              <a:ext cx="527724" cy="315506"/>
            </a:xfrm>
            <a:prstGeom prst="rect">
              <a:avLst/>
            </a:prstGeom>
            <a:noFill/>
          </p:spPr>
          <p:txBody>
            <a:bodyPr rtlCol="0" wrap="square">
              <a:spAutoFit/>
            </a:bodyPr>
            <a:lstStyle/>
            <a:p>
              <a:pPr algn="ctr"/>
              <a:r>
                <a:rPr altLang="zh-CN" b="1" lang="en-US" sz="3200">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02</a:t>
              </a:r>
            </a:p>
          </p:txBody>
        </p:sp>
      </p:grpSp>
      <p:cxnSp>
        <p:nvCxnSpPr>
          <p:cNvPr id="32" name="直接连接符 31"/>
          <p:cNvCxnSpPr/>
          <p:nvPr/>
        </p:nvCxnSpPr>
        <p:spPr>
          <a:xfrm>
            <a:off x="1894474" y="4975731"/>
            <a:ext cx="2664296" cy="0"/>
          </a:xfrm>
          <a:prstGeom prst="line">
            <a:avLst/>
          </a:prstGeom>
          <a:ln>
            <a:solidFill>
              <a:schemeClr val="bg1">
                <a:lumMod val="50000"/>
              </a:schemeClr>
            </a:solidFill>
            <a:headEnd len="med" type="oval" w="med"/>
            <a:tailEnd len="med" type="oval" w="med"/>
          </a:ln>
        </p:spPr>
        <p:style>
          <a:lnRef idx="1">
            <a:schemeClr val="accent1"/>
          </a:lnRef>
          <a:fillRef idx="0">
            <a:schemeClr val="accent1"/>
          </a:fillRef>
          <a:effectRef idx="0">
            <a:schemeClr val="accent1"/>
          </a:effectRef>
          <a:fontRef idx="minor">
            <a:schemeClr val="tx1"/>
          </a:fontRef>
        </p:style>
      </p:cxnSp>
      <p:sp>
        <p:nvSpPr>
          <p:cNvPr id="33" name="矩形 32"/>
          <p:cNvSpPr/>
          <p:nvPr/>
        </p:nvSpPr>
        <p:spPr>
          <a:xfrm>
            <a:off x="2182506" y="4598312"/>
            <a:ext cx="2088231" cy="365752"/>
          </a:xfrm>
          <a:prstGeom prst="rect">
            <a:avLst/>
          </a:prstGeom>
        </p:spPr>
        <p:txBody>
          <a:bodyPr bIns="45716" lIns="91431" rIns="91431" tIns="45716" wrap="square">
            <a:spAutoFit/>
          </a:bodyPr>
          <a:lstStyle/>
          <a:p>
            <a:pPr>
              <a:spcBef>
                <a:spcPct val="0"/>
              </a:spcBef>
              <a:buFont charset="0" panose="020b0604020202020204" pitchFamily="34" typeface="Arial"/>
              <a:buNone/>
            </a:pPr>
            <a:r>
              <a:rPr altLang="en-US" b="1" lang="zh-CN">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团队积极性不高</a:t>
            </a:r>
          </a:p>
        </p:txBody>
      </p:sp>
      <p:sp>
        <p:nvSpPr>
          <p:cNvPr id="34" name="矩形 47"/>
          <p:cNvSpPr>
            <a:spLocks noChangeArrowheads="1"/>
          </p:cNvSpPr>
          <p:nvPr/>
        </p:nvSpPr>
        <p:spPr bwMode="auto">
          <a:xfrm>
            <a:off x="2182506" y="5006318"/>
            <a:ext cx="3663554" cy="85952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lnSpc>
                <a:spcPct val="120000"/>
              </a:lnSpc>
              <a:spcBef>
                <a:spcPct val="0"/>
              </a:spcBef>
              <a:buNone/>
            </a:pPr>
            <a:r>
              <a:rPr altLang="en-US" lang="zh-CN" sz="1400">
                <a:solidFill>
                  <a:schemeClr val="tx1">
                    <a:lumMod val="50000"/>
                    <a:lumOff val="50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在此录入上述图表的综合说明，在此录入上述图表的综合描述说明。在此录入上述图表的综合说明。</a:t>
            </a:r>
          </a:p>
        </p:txBody>
      </p:sp>
      <p:grpSp>
        <p:nvGrpSpPr>
          <p:cNvPr id="35" name="组合 34"/>
          <p:cNvGrpSpPr/>
          <p:nvPr/>
        </p:nvGrpSpPr>
        <p:grpSpPr>
          <a:xfrm>
            <a:off x="1174394" y="4718724"/>
            <a:ext cx="968654" cy="956034"/>
            <a:chOff x="6217935" y="1158425"/>
            <a:chExt cx="527724" cy="520849"/>
          </a:xfrm>
        </p:grpSpPr>
        <p:grpSp>
          <p:nvGrpSpPr>
            <p:cNvPr id="36" name="组合 35"/>
            <p:cNvGrpSpPr/>
            <p:nvPr/>
          </p:nvGrpSpPr>
          <p:grpSpPr>
            <a:xfrm>
              <a:off x="6219351" y="1158425"/>
              <a:ext cx="520849" cy="520849"/>
              <a:chOff x="1705099" y="2564904"/>
              <a:chExt cx="1800200" cy="1800200"/>
            </a:xfrm>
          </p:grpSpPr>
          <p:sp>
            <p:nvSpPr>
              <p:cNvPr id="38" name="椭圆 37"/>
              <p:cNvSpPr/>
              <p:nvPr/>
            </p:nvSpPr>
            <p:spPr>
              <a:xfrm>
                <a:off x="1705099" y="2564904"/>
                <a:ext cx="1800200" cy="1800200"/>
              </a:xfrm>
              <a:prstGeom prst="ellipse">
                <a:avLst/>
              </a:prstGeom>
              <a:solidFill>
                <a:srgbClr val="405F8F"/>
              </a:solidFill>
              <a:ln>
                <a:noFill/>
              </a:ln>
              <a:effectLst>
                <a:outerShdw algn="tl" blurRad="444500" dir="2700000" dist="889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800">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39" name="椭圆 38"/>
              <p:cNvSpPr/>
              <p:nvPr/>
            </p:nvSpPr>
            <p:spPr>
              <a:xfrm>
                <a:off x="1853307" y="2713112"/>
                <a:ext cx="1503784" cy="1503784"/>
              </a:xfrm>
              <a:prstGeom prst="ellipse">
                <a:avLst/>
              </a:prstGeom>
              <a:blipFill>
                <a:blip r:embed="rId3"/>
                <a:stretch>
                  <a:fillRect/>
                </a:stretch>
              </a:blip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800">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grpSp>
        <p:sp>
          <p:nvSpPr>
            <p:cNvPr id="37" name="TextBox 36"/>
            <p:cNvSpPr txBox="1"/>
            <p:nvPr/>
          </p:nvSpPr>
          <p:spPr>
            <a:xfrm>
              <a:off x="6217936" y="1271633"/>
              <a:ext cx="527724" cy="315506"/>
            </a:xfrm>
            <a:prstGeom prst="rect">
              <a:avLst/>
            </a:prstGeom>
            <a:noFill/>
          </p:spPr>
          <p:txBody>
            <a:bodyPr rtlCol="0" wrap="square">
              <a:spAutoFit/>
            </a:bodyPr>
            <a:lstStyle/>
            <a:p>
              <a:pPr algn="ctr"/>
              <a:r>
                <a:rPr altLang="zh-CN" b="1" lang="en-US" sz="3200">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03</a:t>
              </a:r>
            </a:p>
          </p:txBody>
        </p:sp>
      </p:grpSp>
    </p:spTree>
  </p:cSld>
  <p:clrMapOvr>
    <a:masterClrMapping/>
  </p:clrMapOvr>
  <mc:AlternateContent>
    <mc:Choice Requires="p14">
      <p:transition p14:dur="1400" spd="slow">
        <p14:ripp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1" presetSubtype="0">
                                  <p:stCondLst>
                                    <p:cond delay="0"/>
                                  </p:stCondLst>
                                  <p:iterate type="lt">
                                    <p:tmPct val="10000"/>
                                  </p:iterate>
                                  <p:childTnLst>
                                    <p:set>
                                      <p:cBhvr>
                                        <p:cTn dur="1" fill="hold" id="6">
                                          <p:stCondLst>
                                            <p:cond delay="0"/>
                                          </p:stCondLst>
                                        </p:cTn>
                                        <p:tgtEl>
                                          <p:spTgt spid="91"/>
                                        </p:tgtEl>
                                        <p:attrNameLst>
                                          <p:attrName>style.visibility</p:attrName>
                                        </p:attrNameLst>
                                      </p:cBhvr>
                                      <p:to>
                                        <p:strVal val="visible"/>
                                      </p:to>
                                    </p:set>
                                    <p:anim calcmode="lin" valueType="num">
                                      <p:cBhvr>
                                        <p:cTn dur="500" fill="hold" id="7"/>
                                        <p:tgtEl>
                                          <p:spTgt spid="91"/>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
                                        <p:tgtEl>
                                          <p:spTgt spid="91"/>
                                        </p:tgtEl>
                                        <p:attrNameLst>
                                          <p:attrName>ppt_y</p:attrName>
                                        </p:attrNameLst>
                                      </p:cBhvr>
                                      <p:tavLst>
                                        <p:tav tm="0">
                                          <p:val>
                                            <p:strVal val="#ppt_y"/>
                                          </p:val>
                                        </p:tav>
                                        <p:tav tm="100000">
                                          <p:val>
                                            <p:strVal val="#ppt_y"/>
                                          </p:val>
                                        </p:tav>
                                      </p:tavLst>
                                    </p:anim>
                                    <p:anim calcmode="lin" valueType="num">
                                      <p:cBhvr>
                                        <p:cTn dur="500" fill="hold" id="9"/>
                                        <p:tgtEl>
                                          <p:spTgt spid="91"/>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
                                        <p:tgtEl>
                                          <p:spTgt spid="91"/>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1" tmFilter="0,0; .5, 1; 1, 1"/>
                                        <p:tgtEl>
                                          <p:spTgt spid="91"/>
                                        </p:tgtEl>
                                      </p:cBhvr>
                                    </p:animEffect>
                                  </p:childTnLst>
                                </p:cTn>
                              </p:par>
                              <p:par>
                                <p:cTn fill="hold" id="12" nodeType="withEffect" presetClass="entr" presetID="2" presetSubtype="8">
                                  <p:stCondLst>
                                    <p:cond delay="250"/>
                                  </p:stCondLst>
                                  <p:childTnLst>
                                    <p:set>
                                      <p:cBhvr>
                                        <p:cTn dur="1" fill="hold" id="13">
                                          <p:stCondLst>
                                            <p:cond delay="0"/>
                                          </p:stCondLst>
                                        </p:cTn>
                                        <p:tgtEl>
                                          <p:spTgt spid="98"/>
                                        </p:tgtEl>
                                        <p:attrNameLst>
                                          <p:attrName>style.visibility</p:attrName>
                                        </p:attrNameLst>
                                      </p:cBhvr>
                                      <p:to>
                                        <p:strVal val="visible"/>
                                      </p:to>
                                    </p:set>
                                    <p:anim calcmode="lin" valueType="num">
                                      <p:cBhvr additive="base">
                                        <p:cTn dur="500" fill="hold" id="14"/>
                                        <p:tgtEl>
                                          <p:spTgt spid="98"/>
                                        </p:tgtEl>
                                        <p:attrNameLst>
                                          <p:attrName>ppt_x</p:attrName>
                                        </p:attrNameLst>
                                      </p:cBhvr>
                                      <p:tavLst>
                                        <p:tav tm="0">
                                          <p:val>
                                            <p:strVal val="0-#ppt_w/2"/>
                                          </p:val>
                                        </p:tav>
                                        <p:tav tm="100000">
                                          <p:val>
                                            <p:strVal val="#ppt_x"/>
                                          </p:val>
                                        </p:tav>
                                      </p:tavLst>
                                    </p:anim>
                                    <p:anim calcmode="lin" valueType="num">
                                      <p:cBhvr additive="base">
                                        <p:cTn dur="500" fill="hold" id="15"/>
                                        <p:tgtEl>
                                          <p:spTgt spid="98"/>
                                        </p:tgtEl>
                                        <p:attrNameLst>
                                          <p:attrName>ppt_y</p:attrName>
                                        </p:attrNameLst>
                                      </p:cBhvr>
                                      <p:tavLst>
                                        <p:tav tm="0">
                                          <p:val>
                                            <p:strVal val="#ppt_y"/>
                                          </p:val>
                                        </p:tav>
                                        <p:tav tm="100000">
                                          <p:val>
                                            <p:strVal val="#ppt_y"/>
                                          </p:val>
                                        </p:tav>
                                      </p:tavLst>
                                    </p:anim>
                                  </p:childTnLst>
                                </p:cTn>
                              </p:par>
                              <p:par>
                                <p:cTn fill="hold" id="16" nodeType="withEffect" presetClass="entr" presetID="2" presetSubtype="2">
                                  <p:stCondLst>
                                    <p:cond delay="250"/>
                                  </p:stCondLst>
                                  <p:childTnLst>
                                    <p:set>
                                      <p:cBhvr>
                                        <p:cTn dur="1" fill="hold" id="17">
                                          <p:stCondLst>
                                            <p:cond delay="0"/>
                                          </p:stCondLst>
                                        </p:cTn>
                                        <p:tgtEl>
                                          <p:spTgt spid="95"/>
                                        </p:tgtEl>
                                        <p:attrNameLst>
                                          <p:attrName>style.visibility</p:attrName>
                                        </p:attrNameLst>
                                      </p:cBhvr>
                                      <p:to>
                                        <p:strVal val="visible"/>
                                      </p:to>
                                    </p:set>
                                    <p:anim calcmode="lin" valueType="num">
                                      <p:cBhvr additive="base">
                                        <p:cTn dur="500" fill="hold" id="18"/>
                                        <p:tgtEl>
                                          <p:spTgt spid="95"/>
                                        </p:tgtEl>
                                        <p:attrNameLst>
                                          <p:attrName>ppt_x</p:attrName>
                                        </p:attrNameLst>
                                      </p:cBhvr>
                                      <p:tavLst>
                                        <p:tav tm="0">
                                          <p:val>
                                            <p:strVal val="1+#ppt_w/2"/>
                                          </p:val>
                                        </p:tav>
                                        <p:tav tm="100000">
                                          <p:val>
                                            <p:strVal val="#ppt_x"/>
                                          </p:val>
                                        </p:tav>
                                      </p:tavLst>
                                    </p:anim>
                                    <p:anim calcmode="lin" valueType="num">
                                      <p:cBhvr additive="base">
                                        <p:cTn dur="500" fill="hold" id="19"/>
                                        <p:tgtEl>
                                          <p:spTgt spid="95"/>
                                        </p:tgtEl>
                                        <p:attrNameLst>
                                          <p:attrName>ppt_y</p:attrName>
                                        </p:attrNameLst>
                                      </p:cBhvr>
                                      <p:tavLst>
                                        <p:tav tm="0">
                                          <p:val>
                                            <p:strVal val="#ppt_y"/>
                                          </p:val>
                                        </p:tav>
                                        <p:tav tm="100000">
                                          <p:val>
                                            <p:strVal val="#ppt_y"/>
                                          </p:val>
                                        </p:tav>
                                      </p:tavLst>
                                    </p:anim>
                                  </p:childTnLst>
                                </p:cTn>
                              </p:par>
                              <p:par>
                                <p:cTn fill="hold" id="20" nodeType="withEffect" presetClass="entr" presetID="2" presetSubtype="8">
                                  <p:stCondLst>
                                    <p:cond delay="250"/>
                                  </p:stCondLst>
                                  <p:childTnLst>
                                    <p:set>
                                      <p:cBhvr>
                                        <p:cTn dur="1" fill="hold" id="21">
                                          <p:stCondLst>
                                            <p:cond delay="0"/>
                                          </p:stCondLst>
                                        </p:cTn>
                                        <p:tgtEl>
                                          <p:spTgt spid="102"/>
                                        </p:tgtEl>
                                        <p:attrNameLst>
                                          <p:attrName>style.visibility</p:attrName>
                                        </p:attrNameLst>
                                      </p:cBhvr>
                                      <p:to>
                                        <p:strVal val="visible"/>
                                      </p:to>
                                    </p:set>
                                    <p:anim calcmode="lin" valueType="num">
                                      <p:cBhvr additive="base">
                                        <p:cTn dur="500" fill="hold" id="22"/>
                                        <p:tgtEl>
                                          <p:spTgt spid="102"/>
                                        </p:tgtEl>
                                        <p:attrNameLst>
                                          <p:attrName>ppt_x</p:attrName>
                                        </p:attrNameLst>
                                      </p:cBhvr>
                                      <p:tavLst>
                                        <p:tav tm="0">
                                          <p:val>
                                            <p:strVal val="0-#ppt_w/2"/>
                                          </p:val>
                                        </p:tav>
                                        <p:tav tm="100000">
                                          <p:val>
                                            <p:strVal val="#ppt_x"/>
                                          </p:val>
                                        </p:tav>
                                      </p:tavLst>
                                    </p:anim>
                                    <p:anim calcmode="lin" valueType="num">
                                      <p:cBhvr additive="base">
                                        <p:cTn dur="500" fill="hold" id="23"/>
                                        <p:tgtEl>
                                          <p:spTgt spid="102"/>
                                        </p:tgtEl>
                                        <p:attrNameLst>
                                          <p:attrName>ppt_y</p:attrName>
                                        </p:attrNameLst>
                                      </p:cBhvr>
                                      <p:tavLst>
                                        <p:tav tm="0">
                                          <p:val>
                                            <p:strVal val="#ppt_y"/>
                                          </p:val>
                                        </p:tav>
                                        <p:tav tm="100000">
                                          <p:val>
                                            <p:strVal val="#ppt_y"/>
                                          </p:val>
                                        </p:tav>
                                      </p:tavLst>
                                    </p:anim>
                                  </p:childTnLst>
                                </p:cTn>
                              </p:par>
                              <p:par>
                                <p:cTn fill="hold" id="24" nodeType="withEffect" presetClass="entr" presetID="2" presetSubtype="2">
                                  <p:stCondLst>
                                    <p:cond delay="250"/>
                                  </p:stCondLst>
                                  <p:childTnLst>
                                    <p:set>
                                      <p:cBhvr>
                                        <p:cTn dur="1" fill="hold" id="25">
                                          <p:stCondLst>
                                            <p:cond delay="0"/>
                                          </p:stCondLst>
                                        </p:cTn>
                                        <p:tgtEl>
                                          <p:spTgt spid="101"/>
                                        </p:tgtEl>
                                        <p:attrNameLst>
                                          <p:attrName>style.visibility</p:attrName>
                                        </p:attrNameLst>
                                      </p:cBhvr>
                                      <p:to>
                                        <p:strVal val="visible"/>
                                      </p:to>
                                    </p:set>
                                    <p:anim calcmode="lin" valueType="num">
                                      <p:cBhvr additive="base">
                                        <p:cTn dur="500" fill="hold" id="26"/>
                                        <p:tgtEl>
                                          <p:spTgt spid="101"/>
                                        </p:tgtEl>
                                        <p:attrNameLst>
                                          <p:attrName>ppt_x</p:attrName>
                                        </p:attrNameLst>
                                      </p:cBhvr>
                                      <p:tavLst>
                                        <p:tav tm="0">
                                          <p:val>
                                            <p:strVal val="1+#ppt_w/2"/>
                                          </p:val>
                                        </p:tav>
                                        <p:tav tm="100000">
                                          <p:val>
                                            <p:strVal val="#ppt_x"/>
                                          </p:val>
                                        </p:tav>
                                      </p:tavLst>
                                    </p:anim>
                                    <p:anim calcmode="lin" valueType="num">
                                      <p:cBhvr additive="base">
                                        <p:cTn dur="500" fill="hold" id="27"/>
                                        <p:tgtEl>
                                          <p:spTgt spid="101"/>
                                        </p:tgtEl>
                                        <p:attrNameLst>
                                          <p:attrName>ppt_y</p:attrName>
                                        </p:attrNameLst>
                                      </p:cBhvr>
                                      <p:tavLst>
                                        <p:tav tm="0">
                                          <p:val>
                                            <p:strVal val="#ppt_y"/>
                                          </p:val>
                                        </p:tav>
                                        <p:tav tm="100000">
                                          <p:val>
                                            <p:strVal val="#ppt_y"/>
                                          </p:val>
                                        </p:tav>
                                      </p:tavLst>
                                    </p:anim>
                                  </p:childTnLst>
                                </p:cTn>
                              </p:par>
                            </p:childTnLst>
                          </p:cTn>
                        </p:par>
                        <p:par>
                          <p:cTn fill="hold" id="28" nodeType="afterGroup">
                            <p:stCondLst>
                              <p:cond delay="750"/>
                            </p:stCondLst>
                            <p:childTnLst>
                              <p:par>
                                <p:cTn fill="hold" id="29" nodeType="afterEffect" presetClass="entr" presetID="45" presetSubtype="0">
                                  <p:stCondLst>
                                    <p:cond delay="0"/>
                                  </p:stCondLst>
                                  <p:childTnLst>
                                    <p:set>
                                      <p:cBhvr>
                                        <p:cTn dur="1" fill="hold" id="30">
                                          <p:stCondLst>
                                            <p:cond delay="0"/>
                                          </p:stCondLst>
                                        </p:cTn>
                                        <p:tgtEl>
                                          <p:spTgt spid="19"/>
                                        </p:tgtEl>
                                        <p:attrNameLst>
                                          <p:attrName>style.visibility</p:attrName>
                                        </p:attrNameLst>
                                      </p:cBhvr>
                                      <p:to>
                                        <p:strVal val="visible"/>
                                      </p:to>
                                    </p:set>
                                    <p:animEffect filter="fade" transition="in">
                                      <p:cBhvr>
                                        <p:cTn dur="750" id="31"/>
                                        <p:tgtEl>
                                          <p:spTgt spid="19"/>
                                        </p:tgtEl>
                                      </p:cBhvr>
                                    </p:animEffect>
                                    <p:anim calcmode="lin" valueType="num">
                                      <p:cBhvr>
                                        <p:cTn dur="750" fill="hold" id="32"/>
                                        <p:tgtEl>
                                          <p:spTgt spid="19"/>
                                        </p:tgtEl>
                                        <p:attrNameLst>
                                          <p:attrName>ppt_w</p:attrName>
                                        </p:attrNameLst>
                                      </p:cBhvr>
                                      <p:tavLst>
                                        <p:tav fmla="#ppt_w*sin(2.5*pi*$)" tm="0">
                                          <p:val>
                                            <p:fltVal val="0"/>
                                          </p:val>
                                        </p:tav>
                                        <p:tav tm="100000">
                                          <p:val>
                                            <p:fltVal val="1"/>
                                          </p:val>
                                        </p:tav>
                                      </p:tavLst>
                                    </p:anim>
                                    <p:anim calcmode="lin" valueType="num">
                                      <p:cBhvr>
                                        <p:cTn dur="750" fill="hold" id="33"/>
                                        <p:tgtEl>
                                          <p:spTgt spid="19"/>
                                        </p:tgtEl>
                                        <p:attrNameLst>
                                          <p:attrName>ppt_h</p:attrName>
                                        </p:attrNameLst>
                                      </p:cBhvr>
                                      <p:tavLst>
                                        <p:tav tm="0">
                                          <p:val>
                                            <p:strVal val="#ppt_h"/>
                                          </p:val>
                                        </p:tav>
                                        <p:tav tm="100000">
                                          <p:val>
                                            <p:strVal val="#ppt_h"/>
                                          </p:val>
                                        </p:tav>
                                      </p:tavLst>
                                    </p:anim>
                                  </p:childTnLst>
                                </p:cTn>
                              </p:par>
                            </p:childTnLst>
                          </p:cTn>
                        </p:par>
                        <p:par>
                          <p:cTn fill="hold" id="34" nodeType="afterGroup">
                            <p:stCondLst>
                              <p:cond delay="1500"/>
                            </p:stCondLst>
                            <p:childTnLst>
                              <p:par>
                                <p:cTn fill="hold" id="35" nodeType="afterEffect" presetClass="entr" presetID="22" presetSubtype="8">
                                  <p:stCondLst>
                                    <p:cond delay="0"/>
                                  </p:stCondLst>
                                  <p:childTnLst>
                                    <p:set>
                                      <p:cBhvr>
                                        <p:cTn dur="1" fill="hold" id="36">
                                          <p:stCondLst>
                                            <p:cond delay="0"/>
                                          </p:stCondLst>
                                        </p:cTn>
                                        <p:tgtEl>
                                          <p:spTgt spid="16"/>
                                        </p:tgtEl>
                                        <p:attrNameLst>
                                          <p:attrName>style.visibility</p:attrName>
                                        </p:attrNameLst>
                                      </p:cBhvr>
                                      <p:to>
                                        <p:strVal val="visible"/>
                                      </p:to>
                                    </p:set>
                                    <p:animEffect filter="wipe(left)" transition="in">
                                      <p:cBhvr>
                                        <p:cTn dur="500" id="37"/>
                                        <p:tgtEl>
                                          <p:spTgt spid="16"/>
                                        </p:tgtEl>
                                      </p:cBhvr>
                                    </p:animEffect>
                                  </p:childTnLst>
                                </p:cTn>
                              </p:par>
                              <p:par>
                                <p:cTn fill="hold" grpId="0" id="38" nodeType="withEffect" presetClass="entr" presetID="2" presetSubtype="2">
                                  <p:stCondLst>
                                    <p:cond delay="500"/>
                                  </p:stCondLst>
                                  <p:childTnLst>
                                    <p:set>
                                      <p:cBhvr>
                                        <p:cTn dur="1" fill="hold" id="39">
                                          <p:stCondLst>
                                            <p:cond delay="0"/>
                                          </p:stCondLst>
                                        </p:cTn>
                                        <p:tgtEl>
                                          <p:spTgt spid="17"/>
                                        </p:tgtEl>
                                        <p:attrNameLst>
                                          <p:attrName>style.visibility</p:attrName>
                                        </p:attrNameLst>
                                      </p:cBhvr>
                                      <p:to>
                                        <p:strVal val="visible"/>
                                      </p:to>
                                    </p:set>
                                    <p:anim calcmode="lin" valueType="num">
                                      <p:cBhvr additive="base">
                                        <p:cTn dur="500" fill="hold" id="40"/>
                                        <p:tgtEl>
                                          <p:spTgt spid="17"/>
                                        </p:tgtEl>
                                        <p:attrNameLst>
                                          <p:attrName>ppt_x</p:attrName>
                                        </p:attrNameLst>
                                      </p:cBhvr>
                                      <p:tavLst>
                                        <p:tav tm="0">
                                          <p:val>
                                            <p:strVal val="1+#ppt_w/2"/>
                                          </p:val>
                                        </p:tav>
                                        <p:tav tm="100000">
                                          <p:val>
                                            <p:strVal val="#ppt_x"/>
                                          </p:val>
                                        </p:tav>
                                      </p:tavLst>
                                    </p:anim>
                                    <p:anim calcmode="lin" valueType="num">
                                      <p:cBhvr additive="base">
                                        <p:cTn dur="500" fill="hold" id="41"/>
                                        <p:tgtEl>
                                          <p:spTgt spid="17"/>
                                        </p:tgtEl>
                                        <p:attrNameLst>
                                          <p:attrName>ppt_y</p:attrName>
                                        </p:attrNameLst>
                                      </p:cBhvr>
                                      <p:tavLst>
                                        <p:tav tm="0">
                                          <p:val>
                                            <p:strVal val="#ppt_y"/>
                                          </p:val>
                                        </p:tav>
                                        <p:tav tm="100000">
                                          <p:val>
                                            <p:strVal val="#ppt_y"/>
                                          </p:val>
                                        </p:tav>
                                      </p:tavLst>
                                    </p:anim>
                                  </p:childTnLst>
                                </p:cTn>
                              </p:par>
                              <p:par>
                                <p:cTn fill="hold" grpId="0" id="42" nodeType="withEffect" presetClass="entr" presetID="2" presetSubtype="2">
                                  <p:stCondLst>
                                    <p:cond delay="500"/>
                                  </p:stCondLst>
                                  <p:childTnLst>
                                    <p:set>
                                      <p:cBhvr>
                                        <p:cTn dur="1" fill="hold" id="43">
                                          <p:stCondLst>
                                            <p:cond delay="0"/>
                                          </p:stCondLst>
                                        </p:cTn>
                                        <p:tgtEl>
                                          <p:spTgt spid="18"/>
                                        </p:tgtEl>
                                        <p:attrNameLst>
                                          <p:attrName>style.visibility</p:attrName>
                                        </p:attrNameLst>
                                      </p:cBhvr>
                                      <p:to>
                                        <p:strVal val="visible"/>
                                      </p:to>
                                    </p:set>
                                    <p:anim calcmode="lin" valueType="num">
                                      <p:cBhvr additive="base">
                                        <p:cTn dur="500" fill="hold" id="44"/>
                                        <p:tgtEl>
                                          <p:spTgt spid="18"/>
                                        </p:tgtEl>
                                        <p:attrNameLst>
                                          <p:attrName>ppt_x</p:attrName>
                                        </p:attrNameLst>
                                      </p:cBhvr>
                                      <p:tavLst>
                                        <p:tav tm="0">
                                          <p:val>
                                            <p:strVal val="1+#ppt_w/2"/>
                                          </p:val>
                                        </p:tav>
                                        <p:tav tm="100000">
                                          <p:val>
                                            <p:strVal val="#ppt_x"/>
                                          </p:val>
                                        </p:tav>
                                      </p:tavLst>
                                    </p:anim>
                                    <p:anim calcmode="lin" valueType="num">
                                      <p:cBhvr additive="base">
                                        <p:cTn dur="500" fill="hold" id="45"/>
                                        <p:tgtEl>
                                          <p:spTgt spid="18"/>
                                        </p:tgtEl>
                                        <p:attrNameLst>
                                          <p:attrName>ppt_y</p:attrName>
                                        </p:attrNameLst>
                                      </p:cBhvr>
                                      <p:tavLst>
                                        <p:tav tm="0">
                                          <p:val>
                                            <p:strVal val="#ppt_y"/>
                                          </p:val>
                                        </p:tav>
                                        <p:tav tm="100000">
                                          <p:val>
                                            <p:strVal val="#ppt_y"/>
                                          </p:val>
                                        </p:tav>
                                      </p:tavLst>
                                    </p:anim>
                                  </p:childTnLst>
                                </p:cTn>
                              </p:par>
                            </p:childTnLst>
                          </p:cTn>
                        </p:par>
                        <p:par>
                          <p:cTn fill="hold" id="46" nodeType="afterGroup">
                            <p:stCondLst>
                              <p:cond delay="2500"/>
                            </p:stCondLst>
                            <p:childTnLst>
                              <p:par>
                                <p:cTn fill="hold" id="47" nodeType="afterEffect" presetClass="entr" presetID="45" presetSubtype="0">
                                  <p:stCondLst>
                                    <p:cond delay="0"/>
                                  </p:stCondLst>
                                  <p:childTnLst>
                                    <p:set>
                                      <p:cBhvr>
                                        <p:cTn dur="1" fill="hold" id="48">
                                          <p:stCondLst>
                                            <p:cond delay="0"/>
                                          </p:stCondLst>
                                        </p:cTn>
                                        <p:tgtEl>
                                          <p:spTgt spid="27"/>
                                        </p:tgtEl>
                                        <p:attrNameLst>
                                          <p:attrName>style.visibility</p:attrName>
                                        </p:attrNameLst>
                                      </p:cBhvr>
                                      <p:to>
                                        <p:strVal val="visible"/>
                                      </p:to>
                                    </p:set>
                                    <p:animEffect filter="fade" transition="in">
                                      <p:cBhvr>
                                        <p:cTn dur="750" id="49"/>
                                        <p:tgtEl>
                                          <p:spTgt spid="27"/>
                                        </p:tgtEl>
                                      </p:cBhvr>
                                    </p:animEffect>
                                    <p:anim calcmode="lin" valueType="num">
                                      <p:cBhvr>
                                        <p:cTn dur="750" fill="hold" id="50"/>
                                        <p:tgtEl>
                                          <p:spTgt spid="27"/>
                                        </p:tgtEl>
                                        <p:attrNameLst>
                                          <p:attrName>ppt_w</p:attrName>
                                        </p:attrNameLst>
                                      </p:cBhvr>
                                      <p:tavLst>
                                        <p:tav fmla="#ppt_w*sin(2.5*pi*$)" tm="0">
                                          <p:val>
                                            <p:fltVal val="0"/>
                                          </p:val>
                                        </p:tav>
                                        <p:tav tm="100000">
                                          <p:val>
                                            <p:fltVal val="1"/>
                                          </p:val>
                                        </p:tav>
                                      </p:tavLst>
                                    </p:anim>
                                    <p:anim calcmode="lin" valueType="num">
                                      <p:cBhvr>
                                        <p:cTn dur="750" fill="hold" id="51"/>
                                        <p:tgtEl>
                                          <p:spTgt spid="27"/>
                                        </p:tgtEl>
                                        <p:attrNameLst>
                                          <p:attrName>ppt_h</p:attrName>
                                        </p:attrNameLst>
                                      </p:cBhvr>
                                      <p:tavLst>
                                        <p:tav tm="0">
                                          <p:val>
                                            <p:strVal val="#ppt_h"/>
                                          </p:val>
                                        </p:tav>
                                        <p:tav tm="100000">
                                          <p:val>
                                            <p:strVal val="#ppt_h"/>
                                          </p:val>
                                        </p:tav>
                                      </p:tavLst>
                                    </p:anim>
                                  </p:childTnLst>
                                </p:cTn>
                              </p:par>
                            </p:childTnLst>
                          </p:cTn>
                        </p:par>
                        <p:par>
                          <p:cTn fill="hold" id="52" nodeType="afterGroup">
                            <p:stCondLst>
                              <p:cond delay="3250"/>
                            </p:stCondLst>
                            <p:childTnLst>
                              <p:par>
                                <p:cTn fill="hold" id="53" nodeType="afterEffect" presetClass="entr" presetID="22" presetSubtype="8">
                                  <p:stCondLst>
                                    <p:cond delay="0"/>
                                  </p:stCondLst>
                                  <p:childTnLst>
                                    <p:set>
                                      <p:cBhvr>
                                        <p:cTn dur="1" fill="hold" id="54">
                                          <p:stCondLst>
                                            <p:cond delay="0"/>
                                          </p:stCondLst>
                                        </p:cTn>
                                        <p:tgtEl>
                                          <p:spTgt spid="24"/>
                                        </p:tgtEl>
                                        <p:attrNameLst>
                                          <p:attrName>style.visibility</p:attrName>
                                        </p:attrNameLst>
                                      </p:cBhvr>
                                      <p:to>
                                        <p:strVal val="visible"/>
                                      </p:to>
                                    </p:set>
                                    <p:animEffect filter="wipe(left)" transition="in">
                                      <p:cBhvr>
                                        <p:cTn dur="500" id="55"/>
                                        <p:tgtEl>
                                          <p:spTgt spid="24"/>
                                        </p:tgtEl>
                                      </p:cBhvr>
                                    </p:animEffect>
                                  </p:childTnLst>
                                </p:cTn>
                              </p:par>
                              <p:par>
                                <p:cTn fill="hold" grpId="0" id="56" nodeType="withEffect" presetClass="entr" presetID="2" presetSubtype="2">
                                  <p:stCondLst>
                                    <p:cond delay="500"/>
                                  </p:stCondLst>
                                  <p:childTnLst>
                                    <p:set>
                                      <p:cBhvr>
                                        <p:cTn dur="1" fill="hold" id="57">
                                          <p:stCondLst>
                                            <p:cond delay="0"/>
                                          </p:stCondLst>
                                        </p:cTn>
                                        <p:tgtEl>
                                          <p:spTgt spid="25"/>
                                        </p:tgtEl>
                                        <p:attrNameLst>
                                          <p:attrName>style.visibility</p:attrName>
                                        </p:attrNameLst>
                                      </p:cBhvr>
                                      <p:to>
                                        <p:strVal val="visible"/>
                                      </p:to>
                                    </p:set>
                                    <p:anim calcmode="lin" valueType="num">
                                      <p:cBhvr additive="base">
                                        <p:cTn dur="500" fill="hold" id="58"/>
                                        <p:tgtEl>
                                          <p:spTgt spid="25"/>
                                        </p:tgtEl>
                                        <p:attrNameLst>
                                          <p:attrName>ppt_x</p:attrName>
                                        </p:attrNameLst>
                                      </p:cBhvr>
                                      <p:tavLst>
                                        <p:tav tm="0">
                                          <p:val>
                                            <p:strVal val="1+#ppt_w/2"/>
                                          </p:val>
                                        </p:tav>
                                        <p:tav tm="100000">
                                          <p:val>
                                            <p:strVal val="#ppt_x"/>
                                          </p:val>
                                        </p:tav>
                                      </p:tavLst>
                                    </p:anim>
                                    <p:anim calcmode="lin" valueType="num">
                                      <p:cBhvr additive="base">
                                        <p:cTn dur="500" fill="hold" id="59"/>
                                        <p:tgtEl>
                                          <p:spTgt spid="25"/>
                                        </p:tgtEl>
                                        <p:attrNameLst>
                                          <p:attrName>ppt_y</p:attrName>
                                        </p:attrNameLst>
                                      </p:cBhvr>
                                      <p:tavLst>
                                        <p:tav tm="0">
                                          <p:val>
                                            <p:strVal val="#ppt_y"/>
                                          </p:val>
                                        </p:tav>
                                        <p:tav tm="100000">
                                          <p:val>
                                            <p:strVal val="#ppt_y"/>
                                          </p:val>
                                        </p:tav>
                                      </p:tavLst>
                                    </p:anim>
                                  </p:childTnLst>
                                </p:cTn>
                              </p:par>
                              <p:par>
                                <p:cTn fill="hold" grpId="0" id="60" nodeType="withEffect" presetClass="entr" presetID="2" presetSubtype="2">
                                  <p:stCondLst>
                                    <p:cond delay="500"/>
                                  </p:stCondLst>
                                  <p:childTnLst>
                                    <p:set>
                                      <p:cBhvr>
                                        <p:cTn dur="1" fill="hold" id="61">
                                          <p:stCondLst>
                                            <p:cond delay="0"/>
                                          </p:stCondLst>
                                        </p:cTn>
                                        <p:tgtEl>
                                          <p:spTgt spid="26"/>
                                        </p:tgtEl>
                                        <p:attrNameLst>
                                          <p:attrName>style.visibility</p:attrName>
                                        </p:attrNameLst>
                                      </p:cBhvr>
                                      <p:to>
                                        <p:strVal val="visible"/>
                                      </p:to>
                                    </p:set>
                                    <p:anim calcmode="lin" valueType="num">
                                      <p:cBhvr additive="base">
                                        <p:cTn dur="500" fill="hold" id="62"/>
                                        <p:tgtEl>
                                          <p:spTgt spid="26"/>
                                        </p:tgtEl>
                                        <p:attrNameLst>
                                          <p:attrName>ppt_x</p:attrName>
                                        </p:attrNameLst>
                                      </p:cBhvr>
                                      <p:tavLst>
                                        <p:tav tm="0">
                                          <p:val>
                                            <p:strVal val="1+#ppt_w/2"/>
                                          </p:val>
                                        </p:tav>
                                        <p:tav tm="100000">
                                          <p:val>
                                            <p:strVal val="#ppt_x"/>
                                          </p:val>
                                        </p:tav>
                                      </p:tavLst>
                                    </p:anim>
                                    <p:anim calcmode="lin" valueType="num">
                                      <p:cBhvr additive="base">
                                        <p:cTn dur="500" fill="hold" id="63"/>
                                        <p:tgtEl>
                                          <p:spTgt spid="26"/>
                                        </p:tgtEl>
                                        <p:attrNameLst>
                                          <p:attrName>ppt_y</p:attrName>
                                        </p:attrNameLst>
                                      </p:cBhvr>
                                      <p:tavLst>
                                        <p:tav tm="0">
                                          <p:val>
                                            <p:strVal val="#ppt_y"/>
                                          </p:val>
                                        </p:tav>
                                        <p:tav tm="100000">
                                          <p:val>
                                            <p:strVal val="#ppt_y"/>
                                          </p:val>
                                        </p:tav>
                                      </p:tavLst>
                                    </p:anim>
                                  </p:childTnLst>
                                </p:cTn>
                              </p:par>
                            </p:childTnLst>
                          </p:cTn>
                        </p:par>
                        <p:par>
                          <p:cTn fill="hold" id="64" nodeType="afterGroup">
                            <p:stCondLst>
                              <p:cond delay="4250"/>
                            </p:stCondLst>
                            <p:childTnLst>
                              <p:par>
                                <p:cTn fill="hold" id="65" nodeType="afterEffect" presetClass="entr" presetID="45" presetSubtype="0">
                                  <p:stCondLst>
                                    <p:cond delay="0"/>
                                  </p:stCondLst>
                                  <p:childTnLst>
                                    <p:set>
                                      <p:cBhvr>
                                        <p:cTn dur="1" fill="hold" id="66">
                                          <p:stCondLst>
                                            <p:cond delay="0"/>
                                          </p:stCondLst>
                                        </p:cTn>
                                        <p:tgtEl>
                                          <p:spTgt spid="35"/>
                                        </p:tgtEl>
                                        <p:attrNameLst>
                                          <p:attrName>style.visibility</p:attrName>
                                        </p:attrNameLst>
                                      </p:cBhvr>
                                      <p:to>
                                        <p:strVal val="visible"/>
                                      </p:to>
                                    </p:set>
                                    <p:animEffect filter="fade" transition="in">
                                      <p:cBhvr>
                                        <p:cTn dur="750" id="67"/>
                                        <p:tgtEl>
                                          <p:spTgt spid="35"/>
                                        </p:tgtEl>
                                      </p:cBhvr>
                                    </p:animEffect>
                                    <p:anim calcmode="lin" valueType="num">
                                      <p:cBhvr>
                                        <p:cTn dur="750" fill="hold" id="68"/>
                                        <p:tgtEl>
                                          <p:spTgt spid="35"/>
                                        </p:tgtEl>
                                        <p:attrNameLst>
                                          <p:attrName>ppt_w</p:attrName>
                                        </p:attrNameLst>
                                      </p:cBhvr>
                                      <p:tavLst>
                                        <p:tav fmla="#ppt_w*sin(2.5*pi*$)" tm="0">
                                          <p:val>
                                            <p:fltVal val="0"/>
                                          </p:val>
                                        </p:tav>
                                        <p:tav tm="100000">
                                          <p:val>
                                            <p:fltVal val="1"/>
                                          </p:val>
                                        </p:tav>
                                      </p:tavLst>
                                    </p:anim>
                                    <p:anim calcmode="lin" valueType="num">
                                      <p:cBhvr>
                                        <p:cTn dur="750" fill="hold" id="69"/>
                                        <p:tgtEl>
                                          <p:spTgt spid="35"/>
                                        </p:tgtEl>
                                        <p:attrNameLst>
                                          <p:attrName>ppt_h</p:attrName>
                                        </p:attrNameLst>
                                      </p:cBhvr>
                                      <p:tavLst>
                                        <p:tav tm="0">
                                          <p:val>
                                            <p:strVal val="#ppt_h"/>
                                          </p:val>
                                        </p:tav>
                                        <p:tav tm="100000">
                                          <p:val>
                                            <p:strVal val="#ppt_h"/>
                                          </p:val>
                                        </p:tav>
                                      </p:tavLst>
                                    </p:anim>
                                  </p:childTnLst>
                                </p:cTn>
                              </p:par>
                            </p:childTnLst>
                          </p:cTn>
                        </p:par>
                        <p:par>
                          <p:cTn fill="hold" id="70" nodeType="afterGroup">
                            <p:stCondLst>
                              <p:cond delay="5000"/>
                            </p:stCondLst>
                            <p:childTnLst>
                              <p:par>
                                <p:cTn fill="hold" id="71" nodeType="afterEffect" presetClass="entr" presetID="22" presetSubtype="8">
                                  <p:stCondLst>
                                    <p:cond delay="0"/>
                                  </p:stCondLst>
                                  <p:childTnLst>
                                    <p:set>
                                      <p:cBhvr>
                                        <p:cTn dur="1" fill="hold" id="72">
                                          <p:stCondLst>
                                            <p:cond delay="0"/>
                                          </p:stCondLst>
                                        </p:cTn>
                                        <p:tgtEl>
                                          <p:spTgt spid="32"/>
                                        </p:tgtEl>
                                        <p:attrNameLst>
                                          <p:attrName>style.visibility</p:attrName>
                                        </p:attrNameLst>
                                      </p:cBhvr>
                                      <p:to>
                                        <p:strVal val="visible"/>
                                      </p:to>
                                    </p:set>
                                    <p:animEffect filter="wipe(left)" transition="in">
                                      <p:cBhvr>
                                        <p:cTn dur="500" id="73"/>
                                        <p:tgtEl>
                                          <p:spTgt spid="32"/>
                                        </p:tgtEl>
                                      </p:cBhvr>
                                    </p:animEffect>
                                  </p:childTnLst>
                                </p:cTn>
                              </p:par>
                              <p:par>
                                <p:cTn fill="hold" grpId="0" id="74" nodeType="withEffect" presetClass="entr" presetID="2" presetSubtype="2">
                                  <p:stCondLst>
                                    <p:cond delay="500"/>
                                  </p:stCondLst>
                                  <p:childTnLst>
                                    <p:set>
                                      <p:cBhvr>
                                        <p:cTn dur="1" fill="hold" id="75">
                                          <p:stCondLst>
                                            <p:cond delay="0"/>
                                          </p:stCondLst>
                                        </p:cTn>
                                        <p:tgtEl>
                                          <p:spTgt spid="33"/>
                                        </p:tgtEl>
                                        <p:attrNameLst>
                                          <p:attrName>style.visibility</p:attrName>
                                        </p:attrNameLst>
                                      </p:cBhvr>
                                      <p:to>
                                        <p:strVal val="visible"/>
                                      </p:to>
                                    </p:set>
                                    <p:anim calcmode="lin" valueType="num">
                                      <p:cBhvr additive="base">
                                        <p:cTn dur="500" fill="hold" id="76"/>
                                        <p:tgtEl>
                                          <p:spTgt spid="33"/>
                                        </p:tgtEl>
                                        <p:attrNameLst>
                                          <p:attrName>ppt_x</p:attrName>
                                        </p:attrNameLst>
                                      </p:cBhvr>
                                      <p:tavLst>
                                        <p:tav tm="0">
                                          <p:val>
                                            <p:strVal val="1+#ppt_w/2"/>
                                          </p:val>
                                        </p:tav>
                                        <p:tav tm="100000">
                                          <p:val>
                                            <p:strVal val="#ppt_x"/>
                                          </p:val>
                                        </p:tav>
                                      </p:tavLst>
                                    </p:anim>
                                    <p:anim calcmode="lin" valueType="num">
                                      <p:cBhvr additive="base">
                                        <p:cTn dur="500" fill="hold" id="77"/>
                                        <p:tgtEl>
                                          <p:spTgt spid="33"/>
                                        </p:tgtEl>
                                        <p:attrNameLst>
                                          <p:attrName>ppt_y</p:attrName>
                                        </p:attrNameLst>
                                      </p:cBhvr>
                                      <p:tavLst>
                                        <p:tav tm="0">
                                          <p:val>
                                            <p:strVal val="#ppt_y"/>
                                          </p:val>
                                        </p:tav>
                                        <p:tav tm="100000">
                                          <p:val>
                                            <p:strVal val="#ppt_y"/>
                                          </p:val>
                                        </p:tav>
                                      </p:tavLst>
                                    </p:anim>
                                  </p:childTnLst>
                                </p:cTn>
                              </p:par>
                              <p:par>
                                <p:cTn fill="hold" grpId="0" id="78" nodeType="withEffect" presetClass="entr" presetID="2" presetSubtype="2">
                                  <p:stCondLst>
                                    <p:cond delay="500"/>
                                  </p:stCondLst>
                                  <p:childTnLst>
                                    <p:set>
                                      <p:cBhvr>
                                        <p:cTn dur="1" fill="hold" id="79">
                                          <p:stCondLst>
                                            <p:cond delay="0"/>
                                          </p:stCondLst>
                                        </p:cTn>
                                        <p:tgtEl>
                                          <p:spTgt spid="34"/>
                                        </p:tgtEl>
                                        <p:attrNameLst>
                                          <p:attrName>style.visibility</p:attrName>
                                        </p:attrNameLst>
                                      </p:cBhvr>
                                      <p:to>
                                        <p:strVal val="visible"/>
                                      </p:to>
                                    </p:set>
                                    <p:anim calcmode="lin" valueType="num">
                                      <p:cBhvr additive="base">
                                        <p:cTn dur="500" fill="hold" id="80"/>
                                        <p:tgtEl>
                                          <p:spTgt spid="34"/>
                                        </p:tgtEl>
                                        <p:attrNameLst>
                                          <p:attrName>ppt_x</p:attrName>
                                        </p:attrNameLst>
                                      </p:cBhvr>
                                      <p:tavLst>
                                        <p:tav tm="0">
                                          <p:val>
                                            <p:strVal val="1+#ppt_w/2"/>
                                          </p:val>
                                        </p:tav>
                                        <p:tav tm="100000">
                                          <p:val>
                                            <p:strVal val="#ppt_x"/>
                                          </p:val>
                                        </p:tav>
                                      </p:tavLst>
                                    </p:anim>
                                    <p:anim calcmode="lin" valueType="num">
                                      <p:cBhvr additive="base">
                                        <p:cTn dur="500" fill="hold" id="81"/>
                                        <p:tgtEl>
                                          <p:spTgt spid="34"/>
                                        </p:tgtEl>
                                        <p:attrNameLst>
                                          <p:attrName>ppt_y</p:attrName>
                                        </p:attrNameLst>
                                      </p:cBhvr>
                                      <p:tavLst>
                                        <p:tav tm="0">
                                          <p:val>
                                            <p:strVal val="#ppt_y"/>
                                          </p:val>
                                        </p:tav>
                                        <p:tav tm="100000">
                                          <p:val>
                                            <p:strVal val="#ppt_y"/>
                                          </p:val>
                                        </p:tav>
                                      </p:tavLst>
                                    </p:anim>
                                  </p:childTnLst>
                                </p:cTn>
                              </p:par>
                            </p:childTnLst>
                          </p:cTn>
                        </p:par>
                        <p:par>
                          <p:cTn fill="hold" id="82" nodeType="afterGroup">
                            <p:stCondLst>
                              <p:cond delay="6000"/>
                            </p:stCondLst>
                            <p:childTnLst>
                              <p:par>
                                <p:cTn fill="hold" grpId="0" id="83" nodeType="afterEffect" presetClass="entr" presetID="22" presetSubtype="4">
                                  <p:stCondLst>
                                    <p:cond delay="0"/>
                                  </p:stCondLst>
                                  <p:childTnLst>
                                    <p:set>
                                      <p:cBhvr>
                                        <p:cTn dur="1" fill="hold" id="84">
                                          <p:stCondLst>
                                            <p:cond delay="0"/>
                                          </p:stCondLst>
                                        </p:cTn>
                                        <p:tgtEl>
                                          <p:spTgt spid="15"/>
                                        </p:tgtEl>
                                        <p:attrNameLst>
                                          <p:attrName>style.visibility</p:attrName>
                                        </p:attrNameLst>
                                      </p:cBhvr>
                                      <p:to>
                                        <p:strVal val="visible"/>
                                      </p:to>
                                    </p:set>
                                    <p:animEffect filter="wipe(down)" transition="in">
                                      <p:cBhvr>
                                        <p:cTn dur="500" id="85"/>
                                        <p:tgtEl>
                                          <p:spTgt spid="1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1"/>
      <p:bldP grpId="0" spid="15"/>
      <p:bldP grpId="0" spid="17"/>
      <p:bldP grpId="0" spid="18"/>
      <p:bldP grpId="0" spid="25"/>
      <p:bldP grpId="0" spid="26"/>
      <p:bldP grpId="0" spid="33"/>
      <p:bldP grpId="0" spid="34"/>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91" name="TextBox 90"/>
          <p:cNvSpPr txBox="1"/>
          <p:nvPr/>
        </p:nvSpPr>
        <p:spPr>
          <a:xfrm>
            <a:off x="4770648" y="188640"/>
            <a:ext cx="2623083" cy="457200"/>
          </a:xfrm>
          <a:prstGeom prst="rect">
            <a:avLst/>
          </a:prstGeom>
          <a:noFill/>
        </p:spPr>
        <p:txBody>
          <a:bodyPr rtlCol="0" wrap="square">
            <a:spAutoFit/>
          </a:bodyPr>
          <a:lstStyle/>
          <a:p>
            <a:pPr algn="ctr"/>
            <a:r>
              <a:rPr altLang="en-US" b="1" lang="zh-CN" sz="2400">
                <a:solidFill>
                  <a:schemeClr val="tx1">
                    <a:lumMod val="50000"/>
                    <a:lumOff val="50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工作存在不足</a:t>
            </a:r>
          </a:p>
        </p:txBody>
      </p:sp>
      <p:cxnSp>
        <p:nvCxnSpPr>
          <p:cNvPr id="95" name="直接连接符 94"/>
          <p:cNvCxnSpPr/>
          <p:nvPr/>
        </p:nvCxnSpPr>
        <p:spPr>
          <a:xfrm>
            <a:off x="7393731" y="419473"/>
            <a:ext cx="446449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a:off x="336947" y="423828"/>
            <a:ext cx="439248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a:off x="7393731" y="476672"/>
            <a:ext cx="4464496"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a:off x="336947" y="481027"/>
            <a:ext cx="4392488"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2" name="矩形 71"/>
          <p:cNvSpPr>
            <a:spLocks noChangeArrowheads="1"/>
          </p:cNvSpPr>
          <p:nvPr/>
        </p:nvSpPr>
        <p:spPr bwMode="auto">
          <a:xfrm>
            <a:off x="2065139" y="2060848"/>
            <a:ext cx="8136903" cy="60349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lgn="ctr">
              <a:lnSpc>
                <a:spcPct val="120000"/>
              </a:lnSpc>
              <a:spcBef>
                <a:spcPct val="0"/>
              </a:spcBef>
              <a:buNone/>
            </a:pPr>
            <a:r>
              <a:rPr altLang="en-US" lang="zh-CN" sz="1400">
                <a:solidFill>
                  <a:schemeClr val="tx1">
                    <a:lumMod val="50000"/>
                    <a:lumOff val="50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在此录入上述图表的综合说明，在此录入上述图表的综合描述说明。在此录入上述图表的综合说明，在此录入上述图表的综合描述说明。在此录入上述图表的综合说明。</a:t>
            </a:r>
          </a:p>
        </p:txBody>
      </p:sp>
      <p:sp>
        <p:nvSpPr>
          <p:cNvPr id="73" name="TextBox 72"/>
          <p:cNvSpPr txBox="1"/>
          <p:nvPr/>
        </p:nvSpPr>
        <p:spPr>
          <a:xfrm>
            <a:off x="4801443" y="1599183"/>
            <a:ext cx="2623083" cy="457200"/>
          </a:xfrm>
          <a:prstGeom prst="rect">
            <a:avLst/>
          </a:prstGeom>
          <a:noFill/>
        </p:spPr>
        <p:txBody>
          <a:bodyPr rtlCol="0" wrap="square">
            <a:spAutoFit/>
          </a:bodyPr>
          <a:lstStyle/>
          <a:p>
            <a:pPr algn="ctr"/>
            <a:r>
              <a:rPr altLang="en-US" b="1" lang="zh-CN" sz="2400">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政策上不足</a:t>
            </a:r>
          </a:p>
        </p:txBody>
      </p:sp>
      <p:grpSp>
        <p:nvGrpSpPr>
          <p:cNvPr id="74" name="组合 73"/>
          <p:cNvGrpSpPr/>
          <p:nvPr/>
        </p:nvGrpSpPr>
        <p:grpSpPr>
          <a:xfrm>
            <a:off x="7703787" y="3307008"/>
            <a:ext cx="2498256" cy="2498256"/>
            <a:chOff x="2785219" y="1704380"/>
            <a:chExt cx="2202638" cy="2202638"/>
          </a:xfrm>
        </p:grpSpPr>
        <p:sp>
          <p:nvSpPr>
            <p:cNvPr id="75" name="椭圆 74"/>
            <p:cNvSpPr/>
            <p:nvPr/>
          </p:nvSpPr>
          <p:spPr>
            <a:xfrm>
              <a:off x="2785219" y="1704380"/>
              <a:ext cx="2202638" cy="2202638"/>
            </a:xfrm>
            <a:prstGeom prst="ellipse">
              <a:avLst/>
            </a:prstGeom>
            <a:solidFill>
              <a:srgbClr val="405F8F"/>
            </a:solidFill>
            <a:ln>
              <a:noFill/>
            </a:ln>
            <a:effectLst>
              <a:outerShdw algn="tl" blurRad="431800" dir="2700000" dist="889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76" name="椭圆 75"/>
            <p:cNvSpPr/>
            <p:nvPr/>
          </p:nvSpPr>
          <p:spPr>
            <a:xfrm>
              <a:off x="2907211" y="1834146"/>
              <a:ext cx="1958654" cy="1958654"/>
            </a:xfrm>
            <a:prstGeom prst="ellipse">
              <a:avLst/>
            </a:prstGeom>
            <a:blipFill>
              <a:blip r:embed="rId3"/>
              <a:stretch>
                <a:fillRect b="-151558" l="-167158" r="-198372" t="-31921"/>
              </a:stretch>
            </a:blip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grpSp>
      <p:grpSp>
        <p:nvGrpSpPr>
          <p:cNvPr id="77" name="组合 76"/>
          <p:cNvGrpSpPr/>
          <p:nvPr/>
        </p:nvGrpSpPr>
        <p:grpSpPr>
          <a:xfrm>
            <a:off x="2065139" y="3307008"/>
            <a:ext cx="2498256" cy="2498256"/>
            <a:chOff x="2785219" y="1704380"/>
            <a:chExt cx="2202638" cy="2202638"/>
          </a:xfrm>
        </p:grpSpPr>
        <p:sp>
          <p:nvSpPr>
            <p:cNvPr id="78" name="椭圆 77"/>
            <p:cNvSpPr/>
            <p:nvPr/>
          </p:nvSpPr>
          <p:spPr>
            <a:xfrm>
              <a:off x="2785219" y="1704380"/>
              <a:ext cx="2202638" cy="2202638"/>
            </a:xfrm>
            <a:prstGeom prst="ellipse">
              <a:avLst/>
            </a:prstGeom>
            <a:solidFill>
              <a:srgbClr val="405F8F"/>
            </a:solidFill>
            <a:ln>
              <a:noFill/>
            </a:ln>
            <a:effectLst>
              <a:outerShdw algn="tl" blurRad="431800" dir="2700000" dist="889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79" name="椭圆 78"/>
            <p:cNvSpPr/>
            <p:nvPr/>
          </p:nvSpPr>
          <p:spPr>
            <a:xfrm>
              <a:off x="2907211" y="1834146"/>
              <a:ext cx="1958654" cy="1958654"/>
            </a:xfrm>
            <a:prstGeom prst="ellipse">
              <a:avLst/>
            </a:prstGeom>
            <a:blipFill>
              <a:blip r:embed="rId3"/>
              <a:stretch>
                <a:fillRect b="-151558" l="-167158" r="-198372" t="-31921"/>
              </a:stretch>
            </a:blip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grpSp>
      <p:grpSp>
        <p:nvGrpSpPr>
          <p:cNvPr id="80" name="组合 79"/>
          <p:cNvGrpSpPr/>
          <p:nvPr/>
        </p:nvGrpSpPr>
        <p:grpSpPr>
          <a:xfrm>
            <a:off x="2922108" y="3595040"/>
            <a:ext cx="727207" cy="617831"/>
            <a:chOff x="3351213" y="1103313"/>
            <a:chExt cx="5467350" cy="4645026"/>
          </a:xfrm>
          <a:solidFill>
            <a:srgbClr val="405F8F"/>
          </a:solidFill>
        </p:grpSpPr>
        <p:sp>
          <p:nvSpPr>
            <p:cNvPr id="81" name="Freeform 22"/>
            <p:cNvSpPr/>
            <p:nvPr/>
          </p:nvSpPr>
          <p:spPr bwMode="auto">
            <a:xfrm>
              <a:off x="8081963" y="4530726"/>
              <a:ext cx="736600" cy="833438"/>
            </a:xfrm>
            <a:custGeom>
              <a:gdLst>
                <a:gd fmla="*/ 0 w 196" name="T0"/>
                <a:gd fmla="*/ 59 h 222" name="T1"/>
                <a:gd fmla="*/ 85 w 196" name="T2"/>
                <a:gd fmla="*/ 0 h 222" name="T3"/>
                <a:gd fmla="*/ 196 w 196" name="T4"/>
                <a:gd fmla="*/ 89 h 222" name="T5"/>
                <a:gd fmla="*/ 196 w 196" name="T6"/>
                <a:gd fmla="*/ 222 h 222" name="T7"/>
                <a:gd fmla="*/ 14 w 196" name="T8"/>
                <a:gd fmla="*/ 222 h 222" name="T9"/>
                <a:gd fmla="*/ 36 w 196" name="T10"/>
                <a:gd fmla="*/ 189 h 222" name="T11"/>
                <a:gd fmla="*/ 0 w 196" name="T12"/>
                <a:gd fmla="*/ 59 h 222" name="T13"/>
              </a:gdLst>
              <a:cxnLst>
                <a:cxn ang="0">
                  <a:pos x="T0" y="T1"/>
                </a:cxn>
                <a:cxn ang="0">
                  <a:pos x="T2" y="T3"/>
                </a:cxn>
                <a:cxn ang="0">
                  <a:pos x="T4" y="T5"/>
                </a:cxn>
                <a:cxn ang="0">
                  <a:pos x="T6" y="T7"/>
                </a:cxn>
                <a:cxn ang="0">
                  <a:pos x="T8" y="T9"/>
                </a:cxn>
                <a:cxn ang="0">
                  <a:pos x="T10" y="T11"/>
                </a:cxn>
                <a:cxn ang="0">
                  <a:pos x="T12" y="T13"/>
                </a:cxn>
              </a:cxnLst>
              <a:rect b="b" l="0" r="r" t="0"/>
              <a:pathLst>
                <a:path h="221" w="196">
                  <a:moveTo>
                    <a:pt x="0" y="59"/>
                  </a:moveTo>
                  <a:cubicBezTo>
                    <a:pt x="38" y="56"/>
                    <a:pt x="70" y="33"/>
                    <a:pt x="85" y="0"/>
                  </a:cubicBezTo>
                  <a:cubicBezTo>
                    <a:pt x="139" y="15"/>
                    <a:pt x="196" y="42"/>
                    <a:pt x="196" y="89"/>
                  </a:cubicBezTo>
                  <a:cubicBezTo>
                    <a:pt x="196" y="179"/>
                    <a:pt x="196" y="222"/>
                    <a:pt x="196" y="222"/>
                  </a:cubicBezTo>
                  <a:cubicBezTo>
                    <a:pt x="14" y="222"/>
                    <a:pt x="14" y="222"/>
                    <a:pt x="14" y="222"/>
                  </a:cubicBezTo>
                  <a:cubicBezTo>
                    <a:pt x="36" y="189"/>
                    <a:pt x="36" y="189"/>
                    <a:pt x="36" y="189"/>
                  </a:cubicBezTo>
                  <a:lnTo>
                    <a:pt x="0" y="59"/>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82" name="Freeform 23"/>
            <p:cNvSpPr/>
            <p:nvPr/>
          </p:nvSpPr>
          <p:spPr bwMode="auto">
            <a:xfrm>
              <a:off x="7585076" y="4530726"/>
              <a:ext cx="439738" cy="833438"/>
            </a:xfrm>
            <a:custGeom>
              <a:gdLst>
                <a:gd fmla="*/ 32 w 117" name="T0"/>
                <a:gd fmla="*/ 0 h 222" name="T1"/>
                <a:gd fmla="*/ 117 w 117" name="T2"/>
                <a:gd fmla="*/ 59 h 222" name="T3"/>
                <a:gd fmla="*/ 81 w 117" name="T4"/>
                <a:gd fmla="*/ 189 h 222" name="T5"/>
                <a:gd fmla="*/ 103 w 117" name="T6"/>
                <a:gd fmla="*/ 222 h 222" name="T7"/>
                <a:gd fmla="*/ 14 w 117" name="T8"/>
                <a:gd fmla="*/ 222 h 222" name="T9"/>
                <a:gd fmla="*/ 14 w 117" name="T10"/>
                <a:gd fmla="*/ 65 h 222" name="T11"/>
                <a:gd fmla="*/ 0 w 117" name="T12"/>
                <a:gd fmla="*/ 10 h 222" name="T13"/>
                <a:gd fmla="*/ 32 w 117" name="T14"/>
                <a:gd fmla="*/ 0 h 22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21" w="117">
                  <a:moveTo>
                    <a:pt x="32" y="0"/>
                  </a:moveTo>
                  <a:cubicBezTo>
                    <a:pt x="47" y="33"/>
                    <a:pt x="79" y="56"/>
                    <a:pt x="117" y="59"/>
                  </a:cubicBezTo>
                  <a:cubicBezTo>
                    <a:pt x="81" y="189"/>
                    <a:pt x="81" y="189"/>
                    <a:pt x="81" y="189"/>
                  </a:cubicBezTo>
                  <a:cubicBezTo>
                    <a:pt x="103" y="222"/>
                    <a:pt x="103" y="222"/>
                    <a:pt x="103" y="222"/>
                  </a:cubicBezTo>
                  <a:cubicBezTo>
                    <a:pt x="14" y="222"/>
                    <a:pt x="14" y="222"/>
                    <a:pt x="14" y="222"/>
                  </a:cubicBezTo>
                  <a:cubicBezTo>
                    <a:pt x="14" y="181"/>
                    <a:pt x="14" y="129"/>
                    <a:pt x="14" y="65"/>
                  </a:cubicBezTo>
                  <a:cubicBezTo>
                    <a:pt x="14" y="45"/>
                    <a:pt x="9" y="27"/>
                    <a:pt x="0" y="10"/>
                  </a:cubicBezTo>
                  <a:cubicBezTo>
                    <a:pt x="10" y="6"/>
                    <a:pt x="21" y="3"/>
                    <a:pt x="32"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83" name="Freeform 24"/>
            <p:cNvSpPr>
              <a:spLocks noEditPoints="1"/>
            </p:cNvSpPr>
            <p:nvPr/>
          </p:nvSpPr>
          <p:spPr bwMode="auto">
            <a:xfrm>
              <a:off x="7615238" y="3722688"/>
              <a:ext cx="857250" cy="860425"/>
            </a:xfrm>
            <a:custGeom>
              <a:gdLst>
                <a:gd fmla="*/ 114 w 228" name="T0"/>
                <a:gd fmla="*/ 229 h 229" name="T1"/>
                <a:gd fmla="*/ 0 w 228" name="T2"/>
                <a:gd fmla="*/ 115 h 229" name="T3"/>
                <a:gd fmla="*/ 114 w 228" name="T4"/>
                <a:gd fmla="*/ 0 h 229" name="T5"/>
                <a:gd fmla="*/ 228 w 228" name="T6"/>
                <a:gd fmla="*/ 115 h 229" name="T7"/>
                <a:gd fmla="*/ 114 w 228" name="T8"/>
                <a:gd fmla="*/ 229 h 229" name="T9"/>
                <a:gd fmla="*/ 208 w 228" name="T10"/>
                <a:gd fmla="*/ 111 h 229" name="T11"/>
                <a:gd fmla="*/ 178 w 228" name="T12"/>
                <a:gd fmla="*/ 46 h 229" name="T13"/>
                <a:gd fmla="*/ 186 w 228" name="T14"/>
                <a:gd fmla="*/ 91 h 229" name="T15"/>
                <a:gd fmla="*/ 136 w 228" name="T16"/>
                <a:gd fmla="*/ 193 h 229" name="T17"/>
                <a:gd fmla="*/ 208 w 228" name="T18"/>
                <a:gd fmla="*/ 111 h 22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29" w="228">
                  <a:moveTo>
                    <a:pt x="114" y="229"/>
                  </a:moveTo>
                  <a:cubicBezTo>
                    <a:pt x="51" y="229"/>
                    <a:pt x="0" y="178"/>
                    <a:pt x="0" y="115"/>
                  </a:cubicBezTo>
                  <a:cubicBezTo>
                    <a:pt x="0" y="52"/>
                    <a:pt x="51" y="0"/>
                    <a:pt x="114" y="0"/>
                  </a:cubicBezTo>
                  <a:cubicBezTo>
                    <a:pt x="177" y="0"/>
                    <a:pt x="228" y="52"/>
                    <a:pt x="228" y="115"/>
                  </a:cubicBezTo>
                  <a:cubicBezTo>
                    <a:pt x="228" y="178"/>
                    <a:pt x="177" y="229"/>
                    <a:pt x="114" y="229"/>
                  </a:cubicBezTo>
                  <a:close/>
                  <a:moveTo>
                    <a:pt x="208" y="111"/>
                  </a:moveTo>
                  <a:cubicBezTo>
                    <a:pt x="208" y="85"/>
                    <a:pt x="196" y="62"/>
                    <a:pt x="178" y="46"/>
                  </a:cubicBezTo>
                  <a:cubicBezTo>
                    <a:pt x="183" y="60"/>
                    <a:pt x="186" y="76"/>
                    <a:pt x="186" y="91"/>
                  </a:cubicBezTo>
                  <a:cubicBezTo>
                    <a:pt x="186" y="133"/>
                    <a:pt x="166" y="170"/>
                    <a:pt x="136" y="193"/>
                  </a:cubicBezTo>
                  <a:cubicBezTo>
                    <a:pt x="177" y="188"/>
                    <a:pt x="208" y="153"/>
                    <a:pt x="208" y="11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84" name="Freeform 25"/>
            <p:cNvSpPr/>
            <p:nvPr/>
          </p:nvSpPr>
          <p:spPr bwMode="auto">
            <a:xfrm>
              <a:off x="6157913" y="4222751"/>
              <a:ext cx="1352550" cy="1525588"/>
            </a:xfrm>
            <a:custGeom>
              <a:gdLst>
                <a:gd fmla="*/ 157 w 360" name="T0"/>
                <a:gd fmla="*/ 0 h 406" name="T1"/>
                <a:gd fmla="*/ 360 w 360" name="T2"/>
                <a:gd fmla="*/ 162 h 406" name="T3"/>
                <a:gd fmla="*/ 360 w 360" name="T4"/>
                <a:gd fmla="*/ 406 h 406" name="T5"/>
                <a:gd fmla="*/ 26 w 360" name="T6"/>
                <a:gd fmla="*/ 406 h 406" name="T7"/>
                <a:gd fmla="*/ 65 w 360" name="T8"/>
                <a:gd fmla="*/ 344 h 406" name="T9"/>
                <a:gd fmla="*/ 0 w 360" name="T10"/>
                <a:gd fmla="*/ 107 h 406" name="T11"/>
                <a:gd fmla="*/ 157 w 360" name="T12"/>
                <a:gd fmla="*/ 0 h 406" name="T13"/>
              </a:gdLst>
              <a:cxnLst>
                <a:cxn ang="0">
                  <a:pos x="T0" y="T1"/>
                </a:cxn>
                <a:cxn ang="0">
                  <a:pos x="T2" y="T3"/>
                </a:cxn>
                <a:cxn ang="0">
                  <a:pos x="T4" y="T5"/>
                </a:cxn>
                <a:cxn ang="0">
                  <a:pos x="T6" y="T7"/>
                </a:cxn>
                <a:cxn ang="0">
                  <a:pos x="T8" y="T9"/>
                </a:cxn>
                <a:cxn ang="0">
                  <a:pos x="T10" y="T11"/>
                </a:cxn>
                <a:cxn ang="0">
                  <a:pos x="T12" y="T13"/>
                </a:cxn>
              </a:cxnLst>
              <a:rect b="b" l="0" r="r" t="0"/>
              <a:pathLst>
                <a:path h="406" w="360">
                  <a:moveTo>
                    <a:pt x="157" y="0"/>
                  </a:moveTo>
                  <a:cubicBezTo>
                    <a:pt x="255" y="27"/>
                    <a:pt x="360" y="75"/>
                    <a:pt x="360" y="162"/>
                  </a:cubicBezTo>
                  <a:cubicBezTo>
                    <a:pt x="360" y="326"/>
                    <a:pt x="360" y="406"/>
                    <a:pt x="360" y="406"/>
                  </a:cubicBezTo>
                  <a:cubicBezTo>
                    <a:pt x="26" y="406"/>
                    <a:pt x="26" y="406"/>
                    <a:pt x="26" y="406"/>
                  </a:cubicBezTo>
                  <a:cubicBezTo>
                    <a:pt x="65" y="344"/>
                    <a:pt x="65" y="344"/>
                    <a:pt x="65" y="344"/>
                  </a:cubicBezTo>
                  <a:cubicBezTo>
                    <a:pt x="0" y="107"/>
                    <a:pt x="0" y="107"/>
                    <a:pt x="0" y="107"/>
                  </a:cubicBezTo>
                  <a:cubicBezTo>
                    <a:pt x="69" y="102"/>
                    <a:pt x="128" y="60"/>
                    <a:pt x="157"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85" name="Freeform 26"/>
            <p:cNvSpPr/>
            <p:nvPr/>
          </p:nvSpPr>
          <p:spPr bwMode="auto">
            <a:xfrm flipH="1">
              <a:off x="6529388" y="3060701"/>
              <a:ext cx="0" cy="0"/>
            </a:xfrm>
            <a:custGeom>
              <a:cxnLst>
                <a:cxn ang="0">
                  <a:pos x="0" y="0"/>
                </a:cxn>
                <a:cxn ang="0">
                  <a:pos x="0" y="0"/>
                </a:cxn>
                <a:cxn ang="0">
                  <a:pos x="0" y="0"/>
                </a:cxn>
              </a:cxnLst>
              <a:rect b="b" l="0" r="r" t="0"/>
              <a:pathLst>
                <a:path>
                  <a:moveTo>
                    <a:pt x="0" y="0"/>
                  </a:moveTo>
                  <a:lnTo>
                    <a:pt x="0" y="0"/>
                  </a:lnTo>
                  <a:lnTo>
                    <a:pt x="0" y="0"/>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92" name="Freeform 27"/>
            <p:cNvSpPr/>
            <p:nvPr/>
          </p:nvSpPr>
          <p:spPr bwMode="auto">
            <a:xfrm>
              <a:off x="4703763" y="4222751"/>
              <a:ext cx="1352550" cy="1525588"/>
            </a:xfrm>
            <a:custGeom>
              <a:gdLst>
                <a:gd fmla="*/ 0 w 360" name="T0"/>
                <a:gd fmla="*/ 406 h 406" name="T1"/>
                <a:gd fmla="*/ 0 w 360" name="T2"/>
                <a:gd fmla="*/ 162 h 406" name="T3"/>
                <a:gd fmla="*/ 203 w 360" name="T4"/>
                <a:gd fmla="*/ 0 h 406" name="T5"/>
                <a:gd fmla="*/ 360 w 360" name="T6"/>
                <a:gd fmla="*/ 107 h 406" name="T7"/>
                <a:gd fmla="*/ 295 w 360" name="T8"/>
                <a:gd fmla="*/ 344 h 406" name="T9"/>
                <a:gd fmla="*/ 334 w 360" name="T10"/>
                <a:gd fmla="*/ 406 h 406" name="T11"/>
                <a:gd fmla="*/ 0 w 360" name="T12"/>
                <a:gd fmla="*/ 406 h 406" name="T13"/>
              </a:gdLst>
              <a:cxnLst>
                <a:cxn ang="0">
                  <a:pos x="T0" y="T1"/>
                </a:cxn>
                <a:cxn ang="0">
                  <a:pos x="T2" y="T3"/>
                </a:cxn>
                <a:cxn ang="0">
                  <a:pos x="T4" y="T5"/>
                </a:cxn>
                <a:cxn ang="0">
                  <a:pos x="T6" y="T7"/>
                </a:cxn>
                <a:cxn ang="0">
                  <a:pos x="T8" y="T9"/>
                </a:cxn>
                <a:cxn ang="0">
                  <a:pos x="T10" y="T11"/>
                </a:cxn>
                <a:cxn ang="0">
                  <a:pos x="T12" y="T13"/>
                </a:cxn>
              </a:cxnLst>
              <a:rect b="b" l="0" r="r" t="0"/>
              <a:pathLst>
                <a:path h="406" w="360">
                  <a:moveTo>
                    <a:pt x="0" y="406"/>
                  </a:moveTo>
                  <a:cubicBezTo>
                    <a:pt x="0" y="406"/>
                    <a:pt x="0" y="326"/>
                    <a:pt x="0" y="162"/>
                  </a:cubicBezTo>
                  <a:cubicBezTo>
                    <a:pt x="0" y="75"/>
                    <a:pt x="105" y="27"/>
                    <a:pt x="203" y="0"/>
                  </a:cubicBezTo>
                  <a:cubicBezTo>
                    <a:pt x="232" y="60"/>
                    <a:pt x="291" y="102"/>
                    <a:pt x="360" y="107"/>
                  </a:cubicBezTo>
                  <a:cubicBezTo>
                    <a:pt x="295" y="344"/>
                    <a:pt x="295" y="344"/>
                    <a:pt x="295" y="344"/>
                  </a:cubicBezTo>
                  <a:cubicBezTo>
                    <a:pt x="334" y="406"/>
                    <a:pt x="334" y="406"/>
                    <a:pt x="334" y="406"/>
                  </a:cubicBezTo>
                  <a:lnTo>
                    <a:pt x="0" y="406"/>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93" name="Freeform 28"/>
            <p:cNvSpPr/>
            <p:nvPr/>
          </p:nvSpPr>
          <p:spPr bwMode="auto">
            <a:xfrm>
              <a:off x="5454651" y="1103313"/>
              <a:ext cx="3322638" cy="1690688"/>
            </a:xfrm>
            <a:custGeom>
              <a:gdLst>
                <a:gd fmla="*/ 137 w 884" name="T0"/>
                <a:gd fmla="*/ 396 h 450" name="T1"/>
                <a:gd fmla="*/ 10 w 884" name="T2"/>
                <a:gd fmla="*/ 450 h 450" name="T3"/>
                <a:gd fmla="*/ 0 w 884" name="T4"/>
                <a:gd fmla="*/ 437 h 450" name="T5"/>
                <a:gd fmla="*/ 349 w 884" name="T6"/>
                <a:gd fmla="*/ 157 h 450" name="T7"/>
                <a:gd fmla="*/ 450 w 884" name="T8"/>
                <a:gd fmla="*/ 335 h 450" name="T9"/>
                <a:gd fmla="*/ 620 w 884" name="T10"/>
                <a:gd fmla="*/ 190 h 450" name="T11"/>
                <a:gd fmla="*/ 484 w 884" name="T12"/>
                <a:gd fmla="*/ 112 h 450" name="T13"/>
                <a:gd fmla="*/ 884 w 884" name="T14"/>
                <a:gd fmla="*/ 0 h 450" name="T15"/>
                <a:gd fmla="*/ 744 w 884" name="T16"/>
                <a:gd fmla="*/ 391 h 450" name="T17"/>
                <a:gd fmla="*/ 662 w 884" name="T18"/>
                <a:gd fmla="*/ 225 h 450" name="T19"/>
                <a:gd fmla="*/ 435 w 884" name="T20"/>
                <a:gd fmla="*/ 418 h 450" name="T21"/>
                <a:gd fmla="*/ 334 w 884" name="T22"/>
                <a:gd fmla="*/ 238 h 450" name="T23"/>
                <a:gd fmla="*/ 137 w 884" name="T24"/>
                <a:gd fmla="*/ 396 h 450"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450" w="884">
                  <a:moveTo>
                    <a:pt x="137" y="396"/>
                  </a:moveTo>
                  <a:cubicBezTo>
                    <a:pt x="89" y="402"/>
                    <a:pt x="46" y="421"/>
                    <a:pt x="10" y="450"/>
                  </a:cubicBezTo>
                  <a:cubicBezTo>
                    <a:pt x="0" y="437"/>
                    <a:pt x="0" y="437"/>
                    <a:pt x="0" y="437"/>
                  </a:cubicBezTo>
                  <a:cubicBezTo>
                    <a:pt x="349" y="157"/>
                    <a:pt x="349" y="157"/>
                    <a:pt x="349" y="157"/>
                  </a:cubicBezTo>
                  <a:cubicBezTo>
                    <a:pt x="450" y="335"/>
                    <a:pt x="450" y="335"/>
                    <a:pt x="450" y="335"/>
                  </a:cubicBezTo>
                  <a:cubicBezTo>
                    <a:pt x="620" y="190"/>
                    <a:pt x="620" y="190"/>
                    <a:pt x="620" y="190"/>
                  </a:cubicBezTo>
                  <a:cubicBezTo>
                    <a:pt x="484" y="112"/>
                    <a:pt x="484" y="112"/>
                    <a:pt x="484" y="112"/>
                  </a:cubicBezTo>
                  <a:cubicBezTo>
                    <a:pt x="884" y="0"/>
                    <a:pt x="884" y="0"/>
                    <a:pt x="884" y="0"/>
                  </a:cubicBezTo>
                  <a:cubicBezTo>
                    <a:pt x="744" y="391"/>
                    <a:pt x="744" y="391"/>
                    <a:pt x="744" y="391"/>
                  </a:cubicBezTo>
                  <a:cubicBezTo>
                    <a:pt x="662" y="225"/>
                    <a:pt x="662" y="225"/>
                    <a:pt x="662" y="225"/>
                  </a:cubicBezTo>
                  <a:cubicBezTo>
                    <a:pt x="435" y="418"/>
                    <a:pt x="435" y="418"/>
                    <a:pt x="435" y="418"/>
                  </a:cubicBezTo>
                  <a:cubicBezTo>
                    <a:pt x="334" y="238"/>
                    <a:pt x="334" y="238"/>
                    <a:pt x="334" y="238"/>
                  </a:cubicBezTo>
                  <a:lnTo>
                    <a:pt x="137" y="396"/>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94" name="Freeform 29"/>
            <p:cNvSpPr/>
            <p:nvPr/>
          </p:nvSpPr>
          <p:spPr bwMode="auto">
            <a:xfrm>
              <a:off x="3351213" y="2474913"/>
              <a:ext cx="2141538" cy="1333500"/>
            </a:xfrm>
            <a:custGeom>
              <a:gdLst>
                <a:gd fmla="*/ 492 w 570" name="T0"/>
                <a:gd fmla="*/ 196 h 355" name="T1"/>
                <a:gd fmla="*/ 415 w 570" name="T2"/>
                <a:gd fmla="*/ 258 h 355" name="T3"/>
                <a:gd fmla="*/ 323 w 570" name="T4"/>
                <a:gd fmla="*/ 86 h 355" name="T5"/>
                <a:gd fmla="*/ 59 w 570" name="T6"/>
                <a:gd fmla="*/ 334 h 355" name="T7"/>
                <a:gd fmla="*/ 10 w 570" name="T8"/>
                <a:gd fmla="*/ 344 h 355" name="T9"/>
                <a:gd fmla="*/ 22 w 570" name="T10"/>
                <a:gd fmla="*/ 295 h 355" name="T11"/>
                <a:gd fmla="*/ 338 w 570" name="T12"/>
                <a:gd fmla="*/ 0 h 355" name="T13"/>
                <a:gd fmla="*/ 432 w 570" name="T14"/>
                <a:gd fmla="*/ 176 h 355" name="T15"/>
                <a:gd fmla="*/ 560 w 570" name="T16"/>
                <a:gd fmla="*/ 72 h 355" name="T17"/>
                <a:gd fmla="*/ 570 w 570" name="T18"/>
                <a:gd fmla="*/ 85 h 355" name="T19"/>
                <a:gd fmla="*/ 492 w 570" name="T20"/>
                <a:gd fmla="*/ 196 h 355"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55" w="570">
                  <a:moveTo>
                    <a:pt x="492" y="196"/>
                  </a:moveTo>
                  <a:cubicBezTo>
                    <a:pt x="415" y="258"/>
                    <a:pt x="415" y="258"/>
                    <a:pt x="415" y="258"/>
                  </a:cubicBezTo>
                  <a:cubicBezTo>
                    <a:pt x="323" y="86"/>
                    <a:pt x="323" y="86"/>
                    <a:pt x="323" y="86"/>
                  </a:cubicBezTo>
                  <a:cubicBezTo>
                    <a:pt x="59" y="334"/>
                    <a:pt x="59" y="334"/>
                    <a:pt x="59" y="334"/>
                  </a:cubicBezTo>
                  <a:cubicBezTo>
                    <a:pt x="42" y="350"/>
                    <a:pt x="20" y="355"/>
                    <a:pt x="10" y="344"/>
                  </a:cubicBezTo>
                  <a:cubicBezTo>
                    <a:pt x="0" y="333"/>
                    <a:pt x="5" y="312"/>
                    <a:pt x="22" y="295"/>
                  </a:cubicBezTo>
                  <a:cubicBezTo>
                    <a:pt x="338" y="0"/>
                    <a:pt x="338" y="0"/>
                    <a:pt x="338" y="0"/>
                  </a:cubicBezTo>
                  <a:cubicBezTo>
                    <a:pt x="432" y="176"/>
                    <a:pt x="432" y="176"/>
                    <a:pt x="432" y="176"/>
                  </a:cubicBezTo>
                  <a:cubicBezTo>
                    <a:pt x="560" y="72"/>
                    <a:pt x="560" y="72"/>
                    <a:pt x="560" y="72"/>
                  </a:cubicBezTo>
                  <a:cubicBezTo>
                    <a:pt x="570" y="85"/>
                    <a:pt x="570" y="85"/>
                    <a:pt x="570" y="85"/>
                  </a:cubicBezTo>
                  <a:cubicBezTo>
                    <a:pt x="535" y="114"/>
                    <a:pt x="507" y="152"/>
                    <a:pt x="492" y="19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96" name="Freeform 30"/>
            <p:cNvSpPr>
              <a:spLocks noEditPoints="1"/>
            </p:cNvSpPr>
            <p:nvPr/>
          </p:nvSpPr>
          <p:spPr bwMode="auto">
            <a:xfrm>
              <a:off x="5305426" y="2744788"/>
              <a:ext cx="1570038" cy="1571625"/>
            </a:xfrm>
            <a:custGeom>
              <a:gdLst>
                <a:gd fmla="*/ 249 w 418" name="T0"/>
                <a:gd fmla="*/ 352 h 418" name="T1"/>
                <a:gd fmla="*/ 381 w 418" name="T2"/>
                <a:gd fmla="*/ 201 h 418" name="T3"/>
                <a:gd fmla="*/ 326 w 418" name="T4"/>
                <a:gd fmla="*/ 84 h 418" name="T5"/>
                <a:gd fmla="*/ 326 w 418" name="T6"/>
                <a:gd fmla="*/ 84 h 418" name="T7"/>
                <a:gd fmla="*/ 326 w 418" name="T8"/>
                <a:gd fmla="*/ 84 h 418" name="T9"/>
                <a:gd fmla="*/ 341 w 418" name="T10"/>
                <a:gd fmla="*/ 166 h 418" name="T11"/>
                <a:gd fmla="*/ 249 w 418" name="T12"/>
                <a:gd fmla="*/ 352 h 418" name="T13"/>
                <a:gd fmla="*/ 209 w 418" name="T14"/>
                <a:gd fmla="*/ 418 h 418" name="T15"/>
                <a:gd fmla="*/ 0 w 418" name="T16"/>
                <a:gd fmla="*/ 209 h 418" name="T17"/>
                <a:gd fmla="*/ 209 w 418" name="T18"/>
                <a:gd fmla="*/ 0 h 418" name="T19"/>
                <a:gd fmla="*/ 418 w 418" name="T20"/>
                <a:gd fmla="*/ 209 h 418" name="T21"/>
                <a:gd fmla="*/ 209 w 418" name="T22"/>
                <a:gd fmla="*/ 418 h 418"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418" w="418">
                  <a:moveTo>
                    <a:pt x="249" y="352"/>
                  </a:moveTo>
                  <a:cubicBezTo>
                    <a:pt x="324" y="342"/>
                    <a:pt x="381" y="279"/>
                    <a:pt x="381" y="201"/>
                  </a:cubicBezTo>
                  <a:cubicBezTo>
                    <a:pt x="381" y="154"/>
                    <a:pt x="360" y="112"/>
                    <a:pt x="326" y="84"/>
                  </a:cubicBezTo>
                  <a:cubicBezTo>
                    <a:pt x="326" y="84"/>
                    <a:pt x="326" y="84"/>
                    <a:pt x="326" y="84"/>
                  </a:cubicBezTo>
                  <a:cubicBezTo>
                    <a:pt x="326" y="84"/>
                    <a:pt x="326" y="84"/>
                    <a:pt x="326" y="84"/>
                  </a:cubicBezTo>
                  <a:cubicBezTo>
                    <a:pt x="335" y="109"/>
                    <a:pt x="341" y="137"/>
                    <a:pt x="341" y="166"/>
                  </a:cubicBezTo>
                  <a:cubicBezTo>
                    <a:pt x="341" y="242"/>
                    <a:pt x="305" y="309"/>
                    <a:pt x="249" y="352"/>
                  </a:cubicBezTo>
                  <a:close/>
                  <a:moveTo>
                    <a:pt x="209" y="418"/>
                  </a:moveTo>
                  <a:cubicBezTo>
                    <a:pt x="93" y="418"/>
                    <a:pt x="0" y="325"/>
                    <a:pt x="0" y="209"/>
                  </a:cubicBezTo>
                  <a:cubicBezTo>
                    <a:pt x="0" y="94"/>
                    <a:pt x="93" y="0"/>
                    <a:pt x="209" y="0"/>
                  </a:cubicBezTo>
                  <a:cubicBezTo>
                    <a:pt x="325" y="0"/>
                    <a:pt x="418" y="94"/>
                    <a:pt x="418" y="209"/>
                  </a:cubicBezTo>
                  <a:cubicBezTo>
                    <a:pt x="418" y="325"/>
                    <a:pt x="325" y="418"/>
                    <a:pt x="209" y="41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97" name="Freeform 31"/>
            <p:cNvSpPr/>
            <p:nvPr/>
          </p:nvSpPr>
          <p:spPr bwMode="auto">
            <a:xfrm>
              <a:off x="4181476" y="4541838"/>
              <a:ext cx="439738" cy="830263"/>
            </a:xfrm>
            <a:custGeom>
              <a:gdLst>
                <a:gd fmla="*/ 0 w 117" name="T0"/>
                <a:gd fmla="*/ 58 h 221" name="T1"/>
                <a:gd fmla="*/ 86 w 117" name="T2"/>
                <a:gd fmla="*/ 0 h 221" name="T3"/>
                <a:gd fmla="*/ 117 w 117" name="T4"/>
                <a:gd fmla="*/ 10 h 221" name="T5"/>
                <a:gd fmla="*/ 104 w 117" name="T6"/>
                <a:gd fmla="*/ 65 h 221" name="T7"/>
                <a:gd fmla="*/ 104 w 117" name="T8"/>
                <a:gd fmla="*/ 221 h 221" name="T9"/>
                <a:gd fmla="*/ 14 w 117" name="T10"/>
                <a:gd fmla="*/ 221 h 221" name="T11"/>
                <a:gd fmla="*/ 36 w 117" name="T12"/>
                <a:gd fmla="*/ 188 h 221" name="T13"/>
                <a:gd fmla="*/ 0 w 117" name="T14"/>
                <a:gd fmla="*/ 58 h 22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21" w="117">
                  <a:moveTo>
                    <a:pt x="0" y="58"/>
                  </a:moveTo>
                  <a:cubicBezTo>
                    <a:pt x="38" y="56"/>
                    <a:pt x="70" y="32"/>
                    <a:pt x="86" y="0"/>
                  </a:cubicBezTo>
                  <a:cubicBezTo>
                    <a:pt x="96" y="3"/>
                    <a:pt x="107" y="6"/>
                    <a:pt x="117" y="10"/>
                  </a:cubicBezTo>
                  <a:cubicBezTo>
                    <a:pt x="108" y="26"/>
                    <a:pt x="104" y="45"/>
                    <a:pt x="104" y="65"/>
                  </a:cubicBezTo>
                  <a:cubicBezTo>
                    <a:pt x="104" y="128"/>
                    <a:pt x="104" y="180"/>
                    <a:pt x="104" y="221"/>
                  </a:cubicBezTo>
                  <a:cubicBezTo>
                    <a:pt x="14" y="221"/>
                    <a:pt x="14" y="221"/>
                    <a:pt x="14" y="221"/>
                  </a:cubicBezTo>
                  <a:cubicBezTo>
                    <a:pt x="36" y="188"/>
                    <a:pt x="36" y="188"/>
                    <a:pt x="36" y="188"/>
                  </a:cubicBezTo>
                  <a:lnTo>
                    <a:pt x="0" y="58"/>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99" name="Freeform 32"/>
            <p:cNvSpPr/>
            <p:nvPr/>
          </p:nvSpPr>
          <p:spPr bwMode="auto">
            <a:xfrm>
              <a:off x="3387726" y="4541838"/>
              <a:ext cx="736600" cy="830263"/>
            </a:xfrm>
            <a:custGeom>
              <a:gdLst>
                <a:gd fmla="*/ 196 w 196" name="T0"/>
                <a:gd fmla="*/ 58 h 221" name="T1"/>
                <a:gd fmla="*/ 160 w 196" name="T2"/>
                <a:gd fmla="*/ 188 h 221" name="T3"/>
                <a:gd fmla="*/ 182 w 196" name="T4"/>
                <a:gd fmla="*/ 221 h 221" name="T5"/>
                <a:gd fmla="*/ 0 w 196" name="T6"/>
                <a:gd fmla="*/ 221 h 221" name="T7"/>
                <a:gd fmla="*/ 0 w 196" name="T8"/>
                <a:gd fmla="*/ 88 h 221" name="T9"/>
                <a:gd fmla="*/ 111 w 196" name="T10"/>
                <a:gd fmla="*/ 0 h 221" name="T11"/>
                <a:gd fmla="*/ 196 w 196" name="T12"/>
                <a:gd fmla="*/ 58 h 221" name="T13"/>
              </a:gdLst>
              <a:cxnLst>
                <a:cxn ang="0">
                  <a:pos x="T0" y="T1"/>
                </a:cxn>
                <a:cxn ang="0">
                  <a:pos x="T2" y="T3"/>
                </a:cxn>
                <a:cxn ang="0">
                  <a:pos x="T4" y="T5"/>
                </a:cxn>
                <a:cxn ang="0">
                  <a:pos x="T6" y="T7"/>
                </a:cxn>
                <a:cxn ang="0">
                  <a:pos x="T8" y="T9"/>
                </a:cxn>
                <a:cxn ang="0">
                  <a:pos x="T10" y="T11"/>
                </a:cxn>
                <a:cxn ang="0">
                  <a:pos x="T12" y="T13"/>
                </a:cxn>
              </a:cxnLst>
              <a:rect b="b" l="0" r="r" t="0"/>
              <a:pathLst>
                <a:path h="221" w="196">
                  <a:moveTo>
                    <a:pt x="196" y="58"/>
                  </a:moveTo>
                  <a:cubicBezTo>
                    <a:pt x="160" y="188"/>
                    <a:pt x="160" y="188"/>
                    <a:pt x="160" y="188"/>
                  </a:cubicBezTo>
                  <a:cubicBezTo>
                    <a:pt x="182" y="221"/>
                    <a:pt x="182" y="221"/>
                    <a:pt x="182" y="221"/>
                  </a:cubicBezTo>
                  <a:cubicBezTo>
                    <a:pt x="0" y="221"/>
                    <a:pt x="0" y="221"/>
                    <a:pt x="0" y="221"/>
                  </a:cubicBezTo>
                  <a:cubicBezTo>
                    <a:pt x="0" y="221"/>
                    <a:pt x="0" y="178"/>
                    <a:pt x="0" y="88"/>
                  </a:cubicBezTo>
                  <a:cubicBezTo>
                    <a:pt x="0" y="41"/>
                    <a:pt x="57" y="14"/>
                    <a:pt x="111" y="0"/>
                  </a:cubicBezTo>
                  <a:cubicBezTo>
                    <a:pt x="126" y="32"/>
                    <a:pt x="158" y="56"/>
                    <a:pt x="196" y="5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100" name="Freeform 33"/>
            <p:cNvSpPr/>
            <p:nvPr/>
          </p:nvSpPr>
          <p:spPr bwMode="auto">
            <a:xfrm flipH="1">
              <a:off x="3922713" y="3906838"/>
              <a:ext cx="0" cy="0"/>
            </a:xfrm>
            <a:custGeom>
              <a:cxnLst>
                <a:cxn ang="0">
                  <a:pos x="0" y="0"/>
                </a:cxn>
                <a:cxn ang="0">
                  <a:pos x="0" y="0"/>
                </a:cxn>
                <a:cxn ang="0">
                  <a:pos x="0" y="0"/>
                </a:cxn>
              </a:cxnLst>
              <a:rect b="b" l="0" r="r" t="0"/>
              <a:pathLst>
                <a:path>
                  <a:moveTo>
                    <a:pt x="0" y="0"/>
                  </a:moveTo>
                  <a:lnTo>
                    <a:pt x="0" y="0"/>
                  </a:lnTo>
                  <a:lnTo>
                    <a:pt x="0" y="0"/>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103" name="Freeform 34"/>
            <p:cNvSpPr>
              <a:spLocks noEditPoints="1"/>
            </p:cNvSpPr>
            <p:nvPr/>
          </p:nvSpPr>
          <p:spPr bwMode="auto">
            <a:xfrm>
              <a:off x="3733801" y="3733801"/>
              <a:ext cx="857250" cy="860425"/>
            </a:xfrm>
            <a:custGeom>
              <a:gdLst>
                <a:gd fmla="*/ 50 w 228" name="T0"/>
                <a:gd fmla="*/ 46 h 229" name="T1"/>
                <a:gd fmla="*/ 20 w 228" name="T2"/>
                <a:gd fmla="*/ 110 h 229" name="T3"/>
                <a:gd fmla="*/ 92 w 228" name="T4"/>
                <a:gd fmla="*/ 192 h 229" name="T5"/>
                <a:gd fmla="*/ 42 w 228" name="T6"/>
                <a:gd fmla="*/ 91 h 229" name="T7"/>
                <a:gd fmla="*/ 50 w 228" name="T8"/>
                <a:gd fmla="*/ 46 h 229" name="T9"/>
                <a:gd fmla="*/ 50 w 228" name="T10"/>
                <a:gd fmla="*/ 46 h 229" name="T11"/>
                <a:gd fmla="*/ 114 w 228" name="T12"/>
                <a:gd fmla="*/ 229 h 229" name="T13"/>
                <a:gd fmla="*/ 0 w 228" name="T14"/>
                <a:gd fmla="*/ 114 h 229" name="T15"/>
                <a:gd fmla="*/ 114 w 228" name="T16"/>
                <a:gd fmla="*/ 0 h 229" name="T17"/>
                <a:gd fmla="*/ 228 w 228" name="T18"/>
                <a:gd fmla="*/ 114 h 229" name="T19"/>
                <a:gd fmla="*/ 114 w 228" name="T20"/>
                <a:gd fmla="*/ 229 h 229"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29" w="228">
                  <a:moveTo>
                    <a:pt x="50" y="46"/>
                  </a:moveTo>
                  <a:cubicBezTo>
                    <a:pt x="32" y="61"/>
                    <a:pt x="20" y="84"/>
                    <a:pt x="20" y="110"/>
                  </a:cubicBezTo>
                  <a:cubicBezTo>
                    <a:pt x="20" y="152"/>
                    <a:pt x="51" y="187"/>
                    <a:pt x="92" y="192"/>
                  </a:cubicBezTo>
                  <a:cubicBezTo>
                    <a:pt x="62" y="169"/>
                    <a:pt x="42" y="132"/>
                    <a:pt x="42" y="91"/>
                  </a:cubicBezTo>
                  <a:cubicBezTo>
                    <a:pt x="42" y="75"/>
                    <a:pt x="45" y="60"/>
                    <a:pt x="50" y="46"/>
                  </a:cubicBezTo>
                  <a:cubicBezTo>
                    <a:pt x="50" y="46"/>
                    <a:pt x="50" y="46"/>
                    <a:pt x="50" y="46"/>
                  </a:cubicBezTo>
                  <a:close/>
                  <a:moveTo>
                    <a:pt x="114" y="229"/>
                  </a:moveTo>
                  <a:cubicBezTo>
                    <a:pt x="51" y="229"/>
                    <a:pt x="0" y="177"/>
                    <a:pt x="0" y="114"/>
                  </a:cubicBezTo>
                  <a:cubicBezTo>
                    <a:pt x="0" y="51"/>
                    <a:pt x="51" y="0"/>
                    <a:pt x="114" y="0"/>
                  </a:cubicBezTo>
                  <a:cubicBezTo>
                    <a:pt x="177" y="0"/>
                    <a:pt x="228" y="51"/>
                    <a:pt x="228" y="114"/>
                  </a:cubicBezTo>
                  <a:cubicBezTo>
                    <a:pt x="228" y="177"/>
                    <a:pt x="177" y="229"/>
                    <a:pt x="114" y="22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grpSp>
      <p:sp>
        <p:nvSpPr>
          <p:cNvPr id="104" name="文本框 26"/>
          <p:cNvSpPr txBox="1"/>
          <p:nvPr/>
        </p:nvSpPr>
        <p:spPr>
          <a:xfrm>
            <a:off x="2364741" y="4315120"/>
            <a:ext cx="1932646" cy="365760"/>
          </a:xfrm>
          <a:prstGeom prst="rect">
            <a:avLst/>
          </a:prstGeom>
          <a:noFill/>
        </p:spPr>
        <p:txBody>
          <a:bodyPr rtlCol="0" wrap="square">
            <a:spAutoFit/>
          </a:bodyPr>
          <a:lstStyle/>
          <a:p>
            <a:pPr algn="ctr"/>
            <a:r>
              <a:rPr altLang="en-US" b="1" lang="zh-CN" spc="100">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部门管理不到位</a:t>
            </a:r>
          </a:p>
        </p:txBody>
      </p:sp>
      <p:sp>
        <p:nvSpPr>
          <p:cNvPr id="105" name="TextBox 104"/>
          <p:cNvSpPr txBox="1"/>
          <p:nvPr/>
        </p:nvSpPr>
        <p:spPr>
          <a:xfrm>
            <a:off x="2381956" y="4614185"/>
            <a:ext cx="1864622" cy="640080"/>
          </a:xfrm>
          <a:prstGeom prst="rect">
            <a:avLst/>
          </a:prstGeom>
          <a:noFill/>
        </p:spPr>
        <p:txBody>
          <a:bodyPr bIns="0" lIns="0" rIns="0" rtlCol="0" tIns="0" wrap="square">
            <a:spAutoFit/>
          </a:bodyPr>
          <a:lstStyle>
            <a:defPPr>
              <a:defRPr lang="zh-CN"/>
            </a:defPPr>
            <a:lvl1pPr algn="ctr">
              <a:lnSpc>
                <a:spcPct val="150000"/>
              </a:lnSpc>
              <a:defRPr sz="1000">
                <a:solidFill>
                  <a:schemeClr val="tx1">
                    <a:lumMod val="65000"/>
                    <a:lumOff val="35000"/>
                  </a:schemeClr>
                </a:solidFill>
                <a:latin charset="-122" panose="020b0503020204020204" pitchFamily="34" typeface="微软雅黑"/>
                <a:ea charset="-122" panose="020b0503020204020204" pitchFamily="34" typeface="微软雅黑"/>
              </a:defRPr>
            </a:lvl1pPr>
          </a:lstStyle>
          <a:p>
            <a:r>
              <a:rPr altLang="en-US" lang="zh-CN" sz="1400">
                <a:solidFill>
                  <a:schemeClr val="tx1">
                    <a:lumMod val="50000"/>
                    <a:lumOff val="50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点击输入简要文字内容</a:t>
            </a:r>
          </a:p>
          <a:p>
            <a:r>
              <a:rPr altLang="en-US" lang="zh-CN" sz="1400">
                <a:solidFill>
                  <a:schemeClr val="tx1">
                    <a:lumMod val="50000"/>
                    <a:lumOff val="50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文字内容需概括精炼</a:t>
            </a:r>
          </a:p>
        </p:txBody>
      </p:sp>
      <p:grpSp>
        <p:nvGrpSpPr>
          <p:cNvPr id="106" name="组合 105"/>
          <p:cNvGrpSpPr/>
          <p:nvPr/>
        </p:nvGrpSpPr>
        <p:grpSpPr>
          <a:xfrm>
            <a:off x="4873451" y="3307008"/>
            <a:ext cx="2498256" cy="2498256"/>
            <a:chOff x="2785219" y="1704380"/>
            <a:chExt cx="2202638" cy="2202638"/>
          </a:xfrm>
        </p:grpSpPr>
        <p:sp>
          <p:nvSpPr>
            <p:cNvPr id="107" name="椭圆 106"/>
            <p:cNvSpPr/>
            <p:nvPr/>
          </p:nvSpPr>
          <p:spPr>
            <a:xfrm>
              <a:off x="2785219" y="1704380"/>
              <a:ext cx="2202638" cy="2202638"/>
            </a:xfrm>
            <a:prstGeom prst="ellipse">
              <a:avLst/>
            </a:prstGeom>
            <a:solidFill>
              <a:srgbClr val="405F8F"/>
            </a:solidFill>
            <a:ln>
              <a:noFill/>
            </a:ln>
            <a:effectLst>
              <a:outerShdw algn="tl" blurRad="431800" dir="2700000" dist="889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108" name="椭圆 107"/>
            <p:cNvSpPr/>
            <p:nvPr/>
          </p:nvSpPr>
          <p:spPr>
            <a:xfrm>
              <a:off x="2907211" y="1834146"/>
              <a:ext cx="1958654" cy="1958654"/>
            </a:xfrm>
            <a:prstGeom prst="ellipse">
              <a:avLst/>
            </a:prstGeom>
            <a:blipFill>
              <a:blip r:embed="rId3"/>
              <a:stretch>
                <a:fillRect b="-151558" l="-167158" r="-198372" t="-31921"/>
              </a:stretch>
            </a:blip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grpSp>
      <p:grpSp>
        <p:nvGrpSpPr>
          <p:cNvPr id="109" name="组合 108"/>
          <p:cNvGrpSpPr/>
          <p:nvPr/>
        </p:nvGrpSpPr>
        <p:grpSpPr>
          <a:xfrm rot="10800000">
            <a:off x="4369395" y="4331913"/>
            <a:ext cx="639027" cy="639027"/>
            <a:chOff x="5245553" y="1964897"/>
            <a:chExt cx="852035" cy="852035"/>
          </a:xfrm>
        </p:grpSpPr>
        <p:grpSp>
          <p:nvGrpSpPr>
            <p:cNvPr id="110" name="组合 109"/>
            <p:cNvGrpSpPr/>
            <p:nvPr/>
          </p:nvGrpSpPr>
          <p:grpSpPr>
            <a:xfrm>
              <a:off x="5245553" y="1964897"/>
              <a:ext cx="852035" cy="852035"/>
              <a:chOff x="1705099" y="2564904"/>
              <a:chExt cx="1800200" cy="1800200"/>
            </a:xfrm>
          </p:grpSpPr>
          <p:sp>
            <p:nvSpPr>
              <p:cNvPr id="112" name="椭圆 111"/>
              <p:cNvSpPr/>
              <p:nvPr/>
            </p:nvSpPr>
            <p:spPr>
              <a:xfrm>
                <a:off x="1705099" y="2564904"/>
                <a:ext cx="1800200" cy="1800200"/>
              </a:xfrm>
              <a:prstGeom prst="ellipse">
                <a:avLst/>
              </a:prstGeom>
              <a:solidFill>
                <a:srgbClr val="405F8F"/>
              </a:solidFill>
              <a:ln>
                <a:noFill/>
              </a:ln>
              <a:effectLst>
                <a:outerShdw algn="tl" blurRad="444500" dir="2700000" dist="889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113" name="椭圆 112"/>
              <p:cNvSpPr/>
              <p:nvPr/>
            </p:nvSpPr>
            <p:spPr>
              <a:xfrm>
                <a:off x="1853307" y="2713112"/>
                <a:ext cx="1503784" cy="1503784"/>
              </a:xfrm>
              <a:prstGeom prst="ellipse">
                <a:avLst/>
              </a:prstGeom>
              <a:blipFill>
                <a:blip r:embed="rId3"/>
                <a:stretch>
                  <a:fillRect/>
                </a:stretch>
              </a:blip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grpSp>
        <p:sp>
          <p:nvSpPr>
            <p:cNvPr id="111" name="右箭头 110"/>
            <p:cNvSpPr/>
            <p:nvPr/>
          </p:nvSpPr>
          <p:spPr>
            <a:xfrm rot="10800000">
              <a:off x="5419542" y="2177905"/>
              <a:ext cx="504056" cy="426018"/>
            </a:xfrm>
            <a:prstGeom prst="rightArrow">
              <a:avLst/>
            </a:prstGeom>
            <a:solidFill>
              <a:srgbClr val="405F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grpSp>
      <p:grpSp>
        <p:nvGrpSpPr>
          <p:cNvPr id="114" name="组合 113"/>
          <p:cNvGrpSpPr/>
          <p:nvPr/>
        </p:nvGrpSpPr>
        <p:grpSpPr>
          <a:xfrm>
            <a:off x="5797137" y="3601871"/>
            <a:ext cx="716236" cy="713249"/>
            <a:chOff x="3632200" y="998538"/>
            <a:chExt cx="4949826" cy="4929188"/>
          </a:xfrm>
          <a:solidFill>
            <a:srgbClr val="405F8F"/>
          </a:solidFill>
        </p:grpSpPr>
        <p:sp>
          <p:nvSpPr>
            <p:cNvPr id="115" name="Rectangle 94"/>
            <p:cNvSpPr>
              <a:spLocks noChangeArrowheads="1"/>
            </p:cNvSpPr>
            <p:nvPr/>
          </p:nvSpPr>
          <p:spPr bwMode="auto">
            <a:xfrm>
              <a:off x="3632200" y="4795838"/>
              <a:ext cx="615950" cy="1000125"/>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solidFill>
                  <a:prstClr val="black"/>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116" name="Freeform 95"/>
            <p:cNvSpPr>
              <a:spLocks noEditPoints="1"/>
            </p:cNvSpPr>
            <p:nvPr/>
          </p:nvSpPr>
          <p:spPr bwMode="auto">
            <a:xfrm>
              <a:off x="4451350" y="2814638"/>
              <a:ext cx="1409700" cy="1409700"/>
            </a:xfrm>
            <a:custGeom>
              <a:gdLst>
                <a:gd fmla="*/ 20 w 375" name="T0"/>
                <a:gd fmla="*/ 187 h 375" name="T1"/>
                <a:gd fmla="*/ 188 w 375" name="T2"/>
                <a:gd fmla="*/ 20 h 375" name="T3"/>
                <a:gd fmla="*/ 356 w 375" name="T4"/>
                <a:gd fmla="*/ 187 h 375" name="T5"/>
                <a:gd fmla="*/ 188 w 375" name="T6"/>
                <a:gd fmla="*/ 355 h 375" name="T7"/>
                <a:gd fmla="*/ 20 w 375" name="T8"/>
                <a:gd fmla="*/ 187 h 375" name="T9"/>
                <a:gd fmla="*/ 188 w 375" name="T10"/>
                <a:gd fmla="*/ 0 h 375" name="T11"/>
                <a:gd fmla="*/ 0 w 375" name="T12"/>
                <a:gd fmla="*/ 187 h 375" name="T13"/>
                <a:gd fmla="*/ 188 w 375" name="T14"/>
                <a:gd fmla="*/ 375 h 375" name="T15"/>
                <a:gd fmla="*/ 375 w 375" name="T16"/>
                <a:gd fmla="*/ 187 h 375" name="T17"/>
                <a:gd fmla="*/ 188 w 375" name="T18"/>
                <a:gd fmla="*/ 0 h 375"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75" w="375">
                  <a:moveTo>
                    <a:pt x="20" y="187"/>
                  </a:moveTo>
                  <a:cubicBezTo>
                    <a:pt x="20" y="95"/>
                    <a:pt x="95" y="20"/>
                    <a:pt x="188" y="20"/>
                  </a:cubicBezTo>
                  <a:cubicBezTo>
                    <a:pt x="280" y="20"/>
                    <a:pt x="356" y="95"/>
                    <a:pt x="356" y="187"/>
                  </a:cubicBezTo>
                  <a:cubicBezTo>
                    <a:pt x="356" y="280"/>
                    <a:pt x="280" y="355"/>
                    <a:pt x="188" y="355"/>
                  </a:cubicBezTo>
                  <a:cubicBezTo>
                    <a:pt x="95" y="355"/>
                    <a:pt x="20" y="280"/>
                    <a:pt x="20" y="187"/>
                  </a:cubicBezTo>
                  <a:close/>
                  <a:moveTo>
                    <a:pt x="188" y="0"/>
                  </a:moveTo>
                  <a:cubicBezTo>
                    <a:pt x="84" y="0"/>
                    <a:pt x="0" y="84"/>
                    <a:pt x="0" y="187"/>
                  </a:cubicBezTo>
                  <a:cubicBezTo>
                    <a:pt x="0" y="291"/>
                    <a:pt x="84" y="375"/>
                    <a:pt x="188" y="375"/>
                  </a:cubicBezTo>
                  <a:cubicBezTo>
                    <a:pt x="291" y="375"/>
                    <a:pt x="375" y="291"/>
                    <a:pt x="375" y="187"/>
                  </a:cubicBezTo>
                  <a:cubicBezTo>
                    <a:pt x="375" y="84"/>
                    <a:pt x="291" y="0"/>
                    <a:pt x="188"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117" name="Freeform 96"/>
            <p:cNvSpPr/>
            <p:nvPr/>
          </p:nvSpPr>
          <p:spPr bwMode="auto">
            <a:xfrm>
              <a:off x="4737100" y="3438526"/>
              <a:ext cx="406400" cy="455613"/>
            </a:xfrm>
            <a:custGeom>
              <a:gdLst>
                <a:gd fmla="*/ 88 w 108" name="T0"/>
                <a:gd fmla="*/ 103 h 121" name="T1"/>
                <a:gd fmla="*/ 108 w 108" name="T2"/>
                <a:gd fmla="*/ 32 h 121" name="T3"/>
                <a:gd fmla="*/ 61 w 108" name="T4"/>
                <a:gd fmla="*/ 0 h 121" name="T5"/>
                <a:gd fmla="*/ 0 w 108" name="T6"/>
                <a:gd fmla="*/ 48 h 121" name="T7"/>
                <a:gd fmla="*/ 0 w 108" name="T8"/>
                <a:gd fmla="*/ 121 h 121" name="T9"/>
                <a:gd fmla="*/ 100 w 108" name="T10"/>
                <a:gd fmla="*/ 121 h 121" name="T11"/>
                <a:gd fmla="*/ 88 w 108" name="T12"/>
                <a:gd fmla="*/ 103 h 121" name="T13"/>
              </a:gdLst>
              <a:cxnLst>
                <a:cxn ang="0">
                  <a:pos x="T0" y="T1"/>
                </a:cxn>
                <a:cxn ang="0">
                  <a:pos x="T2" y="T3"/>
                </a:cxn>
                <a:cxn ang="0">
                  <a:pos x="T4" y="T5"/>
                </a:cxn>
                <a:cxn ang="0">
                  <a:pos x="T6" y="T7"/>
                </a:cxn>
                <a:cxn ang="0">
                  <a:pos x="T8" y="T9"/>
                </a:cxn>
                <a:cxn ang="0">
                  <a:pos x="T10" y="T11"/>
                </a:cxn>
                <a:cxn ang="0">
                  <a:pos x="T12" y="T13"/>
                </a:cxn>
              </a:cxnLst>
              <a:rect b="b" l="0" r="r" t="0"/>
              <a:pathLst>
                <a:path h="120" w="108">
                  <a:moveTo>
                    <a:pt x="88" y="103"/>
                  </a:moveTo>
                  <a:cubicBezTo>
                    <a:pt x="108" y="32"/>
                    <a:pt x="108" y="32"/>
                    <a:pt x="108" y="32"/>
                  </a:cubicBezTo>
                  <a:cubicBezTo>
                    <a:pt x="87" y="31"/>
                    <a:pt x="69" y="18"/>
                    <a:pt x="61" y="0"/>
                  </a:cubicBezTo>
                  <a:cubicBezTo>
                    <a:pt x="31" y="8"/>
                    <a:pt x="0" y="23"/>
                    <a:pt x="0" y="48"/>
                  </a:cubicBezTo>
                  <a:cubicBezTo>
                    <a:pt x="0" y="97"/>
                    <a:pt x="0" y="121"/>
                    <a:pt x="0" y="121"/>
                  </a:cubicBezTo>
                  <a:cubicBezTo>
                    <a:pt x="100" y="121"/>
                    <a:pt x="100" y="121"/>
                    <a:pt x="100" y="121"/>
                  </a:cubicBezTo>
                  <a:lnTo>
                    <a:pt x="88" y="103"/>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118" name="Freeform 97"/>
            <p:cNvSpPr/>
            <p:nvPr/>
          </p:nvSpPr>
          <p:spPr bwMode="auto">
            <a:xfrm>
              <a:off x="4335463" y="4067176"/>
              <a:ext cx="4246563" cy="1860550"/>
            </a:xfrm>
            <a:custGeom>
              <a:gdLst>
                <a:gd fmla="*/ 1102 w 1130" name="T0"/>
                <a:gd fmla="*/ 108 h 495" name="T1"/>
                <a:gd fmla="*/ 1120 w 1130" name="T2"/>
                <a:gd fmla="*/ 34 h 495" name="T3"/>
                <a:gd fmla="*/ 1042 w 1130" name="T4"/>
                <a:gd fmla="*/ 36 h 495" name="T5"/>
                <a:gd fmla="*/ 962 w 1130" name="T6"/>
                <a:gd fmla="*/ 171 h 495" name="T7"/>
                <a:gd fmla="*/ 775 w 1130" name="T8"/>
                <a:gd fmla="*/ 275 h 495" name="T9"/>
                <a:gd fmla="*/ 587 w 1130" name="T10"/>
                <a:gd fmla="*/ 275 h 495" name="T11"/>
                <a:gd fmla="*/ 479 w 1130" name="T12"/>
                <a:gd fmla="*/ 223 h 495" name="T13"/>
                <a:gd fmla="*/ 611 w 1130" name="T14"/>
                <a:gd fmla="*/ 223 h 495" name="T15"/>
                <a:gd fmla="*/ 715 w 1130" name="T16"/>
                <a:gd fmla="*/ 152 h 495" name="T17"/>
                <a:gd fmla="*/ 639 w 1130" name="T18"/>
                <a:gd fmla="*/ 108 h 495" name="T19"/>
                <a:gd fmla="*/ 575 w 1130" name="T20"/>
                <a:gd fmla="*/ 108 h 495" name="T21"/>
                <a:gd fmla="*/ 386 w 1130" name="T22"/>
                <a:gd fmla="*/ 108 h 495" name="T23"/>
                <a:gd fmla="*/ 310 w 1130" name="T24"/>
                <a:gd fmla="*/ 128 h 495" name="T25"/>
                <a:gd fmla="*/ 159 w 1130" name="T26"/>
                <a:gd fmla="*/ 195 h 495" name="T27"/>
                <a:gd fmla="*/ 53 w 1130" name="T28"/>
                <a:gd fmla="*/ 215 h 495" name="T29"/>
                <a:gd fmla="*/ 0 w 1130" name="T30"/>
                <a:gd fmla="*/ 215 h 495" name="T31"/>
                <a:gd fmla="*/ 0 w 1130" name="T32"/>
                <a:gd fmla="*/ 435 h 495" name="T33"/>
                <a:gd fmla="*/ 282 w 1130" name="T34"/>
                <a:gd fmla="*/ 463 h 495" name="T35"/>
                <a:gd fmla="*/ 641 w 1130" name="T36"/>
                <a:gd fmla="*/ 463 h 495" name="T37"/>
                <a:gd fmla="*/ 858 w 1130" name="T38"/>
                <a:gd fmla="*/ 379 h 495" name="T39"/>
                <a:gd fmla="*/ 1030 w 1130" name="T40"/>
                <a:gd fmla="*/ 247 h 495" name="T41"/>
                <a:gd fmla="*/ 1102 w 1130" name="T42"/>
                <a:gd fmla="*/ 108 h 495"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495" w="1130">
                  <a:moveTo>
                    <a:pt x="1102" y="108"/>
                  </a:moveTo>
                  <a:cubicBezTo>
                    <a:pt x="1111" y="89"/>
                    <a:pt x="1130" y="54"/>
                    <a:pt x="1120" y="34"/>
                  </a:cubicBezTo>
                  <a:cubicBezTo>
                    <a:pt x="1105" y="0"/>
                    <a:pt x="1063" y="13"/>
                    <a:pt x="1042" y="36"/>
                  </a:cubicBezTo>
                  <a:cubicBezTo>
                    <a:pt x="962" y="171"/>
                    <a:pt x="962" y="171"/>
                    <a:pt x="962" y="171"/>
                  </a:cubicBezTo>
                  <a:cubicBezTo>
                    <a:pt x="775" y="275"/>
                    <a:pt x="775" y="275"/>
                    <a:pt x="775" y="275"/>
                  </a:cubicBezTo>
                  <a:cubicBezTo>
                    <a:pt x="775" y="275"/>
                    <a:pt x="667" y="275"/>
                    <a:pt x="587" y="275"/>
                  </a:cubicBezTo>
                  <a:cubicBezTo>
                    <a:pt x="507" y="275"/>
                    <a:pt x="479" y="223"/>
                    <a:pt x="479" y="223"/>
                  </a:cubicBezTo>
                  <a:cubicBezTo>
                    <a:pt x="479" y="223"/>
                    <a:pt x="531" y="223"/>
                    <a:pt x="611" y="223"/>
                  </a:cubicBezTo>
                  <a:cubicBezTo>
                    <a:pt x="691" y="223"/>
                    <a:pt x="715" y="207"/>
                    <a:pt x="715" y="152"/>
                  </a:cubicBezTo>
                  <a:cubicBezTo>
                    <a:pt x="715" y="96"/>
                    <a:pt x="639" y="108"/>
                    <a:pt x="639" y="108"/>
                  </a:cubicBezTo>
                  <a:cubicBezTo>
                    <a:pt x="575" y="108"/>
                    <a:pt x="575" y="108"/>
                    <a:pt x="575" y="108"/>
                  </a:cubicBezTo>
                  <a:cubicBezTo>
                    <a:pt x="575" y="108"/>
                    <a:pt x="435" y="108"/>
                    <a:pt x="386" y="108"/>
                  </a:cubicBezTo>
                  <a:cubicBezTo>
                    <a:pt x="338" y="108"/>
                    <a:pt x="310" y="128"/>
                    <a:pt x="310" y="128"/>
                  </a:cubicBezTo>
                  <a:cubicBezTo>
                    <a:pt x="159" y="195"/>
                    <a:pt x="159" y="195"/>
                    <a:pt x="159" y="195"/>
                  </a:cubicBezTo>
                  <a:cubicBezTo>
                    <a:pt x="159" y="195"/>
                    <a:pt x="107" y="215"/>
                    <a:pt x="53" y="215"/>
                  </a:cubicBezTo>
                  <a:cubicBezTo>
                    <a:pt x="0" y="215"/>
                    <a:pt x="0" y="215"/>
                    <a:pt x="0" y="215"/>
                  </a:cubicBezTo>
                  <a:cubicBezTo>
                    <a:pt x="0" y="435"/>
                    <a:pt x="0" y="435"/>
                    <a:pt x="0" y="435"/>
                  </a:cubicBezTo>
                  <a:cubicBezTo>
                    <a:pt x="0" y="435"/>
                    <a:pt x="213" y="443"/>
                    <a:pt x="282" y="463"/>
                  </a:cubicBezTo>
                  <a:cubicBezTo>
                    <a:pt x="282" y="463"/>
                    <a:pt x="448" y="495"/>
                    <a:pt x="641" y="463"/>
                  </a:cubicBezTo>
                  <a:cubicBezTo>
                    <a:pt x="707" y="452"/>
                    <a:pt x="858" y="379"/>
                    <a:pt x="858" y="379"/>
                  </a:cubicBezTo>
                  <a:cubicBezTo>
                    <a:pt x="1030" y="247"/>
                    <a:pt x="1030" y="247"/>
                    <a:pt x="1030" y="247"/>
                  </a:cubicBezTo>
                  <a:cubicBezTo>
                    <a:pt x="1030" y="247"/>
                    <a:pt x="1066" y="184"/>
                    <a:pt x="1102" y="10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119" name="Freeform 98"/>
            <p:cNvSpPr>
              <a:spLocks noEditPoints="1"/>
            </p:cNvSpPr>
            <p:nvPr/>
          </p:nvSpPr>
          <p:spPr bwMode="auto">
            <a:xfrm>
              <a:off x="4924425" y="2998788"/>
              <a:ext cx="469900" cy="469900"/>
            </a:xfrm>
            <a:custGeom>
              <a:gdLst>
                <a:gd fmla="*/ 24 w 125" name="T0"/>
                <a:gd fmla="*/ 50 h 125" name="T1"/>
                <a:gd fmla="*/ 51 w 125" name="T2"/>
                <a:gd fmla="*/ 105 h 125" name="T3"/>
                <a:gd fmla="*/ 12 w 125" name="T4"/>
                <a:gd fmla="*/ 60 h 125" name="T5"/>
                <a:gd fmla="*/ 28 w 125" name="T6"/>
                <a:gd fmla="*/ 25 h 125" name="T7"/>
                <a:gd fmla="*/ 24 w 125" name="T8"/>
                <a:gd fmla="*/ 50 h 125" name="T9"/>
                <a:gd fmla="*/ 125 w 125" name="T10"/>
                <a:gd fmla="*/ 62 h 125" name="T11"/>
                <a:gd fmla="*/ 63 w 125" name="T12"/>
                <a:gd fmla="*/ 0 h 125" name="T13"/>
                <a:gd fmla="*/ 0 w 125" name="T14"/>
                <a:gd fmla="*/ 62 h 125" name="T15"/>
                <a:gd fmla="*/ 63 w 125" name="T16"/>
                <a:gd fmla="*/ 125 h 125" name="T17"/>
                <a:gd fmla="*/ 125 w 125" name="T18"/>
                <a:gd fmla="*/ 62 h 125"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25" w="125">
                  <a:moveTo>
                    <a:pt x="24" y="50"/>
                  </a:moveTo>
                  <a:cubicBezTo>
                    <a:pt x="24" y="72"/>
                    <a:pt x="34" y="92"/>
                    <a:pt x="51" y="105"/>
                  </a:cubicBezTo>
                  <a:cubicBezTo>
                    <a:pt x="29" y="102"/>
                    <a:pt x="12" y="83"/>
                    <a:pt x="12" y="60"/>
                  </a:cubicBezTo>
                  <a:cubicBezTo>
                    <a:pt x="12" y="46"/>
                    <a:pt x="18" y="33"/>
                    <a:pt x="28" y="25"/>
                  </a:cubicBezTo>
                  <a:cubicBezTo>
                    <a:pt x="25" y="33"/>
                    <a:pt x="24" y="41"/>
                    <a:pt x="24" y="50"/>
                  </a:cubicBezTo>
                  <a:close/>
                  <a:moveTo>
                    <a:pt x="125" y="62"/>
                  </a:moveTo>
                  <a:cubicBezTo>
                    <a:pt x="125" y="28"/>
                    <a:pt x="97" y="0"/>
                    <a:pt x="63" y="0"/>
                  </a:cubicBezTo>
                  <a:cubicBezTo>
                    <a:pt x="28" y="0"/>
                    <a:pt x="0" y="28"/>
                    <a:pt x="0" y="62"/>
                  </a:cubicBezTo>
                  <a:cubicBezTo>
                    <a:pt x="0" y="97"/>
                    <a:pt x="28" y="125"/>
                    <a:pt x="63" y="125"/>
                  </a:cubicBezTo>
                  <a:cubicBezTo>
                    <a:pt x="97" y="125"/>
                    <a:pt x="125" y="97"/>
                    <a:pt x="125" y="6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120" name="Freeform 99"/>
            <p:cNvSpPr/>
            <p:nvPr/>
          </p:nvSpPr>
          <p:spPr bwMode="auto">
            <a:xfrm>
              <a:off x="5173663" y="3438526"/>
              <a:ext cx="401638" cy="455613"/>
            </a:xfrm>
            <a:custGeom>
              <a:gdLst>
                <a:gd fmla="*/ 46 w 107" name="T0"/>
                <a:gd fmla="*/ 0 h 121" name="T1"/>
                <a:gd fmla="*/ 0 w 107" name="T2"/>
                <a:gd fmla="*/ 32 h 121" name="T3"/>
                <a:gd fmla="*/ 19 w 107" name="T4"/>
                <a:gd fmla="*/ 103 h 121" name="T5"/>
                <a:gd fmla="*/ 7 w 107" name="T6"/>
                <a:gd fmla="*/ 121 h 121" name="T7"/>
                <a:gd fmla="*/ 107 w 107" name="T8"/>
                <a:gd fmla="*/ 121 h 121" name="T9"/>
                <a:gd fmla="*/ 107 w 107" name="T10"/>
                <a:gd fmla="*/ 48 h 121" name="T11"/>
                <a:gd fmla="*/ 46 w 107" name="T12"/>
                <a:gd fmla="*/ 0 h 121" name="T13"/>
              </a:gdLst>
              <a:cxnLst>
                <a:cxn ang="0">
                  <a:pos x="T0" y="T1"/>
                </a:cxn>
                <a:cxn ang="0">
                  <a:pos x="T2" y="T3"/>
                </a:cxn>
                <a:cxn ang="0">
                  <a:pos x="T4" y="T5"/>
                </a:cxn>
                <a:cxn ang="0">
                  <a:pos x="T6" y="T7"/>
                </a:cxn>
                <a:cxn ang="0">
                  <a:pos x="T8" y="T9"/>
                </a:cxn>
                <a:cxn ang="0">
                  <a:pos x="T10" y="T11"/>
                </a:cxn>
                <a:cxn ang="0">
                  <a:pos x="T12" y="T13"/>
                </a:cxn>
              </a:cxnLst>
              <a:rect b="b" l="0" r="r" t="0"/>
              <a:pathLst>
                <a:path h="120" w="107">
                  <a:moveTo>
                    <a:pt x="46" y="0"/>
                  </a:moveTo>
                  <a:cubicBezTo>
                    <a:pt x="38" y="18"/>
                    <a:pt x="20" y="31"/>
                    <a:pt x="0" y="32"/>
                  </a:cubicBezTo>
                  <a:cubicBezTo>
                    <a:pt x="19" y="103"/>
                    <a:pt x="19" y="103"/>
                    <a:pt x="19" y="103"/>
                  </a:cubicBezTo>
                  <a:cubicBezTo>
                    <a:pt x="7" y="121"/>
                    <a:pt x="7" y="121"/>
                    <a:pt x="7" y="121"/>
                  </a:cubicBezTo>
                  <a:cubicBezTo>
                    <a:pt x="107" y="121"/>
                    <a:pt x="107" y="121"/>
                    <a:pt x="107" y="121"/>
                  </a:cubicBezTo>
                  <a:cubicBezTo>
                    <a:pt x="107" y="121"/>
                    <a:pt x="107" y="97"/>
                    <a:pt x="107" y="48"/>
                  </a:cubicBezTo>
                  <a:cubicBezTo>
                    <a:pt x="107" y="23"/>
                    <a:pt x="76" y="8"/>
                    <a:pt x="46"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121" name="Freeform 100"/>
            <p:cNvSpPr>
              <a:spLocks noEditPoints="1"/>
            </p:cNvSpPr>
            <p:nvPr/>
          </p:nvSpPr>
          <p:spPr bwMode="auto">
            <a:xfrm>
              <a:off x="5751513" y="998538"/>
              <a:ext cx="2093913" cy="2093913"/>
            </a:xfrm>
            <a:custGeom>
              <a:gdLst>
                <a:gd fmla="*/ 278 w 557" name="T0"/>
                <a:gd fmla="*/ 557 h 557" name="T1"/>
                <a:gd fmla="*/ 557 w 557" name="T2"/>
                <a:gd fmla="*/ 278 h 557" name="T3"/>
                <a:gd fmla="*/ 278 w 557" name="T4"/>
                <a:gd fmla="*/ 0 h 557" name="T5"/>
                <a:gd fmla="*/ 0 w 557" name="T6"/>
                <a:gd fmla="*/ 278 h 557" name="T7"/>
                <a:gd fmla="*/ 278 w 557" name="T8"/>
                <a:gd fmla="*/ 557 h 557" name="T9"/>
                <a:gd fmla="*/ 278 w 557" name="T10"/>
                <a:gd fmla="*/ 29 h 557" name="T11"/>
                <a:gd fmla="*/ 528 w 557" name="T12"/>
                <a:gd fmla="*/ 278 h 557" name="T13"/>
                <a:gd fmla="*/ 278 w 557" name="T14"/>
                <a:gd fmla="*/ 528 h 557" name="T15"/>
                <a:gd fmla="*/ 29 w 557" name="T16"/>
                <a:gd fmla="*/ 278 h 557" name="T17"/>
                <a:gd fmla="*/ 278 w 557" name="T18"/>
                <a:gd fmla="*/ 29 h 55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557" w="557">
                  <a:moveTo>
                    <a:pt x="278" y="557"/>
                  </a:moveTo>
                  <a:cubicBezTo>
                    <a:pt x="432" y="557"/>
                    <a:pt x="557" y="432"/>
                    <a:pt x="557" y="278"/>
                  </a:cubicBezTo>
                  <a:cubicBezTo>
                    <a:pt x="557" y="125"/>
                    <a:pt x="432" y="0"/>
                    <a:pt x="278" y="0"/>
                  </a:cubicBezTo>
                  <a:cubicBezTo>
                    <a:pt x="125" y="0"/>
                    <a:pt x="0" y="125"/>
                    <a:pt x="0" y="278"/>
                  </a:cubicBezTo>
                  <a:cubicBezTo>
                    <a:pt x="0" y="432"/>
                    <a:pt x="125" y="557"/>
                    <a:pt x="278" y="557"/>
                  </a:cubicBezTo>
                  <a:close/>
                  <a:moveTo>
                    <a:pt x="278" y="29"/>
                  </a:moveTo>
                  <a:cubicBezTo>
                    <a:pt x="416" y="29"/>
                    <a:pt x="528" y="141"/>
                    <a:pt x="528" y="278"/>
                  </a:cubicBezTo>
                  <a:cubicBezTo>
                    <a:pt x="528" y="416"/>
                    <a:pt x="416" y="528"/>
                    <a:pt x="278" y="528"/>
                  </a:cubicBezTo>
                  <a:cubicBezTo>
                    <a:pt x="141" y="528"/>
                    <a:pt x="29" y="416"/>
                    <a:pt x="29" y="278"/>
                  </a:cubicBezTo>
                  <a:cubicBezTo>
                    <a:pt x="29" y="141"/>
                    <a:pt x="141" y="29"/>
                    <a:pt x="278" y="2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122" name="Freeform 101"/>
            <p:cNvSpPr/>
            <p:nvPr/>
          </p:nvSpPr>
          <p:spPr bwMode="auto">
            <a:xfrm>
              <a:off x="6180138" y="1938338"/>
              <a:ext cx="598488" cy="673100"/>
            </a:xfrm>
            <a:custGeom>
              <a:gdLst>
                <a:gd fmla="*/ 0 w 159" name="T0"/>
                <a:gd fmla="*/ 179 h 179" name="T1"/>
                <a:gd fmla="*/ 147 w 159" name="T2"/>
                <a:gd fmla="*/ 179 h 179" name="T3"/>
                <a:gd fmla="*/ 130 w 159" name="T4"/>
                <a:gd fmla="*/ 152 h 179" name="T5"/>
                <a:gd fmla="*/ 159 w 159" name="T6"/>
                <a:gd fmla="*/ 48 h 179" name="T7"/>
                <a:gd fmla="*/ 90 w 159" name="T8"/>
                <a:gd fmla="*/ 0 h 179" name="T9"/>
                <a:gd fmla="*/ 0 w 159" name="T10"/>
                <a:gd fmla="*/ 72 h 179" name="T11"/>
                <a:gd fmla="*/ 0 w 159" name="T12"/>
                <a:gd fmla="*/ 179 h 179" name="T13"/>
              </a:gdLst>
              <a:cxnLst>
                <a:cxn ang="0">
                  <a:pos x="T0" y="T1"/>
                </a:cxn>
                <a:cxn ang="0">
                  <a:pos x="T2" y="T3"/>
                </a:cxn>
                <a:cxn ang="0">
                  <a:pos x="T4" y="T5"/>
                </a:cxn>
                <a:cxn ang="0">
                  <a:pos x="T6" y="T7"/>
                </a:cxn>
                <a:cxn ang="0">
                  <a:pos x="T8" y="T9"/>
                </a:cxn>
                <a:cxn ang="0">
                  <a:pos x="T10" y="T11"/>
                </a:cxn>
                <a:cxn ang="0">
                  <a:pos x="T12" y="T13"/>
                </a:cxn>
              </a:cxnLst>
              <a:rect b="b" l="0" r="r" t="0"/>
              <a:pathLst>
                <a:path h="179" w="159">
                  <a:moveTo>
                    <a:pt x="0" y="179"/>
                  </a:moveTo>
                  <a:cubicBezTo>
                    <a:pt x="147" y="179"/>
                    <a:pt x="147" y="179"/>
                    <a:pt x="147" y="179"/>
                  </a:cubicBezTo>
                  <a:cubicBezTo>
                    <a:pt x="130" y="152"/>
                    <a:pt x="130" y="152"/>
                    <a:pt x="130" y="152"/>
                  </a:cubicBezTo>
                  <a:cubicBezTo>
                    <a:pt x="159" y="48"/>
                    <a:pt x="159" y="48"/>
                    <a:pt x="159" y="48"/>
                  </a:cubicBezTo>
                  <a:cubicBezTo>
                    <a:pt x="128" y="45"/>
                    <a:pt x="102" y="27"/>
                    <a:pt x="90" y="0"/>
                  </a:cubicBezTo>
                  <a:cubicBezTo>
                    <a:pt x="46" y="12"/>
                    <a:pt x="0" y="34"/>
                    <a:pt x="0" y="72"/>
                  </a:cubicBezTo>
                  <a:cubicBezTo>
                    <a:pt x="0" y="144"/>
                    <a:pt x="0" y="179"/>
                    <a:pt x="0" y="17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123" name="Freeform 102"/>
            <p:cNvSpPr>
              <a:spLocks noEditPoints="1"/>
            </p:cNvSpPr>
            <p:nvPr/>
          </p:nvSpPr>
          <p:spPr bwMode="auto">
            <a:xfrm>
              <a:off x="6457950" y="1292226"/>
              <a:ext cx="692150" cy="692150"/>
            </a:xfrm>
            <a:custGeom>
              <a:gdLst>
                <a:gd fmla="*/ 92 w 184" name="T0"/>
                <a:gd fmla="*/ 184 h 184" name="T1"/>
                <a:gd fmla="*/ 184 w 184" name="T2"/>
                <a:gd fmla="*/ 92 h 184" name="T3"/>
                <a:gd fmla="*/ 92 w 184" name="T4"/>
                <a:gd fmla="*/ 0 h 184" name="T5"/>
                <a:gd fmla="*/ 0 w 184" name="T6"/>
                <a:gd fmla="*/ 92 h 184" name="T7"/>
                <a:gd fmla="*/ 92 w 184" name="T8"/>
                <a:gd fmla="*/ 184 h 184" name="T9"/>
                <a:gd fmla="*/ 34 w 184" name="T10"/>
                <a:gd fmla="*/ 73 h 184" name="T11"/>
                <a:gd fmla="*/ 75 w 184" name="T12"/>
                <a:gd fmla="*/ 154 h 184" name="T13"/>
                <a:gd fmla="*/ 17 w 184" name="T14"/>
                <a:gd fmla="*/ 88 h 184" name="T15"/>
                <a:gd fmla="*/ 41 w 184" name="T16"/>
                <a:gd fmla="*/ 37 h 184" name="T17"/>
                <a:gd fmla="*/ 34 w 184" name="T18"/>
                <a:gd fmla="*/ 73 h 18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84" w="184">
                  <a:moveTo>
                    <a:pt x="92" y="184"/>
                  </a:moveTo>
                  <a:cubicBezTo>
                    <a:pt x="143" y="184"/>
                    <a:pt x="184" y="142"/>
                    <a:pt x="184" y="92"/>
                  </a:cubicBezTo>
                  <a:cubicBezTo>
                    <a:pt x="184" y="41"/>
                    <a:pt x="143" y="0"/>
                    <a:pt x="92" y="0"/>
                  </a:cubicBezTo>
                  <a:cubicBezTo>
                    <a:pt x="41" y="0"/>
                    <a:pt x="0" y="41"/>
                    <a:pt x="0" y="92"/>
                  </a:cubicBezTo>
                  <a:cubicBezTo>
                    <a:pt x="0" y="142"/>
                    <a:pt x="41" y="184"/>
                    <a:pt x="92" y="184"/>
                  </a:cubicBezTo>
                  <a:close/>
                  <a:moveTo>
                    <a:pt x="34" y="73"/>
                  </a:moveTo>
                  <a:cubicBezTo>
                    <a:pt x="34" y="106"/>
                    <a:pt x="50" y="136"/>
                    <a:pt x="75" y="154"/>
                  </a:cubicBezTo>
                  <a:cubicBezTo>
                    <a:pt x="42" y="150"/>
                    <a:pt x="17" y="122"/>
                    <a:pt x="17" y="88"/>
                  </a:cubicBezTo>
                  <a:cubicBezTo>
                    <a:pt x="17" y="68"/>
                    <a:pt x="26" y="49"/>
                    <a:pt x="41" y="37"/>
                  </a:cubicBezTo>
                  <a:cubicBezTo>
                    <a:pt x="37" y="48"/>
                    <a:pt x="34" y="60"/>
                    <a:pt x="34" y="7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124" name="Freeform 103"/>
            <p:cNvSpPr/>
            <p:nvPr/>
          </p:nvSpPr>
          <p:spPr bwMode="auto">
            <a:xfrm>
              <a:off x="6819900" y="1938338"/>
              <a:ext cx="593725" cy="673100"/>
            </a:xfrm>
            <a:custGeom>
              <a:gdLst>
                <a:gd fmla="*/ 69 w 158" name="T0"/>
                <a:gd fmla="*/ 0 h 179" name="T1"/>
                <a:gd fmla="*/ 0 w 158" name="T2"/>
                <a:gd fmla="*/ 48 h 179" name="T3"/>
                <a:gd fmla="*/ 29 w 158" name="T4"/>
                <a:gd fmla="*/ 152 h 179" name="T5"/>
                <a:gd fmla="*/ 12 w 158" name="T6"/>
                <a:gd fmla="*/ 179 h 179" name="T7"/>
                <a:gd fmla="*/ 158 w 158" name="T8"/>
                <a:gd fmla="*/ 179 h 179" name="T9"/>
                <a:gd fmla="*/ 158 w 158" name="T10"/>
                <a:gd fmla="*/ 72 h 179" name="T11"/>
                <a:gd fmla="*/ 69 w 158" name="T12"/>
                <a:gd fmla="*/ 0 h 179" name="T13"/>
              </a:gdLst>
              <a:cxnLst>
                <a:cxn ang="0">
                  <a:pos x="T0" y="T1"/>
                </a:cxn>
                <a:cxn ang="0">
                  <a:pos x="T2" y="T3"/>
                </a:cxn>
                <a:cxn ang="0">
                  <a:pos x="T4" y="T5"/>
                </a:cxn>
                <a:cxn ang="0">
                  <a:pos x="T6" y="T7"/>
                </a:cxn>
                <a:cxn ang="0">
                  <a:pos x="T8" y="T9"/>
                </a:cxn>
                <a:cxn ang="0">
                  <a:pos x="T10" y="T11"/>
                </a:cxn>
                <a:cxn ang="0">
                  <a:pos x="T12" y="T13"/>
                </a:cxn>
              </a:cxnLst>
              <a:rect b="b" l="0" r="r" t="0"/>
              <a:pathLst>
                <a:path h="179" w="158">
                  <a:moveTo>
                    <a:pt x="69" y="0"/>
                  </a:moveTo>
                  <a:cubicBezTo>
                    <a:pt x="57" y="27"/>
                    <a:pt x="31" y="45"/>
                    <a:pt x="0" y="48"/>
                  </a:cubicBezTo>
                  <a:cubicBezTo>
                    <a:pt x="29" y="152"/>
                    <a:pt x="29" y="152"/>
                    <a:pt x="29" y="152"/>
                  </a:cubicBezTo>
                  <a:cubicBezTo>
                    <a:pt x="12" y="179"/>
                    <a:pt x="12" y="179"/>
                    <a:pt x="12" y="179"/>
                  </a:cubicBezTo>
                  <a:cubicBezTo>
                    <a:pt x="158" y="179"/>
                    <a:pt x="158" y="179"/>
                    <a:pt x="158" y="179"/>
                  </a:cubicBezTo>
                  <a:cubicBezTo>
                    <a:pt x="158" y="179"/>
                    <a:pt x="158" y="144"/>
                    <a:pt x="158" y="72"/>
                  </a:cubicBezTo>
                  <a:cubicBezTo>
                    <a:pt x="158" y="34"/>
                    <a:pt x="112" y="12"/>
                    <a:pt x="69"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125" name="Freeform 104"/>
            <p:cNvSpPr/>
            <p:nvPr/>
          </p:nvSpPr>
          <p:spPr bwMode="auto">
            <a:xfrm>
              <a:off x="7037388" y="3814763"/>
              <a:ext cx="271463" cy="300038"/>
            </a:xfrm>
            <a:custGeom>
              <a:gdLst>
                <a:gd fmla="*/ 41 w 72" name="T0"/>
                <a:gd fmla="*/ 0 h 80" name="T1"/>
                <a:gd fmla="*/ 0 w 72" name="T2"/>
                <a:gd fmla="*/ 32 h 80" name="T3"/>
                <a:gd fmla="*/ 0 w 72" name="T4"/>
                <a:gd fmla="*/ 80 h 80" name="T5"/>
                <a:gd fmla="*/ 67 w 72" name="T6"/>
                <a:gd fmla="*/ 80 h 80" name="T7"/>
                <a:gd fmla="*/ 59 w 72" name="T8"/>
                <a:gd fmla="*/ 68 h 80" name="T9"/>
                <a:gd fmla="*/ 72 w 72" name="T10"/>
                <a:gd fmla="*/ 21 h 80" name="T11"/>
                <a:gd fmla="*/ 41 w 72" name="T12"/>
                <a:gd fmla="*/ 0 h 80" name="T13"/>
              </a:gdLst>
              <a:cxnLst>
                <a:cxn ang="0">
                  <a:pos x="T0" y="T1"/>
                </a:cxn>
                <a:cxn ang="0">
                  <a:pos x="T2" y="T3"/>
                </a:cxn>
                <a:cxn ang="0">
                  <a:pos x="T4" y="T5"/>
                </a:cxn>
                <a:cxn ang="0">
                  <a:pos x="T6" y="T7"/>
                </a:cxn>
                <a:cxn ang="0">
                  <a:pos x="T8" y="T9"/>
                </a:cxn>
                <a:cxn ang="0">
                  <a:pos x="T10" y="T11"/>
                </a:cxn>
                <a:cxn ang="0">
                  <a:pos x="T12" y="T13"/>
                </a:cxn>
              </a:cxnLst>
              <a:rect b="b" l="0" r="r" t="0"/>
              <a:pathLst>
                <a:path h="80" w="72">
                  <a:moveTo>
                    <a:pt x="41" y="0"/>
                  </a:moveTo>
                  <a:cubicBezTo>
                    <a:pt x="21" y="5"/>
                    <a:pt x="0" y="15"/>
                    <a:pt x="0" y="32"/>
                  </a:cubicBezTo>
                  <a:cubicBezTo>
                    <a:pt x="0" y="65"/>
                    <a:pt x="0" y="80"/>
                    <a:pt x="0" y="80"/>
                  </a:cubicBezTo>
                  <a:cubicBezTo>
                    <a:pt x="67" y="80"/>
                    <a:pt x="67" y="80"/>
                    <a:pt x="67" y="80"/>
                  </a:cubicBezTo>
                  <a:cubicBezTo>
                    <a:pt x="59" y="68"/>
                    <a:pt x="59" y="68"/>
                    <a:pt x="59" y="68"/>
                  </a:cubicBezTo>
                  <a:cubicBezTo>
                    <a:pt x="72" y="21"/>
                    <a:pt x="72" y="21"/>
                    <a:pt x="72" y="21"/>
                  </a:cubicBezTo>
                  <a:cubicBezTo>
                    <a:pt x="58" y="20"/>
                    <a:pt x="46" y="12"/>
                    <a:pt x="41"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126" name="Freeform 105"/>
            <p:cNvSpPr>
              <a:spLocks noEditPoints="1"/>
            </p:cNvSpPr>
            <p:nvPr/>
          </p:nvSpPr>
          <p:spPr bwMode="auto">
            <a:xfrm>
              <a:off x="7165975" y="3517901"/>
              <a:ext cx="311150" cy="315913"/>
            </a:xfrm>
            <a:custGeom>
              <a:gdLst>
                <a:gd fmla="*/ 33 w 83" name="T0"/>
                <a:gd fmla="*/ 70 h 84" name="T1"/>
                <a:gd fmla="*/ 7 w 83" name="T2"/>
                <a:gd fmla="*/ 40 h 84" name="T3"/>
                <a:gd fmla="*/ 18 w 83" name="T4"/>
                <a:gd fmla="*/ 17 h 84" name="T5"/>
                <a:gd fmla="*/ 15 w 83" name="T6"/>
                <a:gd fmla="*/ 34 h 84" name="T7"/>
                <a:gd fmla="*/ 33 w 83" name="T8"/>
                <a:gd fmla="*/ 70 h 84" name="T9"/>
                <a:gd fmla="*/ 41 w 83" name="T10"/>
                <a:gd fmla="*/ 84 h 84" name="T11"/>
                <a:gd fmla="*/ 83 w 83" name="T12"/>
                <a:gd fmla="*/ 42 h 84" name="T13"/>
                <a:gd fmla="*/ 41 w 83" name="T14"/>
                <a:gd fmla="*/ 0 h 84" name="T15"/>
                <a:gd fmla="*/ 0 w 83" name="T16"/>
                <a:gd fmla="*/ 42 h 84" name="T17"/>
                <a:gd fmla="*/ 41 w 83" name="T18"/>
                <a:gd fmla="*/ 84 h 8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84" w="83">
                  <a:moveTo>
                    <a:pt x="33" y="70"/>
                  </a:moveTo>
                  <a:cubicBezTo>
                    <a:pt x="19" y="69"/>
                    <a:pt x="7" y="56"/>
                    <a:pt x="7" y="40"/>
                  </a:cubicBezTo>
                  <a:cubicBezTo>
                    <a:pt x="7" y="31"/>
                    <a:pt x="11" y="23"/>
                    <a:pt x="18" y="17"/>
                  </a:cubicBezTo>
                  <a:cubicBezTo>
                    <a:pt x="16" y="22"/>
                    <a:pt x="15" y="28"/>
                    <a:pt x="15" y="34"/>
                  </a:cubicBezTo>
                  <a:cubicBezTo>
                    <a:pt x="15" y="49"/>
                    <a:pt x="22" y="62"/>
                    <a:pt x="33" y="70"/>
                  </a:cubicBezTo>
                  <a:close/>
                  <a:moveTo>
                    <a:pt x="41" y="84"/>
                  </a:moveTo>
                  <a:cubicBezTo>
                    <a:pt x="64" y="84"/>
                    <a:pt x="83" y="65"/>
                    <a:pt x="83" y="42"/>
                  </a:cubicBezTo>
                  <a:cubicBezTo>
                    <a:pt x="83" y="19"/>
                    <a:pt x="64" y="0"/>
                    <a:pt x="41" y="0"/>
                  </a:cubicBezTo>
                  <a:cubicBezTo>
                    <a:pt x="18" y="0"/>
                    <a:pt x="0" y="19"/>
                    <a:pt x="0" y="42"/>
                  </a:cubicBezTo>
                  <a:cubicBezTo>
                    <a:pt x="0" y="65"/>
                    <a:pt x="18" y="84"/>
                    <a:pt x="41" y="8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127" name="Freeform 106"/>
            <p:cNvSpPr/>
            <p:nvPr/>
          </p:nvSpPr>
          <p:spPr bwMode="auto">
            <a:xfrm>
              <a:off x="7326313" y="3814763"/>
              <a:ext cx="271463" cy="300038"/>
            </a:xfrm>
            <a:custGeom>
              <a:gdLst>
                <a:gd fmla="*/ 72 w 72" name="T0"/>
                <a:gd fmla="*/ 80 h 80" name="T1"/>
                <a:gd fmla="*/ 72 w 72" name="T2"/>
                <a:gd fmla="*/ 32 h 80" name="T3"/>
                <a:gd fmla="*/ 31 w 72" name="T4"/>
                <a:gd fmla="*/ 0 h 80" name="T5"/>
                <a:gd fmla="*/ 0 w 72" name="T6"/>
                <a:gd fmla="*/ 21 h 80" name="T7"/>
                <a:gd fmla="*/ 13 w 72" name="T8"/>
                <a:gd fmla="*/ 68 h 80" name="T9"/>
                <a:gd fmla="*/ 5 w 72" name="T10"/>
                <a:gd fmla="*/ 80 h 80" name="T11"/>
                <a:gd fmla="*/ 72 w 72" name="T12"/>
                <a:gd fmla="*/ 80 h 80" name="T13"/>
              </a:gdLst>
              <a:cxnLst>
                <a:cxn ang="0">
                  <a:pos x="T0" y="T1"/>
                </a:cxn>
                <a:cxn ang="0">
                  <a:pos x="T2" y="T3"/>
                </a:cxn>
                <a:cxn ang="0">
                  <a:pos x="T4" y="T5"/>
                </a:cxn>
                <a:cxn ang="0">
                  <a:pos x="T6" y="T7"/>
                </a:cxn>
                <a:cxn ang="0">
                  <a:pos x="T8" y="T9"/>
                </a:cxn>
                <a:cxn ang="0">
                  <a:pos x="T10" y="T11"/>
                </a:cxn>
                <a:cxn ang="0">
                  <a:pos x="T12" y="T13"/>
                </a:cxn>
              </a:cxnLst>
              <a:rect b="b" l="0" r="r" t="0"/>
              <a:pathLst>
                <a:path h="80" w="72">
                  <a:moveTo>
                    <a:pt x="72" y="80"/>
                  </a:moveTo>
                  <a:cubicBezTo>
                    <a:pt x="72" y="80"/>
                    <a:pt x="72" y="65"/>
                    <a:pt x="72" y="32"/>
                  </a:cubicBezTo>
                  <a:cubicBezTo>
                    <a:pt x="72" y="15"/>
                    <a:pt x="51" y="5"/>
                    <a:pt x="31" y="0"/>
                  </a:cubicBezTo>
                  <a:cubicBezTo>
                    <a:pt x="26" y="12"/>
                    <a:pt x="14" y="20"/>
                    <a:pt x="0" y="21"/>
                  </a:cubicBezTo>
                  <a:cubicBezTo>
                    <a:pt x="13" y="68"/>
                    <a:pt x="13" y="68"/>
                    <a:pt x="13" y="68"/>
                  </a:cubicBezTo>
                  <a:cubicBezTo>
                    <a:pt x="5" y="80"/>
                    <a:pt x="5" y="80"/>
                    <a:pt x="5" y="80"/>
                  </a:cubicBezTo>
                  <a:lnTo>
                    <a:pt x="72" y="80"/>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128" name="Freeform 107"/>
            <p:cNvSpPr>
              <a:spLocks noEditPoints="1"/>
            </p:cNvSpPr>
            <p:nvPr/>
          </p:nvSpPr>
          <p:spPr bwMode="auto">
            <a:xfrm>
              <a:off x="6834188" y="3394076"/>
              <a:ext cx="1003300" cy="1000125"/>
            </a:xfrm>
            <a:custGeom>
              <a:gdLst>
                <a:gd fmla="*/ 134 w 267" name="T0"/>
                <a:gd fmla="*/ 266 h 266" name="T1"/>
                <a:gd fmla="*/ 267 w 267" name="T2"/>
                <a:gd fmla="*/ 133 h 266" name="T3"/>
                <a:gd fmla="*/ 134 w 267" name="T4"/>
                <a:gd fmla="*/ 0 h 266" name="T5"/>
                <a:gd fmla="*/ 0 w 267" name="T6"/>
                <a:gd fmla="*/ 133 h 266" name="T7"/>
                <a:gd fmla="*/ 134 w 267" name="T8"/>
                <a:gd fmla="*/ 266 h 266" name="T9"/>
                <a:gd fmla="*/ 134 w 267" name="T10"/>
                <a:gd fmla="*/ 14 h 266" name="T11"/>
                <a:gd fmla="*/ 253 w 267" name="T12"/>
                <a:gd fmla="*/ 133 h 266" name="T13"/>
                <a:gd fmla="*/ 134 w 267" name="T14"/>
                <a:gd fmla="*/ 253 h 266" name="T15"/>
                <a:gd fmla="*/ 14 w 267" name="T16"/>
                <a:gd fmla="*/ 133 h 266" name="T17"/>
                <a:gd fmla="*/ 134 w 267" name="T18"/>
                <a:gd fmla="*/ 14 h 26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66" w="267">
                  <a:moveTo>
                    <a:pt x="134" y="266"/>
                  </a:moveTo>
                  <a:cubicBezTo>
                    <a:pt x="207" y="266"/>
                    <a:pt x="267" y="207"/>
                    <a:pt x="267" y="133"/>
                  </a:cubicBezTo>
                  <a:cubicBezTo>
                    <a:pt x="267" y="60"/>
                    <a:pt x="207" y="0"/>
                    <a:pt x="134" y="0"/>
                  </a:cubicBezTo>
                  <a:cubicBezTo>
                    <a:pt x="60" y="0"/>
                    <a:pt x="0" y="60"/>
                    <a:pt x="0" y="133"/>
                  </a:cubicBezTo>
                  <a:cubicBezTo>
                    <a:pt x="0" y="207"/>
                    <a:pt x="60" y="266"/>
                    <a:pt x="134" y="266"/>
                  </a:cubicBezTo>
                  <a:close/>
                  <a:moveTo>
                    <a:pt x="134" y="14"/>
                  </a:moveTo>
                  <a:cubicBezTo>
                    <a:pt x="199" y="14"/>
                    <a:pt x="253" y="67"/>
                    <a:pt x="253" y="133"/>
                  </a:cubicBezTo>
                  <a:cubicBezTo>
                    <a:pt x="253" y="199"/>
                    <a:pt x="199" y="253"/>
                    <a:pt x="134" y="253"/>
                  </a:cubicBezTo>
                  <a:cubicBezTo>
                    <a:pt x="68" y="253"/>
                    <a:pt x="14" y="199"/>
                    <a:pt x="14" y="133"/>
                  </a:cubicBezTo>
                  <a:cubicBezTo>
                    <a:pt x="14" y="67"/>
                    <a:pt x="68" y="14"/>
                    <a:pt x="134" y="1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grpSp>
      <p:sp>
        <p:nvSpPr>
          <p:cNvPr id="129" name="文本框 26"/>
          <p:cNvSpPr txBox="1"/>
          <p:nvPr/>
        </p:nvSpPr>
        <p:spPr>
          <a:xfrm>
            <a:off x="5017467" y="4315120"/>
            <a:ext cx="2083753" cy="365760"/>
          </a:xfrm>
          <a:prstGeom prst="rect">
            <a:avLst/>
          </a:prstGeom>
          <a:noFill/>
        </p:spPr>
        <p:txBody>
          <a:bodyPr rtlCol="0" wrap="square">
            <a:spAutoFit/>
          </a:bodyPr>
          <a:lstStyle/>
          <a:p>
            <a:pPr algn="ctr"/>
            <a:r>
              <a:rPr altLang="en-US" b="1" lang="zh-CN" spc="100">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部门资金分配</a:t>
            </a:r>
          </a:p>
        </p:txBody>
      </p:sp>
      <p:sp>
        <p:nvSpPr>
          <p:cNvPr id="130" name="TextBox 129"/>
          <p:cNvSpPr txBox="1"/>
          <p:nvPr/>
        </p:nvSpPr>
        <p:spPr>
          <a:xfrm>
            <a:off x="5241077" y="4614185"/>
            <a:ext cx="1864622" cy="640080"/>
          </a:xfrm>
          <a:prstGeom prst="rect">
            <a:avLst/>
          </a:prstGeom>
          <a:noFill/>
        </p:spPr>
        <p:txBody>
          <a:bodyPr bIns="0" lIns="0" rIns="0" rtlCol="0" tIns="0" wrap="square">
            <a:spAutoFit/>
          </a:bodyPr>
          <a:lstStyle>
            <a:defPPr>
              <a:defRPr lang="zh-CN"/>
            </a:defPPr>
            <a:lvl1pPr algn="ctr">
              <a:lnSpc>
                <a:spcPct val="150000"/>
              </a:lnSpc>
              <a:defRPr sz="1000">
                <a:solidFill>
                  <a:schemeClr val="tx1">
                    <a:lumMod val="65000"/>
                    <a:lumOff val="35000"/>
                  </a:schemeClr>
                </a:solidFill>
                <a:latin charset="-122" panose="020b0503020204020204" pitchFamily="34" typeface="微软雅黑"/>
                <a:ea charset="-122" panose="020b0503020204020204" pitchFamily="34" typeface="微软雅黑"/>
              </a:defRPr>
            </a:lvl1pPr>
          </a:lstStyle>
          <a:p>
            <a:r>
              <a:rPr altLang="en-US" lang="zh-CN" sz="1400">
                <a:solidFill>
                  <a:schemeClr val="tx1">
                    <a:lumMod val="50000"/>
                    <a:lumOff val="50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点击输入简要文字内容</a:t>
            </a:r>
          </a:p>
          <a:p>
            <a:r>
              <a:rPr altLang="en-US" lang="zh-CN" sz="1400">
                <a:solidFill>
                  <a:schemeClr val="tx1">
                    <a:lumMod val="50000"/>
                    <a:lumOff val="50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文字内容需概括精炼</a:t>
            </a:r>
          </a:p>
        </p:txBody>
      </p:sp>
      <p:grpSp>
        <p:nvGrpSpPr>
          <p:cNvPr id="131" name="组合 130"/>
          <p:cNvGrpSpPr/>
          <p:nvPr/>
        </p:nvGrpSpPr>
        <p:grpSpPr>
          <a:xfrm rot="10800000">
            <a:off x="7186752" y="4315120"/>
            <a:ext cx="639027" cy="639027"/>
            <a:chOff x="5245553" y="1964897"/>
            <a:chExt cx="852035" cy="852035"/>
          </a:xfrm>
        </p:grpSpPr>
        <p:grpSp>
          <p:nvGrpSpPr>
            <p:cNvPr id="132" name="组合 131"/>
            <p:cNvGrpSpPr/>
            <p:nvPr/>
          </p:nvGrpSpPr>
          <p:grpSpPr>
            <a:xfrm>
              <a:off x="5245553" y="1964897"/>
              <a:ext cx="852035" cy="852035"/>
              <a:chOff x="1705099" y="2564904"/>
              <a:chExt cx="1800200" cy="1800200"/>
            </a:xfrm>
          </p:grpSpPr>
          <p:sp>
            <p:nvSpPr>
              <p:cNvPr id="134" name="椭圆 133"/>
              <p:cNvSpPr/>
              <p:nvPr/>
            </p:nvSpPr>
            <p:spPr>
              <a:xfrm>
                <a:off x="1705099" y="2564904"/>
                <a:ext cx="1800200" cy="1800200"/>
              </a:xfrm>
              <a:prstGeom prst="ellipse">
                <a:avLst/>
              </a:prstGeom>
              <a:solidFill>
                <a:srgbClr val="405F8F"/>
              </a:solidFill>
              <a:ln>
                <a:noFill/>
              </a:ln>
              <a:effectLst>
                <a:outerShdw algn="tl" blurRad="444500" dir="2700000" dist="889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135" name="椭圆 134"/>
              <p:cNvSpPr/>
              <p:nvPr/>
            </p:nvSpPr>
            <p:spPr>
              <a:xfrm>
                <a:off x="1853307" y="2713112"/>
                <a:ext cx="1503784" cy="1503784"/>
              </a:xfrm>
              <a:prstGeom prst="ellipse">
                <a:avLst/>
              </a:prstGeom>
              <a:blipFill>
                <a:blip r:embed="rId3"/>
                <a:stretch>
                  <a:fillRect/>
                </a:stretch>
              </a:blip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grpSp>
        <p:sp>
          <p:nvSpPr>
            <p:cNvPr id="133" name="右箭头 132"/>
            <p:cNvSpPr/>
            <p:nvPr/>
          </p:nvSpPr>
          <p:spPr>
            <a:xfrm rot="10800000">
              <a:off x="5419542" y="2177905"/>
              <a:ext cx="504056" cy="426018"/>
            </a:xfrm>
            <a:prstGeom prst="rightArrow">
              <a:avLst/>
            </a:prstGeom>
            <a:solidFill>
              <a:srgbClr val="405F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grpSp>
      <p:grpSp>
        <p:nvGrpSpPr>
          <p:cNvPr id="136" name="组合 135"/>
          <p:cNvGrpSpPr/>
          <p:nvPr/>
        </p:nvGrpSpPr>
        <p:grpSpPr>
          <a:xfrm>
            <a:off x="8654464" y="3530942"/>
            <a:ext cx="596901" cy="720726"/>
            <a:chOff x="5499100" y="2711450"/>
            <a:chExt cx="1193801" cy="1441451"/>
          </a:xfrm>
          <a:solidFill>
            <a:srgbClr val="405F8F"/>
          </a:solidFill>
        </p:grpSpPr>
        <p:sp>
          <p:nvSpPr>
            <p:cNvPr id="137" name="Freeform 17"/>
            <p:cNvSpPr/>
            <p:nvPr/>
          </p:nvSpPr>
          <p:spPr bwMode="auto">
            <a:xfrm>
              <a:off x="5892800" y="2711450"/>
              <a:ext cx="401638" cy="439738"/>
            </a:xfrm>
            <a:custGeom>
              <a:gdLst>
                <a:gd fmla="*/ 12 w 106" name="T0"/>
                <a:gd fmla="*/ 75 h 116" name="T1"/>
                <a:gd fmla="*/ 54 w 106" name="T2"/>
                <a:gd fmla="*/ 116 h 116" name="T3"/>
                <a:gd fmla="*/ 96 w 106" name="T4"/>
                <a:gd fmla="*/ 74 h 116" name="T5"/>
                <a:gd fmla="*/ 106 w 106" name="T6"/>
                <a:gd fmla="*/ 56 h 116" name="T7"/>
                <a:gd fmla="*/ 99 w 106" name="T8"/>
                <a:gd fmla="*/ 48 h 116" name="T9"/>
                <a:gd fmla="*/ 54 w 106" name="T10"/>
                <a:gd fmla="*/ 0 h 116" name="T11"/>
                <a:gd fmla="*/ 9 w 106" name="T12"/>
                <a:gd fmla="*/ 47 h 116" name="T13"/>
                <a:gd fmla="*/ 1 w 106" name="T14"/>
                <a:gd fmla="*/ 56 h 116" name="T15"/>
                <a:gd fmla="*/ 12 w 106" name="T16"/>
                <a:gd fmla="*/ 75 h 11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15" w="105">
                  <a:moveTo>
                    <a:pt x="12" y="75"/>
                  </a:moveTo>
                  <a:cubicBezTo>
                    <a:pt x="18" y="96"/>
                    <a:pt x="31" y="116"/>
                    <a:pt x="54" y="116"/>
                  </a:cubicBezTo>
                  <a:cubicBezTo>
                    <a:pt x="76" y="116"/>
                    <a:pt x="90" y="96"/>
                    <a:pt x="96" y="74"/>
                  </a:cubicBezTo>
                  <a:cubicBezTo>
                    <a:pt x="102" y="72"/>
                    <a:pt x="106" y="63"/>
                    <a:pt x="106" y="56"/>
                  </a:cubicBezTo>
                  <a:cubicBezTo>
                    <a:pt x="105" y="51"/>
                    <a:pt x="103" y="49"/>
                    <a:pt x="99" y="48"/>
                  </a:cubicBezTo>
                  <a:cubicBezTo>
                    <a:pt x="98" y="21"/>
                    <a:pt x="80" y="0"/>
                    <a:pt x="54" y="0"/>
                  </a:cubicBezTo>
                  <a:cubicBezTo>
                    <a:pt x="28" y="0"/>
                    <a:pt x="10" y="21"/>
                    <a:pt x="9" y="47"/>
                  </a:cubicBezTo>
                  <a:cubicBezTo>
                    <a:pt x="4" y="48"/>
                    <a:pt x="2" y="51"/>
                    <a:pt x="1" y="56"/>
                  </a:cubicBezTo>
                  <a:cubicBezTo>
                    <a:pt x="0" y="63"/>
                    <a:pt x="5" y="73"/>
                    <a:pt x="12" y="7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138" name="Freeform 18"/>
            <p:cNvSpPr/>
            <p:nvPr/>
          </p:nvSpPr>
          <p:spPr bwMode="auto">
            <a:xfrm>
              <a:off x="5499100" y="3695700"/>
              <a:ext cx="1190625" cy="298450"/>
            </a:xfrm>
            <a:custGeom>
              <a:gdLst>
                <a:gd fmla="*/ 0 w 750" name="T0"/>
                <a:gd fmla="*/ 0 h 188" name="T1"/>
                <a:gd fmla="*/ 79 w 750" name="T2"/>
                <a:gd fmla="*/ 188 h 188" name="T3"/>
                <a:gd fmla="*/ 122 w 750" name="T4"/>
                <a:gd fmla="*/ 188 h 188" name="T5"/>
                <a:gd fmla="*/ 119 w 750" name="T6"/>
                <a:gd fmla="*/ 72 h 188" name="T7"/>
                <a:gd fmla="*/ 633 w 750" name="T8"/>
                <a:gd fmla="*/ 72 h 188" name="T9"/>
                <a:gd fmla="*/ 630 w 750" name="T10"/>
                <a:gd fmla="*/ 188 h 188" name="T11"/>
                <a:gd fmla="*/ 673 w 750" name="T12"/>
                <a:gd fmla="*/ 188 h 188" name="T13"/>
                <a:gd fmla="*/ 750 w 750" name="T14"/>
                <a:gd fmla="*/ 0 h 188" name="T15"/>
                <a:gd fmla="*/ 0 w 750" name="T16"/>
                <a:gd fmla="*/ 0 h 18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88" w="750">
                  <a:moveTo>
                    <a:pt x="0" y="0"/>
                  </a:moveTo>
                  <a:lnTo>
                    <a:pt x="79" y="188"/>
                  </a:lnTo>
                  <a:lnTo>
                    <a:pt x="122" y="188"/>
                  </a:lnTo>
                  <a:lnTo>
                    <a:pt x="119" y="72"/>
                  </a:lnTo>
                  <a:lnTo>
                    <a:pt x="633" y="72"/>
                  </a:lnTo>
                  <a:lnTo>
                    <a:pt x="630" y="188"/>
                  </a:lnTo>
                  <a:lnTo>
                    <a:pt x="673" y="188"/>
                  </a:lnTo>
                  <a:lnTo>
                    <a:pt x="750" y="0"/>
                  </a:lnTo>
                  <a:lnTo>
                    <a:pt x="0" y="0"/>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139" name="Freeform 19"/>
            <p:cNvSpPr/>
            <p:nvPr/>
          </p:nvSpPr>
          <p:spPr bwMode="auto">
            <a:xfrm>
              <a:off x="5722938" y="3846513"/>
              <a:ext cx="746125" cy="306388"/>
            </a:xfrm>
            <a:custGeom>
              <a:gdLst>
                <a:gd fmla="*/ 2 w 470" name="T0"/>
                <a:gd fmla="*/ 193 h 193" name="T1"/>
                <a:gd fmla="*/ 465 w 470" name="T2"/>
                <a:gd fmla="*/ 193 h 193" name="T3"/>
                <a:gd fmla="*/ 470 w 470" name="T4"/>
                <a:gd fmla="*/ 0 h 193" name="T5"/>
                <a:gd fmla="*/ 0 w 470" name="T6"/>
                <a:gd fmla="*/ 0 h 193" name="T7"/>
                <a:gd fmla="*/ 2 w 470" name="T8"/>
                <a:gd fmla="*/ 193 h 193" name="T9"/>
              </a:gdLst>
              <a:cxnLst>
                <a:cxn ang="0">
                  <a:pos x="T0" y="T1"/>
                </a:cxn>
                <a:cxn ang="0">
                  <a:pos x="T2" y="T3"/>
                </a:cxn>
                <a:cxn ang="0">
                  <a:pos x="T4" y="T5"/>
                </a:cxn>
                <a:cxn ang="0">
                  <a:pos x="T6" y="T7"/>
                </a:cxn>
                <a:cxn ang="0">
                  <a:pos x="T8" y="T9"/>
                </a:cxn>
              </a:cxnLst>
              <a:rect b="b" l="0" r="r" t="0"/>
              <a:pathLst>
                <a:path h="193" w="470">
                  <a:moveTo>
                    <a:pt x="2" y="193"/>
                  </a:moveTo>
                  <a:lnTo>
                    <a:pt x="465" y="193"/>
                  </a:lnTo>
                  <a:lnTo>
                    <a:pt x="470" y="0"/>
                  </a:lnTo>
                  <a:lnTo>
                    <a:pt x="0" y="0"/>
                  </a:lnTo>
                  <a:lnTo>
                    <a:pt x="2" y="193"/>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140" name="Freeform 20"/>
            <p:cNvSpPr/>
            <p:nvPr/>
          </p:nvSpPr>
          <p:spPr bwMode="auto">
            <a:xfrm flipH="1">
              <a:off x="6488113" y="3600450"/>
              <a:ext cx="0" cy="0"/>
            </a:xfrm>
            <a:custGeom>
              <a:cxnLst>
                <a:cxn ang="0">
                  <a:pos x="0" y="0"/>
                </a:cxn>
                <a:cxn ang="0">
                  <a:pos x="0" y="0"/>
                </a:cxn>
                <a:cxn ang="0">
                  <a:pos x="0" y="0"/>
                </a:cxn>
              </a:cxnLst>
              <a:rect b="b" l="0" r="r" t="0"/>
              <a:pathLst>
                <a:path>
                  <a:moveTo>
                    <a:pt x="0" y="0"/>
                  </a:moveTo>
                  <a:cubicBezTo>
                    <a:pt x="0" y="0"/>
                    <a:pt x="0" y="0"/>
                    <a:pt x="0" y="0"/>
                  </a:cubicBezTo>
                  <a:cubicBezTo>
                    <a:pt x="0" y="0"/>
                    <a:pt x="0" y="0"/>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141" name="Freeform 21"/>
            <p:cNvSpPr/>
            <p:nvPr/>
          </p:nvSpPr>
          <p:spPr bwMode="auto">
            <a:xfrm>
              <a:off x="5684838" y="3173413"/>
              <a:ext cx="1008063" cy="450850"/>
            </a:xfrm>
            <a:custGeom>
              <a:gdLst>
                <a:gd fmla="*/ 49 w 266" name="T0"/>
                <a:gd fmla="*/ 64 h 119" name="T1"/>
                <a:gd fmla="*/ 49 w 266" name="T2"/>
                <a:gd fmla="*/ 64 h 119" name="T3"/>
                <a:gd fmla="*/ 49 w 266" name="T4"/>
                <a:gd fmla="*/ 119 h 119" name="T5"/>
                <a:gd fmla="*/ 105 w 266" name="T6"/>
                <a:gd fmla="*/ 119 h 119" name="T7"/>
                <a:gd fmla="*/ 102 w 266" name="T8"/>
                <a:gd fmla="*/ 83 h 119" name="T9"/>
                <a:gd fmla="*/ 108 w 266" name="T10"/>
                <a:gd fmla="*/ 74 h 119" name="T11"/>
                <a:gd fmla="*/ 115 w 266" name="T12"/>
                <a:gd fmla="*/ 83 h 119" name="T13"/>
                <a:gd fmla="*/ 112 w 266" name="T14"/>
                <a:gd fmla="*/ 119 h 119" name="T15"/>
                <a:gd fmla="*/ 167 w 266" name="T16"/>
                <a:gd fmla="*/ 119 h 119" name="T17"/>
                <a:gd fmla="*/ 167 w 266" name="T18"/>
                <a:gd fmla="*/ 76 h 119" name="T19"/>
                <a:gd fmla="*/ 179 w 266" name="T20"/>
                <a:gd fmla="*/ 95 h 119" name="T21"/>
                <a:gd fmla="*/ 187 w 266" name="T22"/>
                <a:gd fmla="*/ 105 h 119" name="T23"/>
                <a:gd fmla="*/ 192 w 266" name="T24"/>
                <a:gd fmla="*/ 110 h 119" name="T25"/>
                <a:gd fmla="*/ 197 w 266" name="T26"/>
                <a:gd fmla="*/ 112 h 119" name="T27"/>
                <a:gd fmla="*/ 205 w 266" name="T28"/>
                <a:gd fmla="*/ 114 h 119" name="T29"/>
                <a:gd fmla="*/ 212 w 266" name="T30"/>
                <a:gd fmla="*/ 113 h 119" name="T31"/>
                <a:gd fmla="*/ 216 w 266" name="T32"/>
                <a:gd fmla="*/ 111 h 119" name="T33"/>
                <a:gd fmla="*/ 220 w 266" name="T34"/>
                <a:gd fmla="*/ 108 h 119" name="T35"/>
                <a:gd fmla="*/ 226 w 266" name="T36"/>
                <a:gd fmla="*/ 103 h 119" name="T37"/>
                <a:gd fmla="*/ 236 w 266" name="T38"/>
                <a:gd fmla="*/ 92 h 119" name="T39"/>
                <a:gd fmla="*/ 259 w 266" name="T40"/>
                <a:gd fmla="*/ 67 h 119" name="T41"/>
                <a:gd fmla="*/ 257 w 266" name="T42"/>
                <a:gd fmla="*/ 39 h 119" name="T43"/>
                <a:gd fmla="*/ 254 w 266" name="T44"/>
                <a:gd fmla="*/ 37 h 119" name="T45"/>
                <a:gd fmla="*/ 262 w 266" name="T46"/>
                <a:gd fmla="*/ 29 h 119" name="T47"/>
                <a:gd fmla="*/ 262 w 266" name="T48"/>
                <a:gd fmla="*/ 18 h 119" name="T49"/>
                <a:gd fmla="*/ 251 w 266" name="T50"/>
                <a:gd fmla="*/ 18 h 119" name="T51"/>
                <a:gd fmla="*/ 233 w 266" name="T52"/>
                <a:gd fmla="*/ 38 h 119" name="T53"/>
                <a:gd fmla="*/ 229 w 266" name="T54"/>
                <a:gd fmla="*/ 41 h 119" name="T55"/>
                <a:gd fmla="*/ 229 w 266" name="T56"/>
                <a:gd fmla="*/ 41 h 119" name="T57"/>
                <a:gd fmla="*/ 211 w 266" name="T58"/>
                <a:gd fmla="*/ 62 h 119" name="T59"/>
                <a:gd fmla="*/ 207 w 266" name="T60"/>
                <a:gd fmla="*/ 66 h 119" name="T61"/>
                <a:gd fmla="*/ 204 w 266" name="T62"/>
                <a:gd fmla="*/ 60 h 119" name="T63"/>
                <a:gd fmla="*/ 190 w 266" name="T64"/>
                <a:gd fmla="*/ 35 h 119" name="T65"/>
                <a:gd fmla="*/ 186 w 266" name="T66"/>
                <a:gd fmla="*/ 26 h 119" name="T67"/>
                <a:gd fmla="*/ 184 w 266" name="T68"/>
                <a:gd fmla="*/ 23 h 119" name="T69"/>
                <a:gd fmla="*/ 184 w 266" name="T70"/>
                <a:gd fmla="*/ 22 h 119" name="T71"/>
                <a:gd fmla="*/ 184 w 266" name="T72"/>
                <a:gd fmla="*/ 22 h 119" name="T73"/>
                <a:gd fmla="*/ 179 w 266" name="T74"/>
                <a:gd fmla="*/ 16 h 119" name="T75"/>
                <a:gd fmla="*/ 152 w 266" name="T76"/>
                <a:gd fmla="*/ 4 h 119" name="T77"/>
                <a:gd fmla="*/ 138 w 266" name="T78"/>
                <a:gd fmla="*/ 0 h 119" name="T79"/>
                <a:gd fmla="*/ 138 w 266" name="T80"/>
                <a:gd fmla="*/ 0 h 119" name="T81"/>
                <a:gd fmla="*/ 138 w 266" name="T82"/>
                <a:gd fmla="*/ 0 h 119" name="T83"/>
                <a:gd fmla="*/ 120 w 266" name="T84"/>
                <a:gd fmla="*/ 62 h 119" name="T85"/>
                <a:gd fmla="*/ 114 w 266" name="T86"/>
                <a:gd fmla="*/ 24 h 119" name="T87"/>
                <a:gd fmla="*/ 119 w 266" name="T88"/>
                <a:gd fmla="*/ 12 h 119" name="T89"/>
                <a:gd fmla="*/ 111 w 266" name="T90"/>
                <a:gd fmla="*/ 5 h 119" name="T91"/>
                <a:gd fmla="*/ 105 w 266" name="T92"/>
                <a:gd fmla="*/ 5 h 119" name="T93"/>
                <a:gd fmla="*/ 97 w 266" name="T94"/>
                <a:gd fmla="*/ 12 h 119" name="T95"/>
                <a:gd fmla="*/ 102 w 266" name="T96"/>
                <a:gd fmla="*/ 24 h 119" name="T97"/>
                <a:gd fmla="*/ 96 w 266" name="T98"/>
                <a:gd fmla="*/ 62 h 119" name="T99"/>
                <a:gd fmla="*/ 78 w 266" name="T100"/>
                <a:gd fmla="*/ 0 h 119" name="T101"/>
                <a:gd fmla="*/ 78 w 266" name="T102"/>
                <a:gd fmla="*/ 0 h 119" name="T103"/>
                <a:gd fmla="*/ 78 w 266" name="T104"/>
                <a:gd fmla="*/ 0 h 119" name="T105"/>
                <a:gd fmla="*/ 67 w 266" name="T106"/>
                <a:gd fmla="*/ 4 h 119" name="T107"/>
                <a:gd fmla="*/ 28 w 266" name="T108"/>
                <a:gd fmla="*/ 20 h 119" name="T109"/>
                <a:gd fmla="*/ 0 w 266" name="T110"/>
                <a:gd fmla="*/ 119 h 119" name="T111"/>
                <a:gd fmla="*/ 38 w 266" name="T112"/>
                <a:gd fmla="*/ 119 h 119" name="T113"/>
                <a:gd fmla="*/ 49 w 266" name="T114"/>
                <a:gd fmla="*/ 64 h 119"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119" w="266">
                  <a:moveTo>
                    <a:pt x="49" y="64"/>
                  </a:moveTo>
                  <a:cubicBezTo>
                    <a:pt x="49" y="64"/>
                    <a:pt x="49" y="64"/>
                    <a:pt x="49" y="64"/>
                  </a:cubicBezTo>
                  <a:cubicBezTo>
                    <a:pt x="49" y="119"/>
                    <a:pt x="49" y="119"/>
                    <a:pt x="49" y="119"/>
                  </a:cubicBezTo>
                  <a:cubicBezTo>
                    <a:pt x="105" y="119"/>
                    <a:pt x="105" y="119"/>
                    <a:pt x="105" y="119"/>
                  </a:cubicBezTo>
                  <a:cubicBezTo>
                    <a:pt x="102" y="83"/>
                    <a:pt x="102" y="83"/>
                    <a:pt x="102" y="83"/>
                  </a:cubicBezTo>
                  <a:cubicBezTo>
                    <a:pt x="102" y="78"/>
                    <a:pt x="105" y="74"/>
                    <a:pt x="108" y="74"/>
                  </a:cubicBezTo>
                  <a:cubicBezTo>
                    <a:pt x="112" y="74"/>
                    <a:pt x="115" y="78"/>
                    <a:pt x="115" y="83"/>
                  </a:cubicBezTo>
                  <a:cubicBezTo>
                    <a:pt x="112" y="119"/>
                    <a:pt x="112" y="119"/>
                    <a:pt x="112" y="119"/>
                  </a:cubicBezTo>
                  <a:cubicBezTo>
                    <a:pt x="167" y="119"/>
                    <a:pt x="167" y="119"/>
                    <a:pt x="167" y="119"/>
                  </a:cubicBezTo>
                  <a:cubicBezTo>
                    <a:pt x="167" y="76"/>
                    <a:pt x="167" y="76"/>
                    <a:pt x="167" y="76"/>
                  </a:cubicBezTo>
                  <a:cubicBezTo>
                    <a:pt x="171" y="83"/>
                    <a:pt x="175" y="89"/>
                    <a:pt x="179" y="95"/>
                  </a:cubicBezTo>
                  <a:cubicBezTo>
                    <a:pt x="182" y="99"/>
                    <a:pt x="184" y="102"/>
                    <a:pt x="187" y="105"/>
                  </a:cubicBezTo>
                  <a:cubicBezTo>
                    <a:pt x="188" y="106"/>
                    <a:pt x="190" y="108"/>
                    <a:pt x="192" y="110"/>
                  </a:cubicBezTo>
                  <a:cubicBezTo>
                    <a:pt x="193" y="111"/>
                    <a:pt x="195" y="111"/>
                    <a:pt x="197" y="112"/>
                  </a:cubicBezTo>
                  <a:cubicBezTo>
                    <a:pt x="199" y="113"/>
                    <a:pt x="202" y="114"/>
                    <a:pt x="205" y="114"/>
                  </a:cubicBezTo>
                  <a:cubicBezTo>
                    <a:pt x="207" y="114"/>
                    <a:pt x="209" y="114"/>
                    <a:pt x="212" y="113"/>
                  </a:cubicBezTo>
                  <a:cubicBezTo>
                    <a:pt x="214" y="112"/>
                    <a:pt x="215" y="112"/>
                    <a:pt x="216" y="111"/>
                  </a:cubicBezTo>
                  <a:cubicBezTo>
                    <a:pt x="218" y="110"/>
                    <a:pt x="219" y="109"/>
                    <a:pt x="220" y="108"/>
                  </a:cubicBezTo>
                  <a:cubicBezTo>
                    <a:pt x="222" y="107"/>
                    <a:pt x="224" y="105"/>
                    <a:pt x="226" y="103"/>
                  </a:cubicBezTo>
                  <a:cubicBezTo>
                    <a:pt x="229" y="100"/>
                    <a:pt x="233" y="96"/>
                    <a:pt x="236" y="92"/>
                  </a:cubicBezTo>
                  <a:cubicBezTo>
                    <a:pt x="247" y="80"/>
                    <a:pt x="259" y="67"/>
                    <a:pt x="259" y="67"/>
                  </a:cubicBezTo>
                  <a:cubicBezTo>
                    <a:pt x="266" y="58"/>
                    <a:pt x="265" y="46"/>
                    <a:pt x="257" y="39"/>
                  </a:cubicBezTo>
                  <a:cubicBezTo>
                    <a:pt x="256" y="38"/>
                    <a:pt x="255" y="38"/>
                    <a:pt x="254" y="37"/>
                  </a:cubicBezTo>
                  <a:cubicBezTo>
                    <a:pt x="262" y="29"/>
                    <a:pt x="262" y="29"/>
                    <a:pt x="262" y="29"/>
                  </a:cubicBezTo>
                  <a:cubicBezTo>
                    <a:pt x="265" y="26"/>
                    <a:pt x="265" y="21"/>
                    <a:pt x="262" y="18"/>
                  </a:cubicBezTo>
                  <a:cubicBezTo>
                    <a:pt x="259" y="15"/>
                    <a:pt x="254" y="15"/>
                    <a:pt x="251" y="18"/>
                  </a:cubicBezTo>
                  <a:cubicBezTo>
                    <a:pt x="233" y="38"/>
                    <a:pt x="233" y="38"/>
                    <a:pt x="233" y="38"/>
                  </a:cubicBezTo>
                  <a:cubicBezTo>
                    <a:pt x="231" y="39"/>
                    <a:pt x="230" y="40"/>
                    <a:pt x="229" y="41"/>
                  </a:cubicBezTo>
                  <a:cubicBezTo>
                    <a:pt x="229" y="41"/>
                    <a:pt x="229" y="41"/>
                    <a:pt x="229" y="41"/>
                  </a:cubicBezTo>
                  <a:cubicBezTo>
                    <a:pt x="227" y="43"/>
                    <a:pt x="219" y="53"/>
                    <a:pt x="211" y="62"/>
                  </a:cubicBezTo>
                  <a:cubicBezTo>
                    <a:pt x="209" y="63"/>
                    <a:pt x="208" y="64"/>
                    <a:pt x="207" y="66"/>
                  </a:cubicBezTo>
                  <a:cubicBezTo>
                    <a:pt x="206" y="64"/>
                    <a:pt x="205" y="62"/>
                    <a:pt x="204" y="60"/>
                  </a:cubicBezTo>
                  <a:cubicBezTo>
                    <a:pt x="199" y="52"/>
                    <a:pt x="194" y="42"/>
                    <a:pt x="190" y="35"/>
                  </a:cubicBezTo>
                  <a:cubicBezTo>
                    <a:pt x="188" y="31"/>
                    <a:pt x="187" y="28"/>
                    <a:pt x="186" y="26"/>
                  </a:cubicBezTo>
                  <a:cubicBezTo>
                    <a:pt x="185" y="24"/>
                    <a:pt x="185" y="24"/>
                    <a:pt x="184" y="23"/>
                  </a:cubicBezTo>
                  <a:cubicBezTo>
                    <a:pt x="184" y="22"/>
                    <a:pt x="184" y="22"/>
                    <a:pt x="184" y="22"/>
                  </a:cubicBezTo>
                  <a:cubicBezTo>
                    <a:pt x="184" y="22"/>
                    <a:pt x="184" y="22"/>
                    <a:pt x="184" y="22"/>
                  </a:cubicBezTo>
                  <a:cubicBezTo>
                    <a:pt x="183" y="20"/>
                    <a:pt x="181" y="18"/>
                    <a:pt x="179" y="16"/>
                  </a:cubicBezTo>
                  <a:cubicBezTo>
                    <a:pt x="177" y="13"/>
                    <a:pt x="171" y="9"/>
                    <a:pt x="152" y="4"/>
                  </a:cubicBezTo>
                  <a:cubicBezTo>
                    <a:pt x="147" y="2"/>
                    <a:pt x="142" y="1"/>
                    <a:pt x="138" y="0"/>
                  </a:cubicBezTo>
                  <a:cubicBezTo>
                    <a:pt x="138" y="0"/>
                    <a:pt x="138" y="0"/>
                    <a:pt x="138" y="0"/>
                  </a:cubicBezTo>
                  <a:cubicBezTo>
                    <a:pt x="138" y="0"/>
                    <a:pt x="138" y="0"/>
                    <a:pt x="138" y="0"/>
                  </a:cubicBezTo>
                  <a:cubicBezTo>
                    <a:pt x="137" y="10"/>
                    <a:pt x="134" y="33"/>
                    <a:pt x="120" y="62"/>
                  </a:cubicBezTo>
                  <a:cubicBezTo>
                    <a:pt x="118" y="43"/>
                    <a:pt x="115" y="26"/>
                    <a:pt x="114" y="24"/>
                  </a:cubicBezTo>
                  <a:cubicBezTo>
                    <a:pt x="119" y="12"/>
                    <a:pt x="119" y="12"/>
                    <a:pt x="119" y="12"/>
                  </a:cubicBezTo>
                  <a:cubicBezTo>
                    <a:pt x="111" y="5"/>
                    <a:pt x="111" y="5"/>
                    <a:pt x="111" y="5"/>
                  </a:cubicBezTo>
                  <a:cubicBezTo>
                    <a:pt x="105" y="5"/>
                    <a:pt x="105" y="5"/>
                    <a:pt x="105" y="5"/>
                  </a:cubicBezTo>
                  <a:cubicBezTo>
                    <a:pt x="97" y="12"/>
                    <a:pt x="97" y="12"/>
                    <a:pt x="97" y="12"/>
                  </a:cubicBezTo>
                  <a:cubicBezTo>
                    <a:pt x="102" y="24"/>
                    <a:pt x="102" y="24"/>
                    <a:pt x="102" y="24"/>
                  </a:cubicBezTo>
                  <a:cubicBezTo>
                    <a:pt x="102" y="26"/>
                    <a:pt x="99" y="43"/>
                    <a:pt x="96" y="62"/>
                  </a:cubicBezTo>
                  <a:cubicBezTo>
                    <a:pt x="83" y="33"/>
                    <a:pt x="79" y="10"/>
                    <a:pt x="78" y="0"/>
                  </a:cubicBezTo>
                  <a:cubicBezTo>
                    <a:pt x="78" y="0"/>
                    <a:pt x="78" y="0"/>
                    <a:pt x="78" y="0"/>
                  </a:cubicBezTo>
                  <a:cubicBezTo>
                    <a:pt x="78" y="0"/>
                    <a:pt x="78" y="0"/>
                    <a:pt x="78" y="0"/>
                  </a:cubicBezTo>
                  <a:cubicBezTo>
                    <a:pt x="74" y="1"/>
                    <a:pt x="70" y="2"/>
                    <a:pt x="67" y="4"/>
                  </a:cubicBezTo>
                  <a:cubicBezTo>
                    <a:pt x="55" y="8"/>
                    <a:pt x="38" y="14"/>
                    <a:pt x="28" y="20"/>
                  </a:cubicBezTo>
                  <a:cubicBezTo>
                    <a:pt x="23" y="25"/>
                    <a:pt x="7" y="47"/>
                    <a:pt x="0" y="119"/>
                  </a:cubicBezTo>
                  <a:cubicBezTo>
                    <a:pt x="38" y="119"/>
                    <a:pt x="38" y="119"/>
                    <a:pt x="38" y="119"/>
                  </a:cubicBezTo>
                  <a:cubicBezTo>
                    <a:pt x="40" y="95"/>
                    <a:pt x="46" y="65"/>
                    <a:pt x="49" y="6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grpSp>
      <p:sp>
        <p:nvSpPr>
          <p:cNvPr id="142" name="文本框 26"/>
          <p:cNvSpPr txBox="1"/>
          <p:nvPr/>
        </p:nvSpPr>
        <p:spPr>
          <a:xfrm>
            <a:off x="7842153" y="4315120"/>
            <a:ext cx="2225394" cy="365760"/>
          </a:xfrm>
          <a:prstGeom prst="rect">
            <a:avLst/>
          </a:prstGeom>
          <a:noFill/>
        </p:spPr>
        <p:txBody>
          <a:bodyPr rtlCol="0" wrap="square">
            <a:spAutoFit/>
          </a:bodyPr>
          <a:lstStyle/>
          <a:p>
            <a:pPr algn="ctr"/>
            <a:r>
              <a:rPr altLang="en-US" b="1" lang="zh-CN" spc="100">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部门沟通不到位</a:t>
            </a:r>
          </a:p>
        </p:txBody>
      </p:sp>
      <p:sp>
        <p:nvSpPr>
          <p:cNvPr id="143" name="TextBox 142"/>
          <p:cNvSpPr txBox="1"/>
          <p:nvPr/>
        </p:nvSpPr>
        <p:spPr>
          <a:xfrm>
            <a:off x="8049390" y="4614185"/>
            <a:ext cx="1864622" cy="640080"/>
          </a:xfrm>
          <a:prstGeom prst="rect">
            <a:avLst/>
          </a:prstGeom>
          <a:noFill/>
        </p:spPr>
        <p:txBody>
          <a:bodyPr bIns="0" lIns="0" rIns="0" rtlCol="0" tIns="0" wrap="square">
            <a:spAutoFit/>
          </a:bodyPr>
          <a:lstStyle>
            <a:defPPr>
              <a:defRPr lang="zh-CN"/>
            </a:defPPr>
            <a:lvl1pPr algn="ctr">
              <a:lnSpc>
                <a:spcPct val="150000"/>
              </a:lnSpc>
              <a:defRPr sz="1000">
                <a:solidFill>
                  <a:schemeClr val="tx1">
                    <a:lumMod val="65000"/>
                    <a:lumOff val="35000"/>
                  </a:schemeClr>
                </a:solidFill>
                <a:latin charset="-122" panose="020b0503020204020204" pitchFamily="34" typeface="微软雅黑"/>
                <a:ea charset="-122" panose="020b0503020204020204" pitchFamily="34" typeface="微软雅黑"/>
              </a:defRPr>
            </a:lvl1pPr>
          </a:lstStyle>
          <a:p>
            <a:r>
              <a:rPr altLang="en-US" lang="zh-CN" sz="1400">
                <a:solidFill>
                  <a:schemeClr val="tx1">
                    <a:lumMod val="50000"/>
                    <a:lumOff val="50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点击输入简要文字内容</a:t>
            </a:r>
          </a:p>
          <a:p>
            <a:r>
              <a:rPr altLang="en-US" lang="zh-CN" sz="1400">
                <a:solidFill>
                  <a:schemeClr val="tx1">
                    <a:lumMod val="50000"/>
                    <a:lumOff val="50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文字内容需概括精炼</a:t>
            </a:r>
          </a:p>
        </p:txBody>
      </p:sp>
    </p:spTree>
  </p:cSld>
  <p:clrMapOvr>
    <a:masterClrMapping/>
  </p:clrMapOvr>
  <mc:AlternateContent>
    <mc:Choice Requires="p14">
      <p:transition p14:dur="1400" spd="slow">
        <p14:ripp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1" presetSubtype="0">
                                  <p:stCondLst>
                                    <p:cond delay="0"/>
                                  </p:stCondLst>
                                  <p:iterate type="lt">
                                    <p:tmPct val="10000"/>
                                  </p:iterate>
                                  <p:childTnLst>
                                    <p:set>
                                      <p:cBhvr>
                                        <p:cTn dur="1" fill="hold" id="6">
                                          <p:stCondLst>
                                            <p:cond delay="0"/>
                                          </p:stCondLst>
                                        </p:cTn>
                                        <p:tgtEl>
                                          <p:spTgt spid="91"/>
                                        </p:tgtEl>
                                        <p:attrNameLst>
                                          <p:attrName>style.visibility</p:attrName>
                                        </p:attrNameLst>
                                      </p:cBhvr>
                                      <p:to>
                                        <p:strVal val="visible"/>
                                      </p:to>
                                    </p:set>
                                    <p:anim calcmode="lin" valueType="num">
                                      <p:cBhvr>
                                        <p:cTn dur="500" fill="hold" id="7"/>
                                        <p:tgtEl>
                                          <p:spTgt spid="91"/>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
                                        <p:tgtEl>
                                          <p:spTgt spid="91"/>
                                        </p:tgtEl>
                                        <p:attrNameLst>
                                          <p:attrName>ppt_y</p:attrName>
                                        </p:attrNameLst>
                                      </p:cBhvr>
                                      <p:tavLst>
                                        <p:tav tm="0">
                                          <p:val>
                                            <p:strVal val="#ppt_y"/>
                                          </p:val>
                                        </p:tav>
                                        <p:tav tm="100000">
                                          <p:val>
                                            <p:strVal val="#ppt_y"/>
                                          </p:val>
                                        </p:tav>
                                      </p:tavLst>
                                    </p:anim>
                                    <p:anim calcmode="lin" valueType="num">
                                      <p:cBhvr>
                                        <p:cTn dur="500" fill="hold" id="9"/>
                                        <p:tgtEl>
                                          <p:spTgt spid="91"/>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
                                        <p:tgtEl>
                                          <p:spTgt spid="91"/>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1" tmFilter="0,0; .5, 1; 1, 1"/>
                                        <p:tgtEl>
                                          <p:spTgt spid="91"/>
                                        </p:tgtEl>
                                      </p:cBhvr>
                                    </p:animEffect>
                                  </p:childTnLst>
                                </p:cTn>
                              </p:par>
                              <p:par>
                                <p:cTn fill="hold" id="12" nodeType="withEffect" presetClass="entr" presetID="2" presetSubtype="8">
                                  <p:stCondLst>
                                    <p:cond delay="250"/>
                                  </p:stCondLst>
                                  <p:childTnLst>
                                    <p:set>
                                      <p:cBhvr>
                                        <p:cTn dur="1" fill="hold" id="13">
                                          <p:stCondLst>
                                            <p:cond delay="0"/>
                                          </p:stCondLst>
                                        </p:cTn>
                                        <p:tgtEl>
                                          <p:spTgt spid="98"/>
                                        </p:tgtEl>
                                        <p:attrNameLst>
                                          <p:attrName>style.visibility</p:attrName>
                                        </p:attrNameLst>
                                      </p:cBhvr>
                                      <p:to>
                                        <p:strVal val="visible"/>
                                      </p:to>
                                    </p:set>
                                    <p:anim calcmode="lin" valueType="num">
                                      <p:cBhvr additive="base">
                                        <p:cTn dur="500" fill="hold" id="14"/>
                                        <p:tgtEl>
                                          <p:spTgt spid="98"/>
                                        </p:tgtEl>
                                        <p:attrNameLst>
                                          <p:attrName>ppt_x</p:attrName>
                                        </p:attrNameLst>
                                      </p:cBhvr>
                                      <p:tavLst>
                                        <p:tav tm="0">
                                          <p:val>
                                            <p:strVal val="0-#ppt_w/2"/>
                                          </p:val>
                                        </p:tav>
                                        <p:tav tm="100000">
                                          <p:val>
                                            <p:strVal val="#ppt_x"/>
                                          </p:val>
                                        </p:tav>
                                      </p:tavLst>
                                    </p:anim>
                                    <p:anim calcmode="lin" valueType="num">
                                      <p:cBhvr additive="base">
                                        <p:cTn dur="500" fill="hold" id="15"/>
                                        <p:tgtEl>
                                          <p:spTgt spid="98"/>
                                        </p:tgtEl>
                                        <p:attrNameLst>
                                          <p:attrName>ppt_y</p:attrName>
                                        </p:attrNameLst>
                                      </p:cBhvr>
                                      <p:tavLst>
                                        <p:tav tm="0">
                                          <p:val>
                                            <p:strVal val="#ppt_y"/>
                                          </p:val>
                                        </p:tav>
                                        <p:tav tm="100000">
                                          <p:val>
                                            <p:strVal val="#ppt_y"/>
                                          </p:val>
                                        </p:tav>
                                      </p:tavLst>
                                    </p:anim>
                                  </p:childTnLst>
                                </p:cTn>
                              </p:par>
                              <p:par>
                                <p:cTn fill="hold" id="16" nodeType="withEffect" presetClass="entr" presetID="2" presetSubtype="2">
                                  <p:stCondLst>
                                    <p:cond delay="250"/>
                                  </p:stCondLst>
                                  <p:childTnLst>
                                    <p:set>
                                      <p:cBhvr>
                                        <p:cTn dur="1" fill="hold" id="17">
                                          <p:stCondLst>
                                            <p:cond delay="0"/>
                                          </p:stCondLst>
                                        </p:cTn>
                                        <p:tgtEl>
                                          <p:spTgt spid="95"/>
                                        </p:tgtEl>
                                        <p:attrNameLst>
                                          <p:attrName>style.visibility</p:attrName>
                                        </p:attrNameLst>
                                      </p:cBhvr>
                                      <p:to>
                                        <p:strVal val="visible"/>
                                      </p:to>
                                    </p:set>
                                    <p:anim calcmode="lin" valueType="num">
                                      <p:cBhvr additive="base">
                                        <p:cTn dur="500" fill="hold" id="18"/>
                                        <p:tgtEl>
                                          <p:spTgt spid="95"/>
                                        </p:tgtEl>
                                        <p:attrNameLst>
                                          <p:attrName>ppt_x</p:attrName>
                                        </p:attrNameLst>
                                      </p:cBhvr>
                                      <p:tavLst>
                                        <p:tav tm="0">
                                          <p:val>
                                            <p:strVal val="1+#ppt_w/2"/>
                                          </p:val>
                                        </p:tav>
                                        <p:tav tm="100000">
                                          <p:val>
                                            <p:strVal val="#ppt_x"/>
                                          </p:val>
                                        </p:tav>
                                      </p:tavLst>
                                    </p:anim>
                                    <p:anim calcmode="lin" valueType="num">
                                      <p:cBhvr additive="base">
                                        <p:cTn dur="500" fill="hold" id="19"/>
                                        <p:tgtEl>
                                          <p:spTgt spid="95"/>
                                        </p:tgtEl>
                                        <p:attrNameLst>
                                          <p:attrName>ppt_y</p:attrName>
                                        </p:attrNameLst>
                                      </p:cBhvr>
                                      <p:tavLst>
                                        <p:tav tm="0">
                                          <p:val>
                                            <p:strVal val="#ppt_y"/>
                                          </p:val>
                                        </p:tav>
                                        <p:tav tm="100000">
                                          <p:val>
                                            <p:strVal val="#ppt_y"/>
                                          </p:val>
                                        </p:tav>
                                      </p:tavLst>
                                    </p:anim>
                                  </p:childTnLst>
                                </p:cTn>
                              </p:par>
                              <p:par>
                                <p:cTn fill="hold" id="20" nodeType="withEffect" presetClass="entr" presetID="2" presetSubtype="8">
                                  <p:stCondLst>
                                    <p:cond delay="250"/>
                                  </p:stCondLst>
                                  <p:childTnLst>
                                    <p:set>
                                      <p:cBhvr>
                                        <p:cTn dur="1" fill="hold" id="21">
                                          <p:stCondLst>
                                            <p:cond delay="0"/>
                                          </p:stCondLst>
                                        </p:cTn>
                                        <p:tgtEl>
                                          <p:spTgt spid="102"/>
                                        </p:tgtEl>
                                        <p:attrNameLst>
                                          <p:attrName>style.visibility</p:attrName>
                                        </p:attrNameLst>
                                      </p:cBhvr>
                                      <p:to>
                                        <p:strVal val="visible"/>
                                      </p:to>
                                    </p:set>
                                    <p:anim calcmode="lin" valueType="num">
                                      <p:cBhvr additive="base">
                                        <p:cTn dur="500" fill="hold" id="22"/>
                                        <p:tgtEl>
                                          <p:spTgt spid="102"/>
                                        </p:tgtEl>
                                        <p:attrNameLst>
                                          <p:attrName>ppt_x</p:attrName>
                                        </p:attrNameLst>
                                      </p:cBhvr>
                                      <p:tavLst>
                                        <p:tav tm="0">
                                          <p:val>
                                            <p:strVal val="0-#ppt_w/2"/>
                                          </p:val>
                                        </p:tav>
                                        <p:tav tm="100000">
                                          <p:val>
                                            <p:strVal val="#ppt_x"/>
                                          </p:val>
                                        </p:tav>
                                      </p:tavLst>
                                    </p:anim>
                                    <p:anim calcmode="lin" valueType="num">
                                      <p:cBhvr additive="base">
                                        <p:cTn dur="500" fill="hold" id="23"/>
                                        <p:tgtEl>
                                          <p:spTgt spid="102"/>
                                        </p:tgtEl>
                                        <p:attrNameLst>
                                          <p:attrName>ppt_y</p:attrName>
                                        </p:attrNameLst>
                                      </p:cBhvr>
                                      <p:tavLst>
                                        <p:tav tm="0">
                                          <p:val>
                                            <p:strVal val="#ppt_y"/>
                                          </p:val>
                                        </p:tav>
                                        <p:tav tm="100000">
                                          <p:val>
                                            <p:strVal val="#ppt_y"/>
                                          </p:val>
                                        </p:tav>
                                      </p:tavLst>
                                    </p:anim>
                                  </p:childTnLst>
                                </p:cTn>
                              </p:par>
                              <p:par>
                                <p:cTn fill="hold" id="24" nodeType="withEffect" presetClass="entr" presetID="2" presetSubtype="2">
                                  <p:stCondLst>
                                    <p:cond delay="250"/>
                                  </p:stCondLst>
                                  <p:childTnLst>
                                    <p:set>
                                      <p:cBhvr>
                                        <p:cTn dur="1" fill="hold" id="25">
                                          <p:stCondLst>
                                            <p:cond delay="0"/>
                                          </p:stCondLst>
                                        </p:cTn>
                                        <p:tgtEl>
                                          <p:spTgt spid="101"/>
                                        </p:tgtEl>
                                        <p:attrNameLst>
                                          <p:attrName>style.visibility</p:attrName>
                                        </p:attrNameLst>
                                      </p:cBhvr>
                                      <p:to>
                                        <p:strVal val="visible"/>
                                      </p:to>
                                    </p:set>
                                    <p:anim calcmode="lin" valueType="num">
                                      <p:cBhvr additive="base">
                                        <p:cTn dur="500" fill="hold" id="26"/>
                                        <p:tgtEl>
                                          <p:spTgt spid="101"/>
                                        </p:tgtEl>
                                        <p:attrNameLst>
                                          <p:attrName>ppt_x</p:attrName>
                                        </p:attrNameLst>
                                      </p:cBhvr>
                                      <p:tavLst>
                                        <p:tav tm="0">
                                          <p:val>
                                            <p:strVal val="1+#ppt_w/2"/>
                                          </p:val>
                                        </p:tav>
                                        <p:tav tm="100000">
                                          <p:val>
                                            <p:strVal val="#ppt_x"/>
                                          </p:val>
                                        </p:tav>
                                      </p:tavLst>
                                    </p:anim>
                                    <p:anim calcmode="lin" valueType="num">
                                      <p:cBhvr additive="base">
                                        <p:cTn dur="500" fill="hold" id="27"/>
                                        <p:tgtEl>
                                          <p:spTgt spid="101"/>
                                        </p:tgtEl>
                                        <p:attrNameLst>
                                          <p:attrName>ppt_y</p:attrName>
                                        </p:attrNameLst>
                                      </p:cBhvr>
                                      <p:tavLst>
                                        <p:tav tm="0">
                                          <p:val>
                                            <p:strVal val="#ppt_y"/>
                                          </p:val>
                                        </p:tav>
                                        <p:tav tm="100000">
                                          <p:val>
                                            <p:strVal val="#ppt_y"/>
                                          </p:val>
                                        </p:tav>
                                      </p:tavLst>
                                    </p:anim>
                                  </p:childTnLst>
                                </p:cTn>
                              </p:par>
                            </p:childTnLst>
                          </p:cTn>
                        </p:par>
                        <p:par>
                          <p:cTn fill="hold" id="28" nodeType="afterGroup">
                            <p:stCondLst>
                              <p:cond delay="750"/>
                            </p:stCondLst>
                            <p:childTnLst>
                              <p:par>
                                <p:cTn fill="hold" grpId="0" id="29" nodeType="afterEffect" presetClass="entr" presetID="42" presetSubtype="0">
                                  <p:stCondLst>
                                    <p:cond delay="0"/>
                                  </p:stCondLst>
                                  <p:childTnLst>
                                    <p:set>
                                      <p:cBhvr>
                                        <p:cTn dur="1" fill="hold" id="30">
                                          <p:stCondLst>
                                            <p:cond delay="0"/>
                                          </p:stCondLst>
                                        </p:cTn>
                                        <p:tgtEl>
                                          <p:spTgt spid="72"/>
                                        </p:tgtEl>
                                        <p:attrNameLst>
                                          <p:attrName>style.visibility</p:attrName>
                                        </p:attrNameLst>
                                      </p:cBhvr>
                                      <p:to>
                                        <p:strVal val="visible"/>
                                      </p:to>
                                    </p:set>
                                    <p:animEffect filter="fade" transition="in">
                                      <p:cBhvr>
                                        <p:cTn dur="1000" id="31"/>
                                        <p:tgtEl>
                                          <p:spTgt spid="72"/>
                                        </p:tgtEl>
                                      </p:cBhvr>
                                    </p:animEffect>
                                    <p:anim calcmode="lin" valueType="num">
                                      <p:cBhvr>
                                        <p:cTn dur="1000" fill="hold" id="32"/>
                                        <p:tgtEl>
                                          <p:spTgt spid="72"/>
                                        </p:tgtEl>
                                        <p:attrNameLst>
                                          <p:attrName>ppt_x</p:attrName>
                                        </p:attrNameLst>
                                      </p:cBhvr>
                                      <p:tavLst>
                                        <p:tav tm="0">
                                          <p:val>
                                            <p:strVal val="#ppt_x"/>
                                          </p:val>
                                        </p:tav>
                                        <p:tav tm="100000">
                                          <p:val>
                                            <p:strVal val="#ppt_x"/>
                                          </p:val>
                                        </p:tav>
                                      </p:tavLst>
                                    </p:anim>
                                    <p:anim calcmode="lin" valueType="num">
                                      <p:cBhvr>
                                        <p:cTn dur="1000" fill="hold" id="33"/>
                                        <p:tgtEl>
                                          <p:spTgt spid="72"/>
                                        </p:tgtEl>
                                        <p:attrNameLst>
                                          <p:attrName>ppt_y</p:attrName>
                                        </p:attrNameLst>
                                      </p:cBhvr>
                                      <p:tavLst>
                                        <p:tav tm="0">
                                          <p:val>
                                            <p:strVal val="#ppt_y+.1"/>
                                          </p:val>
                                        </p:tav>
                                        <p:tav tm="100000">
                                          <p:val>
                                            <p:strVal val="#ppt_y"/>
                                          </p:val>
                                        </p:tav>
                                      </p:tavLst>
                                    </p:anim>
                                  </p:childTnLst>
                                </p:cTn>
                              </p:par>
                            </p:childTnLst>
                          </p:cTn>
                        </p:par>
                        <p:par>
                          <p:cTn fill="hold" id="34" nodeType="afterGroup">
                            <p:stCondLst>
                              <p:cond delay="1750"/>
                            </p:stCondLst>
                            <p:childTnLst>
                              <p:par>
                                <p:cTn fill="hold" grpId="0" id="35" nodeType="afterEffect" presetClass="entr" presetID="41" presetSubtype="0">
                                  <p:stCondLst>
                                    <p:cond delay="0"/>
                                  </p:stCondLst>
                                  <p:iterate type="lt">
                                    <p:tmPct val="10000"/>
                                  </p:iterate>
                                  <p:childTnLst>
                                    <p:set>
                                      <p:cBhvr>
                                        <p:cTn dur="1" fill="hold" id="36">
                                          <p:stCondLst>
                                            <p:cond delay="0"/>
                                          </p:stCondLst>
                                        </p:cTn>
                                        <p:tgtEl>
                                          <p:spTgt spid="73"/>
                                        </p:tgtEl>
                                        <p:attrNameLst>
                                          <p:attrName>style.visibility</p:attrName>
                                        </p:attrNameLst>
                                      </p:cBhvr>
                                      <p:to>
                                        <p:strVal val="visible"/>
                                      </p:to>
                                    </p:set>
                                    <p:anim calcmode="lin" valueType="num">
                                      <p:cBhvr>
                                        <p:cTn dur="500" fill="hold" id="37"/>
                                        <p:tgtEl>
                                          <p:spTgt spid="73"/>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38"/>
                                        <p:tgtEl>
                                          <p:spTgt spid="73"/>
                                        </p:tgtEl>
                                        <p:attrNameLst>
                                          <p:attrName>ppt_y</p:attrName>
                                        </p:attrNameLst>
                                      </p:cBhvr>
                                      <p:tavLst>
                                        <p:tav tm="0">
                                          <p:val>
                                            <p:strVal val="#ppt_y"/>
                                          </p:val>
                                        </p:tav>
                                        <p:tav tm="100000">
                                          <p:val>
                                            <p:strVal val="#ppt_y"/>
                                          </p:val>
                                        </p:tav>
                                      </p:tavLst>
                                    </p:anim>
                                    <p:anim calcmode="lin" valueType="num">
                                      <p:cBhvr>
                                        <p:cTn dur="500" fill="hold" id="39"/>
                                        <p:tgtEl>
                                          <p:spTgt spid="73"/>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40"/>
                                        <p:tgtEl>
                                          <p:spTgt spid="73"/>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41" tmFilter="0,0; .5, 1; 1, 1"/>
                                        <p:tgtEl>
                                          <p:spTgt spid="73"/>
                                        </p:tgtEl>
                                      </p:cBhvr>
                                    </p:animEffect>
                                  </p:childTnLst>
                                </p:cTn>
                              </p:par>
                            </p:childTnLst>
                          </p:cTn>
                        </p:par>
                        <p:par>
                          <p:cTn fill="hold" id="42" nodeType="afterGroup">
                            <p:stCondLst>
                              <p:cond delay="2250"/>
                            </p:stCondLst>
                            <p:childTnLst>
                              <p:par>
                                <p:cTn fill="hold" id="43" nodeType="afterEffect" presetClass="entr" presetID="45" presetSubtype="0">
                                  <p:stCondLst>
                                    <p:cond delay="0"/>
                                  </p:stCondLst>
                                  <p:childTnLst>
                                    <p:set>
                                      <p:cBhvr>
                                        <p:cTn dur="1" fill="hold" id="44">
                                          <p:stCondLst>
                                            <p:cond delay="0"/>
                                          </p:stCondLst>
                                        </p:cTn>
                                        <p:tgtEl>
                                          <p:spTgt spid="77"/>
                                        </p:tgtEl>
                                        <p:attrNameLst>
                                          <p:attrName>style.visibility</p:attrName>
                                        </p:attrNameLst>
                                      </p:cBhvr>
                                      <p:to>
                                        <p:strVal val="visible"/>
                                      </p:to>
                                    </p:set>
                                    <p:animEffect filter="fade" transition="in">
                                      <p:cBhvr>
                                        <p:cTn dur="750" id="45"/>
                                        <p:tgtEl>
                                          <p:spTgt spid="77"/>
                                        </p:tgtEl>
                                      </p:cBhvr>
                                    </p:animEffect>
                                    <p:anim calcmode="lin" valueType="num">
                                      <p:cBhvr>
                                        <p:cTn dur="750" fill="hold" id="46"/>
                                        <p:tgtEl>
                                          <p:spTgt spid="77"/>
                                        </p:tgtEl>
                                        <p:attrNameLst>
                                          <p:attrName>ppt_w</p:attrName>
                                        </p:attrNameLst>
                                      </p:cBhvr>
                                      <p:tavLst>
                                        <p:tav fmla="#ppt_w*sin(2.5*pi*$)" tm="0">
                                          <p:val>
                                            <p:fltVal val="0"/>
                                          </p:val>
                                        </p:tav>
                                        <p:tav tm="100000">
                                          <p:val>
                                            <p:fltVal val="1"/>
                                          </p:val>
                                        </p:tav>
                                      </p:tavLst>
                                    </p:anim>
                                    <p:anim calcmode="lin" valueType="num">
                                      <p:cBhvr>
                                        <p:cTn dur="750" fill="hold" id="47"/>
                                        <p:tgtEl>
                                          <p:spTgt spid="77"/>
                                        </p:tgtEl>
                                        <p:attrNameLst>
                                          <p:attrName>ppt_h</p:attrName>
                                        </p:attrNameLst>
                                      </p:cBhvr>
                                      <p:tavLst>
                                        <p:tav tm="0">
                                          <p:val>
                                            <p:strVal val="#ppt_h"/>
                                          </p:val>
                                        </p:tav>
                                        <p:tav tm="100000">
                                          <p:val>
                                            <p:strVal val="#ppt_h"/>
                                          </p:val>
                                        </p:tav>
                                      </p:tavLst>
                                    </p:anim>
                                  </p:childTnLst>
                                </p:cTn>
                              </p:par>
                            </p:childTnLst>
                          </p:cTn>
                        </p:par>
                        <p:par>
                          <p:cTn fill="hold" id="48" nodeType="afterGroup">
                            <p:stCondLst>
                              <p:cond delay="3000"/>
                            </p:stCondLst>
                            <p:childTnLst>
                              <p:par>
                                <p:cTn fill="hold" id="49" nodeType="afterEffect" presetClass="entr" presetID="10" presetSubtype="0">
                                  <p:stCondLst>
                                    <p:cond delay="0"/>
                                  </p:stCondLst>
                                  <p:childTnLst>
                                    <p:set>
                                      <p:cBhvr>
                                        <p:cTn dur="1" fill="hold" id="50">
                                          <p:stCondLst>
                                            <p:cond delay="0"/>
                                          </p:stCondLst>
                                        </p:cTn>
                                        <p:tgtEl>
                                          <p:spTgt spid="80"/>
                                        </p:tgtEl>
                                        <p:attrNameLst>
                                          <p:attrName>style.visibility</p:attrName>
                                        </p:attrNameLst>
                                      </p:cBhvr>
                                      <p:to>
                                        <p:strVal val="visible"/>
                                      </p:to>
                                    </p:set>
                                    <p:animEffect filter="fade" transition="in">
                                      <p:cBhvr>
                                        <p:cTn dur="500" id="51"/>
                                        <p:tgtEl>
                                          <p:spTgt spid="80"/>
                                        </p:tgtEl>
                                      </p:cBhvr>
                                    </p:animEffect>
                                  </p:childTnLst>
                                </p:cTn>
                              </p:par>
                              <p:par>
                                <p:cTn fill="hold" grpId="0" id="52" nodeType="withEffect" presetClass="entr" presetID="53" presetSubtype="0">
                                  <p:stCondLst>
                                    <p:cond delay="0"/>
                                  </p:stCondLst>
                                  <p:iterate type="lt">
                                    <p:tmPct val="20000"/>
                                  </p:iterate>
                                  <p:childTnLst>
                                    <p:set>
                                      <p:cBhvr>
                                        <p:cTn dur="1" fill="hold" id="53">
                                          <p:stCondLst>
                                            <p:cond delay="0"/>
                                          </p:stCondLst>
                                        </p:cTn>
                                        <p:tgtEl>
                                          <p:spTgt spid="104"/>
                                        </p:tgtEl>
                                        <p:attrNameLst>
                                          <p:attrName>style.visibility</p:attrName>
                                        </p:attrNameLst>
                                      </p:cBhvr>
                                      <p:to>
                                        <p:strVal val="visible"/>
                                      </p:to>
                                    </p:set>
                                    <p:anim calcmode="lin" valueType="num">
                                      <p:cBhvr>
                                        <p:cTn dur="500" fill="hold" id="54"/>
                                        <p:tgtEl>
                                          <p:spTgt spid="104"/>
                                        </p:tgtEl>
                                        <p:attrNameLst>
                                          <p:attrName>ppt_w</p:attrName>
                                        </p:attrNameLst>
                                      </p:cBhvr>
                                      <p:tavLst>
                                        <p:tav tm="0">
                                          <p:val>
                                            <p:fltVal val="0"/>
                                          </p:val>
                                        </p:tav>
                                        <p:tav tm="100000">
                                          <p:val>
                                            <p:strVal val="#ppt_w"/>
                                          </p:val>
                                        </p:tav>
                                      </p:tavLst>
                                    </p:anim>
                                    <p:anim calcmode="lin" valueType="num">
                                      <p:cBhvr>
                                        <p:cTn dur="500" fill="hold" id="55"/>
                                        <p:tgtEl>
                                          <p:spTgt spid="104"/>
                                        </p:tgtEl>
                                        <p:attrNameLst>
                                          <p:attrName>ppt_h</p:attrName>
                                        </p:attrNameLst>
                                      </p:cBhvr>
                                      <p:tavLst>
                                        <p:tav tm="0">
                                          <p:val>
                                            <p:fltVal val="0"/>
                                          </p:val>
                                        </p:tav>
                                        <p:tav tm="100000">
                                          <p:val>
                                            <p:strVal val="#ppt_h"/>
                                          </p:val>
                                        </p:tav>
                                      </p:tavLst>
                                    </p:anim>
                                    <p:animEffect filter="fade" transition="in">
                                      <p:cBhvr>
                                        <p:cTn dur="500" id="56"/>
                                        <p:tgtEl>
                                          <p:spTgt spid="104"/>
                                        </p:tgtEl>
                                      </p:cBhvr>
                                    </p:animEffect>
                                  </p:childTnLst>
                                </p:cTn>
                              </p:par>
                              <p:par>
                                <p:cTn fill="hold" grpId="0" id="57" nodeType="withEffect" presetClass="entr" presetID="42" presetSubtype="0">
                                  <p:stCondLst>
                                    <p:cond delay="0"/>
                                  </p:stCondLst>
                                  <p:childTnLst>
                                    <p:set>
                                      <p:cBhvr>
                                        <p:cTn dur="1" fill="hold" id="58">
                                          <p:stCondLst>
                                            <p:cond delay="0"/>
                                          </p:stCondLst>
                                        </p:cTn>
                                        <p:tgtEl>
                                          <p:spTgt spid="105"/>
                                        </p:tgtEl>
                                        <p:attrNameLst>
                                          <p:attrName>style.visibility</p:attrName>
                                        </p:attrNameLst>
                                      </p:cBhvr>
                                      <p:to>
                                        <p:strVal val="visible"/>
                                      </p:to>
                                    </p:set>
                                    <p:animEffect filter="fade" transition="in">
                                      <p:cBhvr>
                                        <p:cTn dur="1000" id="59"/>
                                        <p:tgtEl>
                                          <p:spTgt spid="105"/>
                                        </p:tgtEl>
                                      </p:cBhvr>
                                    </p:animEffect>
                                    <p:anim calcmode="lin" valueType="num">
                                      <p:cBhvr>
                                        <p:cTn dur="1000" fill="hold" id="60"/>
                                        <p:tgtEl>
                                          <p:spTgt spid="105"/>
                                        </p:tgtEl>
                                        <p:attrNameLst>
                                          <p:attrName>ppt_x</p:attrName>
                                        </p:attrNameLst>
                                      </p:cBhvr>
                                      <p:tavLst>
                                        <p:tav tm="0">
                                          <p:val>
                                            <p:strVal val="#ppt_x"/>
                                          </p:val>
                                        </p:tav>
                                        <p:tav tm="100000">
                                          <p:val>
                                            <p:strVal val="#ppt_x"/>
                                          </p:val>
                                        </p:tav>
                                      </p:tavLst>
                                    </p:anim>
                                    <p:anim calcmode="lin" valueType="num">
                                      <p:cBhvr>
                                        <p:cTn dur="1000" fill="hold" id="61"/>
                                        <p:tgtEl>
                                          <p:spTgt spid="105"/>
                                        </p:tgtEl>
                                        <p:attrNameLst>
                                          <p:attrName>ppt_y</p:attrName>
                                        </p:attrNameLst>
                                      </p:cBhvr>
                                      <p:tavLst>
                                        <p:tav tm="0">
                                          <p:val>
                                            <p:strVal val="#ppt_y+.1"/>
                                          </p:val>
                                        </p:tav>
                                        <p:tav tm="100000">
                                          <p:val>
                                            <p:strVal val="#ppt_y"/>
                                          </p:val>
                                        </p:tav>
                                      </p:tavLst>
                                    </p:anim>
                                  </p:childTnLst>
                                </p:cTn>
                              </p:par>
                            </p:childTnLst>
                          </p:cTn>
                        </p:par>
                        <p:par>
                          <p:cTn fill="hold" id="62" nodeType="afterGroup">
                            <p:stCondLst>
                              <p:cond delay="4000"/>
                            </p:stCondLst>
                            <p:childTnLst>
                              <p:par>
                                <p:cTn fill="hold" id="63" nodeType="afterEffect" presetClass="entr" presetID="12" presetSubtype="2">
                                  <p:stCondLst>
                                    <p:cond delay="0"/>
                                  </p:stCondLst>
                                  <p:childTnLst>
                                    <p:set>
                                      <p:cBhvr>
                                        <p:cTn dur="1" fill="hold" id="64">
                                          <p:stCondLst>
                                            <p:cond delay="0"/>
                                          </p:stCondLst>
                                        </p:cTn>
                                        <p:tgtEl>
                                          <p:spTgt spid="109"/>
                                        </p:tgtEl>
                                        <p:attrNameLst>
                                          <p:attrName>style.visibility</p:attrName>
                                        </p:attrNameLst>
                                      </p:cBhvr>
                                      <p:to>
                                        <p:strVal val="visible"/>
                                      </p:to>
                                    </p:set>
                                    <p:anim calcmode="lin" valueType="num">
                                      <p:cBhvr additive="base">
                                        <p:cTn dur="500" id="65"/>
                                        <p:tgtEl>
                                          <p:spTgt spid="109"/>
                                        </p:tgtEl>
                                        <p:attrNameLst>
                                          <p:attrName>ppt_x</p:attrName>
                                        </p:attrNameLst>
                                      </p:cBhvr>
                                      <p:tavLst>
                                        <p:tav tm="0">
                                          <p:val>
                                            <p:strVal val="#ppt_x+#ppt_w*1.125000"/>
                                          </p:val>
                                        </p:tav>
                                        <p:tav tm="100000">
                                          <p:val>
                                            <p:strVal val="#ppt_x"/>
                                          </p:val>
                                        </p:tav>
                                      </p:tavLst>
                                    </p:anim>
                                    <p:animEffect filter="wipe(left)" transition="in">
                                      <p:cBhvr>
                                        <p:cTn dur="500" id="66"/>
                                        <p:tgtEl>
                                          <p:spTgt spid="109"/>
                                        </p:tgtEl>
                                      </p:cBhvr>
                                    </p:animEffect>
                                  </p:childTnLst>
                                </p:cTn>
                              </p:par>
                            </p:childTnLst>
                          </p:cTn>
                        </p:par>
                        <p:par>
                          <p:cTn fill="hold" id="67" nodeType="afterGroup">
                            <p:stCondLst>
                              <p:cond delay="4500"/>
                            </p:stCondLst>
                            <p:childTnLst>
                              <p:par>
                                <p:cTn fill="hold" id="68" nodeType="afterEffect" presetClass="entr" presetID="45" presetSubtype="0">
                                  <p:stCondLst>
                                    <p:cond delay="0"/>
                                  </p:stCondLst>
                                  <p:childTnLst>
                                    <p:set>
                                      <p:cBhvr>
                                        <p:cTn dur="1" fill="hold" id="69">
                                          <p:stCondLst>
                                            <p:cond delay="0"/>
                                          </p:stCondLst>
                                        </p:cTn>
                                        <p:tgtEl>
                                          <p:spTgt spid="106"/>
                                        </p:tgtEl>
                                        <p:attrNameLst>
                                          <p:attrName>style.visibility</p:attrName>
                                        </p:attrNameLst>
                                      </p:cBhvr>
                                      <p:to>
                                        <p:strVal val="visible"/>
                                      </p:to>
                                    </p:set>
                                    <p:animEffect filter="fade" transition="in">
                                      <p:cBhvr>
                                        <p:cTn dur="750" id="70"/>
                                        <p:tgtEl>
                                          <p:spTgt spid="106"/>
                                        </p:tgtEl>
                                      </p:cBhvr>
                                    </p:animEffect>
                                    <p:anim calcmode="lin" valueType="num">
                                      <p:cBhvr>
                                        <p:cTn dur="750" fill="hold" id="71"/>
                                        <p:tgtEl>
                                          <p:spTgt spid="106"/>
                                        </p:tgtEl>
                                        <p:attrNameLst>
                                          <p:attrName>ppt_w</p:attrName>
                                        </p:attrNameLst>
                                      </p:cBhvr>
                                      <p:tavLst>
                                        <p:tav fmla="#ppt_w*sin(2.5*pi*$)" tm="0">
                                          <p:val>
                                            <p:fltVal val="0"/>
                                          </p:val>
                                        </p:tav>
                                        <p:tav tm="100000">
                                          <p:val>
                                            <p:fltVal val="1"/>
                                          </p:val>
                                        </p:tav>
                                      </p:tavLst>
                                    </p:anim>
                                    <p:anim calcmode="lin" valueType="num">
                                      <p:cBhvr>
                                        <p:cTn dur="750" fill="hold" id="72"/>
                                        <p:tgtEl>
                                          <p:spTgt spid="106"/>
                                        </p:tgtEl>
                                        <p:attrNameLst>
                                          <p:attrName>ppt_h</p:attrName>
                                        </p:attrNameLst>
                                      </p:cBhvr>
                                      <p:tavLst>
                                        <p:tav tm="0">
                                          <p:val>
                                            <p:strVal val="#ppt_h"/>
                                          </p:val>
                                        </p:tav>
                                        <p:tav tm="100000">
                                          <p:val>
                                            <p:strVal val="#ppt_h"/>
                                          </p:val>
                                        </p:tav>
                                      </p:tavLst>
                                    </p:anim>
                                  </p:childTnLst>
                                </p:cTn>
                              </p:par>
                            </p:childTnLst>
                          </p:cTn>
                        </p:par>
                        <p:par>
                          <p:cTn fill="hold" id="73" nodeType="afterGroup">
                            <p:stCondLst>
                              <p:cond delay="5250"/>
                            </p:stCondLst>
                            <p:childTnLst>
                              <p:par>
                                <p:cTn fill="hold" id="74" nodeType="afterEffect" presetClass="entr" presetID="10" presetSubtype="0">
                                  <p:stCondLst>
                                    <p:cond delay="0"/>
                                  </p:stCondLst>
                                  <p:childTnLst>
                                    <p:set>
                                      <p:cBhvr>
                                        <p:cTn dur="1" fill="hold" id="75">
                                          <p:stCondLst>
                                            <p:cond delay="0"/>
                                          </p:stCondLst>
                                        </p:cTn>
                                        <p:tgtEl>
                                          <p:spTgt spid="114"/>
                                        </p:tgtEl>
                                        <p:attrNameLst>
                                          <p:attrName>style.visibility</p:attrName>
                                        </p:attrNameLst>
                                      </p:cBhvr>
                                      <p:to>
                                        <p:strVal val="visible"/>
                                      </p:to>
                                    </p:set>
                                    <p:animEffect filter="fade" transition="in">
                                      <p:cBhvr>
                                        <p:cTn dur="500" id="76"/>
                                        <p:tgtEl>
                                          <p:spTgt spid="114"/>
                                        </p:tgtEl>
                                      </p:cBhvr>
                                    </p:animEffect>
                                  </p:childTnLst>
                                </p:cTn>
                              </p:par>
                              <p:par>
                                <p:cTn fill="hold" grpId="0" id="77" nodeType="withEffect" presetClass="entr" presetID="53" presetSubtype="0">
                                  <p:stCondLst>
                                    <p:cond delay="0"/>
                                  </p:stCondLst>
                                  <p:iterate type="lt">
                                    <p:tmPct val="20000"/>
                                  </p:iterate>
                                  <p:childTnLst>
                                    <p:set>
                                      <p:cBhvr>
                                        <p:cTn dur="1" fill="hold" id="78">
                                          <p:stCondLst>
                                            <p:cond delay="0"/>
                                          </p:stCondLst>
                                        </p:cTn>
                                        <p:tgtEl>
                                          <p:spTgt spid="129"/>
                                        </p:tgtEl>
                                        <p:attrNameLst>
                                          <p:attrName>style.visibility</p:attrName>
                                        </p:attrNameLst>
                                      </p:cBhvr>
                                      <p:to>
                                        <p:strVal val="visible"/>
                                      </p:to>
                                    </p:set>
                                    <p:anim calcmode="lin" valueType="num">
                                      <p:cBhvr>
                                        <p:cTn dur="500" fill="hold" id="79"/>
                                        <p:tgtEl>
                                          <p:spTgt spid="129"/>
                                        </p:tgtEl>
                                        <p:attrNameLst>
                                          <p:attrName>ppt_w</p:attrName>
                                        </p:attrNameLst>
                                      </p:cBhvr>
                                      <p:tavLst>
                                        <p:tav tm="0">
                                          <p:val>
                                            <p:fltVal val="0"/>
                                          </p:val>
                                        </p:tav>
                                        <p:tav tm="100000">
                                          <p:val>
                                            <p:strVal val="#ppt_w"/>
                                          </p:val>
                                        </p:tav>
                                      </p:tavLst>
                                    </p:anim>
                                    <p:anim calcmode="lin" valueType="num">
                                      <p:cBhvr>
                                        <p:cTn dur="500" fill="hold" id="80"/>
                                        <p:tgtEl>
                                          <p:spTgt spid="129"/>
                                        </p:tgtEl>
                                        <p:attrNameLst>
                                          <p:attrName>ppt_h</p:attrName>
                                        </p:attrNameLst>
                                      </p:cBhvr>
                                      <p:tavLst>
                                        <p:tav tm="0">
                                          <p:val>
                                            <p:fltVal val="0"/>
                                          </p:val>
                                        </p:tav>
                                        <p:tav tm="100000">
                                          <p:val>
                                            <p:strVal val="#ppt_h"/>
                                          </p:val>
                                        </p:tav>
                                      </p:tavLst>
                                    </p:anim>
                                    <p:animEffect filter="fade" transition="in">
                                      <p:cBhvr>
                                        <p:cTn dur="500" id="81"/>
                                        <p:tgtEl>
                                          <p:spTgt spid="129"/>
                                        </p:tgtEl>
                                      </p:cBhvr>
                                    </p:animEffect>
                                  </p:childTnLst>
                                </p:cTn>
                              </p:par>
                              <p:par>
                                <p:cTn fill="hold" grpId="0" id="82" nodeType="withEffect" presetClass="entr" presetID="42" presetSubtype="0">
                                  <p:stCondLst>
                                    <p:cond delay="0"/>
                                  </p:stCondLst>
                                  <p:childTnLst>
                                    <p:set>
                                      <p:cBhvr>
                                        <p:cTn dur="1" fill="hold" id="83">
                                          <p:stCondLst>
                                            <p:cond delay="0"/>
                                          </p:stCondLst>
                                        </p:cTn>
                                        <p:tgtEl>
                                          <p:spTgt spid="130"/>
                                        </p:tgtEl>
                                        <p:attrNameLst>
                                          <p:attrName>style.visibility</p:attrName>
                                        </p:attrNameLst>
                                      </p:cBhvr>
                                      <p:to>
                                        <p:strVal val="visible"/>
                                      </p:to>
                                    </p:set>
                                    <p:animEffect filter="fade" transition="in">
                                      <p:cBhvr>
                                        <p:cTn dur="1000" id="84"/>
                                        <p:tgtEl>
                                          <p:spTgt spid="130"/>
                                        </p:tgtEl>
                                      </p:cBhvr>
                                    </p:animEffect>
                                    <p:anim calcmode="lin" valueType="num">
                                      <p:cBhvr>
                                        <p:cTn dur="1000" fill="hold" id="85"/>
                                        <p:tgtEl>
                                          <p:spTgt spid="130"/>
                                        </p:tgtEl>
                                        <p:attrNameLst>
                                          <p:attrName>ppt_x</p:attrName>
                                        </p:attrNameLst>
                                      </p:cBhvr>
                                      <p:tavLst>
                                        <p:tav tm="0">
                                          <p:val>
                                            <p:strVal val="#ppt_x"/>
                                          </p:val>
                                        </p:tav>
                                        <p:tav tm="100000">
                                          <p:val>
                                            <p:strVal val="#ppt_x"/>
                                          </p:val>
                                        </p:tav>
                                      </p:tavLst>
                                    </p:anim>
                                    <p:anim calcmode="lin" valueType="num">
                                      <p:cBhvr>
                                        <p:cTn dur="1000" fill="hold" id="86"/>
                                        <p:tgtEl>
                                          <p:spTgt spid="130"/>
                                        </p:tgtEl>
                                        <p:attrNameLst>
                                          <p:attrName>ppt_y</p:attrName>
                                        </p:attrNameLst>
                                      </p:cBhvr>
                                      <p:tavLst>
                                        <p:tav tm="0">
                                          <p:val>
                                            <p:strVal val="#ppt_y+.1"/>
                                          </p:val>
                                        </p:tav>
                                        <p:tav tm="100000">
                                          <p:val>
                                            <p:strVal val="#ppt_y"/>
                                          </p:val>
                                        </p:tav>
                                      </p:tavLst>
                                    </p:anim>
                                  </p:childTnLst>
                                </p:cTn>
                              </p:par>
                            </p:childTnLst>
                          </p:cTn>
                        </p:par>
                        <p:par>
                          <p:cTn fill="hold" id="87" nodeType="afterGroup">
                            <p:stCondLst>
                              <p:cond delay="6250"/>
                            </p:stCondLst>
                            <p:childTnLst>
                              <p:par>
                                <p:cTn fill="hold" id="88" nodeType="afterEffect" presetClass="entr" presetID="12" presetSubtype="2">
                                  <p:stCondLst>
                                    <p:cond delay="0"/>
                                  </p:stCondLst>
                                  <p:childTnLst>
                                    <p:set>
                                      <p:cBhvr>
                                        <p:cTn dur="1" fill="hold" id="89">
                                          <p:stCondLst>
                                            <p:cond delay="0"/>
                                          </p:stCondLst>
                                        </p:cTn>
                                        <p:tgtEl>
                                          <p:spTgt spid="131"/>
                                        </p:tgtEl>
                                        <p:attrNameLst>
                                          <p:attrName>style.visibility</p:attrName>
                                        </p:attrNameLst>
                                      </p:cBhvr>
                                      <p:to>
                                        <p:strVal val="visible"/>
                                      </p:to>
                                    </p:set>
                                    <p:anim calcmode="lin" valueType="num">
                                      <p:cBhvr additive="base">
                                        <p:cTn dur="500" id="90"/>
                                        <p:tgtEl>
                                          <p:spTgt spid="131"/>
                                        </p:tgtEl>
                                        <p:attrNameLst>
                                          <p:attrName>ppt_x</p:attrName>
                                        </p:attrNameLst>
                                      </p:cBhvr>
                                      <p:tavLst>
                                        <p:tav tm="0">
                                          <p:val>
                                            <p:strVal val="#ppt_x+#ppt_w*1.125000"/>
                                          </p:val>
                                        </p:tav>
                                        <p:tav tm="100000">
                                          <p:val>
                                            <p:strVal val="#ppt_x"/>
                                          </p:val>
                                        </p:tav>
                                      </p:tavLst>
                                    </p:anim>
                                    <p:animEffect filter="wipe(left)" transition="in">
                                      <p:cBhvr>
                                        <p:cTn dur="500" id="91"/>
                                        <p:tgtEl>
                                          <p:spTgt spid="131"/>
                                        </p:tgtEl>
                                      </p:cBhvr>
                                    </p:animEffect>
                                  </p:childTnLst>
                                </p:cTn>
                              </p:par>
                            </p:childTnLst>
                          </p:cTn>
                        </p:par>
                        <p:par>
                          <p:cTn fill="hold" id="92" nodeType="afterGroup">
                            <p:stCondLst>
                              <p:cond delay="6750"/>
                            </p:stCondLst>
                            <p:childTnLst>
                              <p:par>
                                <p:cTn fill="hold" id="93" nodeType="afterEffect" presetClass="entr" presetID="45" presetSubtype="0">
                                  <p:stCondLst>
                                    <p:cond delay="0"/>
                                  </p:stCondLst>
                                  <p:childTnLst>
                                    <p:set>
                                      <p:cBhvr>
                                        <p:cTn dur="1" fill="hold" id="94">
                                          <p:stCondLst>
                                            <p:cond delay="0"/>
                                          </p:stCondLst>
                                        </p:cTn>
                                        <p:tgtEl>
                                          <p:spTgt spid="74"/>
                                        </p:tgtEl>
                                        <p:attrNameLst>
                                          <p:attrName>style.visibility</p:attrName>
                                        </p:attrNameLst>
                                      </p:cBhvr>
                                      <p:to>
                                        <p:strVal val="visible"/>
                                      </p:to>
                                    </p:set>
                                    <p:animEffect filter="fade" transition="in">
                                      <p:cBhvr>
                                        <p:cTn dur="750" id="95"/>
                                        <p:tgtEl>
                                          <p:spTgt spid="74"/>
                                        </p:tgtEl>
                                      </p:cBhvr>
                                    </p:animEffect>
                                    <p:anim calcmode="lin" valueType="num">
                                      <p:cBhvr>
                                        <p:cTn dur="750" fill="hold" id="96"/>
                                        <p:tgtEl>
                                          <p:spTgt spid="74"/>
                                        </p:tgtEl>
                                        <p:attrNameLst>
                                          <p:attrName>ppt_w</p:attrName>
                                        </p:attrNameLst>
                                      </p:cBhvr>
                                      <p:tavLst>
                                        <p:tav fmla="#ppt_w*sin(2.5*pi*$)" tm="0">
                                          <p:val>
                                            <p:fltVal val="0"/>
                                          </p:val>
                                        </p:tav>
                                        <p:tav tm="100000">
                                          <p:val>
                                            <p:fltVal val="1"/>
                                          </p:val>
                                        </p:tav>
                                      </p:tavLst>
                                    </p:anim>
                                    <p:anim calcmode="lin" valueType="num">
                                      <p:cBhvr>
                                        <p:cTn dur="750" fill="hold" id="97"/>
                                        <p:tgtEl>
                                          <p:spTgt spid="74"/>
                                        </p:tgtEl>
                                        <p:attrNameLst>
                                          <p:attrName>ppt_h</p:attrName>
                                        </p:attrNameLst>
                                      </p:cBhvr>
                                      <p:tavLst>
                                        <p:tav tm="0">
                                          <p:val>
                                            <p:strVal val="#ppt_h"/>
                                          </p:val>
                                        </p:tav>
                                        <p:tav tm="100000">
                                          <p:val>
                                            <p:strVal val="#ppt_h"/>
                                          </p:val>
                                        </p:tav>
                                      </p:tavLst>
                                    </p:anim>
                                  </p:childTnLst>
                                </p:cTn>
                              </p:par>
                            </p:childTnLst>
                          </p:cTn>
                        </p:par>
                        <p:par>
                          <p:cTn fill="hold" id="98" nodeType="afterGroup">
                            <p:stCondLst>
                              <p:cond delay="7500"/>
                            </p:stCondLst>
                            <p:childTnLst>
                              <p:par>
                                <p:cTn fill="hold" id="99" nodeType="afterEffect" presetClass="entr" presetID="10" presetSubtype="0">
                                  <p:stCondLst>
                                    <p:cond delay="0"/>
                                  </p:stCondLst>
                                  <p:childTnLst>
                                    <p:set>
                                      <p:cBhvr>
                                        <p:cTn dur="1" fill="hold" id="100">
                                          <p:stCondLst>
                                            <p:cond delay="0"/>
                                          </p:stCondLst>
                                        </p:cTn>
                                        <p:tgtEl>
                                          <p:spTgt spid="136"/>
                                        </p:tgtEl>
                                        <p:attrNameLst>
                                          <p:attrName>style.visibility</p:attrName>
                                        </p:attrNameLst>
                                      </p:cBhvr>
                                      <p:to>
                                        <p:strVal val="visible"/>
                                      </p:to>
                                    </p:set>
                                    <p:animEffect filter="fade" transition="in">
                                      <p:cBhvr>
                                        <p:cTn dur="500" id="101"/>
                                        <p:tgtEl>
                                          <p:spTgt spid="136"/>
                                        </p:tgtEl>
                                      </p:cBhvr>
                                    </p:animEffect>
                                  </p:childTnLst>
                                </p:cTn>
                              </p:par>
                              <p:par>
                                <p:cTn fill="hold" grpId="0" id="102" nodeType="withEffect" presetClass="entr" presetID="53" presetSubtype="0">
                                  <p:stCondLst>
                                    <p:cond delay="0"/>
                                  </p:stCondLst>
                                  <p:iterate type="lt">
                                    <p:tmPct val="20000"/>
                                  </p:iterate>
                                  <p:childTnLst>
                                    <p:set>
                                      <p:cBhvr>
                                        <p:cTn dur="1" fill="hold" id="103">
                                          <p:stCondLst>
                                            <p:cond delay="0"/>
                                          </p:stCondLst>
                                        </p:cTn>
                                        <p:tgtEl>
                                          <p:spTgt spid="142"/>
                                        </p:tgtEl>
                                        <p:attrNameLst>
                                          <p:attrName>style.visibility</p:attrName>
                                        </p:attrNameLst>
                                      </p:cBhvr>
                                      <p:to>
                                        <p:strVal val="visible"/>
                                      </p:to>
                                    </p:set>
                                    <p:anim calcmode="lin" valueType="num">
                                      <p:cBhvr>
                                        <p:cTn dur="500" fill="hold" id="104"/>
                                        <p:tgtEl>
                                          <p:spTgt spid="142"/>
                                        </p:tgtEl>
                                        <p:attrNameLst>
                                          <p:attrName>ppt_w</p:attrName>
                                        </p:attrNameLst>
                                      </p:cBhvr>
                                      <p:tavLst>
                                        <p:tav tm="0">
                                          <p:val>
                                            <p:fltVal val="0"/>
                                          </p:val>
                                        </p:tav>
                                        <p:tav tm="100000">
                                          <p:val>
                                            <p:strVal val="#ppt_w"/>
                                          </p:val>
                                        </p:tav>
                                      </p:tavLst>
                                    </p:anim>
                                    <p:anim calcmode="lin" valueType="num">
                                      <p:cBhvr>
                                        <p:cTn dur="500" fill="hold" id="105"/>
                                        <p:tgtEl>
                                          <p:spTgt spid="142"/>
                                        </p:tgtEl>
                                        <p:attrNameLst>
                                          <p:attrName>ppt_h</p:attrName>
                                        </p:attrNameLst>
                                      </p:cBhvr>
                                      <p:tavLst>
                                        <p:tav tm="0">
                                          <p:val>
                                            <p:fltVal val="0"/>
                                          </p:val>
                                        </p:tav>
                                        <p:tav tm="100000">
                                          <p:val>
                                            <p:strVal val="#ppt_h"/>
                                          </p:val>
                                        </p:tav>
                                      </p:tavLst>
                                    </p:anim>
                                    <p:animEffect filter="fade" transition="in">
                                      <p:cBhvr>
                                        <p:cTn dur="500" id="106"/>
                                        <p:tgtEl>
                                          <p:spTgt spid="142"/>
                                        </p:tgtEl>
                                      </p:cBhvr>
                                    </p:animEffect>
                                  </p:childTnLst>
                                </p:cTn>
                              </p:par>
                              <p:par>
                                <p:cTn fill="hold" grpId="0" id="107" nodeType="withEffect" presetClass="entr" presetID="42" presetSubtype="0">
                                  <p:stCondLst>
                                    <p:cond delay="0"/>
                                  </p:stCondLst>
                                  <p:childTnLst>
                                    <p:set>
                                      <p:cBhvr>
                                        <p:cTn dur="1" fill="hold" id="108">
                                          <p:stCondLst>
                                            <p:cond delay="0"/>
                                          </p:stCondLst>
                                        </p:cTn>
                                        <p:tgtEl>
                                          <p:spTgt spid="143"/>
                                        </p:tgtEl>
                                        <p:attrNameLst>
                                          <p:attrName>style.visibility</p:attrName>
                                        </p:attrNameLst>
                                      </p:cBhvr>
                                      <p:to>
                                        <p:strVal val="visible"/>
                                      </p:to>
                                    </p:set>
                                    <p:animEffect filter="fade" transition="in">
                                      <p:cBhvr>
                                        <p:cTn dur="1000" id="109"/>
                                        <p:tgtEl>
                                          <p:spTgt spid="143"/>
                                        </p:tgtEl>
                                      </p:cBhvr>
                                    </p:animEffect>
                                    <p:anim calcmode="lin" valueType="num">
                                      <p:cBhvr>
                                        <p:cTn dur="1000" fill="hold" id="110"/>
                                        <p:tgtEl>
                                          <p:spTgt spid="143"/>
                                        </p:tgtEl>
                                        <p:attrNameLst>
                                          <p:attrName>ppt_x</p:attrName>
                                        </p:attrNameLst>
                                      </p:cBhvr>
                                      <p:tavLst>
                                        <p:tav tm="0">
                                          <p:val>
                                            <p:strVal val="#ppt_x"/>
                                          </p:val>
                                        </p:tav>
                                        <p:tav tm="100000">
                                          <p:val>
                                            <p:strVal val="#ppt_x"/>
                                          </p:val>
                                        </p:tav>
                                      </p:tavLst>
                                    </p:anim>
                                    <p:anim calcmode="lin" valueType="num">
                                      <p:cBhvr>
                                        <p:cTn dur="1000" fill="hold" id="111"/>
                                        <p:tgtEl>
                                          <p:spTgt spid="14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1"/>
      <p:bldP grpId="0" spid="72"/>
      <p:bldP grpId="0" spid="73"/>
      <p:bldP grpId="0" spid="104"/>
      <p:bldP grpId="0" spid="105"/>
      <p:bldP grpId="0" spid="129"/>
      <p:bldP grpId="0" spid="130"/>
      <p:bldP grpId="0" spid="142"/>
      <p:bldP grpId="0" spid="143"/>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91" name="TextBox 90"/>
          <p:cNvSpPr txBox="1"/>
          <p:nvPr/>
        </p:nvSpPr>
        <p:spPr>
          <a:xfrm>
            <a:off x="4770648" y="188640"/>
            <a:ext cx="2623083" cy="457200"/>
          </a:xfrm>
          <a:prstGeom prst="rect">
            <a:avLst/>
          </a:prstGeom>
          <a:noFill/>
        </p:spPr>
        <p:txBody>
          <a:bodyPr rtlCol="0" wrap="square">
            <a:spAutoFit/>
          </a:bodyPr>
          <a:lstStyle/>
          <a:p>
            <a:pPr algn="ctr"/>
            <a:r>
              <a:rPr altLang="en-US" b="1" lang="zh-CN" sz="2400">
                <a:solidFill>
                  <a:schemeClr val="tx1">
                    <a:lumMod val="50000"/>
                    <a:lumOff val="50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工作存在不足</a:t>
            </a:r>
          </a:p>
        </p:txBody>
      </p:sp>
      <p:cxnSp>
        <p:nvCxnSpPr>
          <p:cNvPr id="95" name="直接连接符 94"/>
          <p:cNvCxnSpPr/>
          <p:nvPr/>
        </p:nvCxnSpPr>
        <p:spPr>
          <a:xfrm>
            <a:off x="7393731" y="419473"/>
            <a:ext cx="446449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a:off x="336947" y="423828"/>
            <a:ext cx="439248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a:off x="7393731" y="476672"/>
            <a:ext cx="4464496"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a:off x="336947" y="481027"/>
            <a:ext cx="4392488"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矩形 3"/>
          <p:cNvSpPr/>
          <p:nvPr/>
        </p:nvSpPr>
        <p:spPr>
          <a:xfrm>
            <a:off x="3793331" y="1916832"/>
            <a:ext cx="5544616" cy="1146040"/>
          </a:xfrm>
          <a:custGeom>
            <a:rect b="b" l="l" r="r" t="t"/>
            <a:pathLst>
              <a:path h="1158747" w="6025861">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noFill/>
          <a:ln w="9525">
            <a:solidFill>
              <a:srgbClr val="405F8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grpSp>
        <p:nvGrpSpPr>
          <p:cNvPr id="13" name="组合 12"/>
          <p:cNvGrpSpPr/>
          <p:nvPr/>
        </p:nvGrpSpPr>
        <p:grpSpPr>
          <a:xfrm>
            <a:off x="2326523" y="2336705"/>
            <a:ext cx="1610824" cy="1452335"/>
            <a:chOff x="2713211" y="1988840"/>
            <a:chExt cx="1610824" cy="1452335"/>
          </a:xfrm>
        </p:grpSpPr>
        <p:sp>
          <p:nvSpPr>
            <p:cNvPr id="14" name="Freeform 5"/>
            <p:cNvSpPr/>
            <p:nvPr/>
          </p:nvSpPr>
          <p:spPr bwMode="auto">
            <a:xfrm>
              <a:off x="2713211" y="1988840"/>
              <a:ext cx="1610824" cy="1452335"/>
            </a:xfrm>
            <a:custGeom>
              <a:gdLst>
                <a:gd fmla="*/ 2151 w 2740" name="T0"/>
                <a:gd fmla="*/ 2315 h 2446" name="T1"/>
                <a:gd fmla="*/ 2055 w 2740" name="T2"/>
                <a:gd fmla="*/ 2410 h 2446" name="T3"/>
                <a:gd fmla="*/ 1918 w 2740" name="T4"/>
                <a:gd fmla="*/ 2445 h 2446" name="T5"/>
                <a:gd fmla="*/ 816 w 2740" name="T6"/>
                <a:gd fmla="*/ 2445 h 2446" name="T7"/>
                <a:gd fmla="*/ 685 w 2740" name="T8"/>
                <a:gd fmla="*/ 2410 h 2446" name="T9"/>
                <a:gd fmla="*/ 589 w 2740" name="T10"/>
                <a:gd fmla="*/ 2314 h 2446" name="T11"/>
                <a:gd fmla="*/ 36 w 2740" name="T12"/>
                <a:gd fmla="*/ 1356 h 2446" name="T13"/>
                <a:gd fmla="*/ 0 w 2740" name="T14"/>
                <a:gd fmla="*/ 1223 h 2446" name="T15"/>
                <a:gd fmla="*/ 36 w 2740" name="T16"/>
                <a:gd fmla="*/ 1089 h 2446" name="T17"/>
                <a:gd fmla="*/ 587 w 2740" name="T18"/>
                <a:gd fmla="*/ 135 h 2446" name="T19"/>
                <a:gd fmla="*/ 685 w 2740" name="T20"/>
                <a:gd fmla="*/ 37 h 2446" name="T21"/>
                <a:gd fmla="*/ 810 w 2740" name="T22"/>
                <a:gd fmla="*/ 1 h 2446" name="T23"/>
                <a:gd fmla="*/ 1916 w 2740" name="T24"/>
                <a:gd fmla="*/ 1 h 2446" name="T25"/>
                <a:gd fmla="*/ 2055 w 2740" name="T26"/>
                <a:gd fmla="*/ 37 h 2446" name="T27"/>
                <a:gd fmla="*/ 2151 w 2740" name="T28"/>
                <a:gd fmla="*/ 132 h 2446" name="T29"/>
                <a:gd fmla="*/ 2702 w 2740" name="T30"/>
                <a:gd fmla="*/ 1086 h 2446" name="T31"/>
                <a:gd fmla="*/ 2740 w 2740" name="T32"/>
                <a:gd fmla="*/ 1223 h 2446" name="T33"/>
                <a:gd fmla="*/ 2701 w 2740" name="T34"/>
                <a:gd fmla="*/ 1361 h 2446" name="T35"/>
                <a:gd fmla="*/ 2151 w 2740" name="T36"/>
                <a:gd fmla="*/ 2315 h 244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446" w="2740">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405F8F"/>
            </a:solidFill>
            <a:ln cap="flat" w="9525">
              <a:noFill/>
              <a:prstDash val="solid"/>
              <a:miter lim="800000"/>
            </a:ln>
            <a:effectLst>
              <a:outerShdw algn="tl" blurRad="431800" dir="2700000" dist="88900" rotWithShape="0">
                <a:prstClr val="black">
                  <a:alpha val="40000"/>
                </a:prstClr>
              </a:outerShdw>
            </a:effectLst>
          </p:spPr>
          <p:txBody>
            <a:bodyPr anchor="t" anchorCtr="0" bIns="45720" compatLnSpc="1" lIns="91440" numCol="1" rIns="91440" tIns="45720" vert="horz" wrap="square"/>
            <a:lstStyle/>
            <a:p>
              <a:endParaRPr altLang="en-US" lang="zh-CN">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15" name="Freeform 5"/>
            <p:cNvSpPr/>
            <p:nvPr/>
          </p:nvSpPr>
          <p:spPr bwMode="auto">
            <a:xfrm>
              <a:off x="2838739" y="2087520"/>
              <a:ext cx="1359768" cy="1254975"/>
            </a:xfrm>
            <a:custGeom>
              <a:gdLst>
                <a:gd fmla="*/ 2151 w 2740" name="T0"/>
                <a:gd fmla="*/ 2315 h 2446" name="T1"/>
                <a:gd fmla="*/ 2055 w 2740" name="T2"/>
                <a:gd fmla="*/ 2410 h 2446" name="T3"/>
                <a:gd fmla="*/ 1918 w 2740" name="T4"/>
                <a:gd fmla="*/ 2445 h 2446" name="T5"/>
                <a:gd fmla="*/ 816 w 2740" name="T6"/>
                <a:gd fmla="*/ 2445 h 2446" name="T7"/>
                <a:gd fmla="*/ 685 w 2740" name="T8"/>
                <a:gd fmla="*/ 2410 h 2446" name="T9"/>
                <a:gd fmla="*/ 589 w 2740" name="T10"/>
                <a:gd fmla="*/ 2314 h 2446" name="T11"/>
                <a:gd fmla="*/ 36 w 2740" name="T12"/>
                <a:gd fmla="*/ 1356 h 2446" name="T13"/>
                <a:gd fmla="*/ 0 w 2740" name="T14"/>
                <a:gd fmla="*/ 1223 h 2446" name="T15"/>
                <a:gd fmla="*/ 36 w 2740" name="T16"/>
                <a:gd fmla="*/ 1089 h 2446" name="T17"/>
                <a:gd fmla="*/ 587 w 2740" name="T18"/>
                <a:gd fmla="*/ 135 h 2446" name="T19"/>
                <a:gd fmla="*/ 685 w 2740" name="T20"/>
                <a:gd fmla="*/ 37 h 2446" name="T21"/>
                <a:gd fmla="*/ 810 w 2740" name="T22"/>
                <a:gd fmla="*/ 1 h 2446" name="T23"/>
                <a:gd fmla="*/ 1916 w 2740" name="T24"/>
                <a:gd fmla="*/ 1 h 2446" name="T25"/>
                <a:gd fmla="*/ 2055 w 2740" name="T26"/>
                <a:gd fmla="*/ 37 h 2446" name="T27"/>
                <a:gd fmla="*/ 2151 w 2740" name="T28"/>
                <a:gd fmla="*/ 132 h 2446" name="T29"/>
                <a:gd fmla="*/ 2702 w 2740" name="T30"/>
                <a:gd fmla="*/ 1086 h 2446" name="T31"/>
                <a:gd fmla="*/ 2740 w 2740" name="T32"/>
                <a:gd fmla="*/ 1223 h 2446" name="T33"/>
                <a:gd fmla="*/ 2701 w 2740" name="T34"/>
                <a:gd fmla="*/ 1361 h 2446" name="T35"/>
                <a:gd fmla="*/ 2151 w 2740" name="T36"/>
                <a:gd fmla="*/ 2315 h 244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446" w="2740">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blipFill>
              <a:blip r:embed="rId3"/>
              <a:stretch>
                <a:fillRect b="-151558" l="-167158" r="-198372" t="-31921"/>
              </a:stretch>
            </a:blipFill>
            <a:ln cap="flat" w="9525">
              <a:noFill/>
              <a:prstDash val="solid"/>
              <a:miter lim="800000"/>
            </a:ln>
            <a:effectLst>
              <a:outerShdw algn="tl" blurRad="50800" dir="2700000" dist="38100" rotWithShape="0">
                <a:prstClr val="black">
                  <a:alpha val="40000"/>
                </a:prstClr>
              </a:outerShdw>
            </a:effectLst>
          </p:spPr>
          <p:txBody>
            <a:bodyPr anchor="t" anchorCtr="0" bIns="45720" compatLnSpc="1" lIns="91440" numCol="1" rIns="91440" tIns="45720" vert="horz" wrap="square"/>
            <a:lstStyle/>
            <a:p>
              <a:endParaRPr altLang="en-US" lang="zh-CN">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grpSp>
      <p:sp>
        <p:nvSpPr>
          <p:cNvPr id="16" name="文本框 26"/>
          <p:cNvSpPr txBox="1"/>
          <p:nvPr/>
        </p:nvSpPr>
        <p:spPr>
          <a:xfrm>
            <a:off x="2672808" y="2728683"/>
            <a:ext cx="971550" cy="701040"/>
          </a:xfrm>
          <a:prstGeom prst="rect">
            <a:avLst/>
          </a:prstGeom>
          <a:noFill/>
        </p:spPr>
        <p:txBody>
          <a:bodyPr rtlCol="0" wrap="square">
            <a:spAutoFit/>
          </a:bodyPr>
          <a:lstStyle/>
          <a:p>
            <a:pPr algn="ctr"/>
            <a:r>
              <a:rPr altLang="en-US" b="1" lang="zh-CN" spc="100" sz="2000">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添加标题</a:t>
            </a:r>
          </a:p>
        </p:txBody>
      </p:sp>
      <p:grpSp>
        <p:nvGrpSpPr>
          <p:cNvPr id="17" name="组合 16"/>
          <p:cNvGrpSpPr/>
          <p:nvPr/>
        </p:nvGrpSpPr>
        <p:grpSpPr>
          <a:xfrm>
            <a:off x="3649315" y="3140968"/>
            <a:ext cx="1610824" cy="1452335"/>
            <a:chOff x="2713211" y="1988840"/>
            <a:chExt cx="1610824" cy="1452335"/>
          </a:xfrm>
        </p:grpSpPr>
        <p:sp>
          <p:nvSpPr>
            <p:cNvPr id="18" name="Freeform 5"/>
            <p:cNvSpPr/>
            <p:nvPr/>
          </p:nvSpPr>
          <p:spPr bwMode="auto">
            <a:xfrm>
              <a:off x="2713211" y="1988840"/>
              <a:ext cx="1610824" cy="1452335"/>
            </a:xfrm>
            <a:custGeom>
              <a:gdLst>
                <a:gd fmla="*/ 2151 w 2740" name="T0"/>
                <a:gd fmla="*/ 2315 h 2446" name="T1"/>
                <a:gd fmla="*/ 2055 w 2740" name="T2"/>
                <a:gd fmla="*/ 2410 h 2446" name="T3"/>
                <a:gd fmla="*/ 1918 w 2740" name="T4"/>
                <a:gd fmla="*/ 2445 h 2446" name="T5"/>
                <a:gd fmla="*/ 816 w 2740" name="T6"/>
                <a:gd fmla="*/ 2445 h 2446" name="T7"/>
                <a:gd fmla="*/ 685 w 2740" name="T8"/>
                <a:gd fmla="*/ 2410 h 2446" name="T9"/>
                <a:gd fmla="*/ 589 w 2740" name="T10"/>
                <a:gd fmla="*/ 2314 h 2446" name="T11"/>
                <a:gd fmla="*/ 36 w 2740" name="T12"/>
                <a:gd fmla="*/ 1356 h 2446" name="T13"/>
                <a:gd fmla="*/ 0 w 2740" name="T14"/>
                <a:gd fmla="*/ 1223 h 2446" name="T15"/>
                <a:gd fmla="*/ 36 w 2740" name="T16"/>
                <a:gd fmla="*/ 1089 h 2446" name="T17"/>
                <a:gd fmla="*/ 587 w 2740" name="T18"/>
                <a:gd fmla="*/ 135 h 2446" name="T19"/>
                <a:gd fmla="*/ 685 w 2740" name="T20"/>
                <a:gd fmla="*/ 37 h 2446" name="T21"/>
                <a:gd fmla="*/ 810 w 2740" name="T22"/>
                <a:gd fmla="*/ 1 h 2446" name="T23"/>
                <a:gd fmla="*/ 1916 w 2740" name="T24"/>
                <a:gd fmla="*/ 1 h 2446" name="T25"/>
                <a:gd fmla="*/ 2055 w 2740" name="T26"/>
                <a:gd fmla="*/ 37 h 2446" name="T27"/>
                <a:gd fmla="*/ 2151 w 2740" name="T28"/>
                <a:gd fmla="*/ 132 h 2446" name="T29"/>
                <a:gd fmla="*/ 2702 w 2740" name="T30"/>
                <a:gd fmla="*/ 1086 h 2446" name="T31"/>
                <a:gd fmla="*/ 2740 w 2740" name="T32"/>
                <a:gd fmla="*/ 1223 h 2446" name="T33"/>
                <a:gd fmla="*/ 2701 w 2740" name="T34"/>
                <a:gd fmla="*/ 1361 h 2446" name="T35"/>
                <a:gd fmla="*/ 2151 w 2740" name="T36"/>
                <a:gd fmla="*/ 2315 h 244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446" w="2740">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405F8F"/>
            </a:solidFill>
            <a:ln cap="flat" w="9525">
              <a:noFill/>
              <a:prstDash val="solid"/>
              <a:miter lim="800000"/>
            </a:ln>
            <a:effectLst>
              <a:outerShdw algn="tl" blurRad="431800" dir="2700000" dist="88900" rotWithShape="0">
                <a:prstClr val="black">
                  <a:alpha val="40000"/>
                </a:prstClr>
              </a:outerShdw>
            </a:effectLst>
          </p:spPr>
          <p:txBody>
            <a:bodyPr anchor="t" anchorCtr="0" bIns="45720" compatLnSpc="1" lIns="91440" numCol="1" rIns="91440" tIns="45720" vert="horz" wrap="square"/>
            <a:lstStyle/>
            <a:p>
              <a:endParaRPr altLang="en-US" lang="zh-CN">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19" name="Freeform 5"/>
            <p:cNvSpPr/>
            <p:nvPr/>
          </p:nvSpPr>
          <p:spPr bwMode="auto">
            <a:xfrm>
              <a:off x="2838739" y="2087520"/>
              <a:ext cx="1359768" cy="1254975"/>
            </a:xfrm>
            <a:custGeom>
              <a:gdLst>
                <a:gd fmla="*/ 2151 w 2740" name="T0"/>
                <a:gd fmla="*/ 2315 h 2446" name="T1"/>
                <a:gd fmla="*/ 2055 w 2740" name="T2"/>
                <a:gd fmla="*/ 2410 h 2446" name="T3"/>
                <a:gd fmla="*/ 1918 w 2740" name="T4"/>
                <a:gd fmla="*/ 2445 h 2446" name="T5"/>
                <a:gd fmla="*/ 816 w 2740" name="T6"/>
                <a:gd fmla="*/ 2445 h 2446" name="T7"/>
                <a:gd fmla="*/ 685 w 2740" name="T8"/>
                <a:gd fmla="*/ 2410 h 2446" name="T9"/>
                <a:gd fmla="*/ 589 w 2740" name="T10"/>
                <a:gd fmla="*/ 2314 h 2446" name="T11"/>
                <a:gd fmla="*/ 36 w 2740" name="T12"/>
                <a:gd fmla="*/ 1356 h 2446" name="T13"/>
                <a:gd fmla="*/ 0 w 2740" name="T14"/>
                <a:gd fmla="*/ 1223 h 2446" name="T15"/>
                <a:gd fmla="*/ 36 w 2740" name="T16"/>
                <a:gd fmla="*/ 1089 h 2446" name="T17"/>
                <a:gd fmla="*/ 587 w 2740" name="T18"/>
                <a:gd fmla="*/ 135 h 2446" name="T19"/>
                <a:gd fmla="*/ 685 w 2740" name="T20"/>
                <a:gd fmla="*/ 37 h 2446" name="T21"/>
                <a:gd fmla="*/ 810 w 2740" name="T22"/>
                <a:gd fmla="*/ 1 h 2446" name="T23"/>
                <a:gd fmla="*/ 1916 w 2740" name="T24"/>
                <a:gd fmla="*/ 1 h 2446" name="T25"/>
                <a:gd fmla="*/ 2055 w 2740" name="T26"/>
                <a:gd fmla="*/ 37 h 2446" name="T27"/>
                <a:gd fmla="*/ 2151 w 2740" name="T28"/>
                <a:gd fmla="*/ 132 h 2446" name="T29"/>
                <a:gd fmla="*/ 2702 w 2740" name="T30"/>
                <a:gd fmla="*/ 1086 h 2446" name="T31"/>
                <a:gd fmla="*/ 2740 w 2740" name="T32"/>
                <a:gd fmla="*/ 1223 h 2446" name="T33"/>
                <a:gd fmla="*/ 2701 w 2740" name="T34"/>
                <a:gd fmla="*/ 1361 h 2446" name="T35"/>
                <a:gd fmla="*/ 2151 w 2740" name="T36"/>
                <a:gd fmla="*/ 2315 h 244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446" w="2740">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blipFill>
              <a:blip r:embed="rId3"/>
              <a:stretch>
                <a:fillRect b="-151558" l="-167158" r="-198372" t="-31921"/>
              </a:stretch>
            </a:blipFill>
            <a:ln cap="flat" w="9525">
              <a:noFill/>
              <a:prstDash val="solid"/>
              <a:miter lim="800000"/>
            </a:ln>
            <a:effectLst>
              <a:outerShdw algn="tl" blurRad="50800" dir="2700000" dist="38100" rotWithShape="0">
                <a:prstClr val="black">
                  <a:alpha val="40000"/>
                </a:prstClr>
              </a:outerShdw>
            </a:effectLst>
          </p:spPr>
          <p:txBody>
            <a:bodyPr anchor="t" anchorCtr="0" bIns="45720" compatLnSpc="1" lIns="91440" numCol="1" rIns="91440" tIns="45720" vert="horz" wrap="square"/>
            <a:lstStyle/>
            <a:p>
              <a:endParaRPr altLang="en-US" lang="zh-CN">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grpSp>
      <p:sp>
        <p:nvSpPr>
          <p:cNvPr id="20" name="文本框 26"/>
          <p:cNvSpPr txBox="1"/>
          <p:nvPr/>
        </p:nvSpPr>
        <p:spPr>
          <a:xfrm>
            <a:off x="3968952" y="3532946"/>
            <a:ext cx="971550" cy="701040"/>
          </a:xfrm>
          <a:prstGeom prst="rect">
            <a:avLst/>
          </a:prstGeom>
          <a:noFill/>
        </p:spPr>
        <p:txBody>
          <a:bodyPr rtlCol="0" wrap="square">
            <a:spAutoFit/>
          </a:bodyPr>
          <a:lstStyle/>
          <a:p>
            <a:pPr algn="ctr"/>
            <a:r>
              <a:rPr altLang="en-US" b="1" lang="zh-CN" spc="100" sz="2000">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添加标题</a:t>
            </a:r>
          </a:p>
        </p:txBody>
      </p:sp>
      <p:grpSp>
        <p:nvGrpSpPr>
          <p:cNvPr id="21" name="组合 20"/>
          <p:cNvGrpSpPr/>
          <p:nvPr/>
        </p:nvGrpSpPr>
        <p:grpSpPr>
          <a:xfrm>
            <a:off x="2326523" y="3992889"/>
            <a:ext cx="1610824" cy="1452335"/>
            <a:chOff x="2713211" y="1988840"/>
            <a:chExt cx="1610824" cy="1452335"/>
          </a:xfrm>
        </p:grpSpPr>
        <p:sp>
          <p:nvSpPr>
            <p:cNvPr id="22" name="Freeform 5"/>
            <p:cNvSpPr/>
            <p:nvPr/>
          </p:nvSpPr>
          <p:spPr bwMode="auto">
            <a:xfrm>
              <a:off x="2713211" y="1988840"/>
              <a:ext cx="1610824" cy="1452335"/>
            </a:xfrm>
            <a:custGeom>
              <a:gdLst>
                <a:gd fmla="*/ 2151 w 2740" name="T0"/>
                <a:gd fmla="*/ 2315 h 2446" name="T1"/>
                <a:gd fmla="*/ 2055 w 2740" name="T2"/>
                <a:gd fmla="*/ 2410 h 2446" name="T3"/>
                <a:gd fmla="*/ 1918 w 2740" name="T4"/>
                <a:gd fmla="*/ 2445 h 2446" name="T5"/>
                <a:gd fmla="*/ 816 w 2740" name="T6"/>
                <a:gd fmla="*/ 2445 h 2446" name="T7"/>
                <a:gd fmla="*/ 685 w 2740" name="T8"/>
                <a:gd fmla="*/ 2410 h 2446" name="T9"/>
                <a:gd fmla="*/ 589 w 2740" name="T10"/>
                <a:gd fmla="*/ 2314 h 2446" name="T11"/>
                <a:gd fmla="*/ 36 w 2740" name="T12"/>
                <a:gd fmla="*/ 1356 h 2446" name="T13"/>
                <a:gd fmla="*/ 0 w 2740" name="T14"/>
                <a:gd fmla="*/ 1223 h 2446" name="T15"/>
                <a:gd fmla="*/ 36 w 2740" name="T16"/>
                <a:gd fmla="*/ 1089 h 2446" name="T17"/>
                <a:gd fmla="*/ 587 w 2740" name="T18"/>
                <a:gd fmla="*/ 135 h 2446" name="T19"/>
                <a:gd fmla="*/ 685 w 2740" name="T20"/>
                <a:gd fmla="*/ 37 h 2446" name="T21"/>
                <a:gd fmla="*/ 810 w 2740" name="T22"/>
                <a:gd fmla="*/ 1 h 2446" name="T23"/>
                <a:gd fmla="*/ 1916 w 2740" name="T24"/>
                <a:gd fmla="*/ 1 h 2446" name="T25"/>
                <a:gd fmla="*/ 2055 w 2740" name="T26"/>
                <a:gd fmla="*/ 37 h 2446" name="T27"/>
                <a:gd fmla="*/ 2151 w 2740" name="T28"/>
                <a:gd fmla="*/ 132 h 2446" name="T29"/>
                <a:gd fmla="*/ 2702 w 2740" name="T30"/>
                <a:gd fmla="*/ 1086 h 2446" name="T31"/>
                <a:gd fmla="*/ 2740 w 2740" name="T32"/>
                <a:gd fmla="*/ 1223 h 2446" name="T33"/>
                <a:gd fmla="*/ 2701 w 2740" name="T34"/>
                <a:gd fmla="*/ 1361 h 2446" name="T35"/>
                <a:gd fmla="*/ 2151 w 2740" name="T36"/>
                <a:gd fmla="*/ 2315 h 244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446" w="2740">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405F8F"/>
            </a:solidFill>
            <a:ln cap="flat" w="9525">
              <a:noFill/>
              <a:prstDash val="solid"/>
              <a:miter lim="800000"/>
            </a:ln>
            <a:effectLst>
              <a:outerShdw algn="tl" blurRad="431800" dir="2700000" dist="88900" rotWithShape="0">
                <a:prstClr val="black">
                  <a:alpha val="40000"/>
                </a:prstClr>
              </a:outerShdw>
            </a:effectLst>
          </p:spPr>
          <p:txBody>
            <a:bodyPr anchor="t" anchorCtr="0" bIns="45720" compatLnSpc="1" lIns="91440" numCol="1" rIns="91440" tIns="45720" vert="horz" wrap="square"/>
            <a:lstStyle/>
            <a:p>
              <a:endParaRPr altLang="en-US" lang="zh-CN">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23" name="Freeform 5"/>
            <p:cNvSpPr/>
            <p:nvPr/>
          </p:nvSpPr>
          <p:spPr bwMode="auto">
            <a:xfrm>
              <a:off x="2838739" y="2087520"/>
              <a:ext cx="1359768" cy="1254975"/>
            </a:xfrm>
            <a:custGeom>
              <a:gdLst>
                <a:gd fmla="*/ 2151 w 2740" name="T0"/>
                <a:gd fmla="*/ 2315 h 2446" name="T1"/>
                <a:gd fmla="*/ 2055 w 2740" name="T2"/>
                <a:gd fmla="*/ 2410 h 2446" name="T3"/>
                <a:gd fmla="*/ 1918 w 2740" name="T4"/>
                <a:gd fmla="*/ 2445 h 2446" name="T5"/>
                <a:gd fmla="*/ 816 w 2740" name="T6"/>
                <a:gd fmla="*/ 2445 h 2446" name="T7"/>
                <a:gd fmla="*/ 685 w 2740" name="T8"/>
                <a:gd fmla="*/ 2410 h 2446" name="T9"/>
                <a:gd fmla="*/ 589 w 2740" name="T10"/>
                <a:gd fmla="*/ 2314 h 2446" name="T11"/>
                <a:gd fmla="*/ 36 w 2740" name="T12"/>
                <a:gd fmla="*/ 1356 h 2446" name="T13"/>
                <a:gd fmla="*/ 0 w 2740" name="T14"/>
                <a:gd fmla="*/ 1223 h 2446" name="T15"/>
                <a:gd fmla="*/ 36 w 2740" name="T16"/>
                <a:gd fmla="*/ 1089 h 2446" name="T17"/>
                <a:gd fmla="*/ 587 w 2740" name="T18"/>
                <a:gd fmla="*/ 135 h 2446" name="T19"/>
                <a:gd fmla="*/ 685 w 2740" name="T20"/>
                <a:gd fmla="*/ 37 h 2446" name="T21"/>
                <a:gd fmla="*/ 810 w 2740" name="T22"/>
                <a:gd fmla="*/ 1 h 2446" name="T23"/>
                <a:gd fmla="*/ 1916 w 2740" name="T24"/>
                <a:gd fmla="*/ 1 h 2446" name="T25"/>
                <a:gd fmla="*/ 2055 w 2740" name="T26"/>
                <a:gd fmla="*/ 37 h 2446" name="T27"/>
                <a:gd fmla="*/ 2151 w 2740" name="T28"/>
                <a:gd fmla="*/ 132 h 2446" name="T29"/>
                <a:gd fmla="*/ 2702 w 2740" name="T30"/>
                <a:gd fmla="*/ 1086 h 2446" name="T31"/>
                <a:gd fmla="*/ 2740 w 2740" name="T32"/>
                <a:gd fmla="*/ 1223 h 2446" name="T33"/>
                <a:gd fmla="*/ 2701 w 2740" name="T34"/>
                <a:gd fmla="*/ 1361 h 2446" name="T35"/>
                <a:gd fmla="*/ 2151 w 2740" name="T36"/>
                <a:gd fmla="*/ 2315 h 244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446" w="2740">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blipFill>
              <a:blip r:embed="rId3"/>
              <a:stretch>
                <a:fillRect b="-151558" l="-167158" r="-198372" t="-31921"/>
              </a:stretch>
            </a:blipFill>
            <a:ln cap="flat" w="9525">
              <a:noFill/>
              <a:prstDash val="solid"/>
              <a:miter lim="800000"/>
            </a:ln>
            <a:effectLst>
              <a:outerShdw algn="tl" blurRad="50800" dir="2700000" dist="38100" rotWithShape="0">
                <a:prstClr val="black">
                  <a:alpha val="40000"/>
                </a:prstClr>
              </a:outerShdw>
            </a:effectLst>
          </p:spPr>
          <p:txBody>
            <a:bodyPr anchor="t" anchorCtr="0" bIns="45720" compatLnSpc="1" lIns="91440" numCol="1" rIns="91440" tIns="45720" vert="horz" wrap="square"/>
            <a:lstStyle/>
            <a:p>
              <a:endParaRPr altLang="en-US" lang="zh-CN">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grpSp>
      <p:sp>
        <p:nvSpPr>
          <p:cNvPr id="24" name="文本框 26"/>
          <p:cNvSpPr txBox="1"/>
          <p:nvPr/>
        </p:nvSpPr>
        <p:spPr>
          <a:xfrm>
            <a:off x="2677765" y="4377298"/>
            <a:ext cx="971550" cy="701040"/>
          </a:xfrm>
          <a:prstGeom prst="rect">
            <a:avLst/>
          </a:prstGeom>
          <a:noFill/>
        </p:spPr>
        <p:txBody>
          <a:bodyPr rtlCol="0" wrap="square">
            <a:spAutoFit/>
          </a:bodyPr>
          <a:lstStyle/>
          <a:p>
            <a:pPr algn="ctr"/>
            <a:r>
              <a:rPr altLang="en-US" b="1" lang="zh-CN" spc="100" sz="2000">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添加标题</a:t>
            </a:r>
          </a:p>
        </p:txBody>
      </p:sp>
      <p:sp>
        <p:nvSpPr>
          <p:cNvPr id="25" name="TextBox 24"/>
          <p:cNvSpPr txBox="1"/>
          <p:nvPr/>
        </p:nvSpPr>
        <p:spPr>
          <a:xfrm>
            <a:off x="4873451" y="2157916"/>
            <a:ext cx="3846130" cy="762000"/>
          </a:xfrm>
          <a:prstGeom prst="rect">
            <a:avLst/>
          </a:prstGeom>
          <a:noFill/>
        </p:spPr>
        <p:txBody>
          <a:bodyPr bIns="0" lIns="0" rIns="0" rtlCol="0" tIns="0" wrap="square">
            <a:spAutoFit/>
          </a:bodyPr>
          <a:lstStyle/>
          <a:p>
            <a:pPr algn="just">
              <a:lnSpc>
                <a:spcPts val="2000"/>
              </a:lnSpc>
            </a:pPr>
            <a:r>
              <a:rPr altLang="en-US" lang="zh-CN" sz="1400">
                <a:solidFill>
                  <a:schemeClr val="tx1">
                    <a:lumMod val="50000"/>
                    <a:lumOff val="50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详写内容……点击输入本栏的具体文字，简明扼要的说明分项内容，此为概念图解，请根据您的具体内容酌情修改</a:t>
            </a:r>
          </a:p>
        </p:txBody>
      </p:sp>
      <p:sp>
        <p:nvSpPr>
          <p:cNvPr id="26" name="文本框 26"/>
          <p:cNvSpPr txBox="1"/>
          <p:nvPr/>
        </p:nvSpPr>
        <p:spPr>
          <a:xfrm>
            <a:off x="3901901" y="2132856"/>
            <a:ext cx="971550" cy="701040"/>
          </a:xfrm>
          <a:prstGeom prst="rect">
            <a:avLst/>
          </a:prstGeom>
          <a:noFill/>
        </p:spPr>
        <p:txBody>
          <a:bodyPr rtlCol="0" wrap="square">
            <a:spAutoFit/>
          </a:bodyPr>
          <a:lstStyle/>
          <a:p>
            <a:pPr algn="ctr"/>
            <a:r>
              <a:rPr altLang="zh-CN" b="1" lang="en-US" spc="100" sz="4000">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01</a:t>
            </a:r>
          </a:p>
        </p:txBody>
      </p:sp>
      <p:sp>
        <p:nvSpPr>
          <p:cNvPr id="27" name="矩形 3"/>
          <p:cNvSpPr/>
          <p:nvPr/>
        </p:nvSpPr>
        <p:spPr>
          <a:xfrm>
            <a:off x="5377507" y="3284984"/>
            <a:ext cx="5544616" cy="1146040"/>
          </a:xfrm>
          <a:custGeom>
            <a:rect b="b" l="l" r="r" t="t"/>
            <a:pathLst>
              <a:path h="1158747" w="6025861">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noFill/>
          <a:ln w="9525">
            <a:solidFill>
              <a:srgbClr val="405F8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28" name="TextBox 27"/>
          <p:cNvSpPr txBox="1"/>
          <p:nvPr/>
        </p:nvSpPr>
        <p:spPr>
          <a:xfrm>
            <a:off x="6457627" y="3512350"/>
            <a:ext cx="3846130" cy="762000"/>
          </a:xfrm>
          <a:prstGeom prst="rect">
            <a:avLst/>
          </a:prstGeom>
          <a:noFill/>
        </p:spPr>
        <p:txBody>
          <a:bodyPr bIns="0" lIns="0" rIns="0" rtlCol="0" tIns="0" wrap="square">
            <a:spAutoFit/>
          </a:bodyPr>
          <a:lstStyle/>
          <a:p>
            <a:pPr algn="just">
              <a:lnSpc>
                <a:spcPts val="2000"/>
              </a:lnSpc>
            </a:pPr>
            <a:r>
              <a:rPr altLang="en-US" lang="zh-CN" sz="1400">
                <a:solidFill>
                  <a:schemeClr val="tx1">
                    <a:lumMod val="50000"/>
                    <a:lumOff val="50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详写内容……点击输入本栏的具体文字，简明扼要的说明分项内容，此为概念图解，请根据您的具体内容酌情修改</a:t>
            </a:r>
          </a:p>
        </p:txBody>
      </p:sp>
      <p:sp>
        <p:nvSpPr>
          <p:cNvPr id="29" name="文本框 26"/>
          <p:cNvSpPr txBox="1"/>
          <p:nvPr/>
        </p:nvSpPr>
        <p:spPr>
          <a:xfrm>
            <a:off x="5486077" y="3501008"/>
            <a:ext cx="971550" cy="701040"/>
          </a:xfrm>
          <a:prstGeom prst="rect">
            <a:avLst/>
          </a:prstGeom>
          <a:noFill/>
        </p:spPr>
        <p:txBody>
          <a:bodyPr rtlCol="0" wrap="square">
            <a:spAutoFit/>
          </a:bodyPr>
          <a:lstStyle/>
          <a:p>
            <a:pPr algn="ctr"/>
            <a:r>
              <a:rPr altLang="zh-CN" b="1" lang="en-US" spc="100" sz="4000">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02</a:t>
            </a:r>
          </a:p>
        </p:txBody>
      </p:sp>
      <p:sp>
        <p:nvSpPr>
          <p:cNvPr id="30" name="矩形 3"/>
          <p:cNvSpPr/>
          <p:nvPr/>
        </p:nvSpPr>
        <p:spPr>
          <a:xfrm>
            <a:off x="3793331" y="4731232"/>
            <a:ext cx="5544616" cy="1146040"/>
          </a:xfrm>
          <a:custGeom>
            <a:rect b="b" l="l" r="r" t="t"/>
            <a:pathLst>
              <a:path h="1158747" w="6025861">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noFill/>
          <a:ln w="9525">
            <a:solidFill>
              <a:srgbClr val="405F8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31" name="TextBox 30"/>
          <p:cNvSpPr txBox="1"/>
          <p:nvPr/>
        </p:nvSpPr>
        <p:spPr>
          <a:xfrm>
            <a:off x="4873451" y="4972210"/>
            <a:ext cx="3846130" cy="762000"/>
          </a:xfrm>
          <a:prstGeom prst="rect">
            <a:avLst/>
          </a:prstGeom>
          <a:noFill/>
        </p:spPr>
        <p:txBody>
          <a:bodyPr bIns="0" lIns="0" rIns="0" rtlCol="0" tIns="0" wrap="square">
            <a:spAutoFit/>
          </a:bodyPr>
          <a:lstStyle/>
          <a:p>
            <a:pPr algn="just">
              <a:lnSpc>
                <a:spcPts val="2000"/>
              </a:lnSpc>
            </a:pPr>
            <a:r>
              <a:rPr altLang="en-US" lang="zh-CN" sz="1400">
                <a:solidFill>
                  <a:schemeClr val="tx1">
                    <a:lumMod val="50000"/>
                    <a:lumOff val="50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详写内容……点击输入本栏的具体文字，简明扼要的说明分项内容，此为概念图解，请根据您的具体内容酌情修改</a:t>
            </a:r>
          </a:p>
        </p:txBody>
      </p:sp>
      <p:sp>
        <p:nvSpPr>
          <p:cNvPr id="32" name="文本框 26"/>
          <p:cNvSpPr txBox="1"/>
          <p:nvPr/>
        </p:nvSpPr>
        <p:spPr>
          <a:xfrm>
            <a:off x="3901901" y="4947256"/>
            <a:ext cx="971550" cy="701040"/>
          </a:xfrm>
          <a:prstGeom prst="rect">
            <a:avLst/>
          </a:prstGeom>
          <a:noFill/>
        </p:spPr>
        <p:txBody>
          <a:bodyPr rtlCol="0" wrap="square">
            <a:spAutoFit/>
          </a:bodyPr>
          <a:lstStyle/>
          <a:p>
            <a:pPr algn="ctr"/>
            <a:r>
              <a:rPr altLang="zh-CN" b="1" lang="en-US" spc="100" sz="4000">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03</a:t>
            </a:r>
          </a:p>
        </p:txBody>
      </p:sp>
    </p:spTree>
  </p:cSld>
  <p:clrMapOvr>
    <a:masterClrMapping/>
  </p:clrMapOvr>
  <mc:AlternateContent>
    <mc:Choice Requires="p14">
      <p:transition p14:dur="1400" spd="slow">
        <p14:ripp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1" presetSubtype="0">
                                  <p:stCondLst>
                                    <p:cond delay="0"/>
                                  </p:stCondLst>
                                  <p:iterate type="lt">
                                    <p:tmPct val="10000"/>
                                  </p:iterate>
                                  <p:childTnLst>
                                    <p:set>
                                      <p:cBhvr>
                                        <p:cTn dur="1" fill="hold" id="6">
                                          <p:stCondLst>
                                            <p:cond delay="0"/>
                                          </p:stCondLst>
                                        </p:cTn>
                                        <p:tgtEl>
                                          <p:spTgt spid="91"/>
                                        </p:tgtEl>
                                        <p:attrNameLst>
                                          <p:attrName>style.visibility</p:attrName>
                                        </p:attrNameLst>
                                      </p:cBhvr>
                                      <p:to>
                                        <p:strVal val="visible"/>
                                      </p:to>
                                    </p:set>
                                    <p:anim calcmode="lin" valueType="num">
                                      <p:cBhvr>
                                        <p:cTn dur="500" fill="hold" id="7"/>
                                        <p:tgtEl>
                                          <p:spTgt spid="91"/>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
                                        <p:tgtEl>
                                          <p:spTgt spid="91"/>
                                        </p:tgtEl>
                                        <p:attrNameLst>
                                          <p:attrName>ppt_y</p:attrName>
                                        </p:attrNameLst>
                                      </p:cBhvr>
                                      <p:tavLst>
                                        <p:tav tm="0">
                                          <p:val>
                                            <p:strVal val="#ppt_y"/>
                                          </p:val>
                                        </p:tav>
                                        <p:tav tm="100000">
                                          <p:val>
                                            <p:strVal val="#ppt_y"/>
                                          </p:val>
                                        </p:tav>
                                      </p:tavLst>
                                    </p:anim>
                                    <p:anim calcmode="lin" valueType="num">
                                      <p:cBhvr>
                                        <p:cTn dur="500" fill="hold" id="9"/>
                                        <p:tgtEl>
                                          <p:spTgt spid="91"/>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
                                        <p:tgtEl>
                                          <p:spTgt spid="91"/>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1" tmFilter="0,0; .5, 1; 1, 1"/>
                                        <p:tgtEl>
                                          <p:spTgt spid="91"/>
                                        </p:tgtEl>
                                      </p:cBhvr>
                                    </p:animEffect>
                                  </p:childTnLst>
                                </p:cTn>
                              </p:par>
                              <p:par>
                                <p:cTn fill="hold" id="12" nodeType="withEffect" presetClass="entr" presetID="2" presetSubtype="8">
                                  <p:stCondLst>
                                    <p:cond delay="250"/>
                                  </p:stCondLst>
                                  <p:childTnLst>
                                    <p:set>
                                      <p:cBhvr>
                                        <p:cTn dur="1" fill="hold" id="13">
                                          <p:stCondLst>
                                            <p:cond delay="0"/>
                                          </p:stCondLst>
                                        </p:cTn>
                                        <p:tgtEl>
                                          <p:spTgt spid="98"/>
                                        </p:tgtEl>
                                        <p:attrNameLst>
                                          <p:attrName>style.visibility</p:attrName>
                                        </p:attrNameLst>
                                      </p:cBhvr>
                                      <p:to>
                                        <p:strVal val="visible"/>
                                      </p:to>
                                    </p:set>
                                    <p:anim calcmode="lin" valueType="num">
                                      <p:cBhvr additive="base">
                                        <p:cTn dur="500" fill="hold" id="14"/>
                                        <p:tgtEl>
                                          <p:spTgt spid="98"/>
                                        </p:tgtEl>
                                        <p:attrNameLst>
                                          <p:attrName>ppt_x</p:attrName>
                                        </p:attrNameLst>
                                      </p:cBhvr>
                                      <p:tavLst>
                                        <p:tav tm="0">
                                          <p:val>
                                            <p:strVal val="0-#ppt_w/2"/>
                                          </p:val>
                                        </p:tav>
                                        <p:tav tm="100000">
                                          <p:val>
                                            <p:strVal val="#ppt_x"/>
                                          </p:val>
                                        </p:tav>
                                      </p:tavLst>
                                    </p:anim>
                                    <p:anim calcmode="lin" valueType="num">
                                      <p:cBhvr additive="base">
                                        <p:cTn dur="500" fill="hold" id="15"/>
                                        <p:tgtEl>
                                          <p:spTgt spid="98"/>
                                        </p:tgtEl>
                                        <p:attrNameLst>
                                          <p:attrName>ppt_y</p:attrName>
                                        </p:attrNameLst>
                                      </p:cBhvr>
                                      <p:tavLst>
                                        <p:tav tm="0">
                                          <p:val>
                                            <p:strVal val="#ppt_y"/>
                                          </p:val>
                                        </p:tav>
                                        <p:tav tm="100000">
                                          <p:val>
                                            <p:strVal val="#ppt_y"/>
                                          </p:val>
                                        </p:tav>
                                      </p:tavLst>
                                    </p:anim>
                                  </p:childTnLst>
                                </p:cTn>
                              </p:par>
                              <p:par>
                                <p:cTn fill="hold" id="16" nodeType="withEffect" presetClass="entr" presetID="2" presetSubtype="2">
                                  <p:stCondLst>
                                    <p:cond delay="250"/>
                                  </p:stCondLst>
                                  <p:childTnLst>
                                    <p:set>
                                      <p:cBhvr>
                                        <p:cTn dur="1" fill="hold" id="17">
                                          <p:stCondLst>
                                            <p:cond delay="0"/>
                                          </p:stCondLst>
                                        </p:cTn>
                                        <p:tgtEl>
                                          <p:spTgt spid="95"/>
                                        </p:tgtEl>
                                        <p:attrNameLst>
                                          <p:attrName>style.visibility</p:attrName>
                                        </p:attrNameLst>
                                      </p:cBhvr>
                                      <p:to>
                                        <p:strVal val="visible"/>
                                      </p:to>
                                    </p:set>
                                    <p:anim calcmode="lin" valueType="num">
                                      <p:cBhvr additive="base">
                                        <p:cTn dur="500" fill="hold" id="18"/>
                                        <p:tgtEl>
                                          <p:spTgt spid="95"/>
                                        </p:tgtEl>
                                        <p:attrNameLst>
                                          <p:attrName>ppt_x</p:attrName>
                                        </p:attrNameLst>
                                      </p:cBhvr>
                                      <p:tavLst>
                                        <p:tav tm="0">
                                          <p:val>
                                            <p:strVal val="1+#ppt_w/2"/>
                                          </p:val>
                                        </p:tav>
                                        <p:tav tm="100000">
                                          <p:val>
                                            <p:strVal val="#ppt_x"/>
                                          </p:val>
                                        </p:tav>
                                      </p:tavLst>
                                    </p:anim>
                                    <p:anim calcmode="lin" valueType="num">
                                      <p:cBhvr additive="base">
                                        <p:cTn dur="500" fill="hold" id="19"/>
                                        <p:tgtEl>
                                          <p:spTgt spid="95"/>
                                        </p:tgtEl>
                                        <p:attrNameLst>
                                          <p:attrName>ppt_y</p:attrName>
                                        </p:attrNameLst>
                                      </p:cBhvr>
                                      <p:tavLst>
                                        <p:tav tm="0">
                                          <p:val>
                                            <p:strVal val="#ppt_y"/>
                                          </p:val>
                                        </p:tav>
                                        <p:tav tm="100000">
                                          <p:val>
                                            <p:strVal val="#ppt_y"/>
                                          </p:val>
                                        </p:tav>
                                      </p:tavLst>
                                    </p:anim>
                                  </p:childTnLst>
                                </p:cTn>
                              </p:par>
                              <p:par>
                                <p:cTn fill="hold" id="20" nodeType="withEffect" presetClass="entr" presetID="2" presetSubtype="8">
                                  <p:stCondLst>
                                    <p:cond delay="250"/>
                                  </p:stCondLst>
                                  <p:childTnLst>
                                    <p:set>
                                      <p:cBhvr>
                                        <p:cTn dur="1" fill="hold" id="21">
                                          <p:stCondLst>
                                            <p:cond delay="0"/>
                                          </p:stCondLst>
                                        </p:cTn>
                                        <p:tgtEl>
                                          <p:spTgt spid="102"/>
                                        </p:tgtEl>
                                        <p:attrNameLst>
                                          <p:attrName>style.visibility</p:attrName>
                                        </p:attrNameLst>
                                      </p:cBhvr>
                                      <p:to>
                                        <p:strVal val="visible"/>
                                      </p:to>
                                    </p:set>
                                    <p:anim calcmode="lin" valueType="num">
                                      <p:cBhvr additive="base">
                                        <p:cTn dur="500" fill="hold" id="22"/>
                                        <p:tgtEl>
                                          <p:spTgt spid="102"/>
                                        </p:tgtEl>
                                        <p:attrNameLst>
                                          <p:attrName>ppt_x</p:attrName>
                                        </p:attrNameLst>
                                      </p:cBhvr>
                                      <p:tavLst>
                                        <p:tav tm="0">
                                          <p:val>
                                            <p:strVal val="0-#ppt_w/2"/>
                                          </p:val>
                                        </p:tav>
                                        <p:tav tm="100000">
                                          <p:val>
                                            <p:strVal val="#ppt_x"/>
                                          </p:val>
                                        </p:tav>
                                      </p:tavLst>
                                    </p:anim>
                                    <p:anim calcmode="lin" valueType="num">
                                      <p:cBhvr additive="base">
                                        <p:cTn dur="500" fill="hold" id="23"/>
                                        <p:tgtEl>
                                          <p:spTgt spid="102"/>
                                        </p:tgtEl>
                                        <p:attrNameLst>
                                          <p:attrName>ppt_y</p:attrName>
                                        </p:attrNameLst>
                                      </p:cBhvr>
                                      <p:tavLst>
                                        <p:tav tm="0">
                                          <p:val>
                                            <p:strVal val="#ppt_y"/>
                                          </p:val>
                                        </p:tav>
                                        <p:tav tm="100000">
                                          <p:val>
                                            <p:strVal val="#ppt_y"/>
                                          </p:val>
                                        </p:tav>
                                      </p:tavLst>
                                    </p:anim>
                                  </p:childTnLst>
                                </p:cTn>
                              </p:par>
                              <p:par>
                                <p:cTn fill="hold" id="24" nodeType="withEffect" presetClass="entr" presetID="2" presetSubtype="2">
                                  <p:stCondLst>
                                    <p:cond delay="250"/>
                                  </p:stCondLst>
                                  <p:childTnLst>
                                    <p:set>
                                      <p:cBhvr>
                                        <p:cTn dur="1" fill="hold" id="25">
                                          <p:stCondLst>
                                            <p:cond delay="0"/>
                                          </p:stCondLst>
                                        </p:cTn>
                                        <p:tgtEl>
                                          <p:spTgt spid="101"/>
                                        </p:tgtEl>
                                        <p:attrNameLst>
                                          <p:attrName>style.visibility</p:attrName>
                                        </p:attrNameLst>
                                      </p:cBhvr>
                                      <p:to>
                                        <p:strVal val="visible"/>
                                      </p:to>
                                    </p:set>
                                    <p:anim calcmode="lin" valueType="num">
                                      <p:cBhvr additive="base">
                                        <p:cTn dur="500" fill="hold" id="26"/>
                                        <p:tgtEl>
                                          <p:spTgt spid="101"/>
                                        </p:tgtEl>
                                        <p:attrNameLst>
                                          <p:attrName>ppt_x</p:attrName>
                                        </p:attrNameLst>
                                      </p:cBhvr>
                                      <p:tavLst>
                                        <p:tav tm="0">
                                          <p:val>
                                            <p:strVal val="1+#ppt_w/2"/>
                                          </p:val>
                                        </p:tav>
                                        <p:tav tm="100000">
                                          <p:val>
                                            <p:strVal val="#ppt_x"/>
                                          </p:val>
                                        </p:tav>
                                      </p:tavLst>
                                    </p:anim>
                                    <p:anim calcmode="lin" valueType="num">
                                      <p:cBhvr additive="base">
                                        <p:cTn dur="500" fill="hold" id="27"/>
                                        <p:tgtEl>
                                          <p:spTgt spid="101"/>
                                        </p:tgtEl>
                                        <p:attrNameLst>
                                          <p:attrName>ppt_y</p:attrName>
                                        </p:attrNameLst>
                                      </p:cBhvr>
                                      <p:tavLst>
                                        <p:tav tm="0">
                                          <p:val>
                                            <p:strVal val="#ppt_y"/>
                                          </p:val>
                                        </p:tav>
                                        <p:tav tm="100000">
                                          <p:val>
                                            <p:strVal val="#ppt_y"/>
                                          </p:val>
                                        </p:tav>
                                      </p:tavLst>
                                    </p:anim>
                                  </p:childTnLst>
                                </p:cTn>
                              </p:par>
                              <p:par>
                                <p:cTn fill="hold" id="28" nodeType="withEffect" presetClass="entr" presetID="45" presetSubtype="0">
                                  <p:stCondLst>
                                    <p:cond delay="500"/>
                                  </p:stCondLst>
                                  <p:childTnLst>
                                    <p:set>
                                      <p:cBhvr>
                                        <p:cTn dur="1" fill="hold" id="29">
                                          <p:stCondLst>
                                            <p:cond delay="0"/>
                                          </p:stCondLst>
                                        </p:cTn>
                                        <p:tgtEl>
                                          <p:spTgt spid="13"/>
                                        </p:tgtEl>
                                        <p:attrNameLst>
                                          <p:attrName>style.visibility</p:attrName>
                                        </p:attrNameLst>
                                      </p:cBhvr>
                                      <p:to>
                                        <p:strVal val="visible"/>
                                      </p:to>
                                    </p:set>
                                    <p:animEffect filter="fade" transition="in">
                                      <p:cBhvr>
                                        <p:cTn dur="750" id="30"/>
                                        <p:tgtEl>
                                          <p:spTgt spid="13"/>
                                        </p:tgtEl>
                                      </p:cBhvr>
                                    </p:animEffect>
                                    <p:anim calcmode="lin" valueType="num">
                                      <p:cBhvr>
                                        <p:cTn dur="750" fill="hold" id="31"/>
                                        <p:tgtEl>
                                          <p:spTgt spid="13"/>
                                        </p:tgtEl>
                                        <p:attrNameLst>
                                          <p:attrName>ppt_w</p:attrName>
                                        </p:attrNameLst>
                                      </p:cBhvr>
                                      <p:tavLst>
                                        <p:tav fmla="#ppt_w*sin(2.5*pi*$)" tm="0">
                                          <p:val>
                                            <p:fltVal val="0"/>
                                          </p:val>
                                        </p:tav>
                                        <p:tav tm="100000">
                                          <p:val>
                                            <p:fltVal val="1"/>
                                          </p:val>
                                        </p:tav>
                                      </p:tavLst>
                                    </p:anim>
                                    <p:anim calcmode="lin" valueType="num">
                                      <p:cBhvr>
                                        <p:cTn dur="750" fill="hold" id="32"/>
                                        <p:tgtEl>
                                          <p:spTgt spid="13"/>
                                        </p:tgtEl>
                                        <p:attrNameLst>
                                          <p:attrName>ppt_h</p:attrName>
                                        </p:attrNameLst>
                                      </p:cBhvr>
                                      <p:tavLst>
                                        <p:tav tm="0">
                                          <p:val>
                                            <p:strVal val="#ppt_h"/>
                                          </p:val>
                                        </p:tav>
                                        <p:tav tm="100000">
                                          <p:val>
                                            <p:strVal val="#ppt_h"/>
                                          </p:val>
                                        </p:tav>
                                      </p:tavLst>
                                    </p:anim>
                                  </p:childTnLst>
                                </p:cTn>
                              </p:par>
                              <p:par>
                                <p:cTn fill="hold" id="33" nodeType="withEffect" presetClass="entr" presetID="45" presetSubtype="0">
                                  <p:stCondLst>
                                    <p:cond delay="500"/>
                                  </p:stCondLst>
                                  <p:childTnLst>
                                    <p:set>
                                      <p:cBhvr>
                                        <p:cTn dur="1" fill="hold" id="34">
                                          <p:stCondLst>
                                            <p:cond delay="0"/>
                                          </p:stCondLst>
                                        </p:cTn>
                                        <p:tgtEl>
                                          <p:spTgt spid="21"/>
                                        </p:tgtEl>
                                        <p:attrNameLst>
                                          <p:attrName>style.visibility</p:attrName>
                                        </p:attrNameLst>
                                      </p:cBhvr>
                                      <p:to>
                                        <p:strVal val="visible"/>
                                      </p:to>
                                    </p:set>
                                    <p:animEffect filter="fade" transition="in">
                                      <p:cBhvr>
                                        <p:cTn dur="750" id="35"/>
                                        <p:tgtEl>
                                          <p:spTgt spid="21"/>
                                        </p:tgtEl>
                                      </p:cBhvr>
                                    </p:animEffect>
                                    <p:anim calcmode="lin" valueType="num">
                                      <p:cBhvr>
                                        <p:cTn dur="750" fill="hold" id="36"/>
                                        <p:tgtEl>
                                          <p:spTgt spid="21"/>
                                        </p:tgtEl>
                                        <p:attrNameLst>
                                          <p:attrName>ppt_w</p:attrName>
                                        </p:attrNameLst>
                                      </p:cBhvr>
                                      <p:tavLst>
                                        <p:tav fmla="#ppt_w*sin(2.5*pi*$)" tm="0">
                                          <p:val>
                                            <p:fltVal val="0"/>
                                          </p:val>
                                        </p:tav>
                                        <p:tav tm="100000">
                                          <p:val>
                                            <p:fltVal val="1"/>
                                          </p:val>
                                        </p:tav>
                                      </p:tavLst>
                                    </p:anim>
                                    <p:anim calcmode="lin" valueType="num">
                                      <p:cBhvr>
                                        <p:cTn dur="750" fill="hold" id="37"/>
                                        <p:tgtEl>
                                          <p:spTgt spid="21"/>
                                        </p:tgtEl>
                                        <p:attrNameLst>
                                          <p:attrName>ppt_h</p:attrName>
                                        </p:attrNameLst>
                                      </p:cBhvr>
                                      <p:tavLst>
                                        <p:tav tm="0">
                                          <p:val>
                                            <p:strVal val="#ppt_h"/>
                                          </p:val>
                                        </p:tav>
                                        <p:tav tm="100000">
                                          <p:val>
                                            <p:strVal val="#ppt_h"/>
                                          </p:val>
                                        </p:tav>
                                      </p:tavLst>
                                    </p:anim>
                                  </p:childTnLst>
                                </p:cTn>
                              </p:par>
                              <p:par>
                                <p:cTn fill="hold" id="38" nodeType="withEffect" presetClass="entr" presetID="45" presetSubtype="0">
                                  <p:stCondLst>
                                    <p:cond delay="500"/>
                                  </p:stCondLst>
                                  <p:childTnLst>
                                    <p:set>
                                      <p:cBhvr>
                                        <p:cTn dur="1" fill="hold" id="39">
                                          <p:stCondLst>
                                            <p:cond delay="0"/>
                                          </p:stCondLst>
                                        </p:cTn>
                                        <p:tgtEl>
                                          <p:spTgt spid="17"/>
                                        </p:tgtEl>
                                        <p:attrNameLst>
                                          <p:attrName>style.visibility</p:attrName>
                                        </p:attrNameLst>
                                      </p:cBhvr>
                                      <p:to>
                                        <p:strVal val="visible"/>
                                      </p:to>
                                    </p:set>
                                    <p:animEffect filter="fade" transition="in">
                                      <p:cBhvr>
                                        <p:cTn dur="750" id="40"/>
                                        <p:tgtEl>
                                          <p:spTgt spid="17"/>
                                        </p:tgtEl>
                                      </p:cBhvr>
                                    </p:animEffect>
                                    <p:anim calcmode="lin" valueType="num">
                                      <p:cBhvr>
                                        <p:cTn dur="750" fill="hold" id="41"/>
                                        <p:tgtEl>
                                          <p:spTgt spid="17"/>
                                        </p:tgtEl>
                                        <p:attrNameLst>
                                          <p:attrName>ppt_w</p:attrName>
                                        </p:attrNameLst>
                                      </p:cBhvr>
                                      <p:tavLst>
                                        <p:tav fmla="#ppt_w*sin(2.5*pi*$)" tm="0">
                                          <p:val>
                                            <p:fltVal val="0"/>
                                          </p:val>
                                        </p:tav>
                                        <p:tav tm="100000">
                                          <p:val>
                                            <p:fltVal val="1"/>
                                          </p:val>
                                        </p:tav>
                                      </p:tavLst>
                                    </p:anim>
                                    <p:anim calcmode="lin" valueType="num">
                                      <p:cBhvr>
                                        <p:cTn dur="750" fill="hold" id="42"/>
                                        <p:tgtEl>
                                          <p:spTgt spid="17"/>
                                        </p:tgtEl>
                                        <p:attrNameLst>
                                          <p:attrName>ppt_h</p:attrName>
                                        </p:attrNameLst>
                                      </p:cBhvr>
                                      <p:tavLst>
                                        <p:tav tm="0">
                                          <p:val>
                                            <p:strVal val="#ppt_h"/>
                                          </p:val>
                                        </p:tav>
                                        <p:tav tm="100000">
                                          <p:val>
                                            <p:strVal val="#ppt_h"/>
                                          </p:val>
                                        </p:tav>
                                      </p:tavLst>
                                    </p:anim>
                                  </p:childTnLst>
                                </p:cTn>
                              </p:par>
                              <p:par>
                                <p:cTn fill="hold" grpId="0" id="43" nodeType="withEffect" presetClass="entr" presetID="53" presetSubtype="0">
                                  <p:stCondLst>
                                    <p:cond delay="1000"/>
                                  </p:stCondLst>
                                  <p:iterate type="lt">
                                    <p:tmPct val="20000"/>
                                  </p:iterate>
                                  <p:childTnLst>
                                    <p:set>
                                      <p:cBhvr>
                                        <p:cTn dur="1" fill="hold" id="44">
                                          <p:stCondLst>
                                            <p:cond delay="0"/>
                                          </p:stCondLst>
                                        </p:cTn>
                                        <p:tgtEl>
                                          <p:spTgt spid="16"/>
                                        </p:tgtEl>
                                        <p:attrNameLst>
                                          <p:attrName>style.visibility</p:attrName>
                                        </p:attrNameLst>
                                      </p:cBhvr>
                                      <p:to>
                                        <p:strVal val="visible"/>
                                      </p:to>
                                    </p:set>
                                    <p:anim calcmode="lin" valueType="num">
                                      <p:cBhvr>
                                        <p:cTn dur="500" fill="hold" id="45"/>
                                        <p:tgtEl>
                                          <p:spTgt spid="16"/>
                                        </p:tgtEl>
                                        <p:attrNameLst>
                                          <p:attrName>ppt_w</p:attrName>
                                        </p:attrNameLst>
                                      </p:cBhvr>
                                      <p:tavLst>
                                        <p:tav tm="0">
                                          <p:val>
                                            <p:fltVal val="0"/>
                                          </p:val>
                                        </p:tav>
                                        <p:tav tm="100000">
                                          <p:val>
                                            <p:strVal val="#ppt_w"/>
                                          </p:val>
                                        </p:tav>
                                      </p:tavLst>
                                    </p:anim>
                                    <p:anim calcmode="lin" valueType="num">
                                      <p:cBhvr>
                                        <p:cTn dur="500" fill="hold" id="46"/>
                                        <p:tgtEl>
                                          <p:spTgt spid="16"/>
                                        </p:tgtEl>
                                        <p:attrNameLst>
                                          <p:attrName>ppt_h</p:attrName>
                                        </p:attrNameLst>
                                      </p:cBhvr>
                                      <p:tavLst>
                                        <p:tav tm="0">
                                          <p:val>
                                            <p:fltVal val="0"/>
                                          </p:val>
                                        </p:tav>
                                        <p:tav tm="100000">
                                          <p:val>
                                            <p:strVal val="#ppt_h"/>
                                          </p:val>
                                        </p:tav>
                                      </p:tavLst>
                                    </p:anim>
                                    <p:animEffect filter="fade" transition="in">
                                      <p:cBhvr>
                                        <p:cTn dur="500" id="47"/>
                                        <p:tgtEl>
                                          <p:spTgt spid="16"/>
                                        </p:tgtEl>
                                      </p:cBhvr>
                                    </p:animEffect>
                                  </p:childTnLst>
                                </p:cTn>
                              </p:par>
                              <p:par>
                                <p:cTn fill="hold" grpId="0" id="48" nodeType="withEffect" presetClass="entr" presetID="53" presetSubtype="0">
                                  <p:stCondLst>
                                    <p:cond delay="1000"/>
                                  </p:stCondLst>
                                  <p:iterate type="lt">
                                    <p:tmPct val="20000"/>
                                  </p:iterate>
                                  <p:childTnLst>
                                    <p:set>
                                      <p:cBhvr>
                                        <p:cTn dur="1" fill="hold" id="49">
                                          <p:stCondLst>
                                            <p:cond delay="0"/>
                                          </p:stCondLst>
                                        </p:cTn>
                                        <p:tgtEl>
                                          <p:spTgt spid="20"/>
                                        </p:tgtEl>
                                        <p:attrNameLst>
                                          <p:attrName>style.visibility</p:attrName>
                                        </p:attrNameLst>
                                      </p:cBhvr>
                                      <p:to>
                                        <p:strVal val="visible"/>
                                      </p:to>
                                    </p:set>
                                    <p:anim calcmode="lin" valueType="num">
                                      <p:cBhvr>
                                        <p:cTn dur="500" fill="hold" id="50"/>
                                        <p:tgtEl>
                                          <p:spTgt spid="20"/>
                                        </p:tgtEl>
                                        <p:attrNameLst>
                                          <p:attrName>ppt_w</p:attrName>
                                        </p:attrNameLst>
                                      </p:cBhvr>
                                      <p:tavLst>
                                        <p:tav tm="0">
                                          <p:val>
                                            <p:fltVal val="0"/>
                                          </p:val>
                                        </p:tav>
                                        <p:tav tm="100000">
                                          <p:val>
                                            <p:strVal val="#ppt_w"/>
                                          </p:val>
                                        </p:tav>
                                      </p:tavLst>
                                    </p:anim>
                                    <p:anim calcmode="lin" valueType="num">
                                      <p:cBhvr>
                                        <p:cTn dur="500" fill="hold" id="51"/>
                                        <p:tgtEl>
                                          <p:spTgt spid="20"/>
                                        </p:tgtEl>
                                        <p:attrNameLst>
                                          <p:attrName>ppt_h</p:attrName>
                                        </p:attrNameLst>
                                      </p:cBhvr>
                                      <p:tavLst>
                                        <p:tav tm="0">
                                          <p:val>
                                            <p:fltVal val="0"/>
                                          </p:val>
                                        </p:tav>
                                        <p:tav tm="100000">
                                          <p:val>
                                            <p:strVal val="#ppt_h"/>
                                          </p:val>
                                        </p:tav>
                                      </p:tavLst>
                                    </p:anim>
                                    <p:animEffect filter="fade" transition="in">
                                      <p:cBhvr>
                                        <p:cTn dur="500" id="52"/>
                                        <p:tgtEl>
                                          <p:spTgt spid="20"/>
                                        </p:tgtEl>
                                      </p:cBhvr>
                                    </p:animEffect>
                                  </p:childTnLst>
                                </p:cTn>
                              </p:par>
                              <p:par>
                                <p:cTn fill="hold" grpId="0" id="53" nodeType="withEffect" presetClass="entr" presetID="53" presetSubtype="0">
                                  <p:stCondLst>
                                    <p:cond delay="1000"/>
                                  </p:stCondLst>
                                  <p:iterate type="lt">
                                    <p:tmPct val="20000"/>
                                  </p:iterate>
                                  <p:childTnLst>
                                    <p:set>
                                      <p:cBhvr>
                                        <p:cTn dur="1" fill="hold" id="54">
                                          <p:stCondLst>
                                            <p:cond delay="0"/>
                                          </p:stCondLst>
                                        </p:cTn>
                                        <p:tgtEl>
                                          <p:spTgt spid="24"/>
                                        </p:tgtEl>
                                        <p:attrNameLst>
                                          <p:attrName>style.visibility</p:attrName>
                                        </p:attrNameLst>
                                      </p:cBhvr>
                                      <p:to>
                                        <p:strVal val="visible"/>
                                      </p:to>
                                    </p:set>
                                    <p:anim calcmode="lin" valueType="num">
                                      <p:cBhvr>
                                        <p:cTn dur="500" fill="hold" id="55"/>
                                        <p:tgtEl>
                                          <p:spTgt spid="24"/>
                                        </p:tgtEl>
                                        <p:attrNameLst>
                                          <p:attrName>ppt_w</p:attrName>
                                        </p:attrNameLst>
                                      </p:cBhvr>
                                      <p:tavLst>
                                        <p:tav tm="0">
                                          <p:val>
                                            <p:fltVal val="0"/>
                                          </p:val>
                                        </p:tav>
                                        <p:tav tm="100000">
                                          <p:val>
                                            <p:strVal val="#ppt_w"/>
                                          </p:val>
                                        </p:tav>
                                      </p:tavLst>
                                    </p:anim>
                                    <p:anim calcmode="lin" valueType="num">
                                      <p:cBhvr>
                                        <p:cTn dur="500" fill="hold" id="56"/>
                                        <p:tgtEl>
                                          <p:spTgt spid="24"/>
                                        </p:tgtEl>
                                        <p:attrNameLst>
                                          <p:attrName>ppt_h</p:attrName>
                                        </p:attrNameLst>
                                      </p:cBhvr>
                                      <p:tavLst>
                                        <p:tav tm="0">
                                          <p:val>
                                            <p:fltVal val="0"/>
                                          </p:val>
                                        </p:tav>
                                        <p:tav tm="100000">
                                          <p:val>
                                            <p:strVal val="#ppt_h"/>
                                          </p:val>
                                        </p:tav>
                                      </p:tavLst>
                                    </p:anim>
                                    <p:animEffect filter="fade" transition="in">
                                      <p:cBhvr>
                                        <p:cTn dur="500" id="57"/>
                                        <p:tgtEl>
                                          <p:spTgt spid="24"/>
                                        </p:tgtEl>
                                      </p:cBhvr>
                                    </p:animEffect>
                                  </p:childTnLst>
                                </p:cTn>
                              </p:par>
                            </p:childTnLst>
                          </p:cTn>
                        </p:par>
                        <p:par>
                          <p:cTn fill="hold" id="58" nodeType="afterGroup">
                            <p:stCondLst>
                              <p:cond delay="1500"/>
                            </p:stCondLst>
                            <p:childTnLst>
                              <p:par>
                                <p:cTn fill="hold" grpId="0" id="59" nodeType="afterEffect" presetClass="entr" presetID="55" presetSubtype="0">
                                  <p:stCondLst>
                                    <p:cond delay="0"/>
                                  </p:stCondLst>
                                  <p:childTnLst>
                                    <p:set>
                                      <p:cBhvr>
                                        <p:cTn dur="1" fill="hold" id="60">
                                          <p:stCondLst>
                                            <p:cond delay="0"/>
                                          </p:stCondLst>
                                        </p:cTn>
                                        <p:tgtEl>
                                          <p:spTgt spid="12"/>
                                        </p:tgtEl>
                                        <p:attrNameLst>
                                          <p:attrName>style.visibility</p:attrName>
                                        </p:attrNameLst>
                                      </p:cBhvr>
                                      <p:to>
                                        <p:strVal val="visible"/>
                                      </p:to>
                                    </p:set>
                                    <p:anim calcmode="lin" valueType="num">
                                      <p:cBhvr>
                                        <p:cTn dur="1000" fill="hold" id="61"/>
                                        <p:tgtEl>
                                          <p:spTgt spid="12"/>
                                        </p:tgtEl>
                                        <p:attrNameLst>
                                          <p:attrName>ppt_w</p:attrName>
                                        </p:attrNameLst>
                                      </p:cBhvr>
                                      <p:tavLst>
                                        <p:tav tm="0">
                                          <p:val>
                                            <p:strVal val="#ppt_w*0.70"/>
                                          </p:val>
                                        </p:tav>
                                        <p:tav tm="100000">
                                          <p:val>
                                            <p:strVal val="#ppt_w"/>
                                          </p:val>
                                        </p:tav>
                                      </p:tavLst>
                                    </p:anim>
                                    <p:anim calcmode="lin" valueType="num">
                                      <p:cBhvr>
                                        <p:cTn dur="1000" fill="hold" id="62"/>
                                        <p:tgtEl>
                                          <p:spTgt spid="12"/>
                                        </p:tgtEl>
                                        <p:attrNameLst>
                                          <p:attrName>ppt_h</p:attrName>
                                        </p:attrNameLst>
                                      </p:cBhvr>
                                      <p:tavLst>
                                        <p:tav tm="0">
                                          <p:val>
                                            <p:strVal val="#ppt_h"/>
                                          </p:val>
                                        </p:tav>
                                        <p:tav tm="100000">
                                          <p:val>
                                            <p:strVal val="#ppt_h"/>
                                          </p:val>
                                        </p:tav>
                                      </p:tavLst>
                                    </p:anim>
                                    <p:animEffect filter="fade" transition="in">
                                      <p:cBhvr>
                                        <p:cTn dur="1000" id="63"/>
                                        <p:tgtEl>
                                          <p:spTgt spid="12"/>
                                        </p:tgtEl>
                                      </p:cBhvr>
                                    </p:animEffect>
                                  </p:childTnLst>
                                </p:cTn>
                              </p:par>
                            </p:childTnLst>
                          </p:cTn>
                        </p:par>
                        <p:par>
                          <p:cTn fill="hold" id="64" nodeType="afterGroup">
                            <p:stCondLst>
                              <p:cond delay="2500"/>
                            </p:stCondLst>
                            <p:childTnLst>
                              <p:par>
                                <p:cTn fill="hold" grpId="0" id="65" nodeType="afterEffect" presetClass="entr" presetID="53" presetSubtype="0">
                                  <p:stCondLst>
                                    <p:cond delay="0"/>
                                  </p:stCondLst>
                                  <p:iterate type="lt">
                                    <p:tmPct val="20000"/>
                                  </p:iterate>
                                  <p:childTnLst>
                                    <p:set>
                                      <p:cBhvr>
                                        <p:cTn dur="1" fill="hold" id="66">
                                          <p:stCondLst>
                                            <p:cond delay="0"/>
                                          </p:stCondLst>
                                        </p:cTn>
                                        <p:tgtEl>
                                          <p:spTgt spid="26"/>
                                        </p:tgtEl>
                                        <p:attrNameLst>
                                          <p:attrName>style.visibility</p:attrName>
                                        </p:attrNameLst>
                                      </p:cBhvr>
                                      <p:to>
                                        <p:strVal val="visible"/>
                                      </p:to>
                                    </p:set>
                                    <p:anim calcmode="lin" valueType="num">
                                      <p:cBhvr>
                                        <p:cTn dur="500" fill="hold" id="67"/>
                                        <p:tgtEl>
                                          <p:spTgt spid="26"/>
                                        </p:tgtEl>
                                        <p:attrNameLst>
                                          <p:attrName>ppt_w</p:attrName>
                                        </p:attrNameLst>
                                      </p:cBhvr>
                                      <p:tavLst>
                                        <p:tav tm="0">
                                          <p:val>
                                            <p:fltVal val="0"/>
                                          </p:val>
                                        </p:tav>
                                        <p:tav tm="100000">
                                          <p:val>
                                            <p:strVal val="#ppt_w"/>
                                          </p:val>
                                        </p:tav>
                                      </p:tavLst>
                                    </p:anim>
                                    <p:anim calcmode="lin" valueType="num">
                                      <p:cBhvr>
                                        <p:cTn dur="500" fill="hold" id="68"/>
                                        <p:tgtEl>
                                          <p:spTgt spid="26"/>
                                        </p:tgtEl>
                                        <p:attrNameLst>
                                          <p:attrName>ppt_h</p:attrName>
                                        </p:attrNameLst>
                                      </p:cBhvr>
                                      <p:tavLst>
                                        <p:tav tm="0">
                                          <p:val>
                                            <p:fltVal val="0"/>
                                          </p:val>
                                        </p:tav>
                                        <p:tav tm="100000">
                                          <p:val>
                                            <p:strVal val="#ppt_h"/>
                                          </p:val>
                                        </p:tav>
                                      </p:tavLst>
                                    </p:anim>
                                    <p:animEffect filter="fade" transition="in">
                                      <p:cBhvr>
                                        <p:cTn dur="500" id="69"/>
                                        <p:tgtEl>
                                          <p:spTgt spid="26"/>
                                        </p:tgtEl>
                                      </p:cBhvr>
                                    </p:animEffect>
                                  </p:childTnLst>
                                </p:cTn>
                              </p:par>
                            </p:childTnLst>
                          </p:cTn>
                        </p:par>
                        <p:par>
                          <p:cTn fill="hold" id="70" nodeType="afterGroup">
                            <p:stCondLst>
                              <p:cond delay="3000"/>
                            </p:stCondLst>
                            <p:childTnLst>
                              <p:par>
                                <p:cTn fill="hold" grpId="0" id="71" nodeType="afterEffect" presetClass="entr" presetID="55" presetSubtype="0">
                                  <p:stCondLst>
                                    <p:cond delay="0"/>
                                  </p:stCondLst>
                                  <p:childTnLst>
                                    <p:set>
                                      <p:cBhvr>
                                        <p:cTn dur="1" fill="hold" id="72">
                                          <p:stCondLst>
                                            <p:cond delay="0"/>
                                          </p:stCondLst>
                                        </p:cTn>
                                        <p:tgtEl>
                                          <p:spTgt spid="25"/>
                                        </p:tgtEl>
                                        <p:attrNameLst>
                                          <p:attrName>style.visibility</p:attrName>
                                        </p:attrNameLst>
                                      </p:cBhvr>
                                      <p:to>
                                        <p:strVal val="visible"/>
                                      </p:to>
                                    </p:set>
                                    <p:anim calcmode="lin" valueType="num">
                                      <p:cBhvr>
                                        <p:cTn dur="1000" fill="hold" id="73"/>
                                        <p:tgtEl>
                                          <p:spTgt spid="25"/>
                                        </p:tgtEl>
                                        <p:attrNameLst>
                                          <p:attrName>ppt_w</p:attrName>
                                        </p:attrNameLst>
                                      </p:cBhvr>
                                      <p:tavLst>
                                        <p:tav tm="0">
                                          <p:val>
                                            <p:strVal val="#ppt_w*0.70"/>
                                          </p:val>
                                        </p:tav>
                                        <p:tav tm="100000">
                                          <p:val>
                                            <p:strVal val="#ppt_w"/>
                                          </p:val>
                                        </p:tav>
                                      </p:tavLst>
                                    </p:anim>
                                    <p:anim calcmode="lin" valueType="num">
                                      <p:cBhvr>
                                        <p:cTn dur="1000" fill="hold" id="74"/>
                                        <p:tgtEl>
                                          <p:spTgt spid="25"/>
                                        </p:tgtEl>
                                        <p:attrNameLst>
                                          <p:attrName>ppt_h</p:attrName>
                                        </p:attrNameLst>
                                      </p:cBhvr>
                                      <p:tavLst>
                                        <p:tav tm="0">
                                          <p:val>
                                            <p:strVal val="#ppt_h"/>
                                          </p:val>
                                        </p:tav>
                                        <p:tav tm="100000">
                                          <p:val>
                                            <p:strVal val="#ppt_h"/>
                                          </p:val>
                                        </p:tav>
                                      </p:tavLst>
                                    </p:anim>
                                    <p:animEffect filter="fade" transition="in">
                                      <p:cBhvr>
                                        <p:cTn dur="1000" id="75"/>
                                        <p:tgtEl>
                                          <p:spTgt spid="25"/>
                                        </p:tgtEl>
                                      </p:cBhvr>
                                    </p:animEffect>
                                  </p:childTnLst>
                                </p:cTn>
                              </p:par>
                            </p:childTnLst>
                          </p:cTn>
                        </p:par>
                        <p:par>
                          <p:cTn fill="hold" id="76" nodeType="afterGroup">
                            <p:stCondLst>
                              <p:cond delay="4000"/>
                            </p:stCondLst>
                            <p:childTnLst>
                              <p:par>
                                <p:cTn fill="hold" grpId="0" id="77" nodeType="afterEffect" presetClass="entr" presetID="55" presetSubtype="0">
                                  <p:stCondLst>
                                    <p:cond delay="0"/>
                                  </p:stCondLst>
                                  <p:childTnLst>
                                    <p:set>
                                      <p:cBhvr>
                                        <p:cTn dur="1" fill="hold" id="78">
                                          <p:stCondLst>
                                            <p:cond delay="0"/>
                                          </p:stCondLst>
                                        </p:cTn>
                                        <p:tgtEl>
                                          <p:spTgt spid="27"/>
                                        </p:tgtEl>
                                        <p:attrNameLst>
                                          <p:attrName>style.visibility</p:attrName>
                                        </p:attrNameLst>
                                      </p:cBhvr>
                                      <p:to>
                                        <p:strVal val="visible"/>
                                      </p:to>
                                    </p:set>
                                    <p:anim calcmode="lin" valueType="num">
                                      <p:cBhvr>
                                        <p:cTn dur="1000" fill="hold" id="79"/>
                                        <p:tgtEl>
                                          <p:spTgt spid="27"/>
                                        </p:tgtEl>
                                        <p:attrNameLst>
                                          <p:attrName>ppt_w</p:attrName>
                                        </p:attrNameLst>
                                      </p:cBhvr>
                                      <p:tavLst>
                                        <p:tav tm="0">
                                          <p:val>
                                            <p:strVal val="#ppt_w*0.70"/>
                                          </p:val>
                                        </p:tav>
                                        <p:tav tm="100000">
                                          <p:val>
                                            <p:strVal val="#ppt_w"/>
                                          </p:val>
                                        </p:tav>
                                      </p:tavLst>
                                    </p:anim>
                                    <p:anim calcmode="lin" valueType="num">
                                      <p:cBhvr>
                                        <p:cTn dur="1000" fill="hold" id="80"/>
                                        <p:tgtEl>
                                          <p:spTgt spid="27"/>
                                        </p:tgtEl>
                                        <p:attrNameLst>
                                          <p:attrName>ppt_h</p:attrName>
                                        </p:attrNameLst>
                                      </p:cBhvr>
                                      <p:tavLst>
                                        <p:tav tm="0">
                                          <p:val>
                                            <p:strVal val="#ppt_h"/>
                                          </p:val>
                                        </p:tav>
                                        <p:tav tm="100000">
                                          <p:val>
                                            <p:strVal val="#ppt_h"/>
                                          </p:val>
                                        </p:tav>
                                      </p:tavLst>
                                    </p:anim>
                                    <p:animEffect filter="fade" transition="in">
                                      <p:cBhvr>
                                        <p:cTn dur="1000" id="81"/>
                                        <p:tgtEl>
                                          <p:spTgt spid="27"/>
                                        </p:tgtEl>
                                      </p:cBhvr>
                                    </p:animEffect>
                                  </p:childTnLst>
                                </p:cTn>
                              </p:par>
                            </p:childTnLst>
                          </p:cTn>
                        </p:par>
                        <p:par>
                          <p:cTn fill="hold" id="82" nodeType="afterGroup">
                            <p:stCondLst>
                              <p:cond delay="5000"/>
                            </p:stCondLst>
                            <p:childTnLst>
                              <p:par>
                                <p:cTn fill="hold" grpId="0" id="83" nodeType="afterEffect" presetClass="entr" presetID="53" presetSubtype="0">
                                  <p:stCondLst>
                                    <p:cond delay="0"/>
                                  </p:stCondLst>
                                  <p:iterate type="lt">
                                    <p:tmPct val="20000"/>
                                  </p:iterate>
                                  <p:childTnLst>
                                    <p:set>
                                      <p:cBhvr>
                                        <p:cTn dur="1" fill="hold" id="84">
                                          <p:stCondLst>
                                            <p:cond delay="0"/>
                                          </p:stCondLst>
                                        </p:cTn>
                                        <p:tgtEl>
                                          <p:spTgt spid="29"/>
                                        </p:tgtEl>
                                        <p:attrNameLst>
                                          <p:attrName>style.visibility</p:attrName>
                                        </p:attrNameLst>
                                      </p:cBhvr>
                                      <p:to>
                                        <p:strVal val="visible"/>
                                      </p:to>
                                    </p:set>
                                    <p:anim calcmode="lin" valueType="num">
                                      <p:cBhvr>
                                        <p:cTn dur="500" fill="hold" id="85"/>
                                        <p:tgtEl>
                                          <p:spTgt spid="29"/>
                                        </p:tgtEl>
                                        <p:attrNameLst>
                                          <p:attrName>ppt_w</p:attrName>
                                        </p:attrNameLst>
                                      </p:cBhvr>
                                      <p:tavLst>
                                        <p:tav tm="0">
                                          <p:val>
                                            <p:fltVal val="0"/>
                                          </p:val>
                                        </p:tav>
                                        <p:tav tm="100000">
                                          <p:val>
                                            <p:strVal val="#ppt_w"/>
                                          </p:val>
                                        </p:tav>
                                      </p:tavLst>
                                    </p:anim>
                                    <p:anim calcmode="lin" valueType="num">
                                      <p:cBhvr>
                                        <p:cTn dur="500" fill="hold" id="86"/>
                                        <p:tgtEl>
                                          <p:spTgt spid="29"/>
                                        </p:tgtEl>
                                        <p:attrNameLst>
                                          <p:attrName>ppt_h</p:attrName>
                                        </p:attrNameLst>
                                      </p:cBhvr>
                                      <p:tavLst>
                                        <p:tav tm="0">
                                          <p:val>
                                            <p:fltVal val="0"/>
                                          </p:val>
                                        </p:tav>
                                        <p:tav tm="100000">
                                          <p:val>
                                            <p:strVal val="#ppt_h"/>
                                          </p:val>
                                        </p:tav>
                                      </p:tavLst>
                                    </p:anim>
                                    <p:animEffect filter="fade" transition="in">
                                      <p:cBhvr>
                                        <p:cTn dur="500" id="87"/>
                                        <p:tgtEl>
                                          <p:spTgt spid="29"/>
                                        </p:tgtEl>
                                      </p:cBhvr>
                                    </p:animEffect>
                                  </p:childTnLst>
                                </p:cTn>
                              </p:par>
                            </p:childTnLst>
                          </p:cTn>
                        </p:par>
                        <p:par>
                          <p:cTn fill="hold" id="88" nodeType="afterGroup">
                            <p:stCondLst>
                              <p:cond delay="5500"/>
                            </p:stCondLst>
                            <p:childTnLst>
                              <p:par>
                                <p:cTn fill="hold" grpId="0" id="89" nodeType="afterEffect" presetClass="entr" presetID="55" presetSubtype="0">
                                  <p:stCondLst>
                                    <p:cond delay="0"/>
                                  </p:stCondLst>
                                  <p:childTnLst>
                                    <p:set>
                                      <p:cBhvr>
                                        <p:cTn dur="1" fill="hold" id="90">
                                          <p:stCondLst>
                                            <p:cond delay="0"/>
                                          </p:stCondLst>
                                        </p:cTn>
                                        <p:tgtEl>
                                          <p:spTgt spid="28"/>
                                        </p:tgtEl>
                                        <p:attrNameLst>
                                          <p:attrName>style.visibility</p:attrName>
                                        </p:attrNameLst>
                                      </p:cBhvr>
                                      <p:to>
                                        <p:strVal val="visible"/>
                                      </p:to>
                                    </p:set>
                                    <p:anim calcmode="lin" valueType="num">
                                      <p:cBhvr>
                                        <p:cTn dur="1000" fill="hold" id="91"/>
                                        <p:tgtEl>
                                          <p:spTgt spid="28"/>
                                        </p:tgtEl>
                                        <p:attrNameLst>
                                          <p:attrName>ppt_w</p:attrName>
                                        </p:attrNameLst>
                                      </p:cBhvr>
                                      <p:tavLst>
                                        <p:tav tm="0">
                                          <p:val>
                                            <p:strVal val="#ppt_w*0.70"/>
                                          </p:val>
                                        </p:tav>
                                        <p:tav tm="100000">
                                          <p:val>
                                            <p:strVal val="#ppt_w"/>
                                          </p:val>
                                        </p:tav>
                                      </p:tavLst>
                                    </p:anim>
                                    <p:anim calcmode="lin" valueType="num">
                                      <p:cBhvr>
                                        <p:cTn dur="1000" fill="hold" id="92"/>
                                        <p:tgtEl>
                                          <p:spTgt spid="28"/>
                                        </p:tgtEl>
                                        <p:attrNameLst>
                                          <p:attrName>ppt_h</p:attrName>
                                        </p:attrNameLst>
                                      </p:cBhvr>
                                      <p:tavLst>
                                        <p:tav tm="0">
                                          <p:val>
                                            <p:strVal val="#ppt_h"/>
                                          </p:val>
                                        </p:tav>
                                        <p:tav tm="100000">
                                          <p:val>
                                            <p:strVal val="#ppt_h"/>
                                          </p:val>
                                        </p:tav>
                                      </p:tavLst>
                                    </p:anim>
                                    <p:animEffect filter="fade" transition="in">
                                      <p:cBhvr>
                                        <p:cTn dur="1000" id="93"/>
                                        <p:tgtEl>
                                          <p:spTgt spid="28"/>
                                        </p:tgtEl>
                                      </p:cBhvr>
                                    </p:animEffect>
                                  </p:childTnLst>
                                </p:cTn>
                              </p:par>
                            </p:childTnLst>
                          </p:cTn>
                        </p:par>
                        <p:par>
                          <p:cTn fill="hold" id="94" nodeType="afterGroup">
                            <p:stCondLst>
                              <p:cond delay="6500"/>
                            </p:stCondLst>
                            <p:childTnLst>
                              <p:par>
                                <p:cTn fill="hold" grpId="0" id="95" nodeType="afterEffect" presetClass="entr" presetID="55" presetSubtype="0">
                                  <p:stCondLst>
                                    <p:cond delay="0"/>
                                  </p:stCondLst>
                                  <p:childTnLst>
                                    <p:set>
                                      <p:cBhvr>
                                        <p:cTn dur="1" fill="hold" id="96">
                                          <p:stCondLst>
                                            <p:cond delay="0"/>
                                          </p:stCondLst>
                                        </p:cTn>
                                        <p:tgtEl>
                                          <p:spTgt spid="30"/>
                                        </p:tgtEl>
                                        <p:attrNameLst>
                                          <p:attrName>style.visibility</p:attrName>
                                        </p:attrNameLst>
                                      </p:cBhvr>
                                      <p:to>
                                        <p:strVal val="visible"/>
                                      </p:to>
                                    </p:set>
                                    <p:anim calcmode="lin" valueType="num">
                                      <p:cBhvr>
                                        <p:cTn dur="1000" fill="hold" id="97"/>
                                        <p:tgtEl>
                                          <p:spTgt spid="30"/>
                                        </p:tgtEl>
                                        <p:attrNameLst>
                                          <p:attrName>ppt_w</p:attrName>
                                        </p:attrNameLst>
                                      </p:cBhvr>
                                      <p:tavLst>
                                        <p:tav tm="0">
                                          <p:val>
                                            <p:strVal val="#ppt_w*0.70"/>
                                          </p:val>
                                        </p:tav>
                                        <p:tav tm="100000">
                                          <p:val>
                                            <p:strVal val="#ppt_w"/>
                                          </p:val>
                                        </p:tav>
                                      </p:tavLst>
                                    </p:anim>
                                    <p:anim calcmode="lin" valueType="num">
                                      <p:cBhvr>
                                        <p:cTn dur="1000" fill="hold" id="98"/>
                                        <p:tgtEl>
                                          <p:spTgt spid="30"/>
                                        </p:tgtEl>
                                        <p:attrNameLst>
                                          <p:attrName>ppt_h</p:attrName>
                                        </p:attrNameLst>
                                      </p:cBhvr>
                                      <p:tavLst>
                                        <p:tav tm="0">
                                          <p:val>
                                            <p:strVal val="#ppt_h"/>
                                          </p:val>
                                        </p:tav>
                                        <p:tav tm="100000">
                                          <p:val>
                                            <p:strVal val="#ppt_h"/>
                                          </p:val>
                                        </p:tav>
                                      </p:tavLst>
                                    </p:anim>
                                    <p:animEffect filter="fade" transition="in">
                                      <p:cBhvr>
                                        <p:cTn dur="1000" id="99"/>
                                        <p:tgtEl>
                                          <p:spTgt spid="30"/>
                                        </p:tgtEl>
                                      </p:cBhvr>
                                    </p:animEffect>
                                  </p:childTnLst>
                                </p:cTn>
                              </p:par>
                            </p:childTnLst>
                          </p:cTn>
                        </p:par>
                        <p:par>
                          <p:cTn fill="hold" id="100" nodeType="afterGroup">
                            <p:stCondLst>
                              <p:cond delay="7500"/>
                            </p:stCondLst>
                            <p:childTnLst>
                              <p:par>
                                <p:cTn fill="hold" grpId="0" id="101" nodeType="afterEffect" presetClass="entr" presetID="53" presetSubtype="0">
                                  <p:stCondLst>
                                    <p:cond delay="0"/>
                                  </p:stCondLst>
                                  <p:iterate type="lt">
                                    <p:tmPct val="20000"/>
                                  </p:iterate>
                                  <p:childTnLst>
                                    <p:set>
                                      <p:cBhvr>
                                        <p:cTn dur="1" fill="hold" id="102">
                                          <p:stCondLst>
                                            <p:cond delay="0"/>
                                          </p:stCondLst>
                                        </p:cTn>
                                        <p:tgtEl>
                                          <p:spTgt spid="32"/>
                                        </p:tgtEl>
                                        <p:attrNameLst>
                                          <p:attrName>style.visibility</p:attrName>
                                        </p:attrNameLst>
                                      </p:cBhvr>
                                      <p:to>
                                        <p:strVal val="visible"/>
                                      </p:to>
                                    </p:set>
                                    <p:anim calcmode="lin" valueType="num">
                                      <p:cBhvr>
                                        <p:cTn dur="500" fill="hold" id="103"/>
                                        <p:tgtEl>
                                          <p:spTgt spid="32"/>
                                        </p:tgtEl>
                                        <p:attrNameLst>
                                          <p:attrName>ppt_w</p:attrName>
                                        </p:attrNameLst>
                                      </p:cBhvr>
                                      <p:tavLst>
                                        <p:tav tm="0">
                                          <p:val>
                                            <p:fltVal val="0"/>
                                          </p:val>
                                        </p:tav>
                                        <p:tav tm="100000">
                                          <p:val>
                                            <p:strVal val="#ppt_w"/>
                                          </p:val>
                                        </p:tav>
                                      </p:tavLst>
                                    </p:anim>
                                    <p:anim calcmode="lin" valueType="num">
                                      <p:cBhvr>
                                        <p:cTn dur="500" fill="hold" id="104"/>
                                        <p:tgtEl>
                                          <p:spTgt spid="32"/>
                                        </p:tgtEl>
                                        <p:attrNameLst>
                                          <p:attrName>ppt_h</p:attrName>
                                        </p:attrNameLst>
                                      </p:cBhvr>
                                      <p:tavLst>
                                        <p:tav tm="0">
                                          <p:val>
                                            <p:fltVal val="0"/>
                                          </p:val>
                                        </p:tav>
                                        <p:tav tm="100000">
                                          <p:val>
                                            <p:strVal val="#ppt_h"/>
                                          </p:val>
                                        </p:tav>
                                      </p:tavLst>
                                    </p:anim>
                                    <p:animEffect filter="fade" transition="in">
                                      <p:cBhvr>
                                        <p:cTn dur="500" id="105"/>
                                        <p:tgtEl>
                                          <p:spTgt spid="32"/>
                                        </p:tgtEl>
                                      </p:cBhvr>
                                    </p:animEffect>
                                  </p:childTnLst>
                                </p:cTn>
                              </p:par>
                            </p:childTnLst>
                          </p:cTn>
                        </p:par>
                        <p:par>
                          <p:cTn fill="hold" id="106" nodeType="afterGroup">
                            <p:stCondLst>
                              <p:cond delay="8000"/>
                            </p:stCondLst>
                            <p:childTnLst>
                              <p:par>
                                <p:cTn fill="hold" grpId="0" id="107" nodeType="afterEffect" presetClass="entr" presetID="55" presetSubtype="0">
                                  <p:stCondLst>
                                    <p:cond delay="0"/>
                                  </p:stCondLst>
                                  <p:childTnLst>
                                    <p:set>
                                      <p:cBhvr>
                                        <p:cTn dur="1" fill="hold" id="108">
                                          <p:stCondLst>
                                            <p:cond delay="0"/>
                                          </p:stCondLst>
                                        </p:cTn>
                                        <p:tgtEl>
                                          <p:spTgt spid="31"/>
                                        </p:tgtEl>
                                        <p:attrNameLst>
                                          <p:attrName>style.visibility</p:attrName>
                                        </p:attrNameLst>
                                      </p:cBhvr>
                                      <p:to>
                                        <p:strVal val="visible"/>
                                      </p:to>
                                    </p:set>
                                    <p:anim calcmode="lin" valueType="num">
                                      <p:cBhvr>
                                        <p:cTn dur="1000" fill="hold" id="109"/>
                                        <p:tgtEl>
                                          <p:spTgt spid="31"/>
                                        </p:tgtEl>
                                        <p:attrNameLst>
                                          <p:attrName>ppt_w</p:attrName>
                                        </p:attrNameLst>
                                      </p:cBhvr>
                                      <p:tavLst>
                                        <p:tav tm="0">
                                          <p:val>
                                            <p:strVal val="#ppt_w*0.70"/>
                                          </p:val>
                                        </p:tav>
                                        <p:tav tm="100000">
                                          <p:val>
                                            <p:strVal val="#ppt_w"/>
                                          </p:val>
                                        </p:tav>
                                      </p:tavLst>
                                    </p:anim>
                                    <p:anim calcmode="lin" valueType="num">
                                      <p:cBhvr>
                                        <p:cTn dur="1000" fill="hold" id="110"/>
                                        <p:tgtEl>
                                          <p:spTgt spid="31"/>
                                        </p:tgtEl>
                                        <p:attrNameLst>
                                          <p:attrName>ppt_h</p:attrName>
                                        </p:attrNameLst>
                                      </p:cBhvr>
                                      <p:tavLst>
                                        <p:tav tm="0">
                                          <p:val>
                                            <p:strVal val="#ppt_h"/>
                                          </p:val>
                                        </p:tav>
                                        <p:tav tm="100000">
                                          <p:val>
                                            <p:strVal val="#ppt_h"/>
                                          </p:val>
                                        </p:tav>
                                      </p:tavLst>
                                    </p:anim>
                                    <p:animEffect filter="fade" transition="in">
                                      <p:cBhvr>
                                        <p:cTn dur="1000" id="111"/>
                                        <p:tgtEl>
                                          <p:spTgt spid="3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1"/>
      <p:bldP grpId="0" spid="12"/>
      <p:bldP grpId="0" spid="16"/>
      <p:bldP grpId="0" spid="20"/>
      <p:bldP grpId="0" spid="24"/>
      <p:bldP grpId="0" spid="25"/>
      <p:bldP grpId="0" spid="26"/>
      <p:bldP grpId="0" spid="27"/>
      <p:bldP grpId="0" spid="28"/>
      <p:bldP grpId="0" spid="29"/>
      <p:bldP grpId="0" spid="30"/>
      <p:bldP grpId="0" spid="31"/>
      <p:bldP grpId="0" spid="32"/>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91" name="TextBox 90"/>
          <p:cNvSpPr txBox="1"/>
          <p:nvPr/>
        </p:nvSpPr>
        <p:spPr>
          <a:xfrm>
            <a:off x="4770648" y="188640"/>
            <a:ext cx="2623083" cy="457200"/>
          </a:xfrm>
          <a:prstGeom prst="rect">
            <a:avLst/>
          </a:prstGeom>
          <a:noFill/>
        </p:spPr>
        <p:txBody>
          <a:bodyPr rtlCol="0" wrap="square">
            <a:spAutoFit/>
          </a:bodyPr>
          <a:lstStyle/>
          <a:p>
            <a:pPr algn="ctr"/>
            <a:r>
              <a:rPr altLang="en-US" b="1" lang="zh-CN" sz="2400">
                <a:solidFill>
                  <a:schemeClr val="tx1">
                    <a:lumMod val="50000"/>
                    <a:lumOff val="50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改善不足对策</a:t>
            </a:r>
          </a:p>
        </p:txBody>
      </p:sp>
      <p:cxnSp>
        <p:nvCxnSpPr>
          <p:cNvPr id="95" name="直接连接符 94"/>
          <p:cNvCxnSpPr/>
          <p:nvPr/>
        </p:nvCxnSpPr>
        <p:spPr>
          <a:xfrm>
            <a:off x="7393731" y="419473"/>
            <a:ext cx="446449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a:off x="336947" y="423828"/>
            <a:ext cx="439248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a:off x="7393731" y="476672"/>
            <a:ext cx="4464496"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a:off x="336947" y="481027"/>
            <a:ext cx="4392488"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2" name="组合 11"/>
          <p:cNvGrpSpPr/>
          <p:nvPr/>
        </p:nvGrpSpPr>
        <p:grpSpPr>
          <a:xfrm>
            <a:off x="5004144" y="2825432"/>
            <a:ext cx="2186888" cy="1971720"/>
            <a:chOff x="2713211" y="1988840"/>
            <a:chExt cx="1610824" cy="1452335"/>
          </a:xfrm>
        </p:grpSpPr>
        <p:sp>
          <p:nvSpPr>
            <p:cNvPr id="13" name="Freeform 5"/>
            <p:cNvSpPr/>
            <p:nvPr/>
          </p:nvSpPr>
          <p:spPr bwMode="auto">
            <a:xfrm>
              <a:off x="2713211" y="1988840"/>
              <a:ext cx="1610824" cy="1452335"/>
            </a:xfrm>
            <a:custGeom>
              <a:gdLst>
                <a:gd fmla="*/ 2151 w 2740" name="T0"/>
                <a:gd fmla="*/ 2315 h 2446" name="T1"/>
                <a:gd fmla="*/ 2055 w 2740" name="T2"/>
                <a:gd fmla="*/ 2410 h 2446" name="T3"/>
                <a:gd fmla="*/ 1918 w 2740" name="T4"/>
                <a:gd fmla="*/ 2445 h 2446" name="T5"/>
                <a:gd fmla="*/ 816 w 2740" name="T6"/>
                <a:gd fmla="*/ 2445 h 2446" name="T7"/>
                <a:gd fmla="*/ 685 w 2740" name="T8"/>
                <a:gd fmla="*/ 2410 h 2446" name="T9"/>
                <a:gd fmla="*/ 589 w 2740" name="T10"/>
                <a:gd fmla="*/ 2314 h 2446" name="T11"/>
                <a:gd fmla="*/ 36 w 2740" name="T12"/>
                <a:gd fmla="*/ 1356 h 2446" name="T13"/>
                <a:gd fmla="*/ 0 w 2740" name="T14"/>
                <a:gd fmla="*/ 1223 h 2446" name="T15"/>
                <a:gd fmla="*/ 36 w 2740" name="T16"/>
                <a:gd fmla="*/ 1089 h 2446" name="T17"/>
                <a:gd fmla="*/ 587 w 2740" name="T18"/>
                <a:gd fmla="*/ 135 h 2446" name="T19"/>
                <a:gd fmla="*/ 685 w 2740" name="T20"/>
                <a:gd fmla="*/ 37 h 2446" name="T21"/>
                <a:gd fmla="*/ 810 w 2740" name="T22"/>
                <a:gd fmla="*/ 1 h 2446" name="T23"/>
                <a:gd fmla="*/ 1916 w 2740" name="T24"/>
                <a:gd fmla="*/ 1 h 2446" name="T25"/>
                <a:gd fmla="*/ 2055 w 2740" name="T26"/>
                <a:gd fmla="*/ 37 h 2446" name="T27"/>
                <a:gd fmla="*/ 2151 w 2740" name="T28"/>
                <a:gd fmla="*/ 132 h 2446" name="T29"/>
                <a:gd fmla="*/ 2702 w 2740" name="T30"/>
                <a:gd fmla="*/ 1086 h 2446" name="T31"/>
                <a:gd fmla="*/ 2740 w 2740" name="T32"/>
                <a:gd fmla="*/ 1223 h 2446" name="T33"/>
                <a:gd fmla="*/ 2701 w 2740" name="T34"/>
                <a:gd fmla="*/ 1361 h 2446" name="T35"/>
                <a:gd fmla="*/ 2151 w 2740" name="T36"/>
                <a:gd fmla="*/ 2315 h 244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446" w="2740">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405F8F"/>
            </a:solidFill>
            <a:ln cap="flat" w="9525">
              <a:noFill/>
              <a:prstDash val="solid"/>
              <a:miter lim="800000"/>
            </a:ln>
            <a:effectLst>
              <a:outerShdw algn="tl" blurRad="431800" dir="2700000" dist="88900" rotWithShape="0">
                <a:prstClr val="black">
                  <a:alpha val="40000"/>
                </a:prstClr>
              </a:outerShdw>
            </a:effectLst>
          </p:spPr>
          <p:txBody>
            <a:bodyPr anchor="t" anchorCtr="0" bIns="45720" compatLnSpc="1" lIns="91440" numCol="1" rIns="91440" tIns="45720" vert="horz" wrap="square"/>
            <a:lstStyle/>
            <a:p>
              <a:endParaRPr altLang="en-US" lang="zh-CN" sz="2800">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14" name="Freeform 5"/>
            <p:cNvSpPr/>
            <p:nvPr/>
          </p:nvSpPr>
          <p:spPr bwMode="auto">
            <a:xfrm>
              <a:off x="2838739" y="2087520"/>
              <a:ext cx="1359768" cy="1254975"/>
            </a:xfrm>
            <a:custGeom>
              <a:gdLst>
                <a:gd fmla="*/ 2151 w 2740" name="T0"/>
                <a:gd fmla="*/ 2315 h 2446" name="T1"/>
                <a:gd fmla="*/ 2055 w 2740" name="T2"/>
                <a:gd fmla="*/ 2410 h 2446" name="T3"/>
                <a:gd fmla="*/ 1918 w 2740" name="T4"/>
                <a:gd fmla="*/ 2445 h 2446" name="T5"/>
                <a:gd fmla="*/ 816 w 2740" name="T6"/>
                <a:gd fmla="*/ 2445 h 2446" name="T7"/>
                <a:gd fmla="*/ 685 w 2740" name="T8"/>
                <a:gd fmla="*/ 2410 h 2446" name="T9"/>
                <a:gd fmla="*/ 589 w 2740" name="T10"/>
                <a:gd fmla="*/ 2314 h 2446" name="T11"/>
                <a:gd fmla="*/ 36 w 2740" name="T12"/>
                <a:gd fmla="*/ 1356 h 2446" name="T13"/>
                <a:gd fmla="*/ 0 w 2740" name="T14"/>
                <a:gd fmla="*/ 1223 h 2446" name="T15"/>
                <a:gd fmla="*/ 36 w 2740" name="T16"/>
                <a:gd fmla="*/ 1089 h 2446" name="T17"/>
                <a:gd fmla="*/ 587 w 2740" name="T18"/>
                <a:gd fmla="*/ 135 h 2446" name="T19"/>
                <a:gd fmla="*/ 685 w 2740" name="T20"/>
                <a:gd fmla="*/ 37 h 2446" name="T21"/>
                <a:gd fmla="*/ 810 w 2740" name="T22"/>
                <a:gd fmla="*/ 1 h 2446" name="T23"/>
                <a:gd fmla="*/ 1916 w 2740" name="T24"/>
                <a:gd fmla="*/ 1 h 2446" name="T25"/>
                <a:gd fmla="*/ 2055 w 2740" name="T26"/>
                <a:gd fmla="*/ 37 h 2446" name="T27"/>
                <a:gd fmla="*/ 2151 w 2740" name="T28"/>
                <a:gd fmla="*/ 132 h 2446" name="T29"/>
                <a:gd fmla="*/ 2702 w 2740" name="T30"/>
                <a:gd fmla="*/ 1086 h 2446" name="T31"/>
                <a:gd fmla="*/ 2740 w 2740" name="T32"/>
                <a:gd fmla="*/ 1223 h 2446" name="T33"/>
                <a:gd fmla="*/ 2701 w 2740" name="T34"/>
                <a:gd fmla="*/ 1361 h 2446" name="T35"/>
                <a:gd fmla="*/ 2151 w 2740" name="T36"/>
                <a:gd fmla="*/ 2315 h 244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446" w="2740">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blipFill>
              <a:blip r:embed="rId3"/>
              <a:stretch>
                <a:fillRect b="-151558" l="-167158" r="-198372" t="-31921"/>
              </a:stretch>
            </a:blipFill>
            <a:ln cap="flat" w="9525">
              <a:noFill/>
              <a:prstDash val="solid"/>
              <a:miter lim="800000"/>
            </a:ln>
            <a:effectLst>
              <a:outerShdw algn="tl" blurRad="50800" dir="2700000" dist="38100" rotWithShape="0">
                <a:prstClr val="black">
                  <a:alpha val="40000"/>
                </a:prstClr>
              </a:outerShdw>
            </a:effectLst>
          </p:spPr>
          <p:txBody>
            <a:bodyPr anchor="t" anchorCtr="0" bIns="45720" compatLnSpc="1" lIns="91440" numCol="1" rIns="91440" tIns="45720" vert="horz" wrap="square"/>
            <a:lstStyle/>
            <a:p>
              <a:endParaRPr altLang="en-US" lang="zh-CN" sz="2800">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grpSp>
      <p:sp>
        <p:nvSpPr>
          <p:cNvPr id="15" name="文本框 26"/>
          <p:cNvSpPr txBox="1"/>
          <p:nvPr/>
        </p:nvSpPr>
        <p:spPr>
          <a:xfrm>
            <a:off x="5438090" y="3287886"/>
            <a:ext cx="1318996" cy="1066800"/>
          </a:xfrm>
          <a:prstGeom prst="rect">
            <a:avLst/>
          </a:prstGeom>
          <a:noFill/>
        </p:spPr>
        <p:txBody>
          <a:bodyPr rtlCol="0" wrap="square">
            <a:spAutoFit/>
          </a:bodyPr>
          <a:lstStyle/>
          <a:p>
            <a:pPr algn="ctr"/>
            <a:r>
              <a:rPr altLang="en-US" b="1" lang="zh-CN" spc="100" sz="3200">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六项</a:t>
            </a:r>
          </a:p>
          <a:p>
            <a:pPr algn="ctr"/>
            <a:r>
              <a:rPr altLang="en-US" b="1" lang="zh-CN" spc="100" sz="3200">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对策</a:t>
            </a:r>
          </a:p>
        </p:txBody>
      </p:sp>
      <p:grpSp>
        <p:nvGrpSpPr>
          <p:cNvPr id="23" name="组合 22"/>
          <p:cNvGrpSpPr/>
          <p:nvPr/>
        </p:nvGrpSpPr>
        <p:grpSpPr>
          <a:xfrm>
            <a:off x="7177707" y="2060164"/>
            <a:ext cx="2884910" cy="864780"/>
            <a:chOff x="8149535" y="1459078"/>
            <a:chExt cx="2884910" cy="864780"/>
          </a:xfrm>
        </p:grpSpPr>
        <p:sp>
          <p:nvSpPr>
            <p:cNvPr id="24" name="矩形 23"/>
            <p:cNvSpPr/>
            <p:nvPr/>
          </p:nvSpPr>
          <p:spPr>
            <a:xfrm>
              <a:off x="8149534" y="1800638"/>
              <a:ext cx="2884910" cy="518160"/>
            </a:xfrm>
            <a:prstGeom prst="rect">
              <a:avLst/>
            </a:prstGeom>
          </p:spPr>
          <p:txBody>
            <a:bodyPr wrap="square">
              <a:spAutoFit/>
            </a:bodyPr>
            <a:lstStyle/>
            <a:p>
              <a:r>
                <a:rPr altLang="en-US" lang="zh-CN" sz="1400">
                  <a:solidFill>
                    <a:schemeClr val="bg1">
                      <a:lumMod val="50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此处添加详细文本描述，建议与标题相关并符合整体语言风格</a:t>
              </a:r>
            </a:p>
          </p:txBody>
        </p:sp>
        <p:sp>
          <p:nvSpPr>
            <p:cNvPr id="25" name="矩形 24"/>
            <p:cNvSpPr/>
            <p:nvPr/>
          </p:nvSpPr>
          <p:spPr>
            <a:xfrm>
              <a:off x="8154125" y="1459078"/>
              <a:ext cx="2020814" cy="365760"/>
            </a:xfrm>
            <a:prstGeom prst="rect">
              <a:avLst/>
            </a:prstGeom>
          </p:spPr>
          <p:txBody>
            <a:bodyPr wrap="square">
              <a:spAutoFit/>
            </a:bodyPr>
            <a:lstStyle/>
            <a:p>
              <a:r>
                <a:rPr altLang="en-US" b="1" lang="zh-CN">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资金明细透明</a:t>
              </a:r>
            </a:p>
          </p:txBody>
        </p:sp>
      </p:grpSp>
      <p:sp>
        <p:nvSpPr>
          <p:cNvPr id="36" name="Freeform 5"/>
          <p:cNvSpPr/>
          <p:nvPr/>
        </p:nvSpPr>
        <p:spPr bwMode="auto">
          <a:xfrm>
            <a:off x="4657427" y="2553182"/>
            <a:ext cx="2808312" cy="2532002"/>
          </a:xfrm>
          <a:custGeom>
            <a:gdLst>
              <a:gd fmla="*/ 2151 w 2740" name="T0"/>
              <a:gd fmla="*/ 2315 h 2446" name="T1"/>
              <a:gd fmla="*/ 2055 w 2740" name="T2"/>
              <a:gd fmla="*/ 2410 h 2446" name="T3"/>
              <a:gd fmla="*/ 1918 w 2740" name="T4"/>
              <a:gd fmla="*/ 2445 h 2446" name="T5"/>
              <a:gd fmla="*/ 816 w 2740" name="T6"/>
              <a:gd fmla="*/ 2445 h 2446" name="T7"/>
              <a:gd fmla="*/ 685 w 2740" name="T8"/>
              <a:gd fmla="*/ 2410 h 2446" name="T9"/>
              <a:gd fmla="*/ 589 w 2740" name="T10"/>
              <a:gd fmla="*/ 2314 h 2446" name="T11"/>
              <a:gd fmla="*/ 36 w 2740" name="T12"/>
              <a:gd fmla="*/ 1356 h 2446" name="T13"/>
              <a:gd fmla="*/ 0 w 2740" name="T14"/>
              <a:gd fmla="*/ 1223 h 2446" name="T15"/>
              <a:gd fmla="*/ 36 w 2740" name="T16"/>
              <a:gd fmla="*/ 1089 h 2446" name="T17"/>
              <a:gd fmla="*/ 587 w 2740" name="T18"/>
              <a:gd fmla="*/ 135 h 2446" name="T19"/>
              <a:gd fmla="*/ 685 w 2740" name="T20"/>
              <a:gd fmla="*/ 37 h 2446" name="T21"/>
              <a:gd fmla="*/ 810 w 2740" name="T22"/>
              <a:gd fmla="*/ 1 h 2446" name="T23"/>
              <a:gd fmla="*/ 1916 w 2740" name="T24"/>
              <a:gd fmla="*/ 1 h 2446" name="T25"/>
              <a:gd fmla="*/ 2055 w 2740" name="T26"/>
              <a:gd fmla="*/ 37 h 2446" name="T27"/>
              <a:gd fmla="*/ 2151 w 2740" name="T28"/>
              <a:gd fmla="*/ 132 h 2446" name="T29"/>
              <a:gd fmla="*/ 2702 w 2740" name="T30"/>
              <a:gd fmla="*/ 1086 h 2446" name="T31"/>
              <a:gd fmla="*/ 2740 w 2740" name="T32"/>
              <a:gd fmla="*/ 1223 h 2446" name="T33"/>
              <a:gd fmla="*/ 2701 w 2740" name="T34"/>
              <a:gd fmla="*/ 1361 h 2446" name="T35"/>
              <a:gd fmla="*/ 2151 w 2740" name="T36"/>
              <a:gd fmla="*/ 2315 h 244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446" w="2740">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cap="flat" w="9525">
            <a:solidFill>
              <a:schemeClr val="bg1">
                <a:lumMod val="65000"/>
              </a:schemeClr>
            </a:solidFill>
            <a:prstDash val="solid"/>
            <a:miter lim="800000"/>
          </a:ln>
          <a:effectLst>
            <a:outerShdw algn="tl" blurRad="431800" dir="2700000" dist="88900" rotWithShape="0">
              <a:prstClr val="black">
                <a:alpha val="40000"/>
              </a:prstClr>
            </a:outerShdw>
          </a:effectLst>
        </p:spPr>
        <p:txBody>
          <a:bodyPr anchor="t" anchorCtr="0" bIns="45720" compatLnSpc="1" lIns="91440" numCol="1" rIns="91440" tIns="45720" vert="horz" wrap="square"/>
          <a:lstStyle/>
          <a:p>
            <a:endParaRPr altLang="en-US" lang="zh-CN" sz="2800">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grpSp>
        <p:nvGrpSpPr>
          <p:cNvPr id="38" name="组合 37"/>
          <p:cNvGrpSpPr/>
          <p:nvPr/>
        </p:nvGrpSpPr>
        <p:grpSpPr>
          <a:xfrm>
            <a:off x="5017467" y="2132856"/>
            <a:ext cx="711242" cy="701976"/>
            <a:chOff x="6217935" y="1158425"/>
            <a:chExt cx="527724" cy="520849"/>
          </a:xfrm>
        </p:grpSpPr>
        <p:grpSp>
          <p:nvGrpSpPr>
            <p:cNvPr id="39" name="组合 38"/>
            <p:cNvGrpSpPr/>
            <p:nvPr/>
          </p:nvGrpSpPr>
          <p:grpSpPr>
            <a:xfrm>
              <a:off x="6219351" y="1158425"/>
              <a:ext cx="520849" cy="520849"/>
              <a:chOff x="1705099" y="2564904"/>
              <a:chExt cx="1800200" cy="1800200"/>
            </a:xfrm>
          </p:grpSpPr>
          <p:sp>
            <p:nvSpPr>
              <p:cNvPr id="41" name="椭圆 40"/>
              <p:cNvSpPr/>
              <p:nvPr/>
            </p:nvSpPr>
            <p:spPr>
              <a:xfrm>
                <a:off x="1705099" y="2564904"/>
                <a:ext cx="1800200" cy="1800200"/>
              </a:xfrm>
              <a:prstGeom prst="ellipse">
                <a:avLst/>
              </a:prstGeom>
              <a:solidFill>
                <a:srgbClr val="405F8F"/>
              </a:solidFill>
              <a:ln>
                <a:noFill/>
              </a:ln>
              <a:effectLst>
                <a:outerShdw algn="tl" blurRad="444500" dir="2700000" dist="889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42" name="椭圆 41"/>
              <p:cNvSpPr/>
              <p:nvPr/>
            </p:nvSpPr>
            <p:spPr>
              <a:xfrm>
                <a:off x="1853307" y="2713112"/>
                <a:ext cx="1503784" cy="1503784"/>
              </a:xfrm>
              <a:prstGeom prst="ellipse">
                <a:avLst/>
              </a:prstGeom>
              <a:blipFill>
                <a:blip r:embed="rId3"/>
                <a:stretch>
                  <a:fillRect/>
                </a:stretch>
              </a:blip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grpSp>
        <p:sp>
          <p:nvSpPr>
            <p:cNvPr id="40" name="TextBox 39"/>
            <p:cNvSpPr txBox="1"/>
            <p:nvPr/>
          </p:nvSpPr>
          <p:spPr>
            <a:xfrm>
              <a:off x="6217936" y="1271633"/>
              <a:ext cx="527724" cy="294000"/>
            </a:xfrm>
            <a:prstGeom prst="rect">
              <a:avLst/>
            </a:prstGeom>
            <a:noFill/>
          </p:spPr>
          <p:txBody>
            <a:bodyPr rtlCol="0" wrap="square">
              <a:spAutoFit/>
            </a:bodyPr>
            <a:lstStyle/>
            <a:p>
              <a:pPr algn="ctr"/>
              <a:r>
                <a:rPr altLang="zh-CN" b="1" lang="en-US" sz="2000">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01</a:t>
              </a:r>
            </a:p>
          </p:txBody>
        </p:sp>
      </p:grpSp>
      <p:grpSp>
        <p:nvGrpSpPr>
          <p:cNvPr id="47" name="组合 46"/>
          <p:cNvGrpSpPr/>
          <p:nvPr/>
        </p:nvGrpSpPr>
        <p:grpSpPr>
          <a:xfrm>
            <a:off x="2060549" y="2060848"/>
            <a:ext cx="2884910" cy="864780"/>
            <a:chOff x="8149535" y="1459078"/>
            <a:chExt cx="2884910" cy="864780"/>
          </a:xfrm>
        </p:grpSpPr>
        <p:sp>
          <p:nvSpPr>
            <p:cNvPr id="48" name="矩形 47"/>
            <p:cNvSpPr/>
            <p:nvPr/>
          </p:nvSpPr>
          <p:spPr>
            <a:xfrm>
              <a:off x="8149535" y="1800638"/>
              <a:ext cx="2884910" cy="518160"/>
            </a:xfrm>
            <a:prstGeom prst="rect">
              <a:avLst/>
            </a:prstGeom>
          </p:spPr>
          <p:txBody>
            <a:bodyPr wrap="square">
              <a:spAutoFit/>
            </a:bodyPr>
            <a:lstStyle/>
            <a:p>
              <a:pPr algn="r"/>
              <a:r>
                <a:rPr altLang="en-US" lang="zh-CN" sz="1400">
                  <a:solidFill>
                    <a:schemeClr val="bg1">
                      <a:lumMod val="50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此处添加详细文本描述，建议与标题相关并符合整体语言风格</a:t>
              </a:r>
            </a:p>
          </p:txBody>
        </p:sp>
        <p:sp>
          <p:nvSpPr>
            <p:cNvPr id="49" name="矩形 48"/>
            <p:cNvSpPr/>
            <p:nvPr/>
          </p:nvSpPr>
          <p:spPr>
            <a:xfrm>
              <a:off x="9013632" y="1459078"/>
              <a:ext cx="2020814" cy="365760"/>
            </a:xfrm>
            <a:prstGeom prst="rect">
              <a:avLst/>
            </a:prstGeom>
          </p:spPr>
          <p:txBody>
            <a:bodyPr wrap="square">
              <a:spAutoFit/>
            </a:bodyPr>
            <a:lstStyle/>
            <a:p>
              <a:pPr algn="r"/>
              <a:r>
                <a:rPr altLang="en-US" b="1" lang="zh-CN">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强化部门管理</a:t>
              </a:r>
            </a:p>
          </p:txBody>
        </p:sp>
      </p:grpSp>
      <p:grpSp>
        <p:nvGrpSpPr>
          <p:cNvPr id="55" name="组合 54"/>
          <p:cNvGrpSpPr/>
          <p:nvPr/>
        </p:nvGrpSpPr>
        <p:grpSpPr>
          <a:xfrm>
            <a:off x="4229969" y="3428316"/>
            <a:ext cx="711242" cy="701976"/>
            <a:chOff x="6217935" y="1158425"/>
            <a:chExt cx="527724" cy="520849"/>
          </a:xfrm>
        </p:grpSpPr>
        <p:grpSp>
          <p:nvGrpSpPr>
            <p:cNvPr id="56" name="组合 55"/>
            <p:cNvGrpSpPr/>
            <p:nvPr/>
          </p:nvGrpSpPr>
          <p:grpSpPr>
            <a:xfrm>
              <a:off x="6219351" y="1158425"/>
              <a:ext cx="520849" cy="520849"/>
              <a:chOff x="1705099" y="2564904"/>
              <a:chExt cx="1800200" cy="1800200"/>
            </a:xfrm>
          </p:grpSpPr>
          <p:sp>
            <p:nvSpPr>
              <p:cNvPr id="58" name="椭圆 57"/>
              <p:cNvSpPr/>
              <p:nvPr/>
            </p:nvSpPr>
            <p:spPr>
              <a:xfrm>
                <a:off x="1705099" y="2564904"/>
                <a:ext cx="1800200" cy="1800200"/>
              </a:xfrm>
              <a:prstGeom prst="ellipse">
                <a:avLst/>
              </a:prstGeom>
              <a:solidFill>
                <a:srgbClr val="405F8F"/>
              </a:solidFill>
              <a:ln>
                <a:noFill/>
              </a:ln>
              <a:effectLst>
                <a:outerShdw algn="tl" blurRad="444500" dir="2700000" dist="889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59" name="椭圆 58"/>
              <p:cNvSpPr/>
              <p:nvPr/>
            </p:nvSpPr>
            <p:spPr>
              <a:xfrm>
                <a:off x="1853307" y="2713112"/>
                <a:ext cx="1503784" cy="1503784"/>
              </a:xfrm>
              <a:prstGeom prst="ellipse">
                <a:avLst/>
              </a:prstGeom>
              <a:blipFill>
                <a:blip r:embed="rId3"/>
                <a:stretch>
                  <a:fillRect/>
                </a:stretch>
              </a:blip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grpSp>
        <p:sp>
          <p:nvSpPr>
            <p:cNvPr id="57" name="TextBox 56"/>
            <p:cNvSpPr txBox="1"/>
            <p:nvPr/>
          </p:nvSpPr>
          <p:spPr>
            <a:xfrm>
              <a:off x="6217935" y="1271633"/>
              <a:ext cx="527724" cy="294000"/>
            </a:xfrm>
            <a:prstGeom prst="rect">
              <a:avLst/>
            </a:prstGeom>
            <a:noFill/>
          </p:spPr>
          <p:txBody>
            <a:bodyPr rtlCol="0" wrap="square">
              <a:spAutoFit/>
            </a:bodyPr>
            <a:lstStyle/>
            <a:p>
              <a:pPr algn="ctr"/>
              <a:r>
                <a:rPr altLang="zh-CN" b="1" lang="en-US" sz="2000">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02</a:t>
              </a:r>
            </a:p>
          </p:txBody>
        </p:sp>
      </p:grpSp>
      <p:grpSp>
        <p:nvGrpSpPr>
          <p:cNvPr id="60" name="组合 59"/>
          <p:cNvGrpSpPr/>
          <p:nvPr/>
        </p:nvGrpSpPr>
        <p:grpSpPr>
          <a:xfrm>
            <a:off x="1273051" y="3356308"/>
            <a:ext cx="2884910" cy="864780"/>
            <a:chOff x="8149535" y="1459078"/>
            <a:chExt cx="2884910" cy="864780"/>
          </a:xfrm>
        </p:grpSpPr>
        <p:sp>
          <p:nvSpPr>
            <p:cNvPr id="61" name="矩形 60"/>
            <p:cNvSpPr/>
            <p:nvPr/>
          </p:nvSpPr>
          <p:spPr>
            <a:xfrm>
              <a:off x="8149535" y="1800638"/>
              <a:ext cx="2884910" cy="518160"/>
            </a:xfrm>
            <a:prstGeom prst="rect">
              <a:avLst/>
            </a:prstGeom>
          </p:spPr>
          <p:txBody>
            <a:bodyPr wrap="square">
              <a:spAutoFit/>
            </a:bodyPr>
            <a:lstStyle/>
            <a:p>
              <a:pPr algn="r"/>
              <a:r>
                <a:rPr altLang="en-US" lang="zh-CN" sz="1400">
                  <a:solidFill>
                    <a:schemeClr val="bg1">
                      <a:lumMod val="50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此处添加详细文本描述，建议与标题相关并符合整体语言风格</a:t>
              </a:r>
            </a:p>
          </p:txBody>
        </p:sp>
        <p:sp>
          <p:nvSpPr>
            <p:cNvPr id="62" name="矩形 61"/>
            <p:cNvSpPr/>
            <p:nvPr/>
          </p:nvSpPr>
          <p:spPr>
            <a:xfrm>
              <a:off x="9013631" y="1459078"/>
              <a:ext cx="2020814" cy="365760"/>
            </a:xfrm>
            <a:prstGeom prst="rect">
              <a:avLst/>
            </a:prstGeom>
          </p:spPr>
          <p:txBody>
            <a:bodyPr wrap="square">
              <a:spAutoFit/>
            </a:bodyPr>
            <a:lstStyle/>
            <a:p>
              <a:pPr algn="r"/>
              <a:r>
                <a:rPr altLang="en-US" b="1" lang="zh-CN">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提倡创新思路</a:t>
              </a:r>
            </a:p>
          </p:txBody>
        </p:sp>
      </p:grpSp>
      <p:grpSp>
        <p:nvGrpSpPr>
          <p:cNvPr id="63" name="组合 62"/>
          <p:cNvGrpSpPr/>
          <p:nvPr/>
        </p:nvGrpSpPr>
        <p:grpSpPr>
          <a:xfrm>
            <a:off x="4954297" y="4724460"/>
            <a:ext cx="711242" cy="701976"/>
            <a:chOff x="6217935" y="1158425"/>
            <a:chExt cx="527724" cy="520849"/>
          </a:xfrm>
        </p:grpSpPr>
        <p:grpSp>
          <p:nvGrpSpPr>
            <p:cNvPr id="64" name="组合 63"/>
            <p:cNvGrpSpPr/>
            <p:nvPr/>
          </p:nvGrpSpPr>
          <p:grpSpPr>
            <a:xfrm>
              <a:off x="6219351" y="1158425"/>
              <a:ext cx="520849" cy="520849"/>
              <a:chOff x="1705099" y="2564904"/>
              <a:chExt cx="1800200" cy="1800200"/>
            </a:xfrm>
          </p:grpSpPr>
          <p:sp>
            <p:nvSpPr>
              <p:cNvPr id="66" name="椭圆 65"/>
              <p:cNvSpPr/>
              <p:nvPr/>
            </p:nvSpPr>
            <p:spPr>
              <a:xfrm>
                <a:off x="1705099" y="2564904"/>
                <a:ext cx="1800200" cy="1800200"/>
              </a:xfrm>
              <a:prstGeom prst="ellipse">
                <a:avLst/>
              </a:prstGeom>
              <a:solidFill>
                <a:srgbClr val="405F8F"/>
              </a:solidFill>
              <a:ln>
                <a:noFill/>
              </a:ln>
              <a:effectLst>
                <a:outerShdw algn="tl" blurRad="444500" dir="2700000" dist="889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67" name="椭圆 66"/>
              <p:cNvSpPr/>
              <p:nvPr/>
            </p:nvSpPr>
            <p:spPr>
              <a:xfrm>
                <a:off x="1853307" y="2713112"/>
                <a:ext cx="1503784" cy="1503784"/>
              </a:xfrm>
              <a:prstGeom prst="ellipse">
                <a:avLst/>
              </a:prstGeom>
              <a:blipFill>
                <a:blip r:embed="rId3"/>
                <a:stretch>
                  <a:fillRect/>
                </a:stretch>
              </a:blip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grpSp>
        <p:sp>
          <p:nvSpPr>
            <p:cNvPr id="65" name="TextBox 64"/>
            <p:cNvSpPr txBox="1"/>
            <p:nvPr/>
          </p:nvSpPr>
          <p:spPr>
            <a:xfrm>
              <a:off x="6217935" y="1271633"/>
              <a:ext cx="527724" cy="294000"/>
            </a:xfrm>
            <a:prstGeom prst="rect">
              <a:avLst/>
            </a:prstGeom>
            <a:noFill/>
          </p:spPr>
          <p:txBody>
            <a:bodyPr rtlCol="0" wrap="square">
              <a:spAutoFit/>
            </a:bodyPr>
            <a:lstStyle/>
            <a:p>
              <a:pPr algn="ctr"/>
              <a:r>
                <a:rPr altLang="zh-CN" b="1" lang="en-US" sz="2000">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03</a:t>
              </a:r>
            </a:p>
          </p:txBody>
        </p:sp>
      </p:grpSp>
      <p:grpSp>
        <p:nvGrpSpPr>
          <p:cNvPr id="68" name="组合 67"/>
          <p:cNvGrpSpPr/>
          <p:nvPr/>
        </p:nvGrpSpPr>
        <p:grpSpPr>
          <a:xfrm>
            <a:off x="1997379" y="4652452"/>
            <a:ext cx="2884910" cy="864780"/>
            <a:chOff x="8149535" y="1459078"/>
            <a:chExt cx="2884910" cy="864780"/>
          </a:xfrm>
        </p:grpSpPr>
        <p:sp>
          <p:nvSpPr>
            <p:cNvPr id="69" name="矩形 68"/>
            <p:cNvSpPr/>
            <p:nvPr/>
          </p:nvSpPr>
          <p:spPr>
            <a:xfrm>
              <a:off x="8149534" y="1800638"/>
              <a:ext cx="2884910" cy="518160"/>
            </a:xfrm>
            <a:prstGeom prst="rect">
              <a:avLst/>
            </a:prstGeom>
          </p:spPr>
          <p:txBody>
            <a:bodyPr wrap="square">
              <a:spAutoFit/>
            </a:bodyPr>
            <a:lstStyle/>
            <a:p>
              <a:pPr algn="r"/>
              <a:r>
                <a:rPr altLang="en-US" lang="zh-CN" sz="1400">
                  <a:solidFill>
                    <a:schemeClr val="bg1">
                      <a:lumMod val="50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此处添加详细文本描述，建议与标题相关并符合整体语言风格</a:t>
              </a:r>
            </a:p>
          </p:txBody>
        </p:sp>
        <p:sp>
          <p:nvSpPr>
            <p:cNvPr id="70" name="矩形 69"/>
            <p:cNvSpPr/>
            <p:nvPr/>
          </p:nvSpPr>
          <p:spPr>
            <a:xfrm>
              <a:off x="9013631" y="1459078"/>
              <a:ext cx="2020814" cy="365760"/>
            </a:xfrm>
            <a:prstGeom prst="rect">
              <a:avLst/>
            </a:prstGeom>
          </p:spPr>
          <p:txBody>
            <a:bodyPr wrap="square">
              <a:spAutoFit/>
            </a:bodyPr>
            <a:lstStyle/>
            <a:p>
              <a:pPr algn="r"/>
              <a:r>
                <a:rPr altLang="en-US" b="1" lang="zh-CN">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信息传递到位</a:t>
              </a:r>
            </a:p>
          </p:txBody>
        </p:sp>
      </p:grpSp>
      <p:grpSp>
        <p:nvGrpSpPr>
          <p:cNvPr id="18" name="组合 17"/>
          <p:cNvGrpSpPr/>
          <p:nvPr/>
        </p:nvGrpSpPr>
        <p:grpSpPr>
          <a:xfrm>
            <a:off x="6457627" y="2132856"/>
            <a:ext cx="711242" cy="701976"/>
            <a:chOff x="6217935" y="1158425"/>
            <a:chExt cx="527724" cy="520849"/>
          </a:xfrm>
        </p:grpSpPr>
        <p:grpSp>
          <p:nvGrpSpPr>
            <p:cNvPr id="19" name="组合 18"/>
            <p:cNvGrpSpPr/>
            <p:nvPr/>
          </p:nvGrpSpPr>
          <p:grpSpPr>
            <a:xfrm>
              <a:off x="6219351" y="1158425"/>
              <a:ext cx="520849" cy="520849"/>
              <a:chOff x="1705099" y="2564904"/>
              <a:chExt cx="1800200" cy="1800200"/>
            </a:xfrm>
          </p:grpSpPr>
          <p:sp>
            <p:nvSpPr>
              <p:cNvPr id="21" name="椭圆 20"/>
              <p:cNvSpPr/>
              <p:nvPr/>
            </p:nvSpPr>
            <p:spPr>
              <a:xfrm>
                <a:off x="1705099" y="2564904"/>
                <a:ext cx="1800200" cy="1800200"/>
              </a:xfrm>
              <a:prstGeom prst="ellipse">
                <a:avLst/>
              </a:prstGeom>
              <a:solidFill>
                <a:srgbClr val="405F8F"/>
              </a:solidFill>
              <a:ln>
                <a:noFill/>
              </a:ln>
              <a:effectLst>
                <a:outerShdw algn="tl" blurRad="444500" dir="2700000" dist="889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22" name="椭圆 21"/>
              <p:cNvSpPr/>
              <p:nvPr/>
            </p:nvSpPr>
            <p:spPr>
              <a:xfrm>
                <a:off x="1853307" y="2713112"/>
                <a:ext cx="1503784" cy="1503784"/>
              </a:xfrm>
              <a:prstGeom prst="ellipse">
                <a:avLst/>
              </a:prstGeom>
              <a:blipFill>
                <a:blip r:embed="rId3"/>
                <a:stretch>
                  <a:fillRect/>
                </a:stretch>
              </a:blip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grpSp>
        <p:sp>
          <p:nvSpPr>
            <p:cNvPr id="20" name="TextBox 19"/>
            <p:cNvSpPr txBox="1"/>
            <p:nvPr/>
          </p:nvSpPr>
          <p:spPr>
            <a:xfrm>
              <a:off x="6217936" y="1271633"/>
              <a:ext cx="527724" cy="294000"/>
            </a:xfrm>
            <a:prstGeom prst="rect">
              <a:avLst/>
            </a:prstGeom>
            <a:noFill/>
          </p:spPr>
          <p:txBody>
            <a:bodyPr rtlCol="0" wrap="square">
              <a:spAutoFit/>
            </a:bodyPr>
            <a:lstStyle/>
            <a:p>
              <a:pPr algn="ctr"/>
              <a:r>
                <a:rPr altLang="zh-CN" b="1" lang="en-US" sz="2000">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04</a:t>
              </a:r>
            </a:p>
          </p:txBody>
        </p:sp>
      </p:grpSp>
      <p:grpSp>
        <p:nvGrpSpPr>
          <p:cNvPr id="71" name="组合 70"/>
          <p:cNvGrpSpPr/>
          <p:nvPr/>
        </p:nvGrpSpPr>
        <p:grpSpPr>
          <a:xfrm>
            <a:off x="7965205" y="3356308"/>
            <a:ext cx="2884910" cy="864780"/>
            <a:chOff x="8149535" y="1459078"/>
            <a:chExt cx="2884910" cy="864780"/>
          </a:xfrm>
        </p:grpSpPr>
        <p:sp>
          <p:nvSpPr>
            <p:cNvPr id="72" name="矩形 71"/>
            <p:cNvSpPr/>
            <p:nvPr/>
          </p:nvSpPr>
          <p:spPr>
            <a:xfrm>
              <a:off x="8149535" y="1800638"/>
              <a:ext cx="2884910" cy="518160"/>
            </a:xfrm>
            <a:prstGeom prst="rect">
              <a:avLst/>
            </a:prstGeom>
          </p:spPr>
          <p:txBody>
            <a:bodyPr wrap="square">
              <a:spAutoFit/>
            </a:bodyPr>
            <a:lstStyle/>
            <a:p>
              <a:r>
                <a:rPr altLang="en-US" lang="zh-CN" sz="1400">
                  <a:solidFill>
                    <a:schemeClr val="bg1">
                      <a:lumMod val="50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此处添加详细文本描述，建议与标题相关并符合整体语言风格</a:t>
              </a:r>
            </a:p>
          </p:txBody>
        </p:sp>
        <p:sp>
          <p:nvSpPr>
            <p:cNvPr id="73" name="矩形 72"/>
            <p:cNvSpPr/>
            <p:nvPr/>
          </p:nvSpPr>
          <p:spPr>
            <a:xfrm>
              <a:off x="8154126" y="1459078"/>
              <a:ext cx="2020814" cy="365760"/>
            </a:xfrm>
            <a:prstGeom prst="rect">
              <a:avLst/>
            </a:prstGeom>
          </p:spPr>
          <p:txBody>
            <a:bodyPr wrap="square">
              <a:spAutoFit/>
            </a:bodyPr>
            <a:lstStyle/>
            <a:p>
              <a:r>
                <a:rPr altLang="en-US" b="1" lang="zh-CN">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资源合理利用</a:t>
              </a:r>
            </a:p>
          </p:txBody>
        </p:sp>
      </p:grpSp>
      <p:grpSp>
        <p:nvGrpSpPr>
          <p:cNvPr id="74" name="组合 73"/>
          <p:cNvGrpSpPr/>
          <p:nvPr/>
        </p:nvGrpSpPr>
        <p:grpSpPr>
          <a:xfrm>
            <a:off x="7245125" y="3429000"/>
            <a:ext cx="711242" cy="701976"/>
            <a:chOff x="6217935" y="1158425"/>
            <a:chExt cx="527724" cy="520849"/>
          </a:xfrm>
        </p:grpSpPr>
        <p:grpSp>
          <p:nvGrpSpPr>
            <p:cNvPr id="75" name="组合 74"/>
            <p:cNvGrpSpPr/>
            <p:nvPr/>
          </p:nvGrpSpPr>
          <p:grpSpPr>
            <a:xfrm>
              <a:off x="6219351" y="1158425"/>
              <a:ext cx="520849" cy="520849"/>
              <a:chOff x="1705099" y="2564904"/>
              <a:chExt cx="1800200" cy="1800200"/>
            </a:xfrm>
          </p:grpSpPr>
          <p:sp>
            <p:nvSpPr>
              <p:cNvPr id="77" name="椭圆 76"/>
              <p:cNvSpPr/>
              <p:nvPr/>
            </p:nvSpPr>
            <p:spPr>
              <a:xfrm>
                <a:off x="1705099" y="2564904"/>
                <a:ext cx="1800200" cy="1800200"/>
              </a:xfrm>
              <a:prstGeom prst="ellipse">
                <a:avLst/>
              </a:prstGeom>
              <a:solidFill>
                <a:srgbClr val="405F8F"/>
              </a:solidFill>
              <a:ln>
                <a:noFill/>
              </a:ln>
              <a:effectLst>
                <a:outerShdw algn="tl" blurRad="444500" dir="2700000" dist="889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78" name="椭圆 77"/>
              <p:cNvSpPr/>
              <p:nvPr/>
            </p:nvSpPr>
            <p:spPr>
              <a:xfrm>
                <a:off x="1853307" y="2713112"/>
                <a:ext cx="1503784" cy="1503784"/>
              </a:xfrm>
              <a:prstGeom prst="ellipse">
                <a:avLst/>
              </a:prstGeom>
              <a:blipFill>
                <a:blip r:embed="rId3"/>
                <a:stretch>
                  <a:fillRect/>
                </a:stretch>
              </a:blip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grpSp>
        <p:sp>
          <p:nvSpPr>
            <p:cNvPr id="76" name="TextBox 75"/>
            <p:cNvSpPr txBox="1"/>
            <p:nvPr/>
          </p:nvSpPr>
          <p:spPr>
            <a:xfrm>
              <a:off x="6217935" y="1271633"/>
              <a:ext cx="527724" cy="294000"/>
            </a:xfrm>
            <a:prstGeom prst="rect">
              <a:avLst/>
            </a:prstGeom>
            <a:noFill/>
          </p:spPr>
          <p:txBody>
            <a:bodyPr rtlCol="0" wrap="square">
              <a:spAutoFit/>
            </a:bodyPr>
            <a:lstStyle/>
            <a:p>
              <a:pPr algn="ctr"/>
              <a:r>
                <a:rPr altLang="zh-CN" b="1" lang="en-US" sz="2000">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05</a:t>
              </a:r>
            </a:p>
          </p:txBody>
        </p:sp>
      </p:grpSp>
      <p:grpSp>
        <p:nvGrpSpPr>
          <p:cNvPr id="79" name="组合 78"/>
          <p:cNvGrpSpPr/>
          <p:nvPr/>
        </p:nvGrpSpPr>
        <p:grpSpPr>
          <a:xfrm>
            <a:off x="7249715" y="4652452"/>
            <a:ext cx="2884910" cy="864780"/>
            <a:chOff x="8149535" y="1459078"/>
            <a:chExt cx="2884910" cy="864780"/>
          </a:xfrm>
        </p:grpSpPr>
        <p:sp>
          <p:nvSpPr>
            <p:cNvPr id="80" name="矩形 79"/>
            <p:cNvSpPr/>
            <p:nvPr/>
          </p:nvSpPr>
          <p:spPr>
            <a:xfrm>
              <a:off x="8149534" y="1800638"/>
              <a:ext cx="2884910" cy="518160"/>
            </a:xfrm>
            <a:prstGeom prst="rect">
              <a:avLst/>
            </a:prstGeom>
          </p:spPr>
          <p:txBody>
            <a:bodyPr wrap="square">
              <a:spAutoFit/>
            </a:bodyPr>
            <a:lstStyle/>
            <a:p>
              <a:r>
                <a:rPr altLang="en-US" lang="zh-CN" sz="1400">
                  <a:solidFill>
                    <a:schemeClr val="bg1">
                      <a:lumMod val="50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此处添加详细文本描述，建议与标题相关并符合整体语言风格</a:t>
              </a:r>
            </a:p>
          </p:txBody>
        </p:sp>
        <p:sp>
          <p:nvSpPr>
            <p:cNvPr id="81" name="矩形 80"/>
            <p:cNvSpPr/>
            <p:nvPr/>
          </p:nvSpPr>
          <p:spPr>
            <a:xfrm>
              <a:off x="8154125" y="1459078"/>
              <a:ext cx="2020814" cy="365760"/>
            </a:xfrm>
            <a:prstGeom prst="rect">
              <a:avLst/>
            </a:prstGeom>
          </p:spPr>
          <p:txBody>
            <a:bodyPr wrap="square">
              <a:spAutoFit/>
            </a:bodyPr>
            <a:lstStyle/>
            <a:p>
              <a:r>
                <a:rPr altLang="en-US" b="1" lang="zh-CN">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上下沟通一致</a:t>
              </a:r>
            </a:p>
          </p:txBody>
        </p:sp>
      </p:grpSp>
      <p:grpSp>
        <p:nvGrpSpPr>
          <p:cNvPr id="82" name="组合 81"/>
          <p:cNvGrpSpPr/>
          <p:nvPr/>
        </p:nvGrpSpPr>
        <p:grpSpPr>
          <a:xfrm>
            <a:off x="6529635" y="4725144"/>
            <a:ext cx="711242" cy="701976"/>
            <a:chOff x="6217935" y="1158425"/>
            <a:chExt cx="527724" cy="520849"/>
          </a:xfrm>
        </p:grpSpPr>
        <p:grpSp>
          <p:nvGrpSpPr>
            <p:cNvPr id="83" name="组合 82"/>
            <p:cNvGrpSpPr/>
            <p:nvPr/>
          </p:nvGrpSpPr>
          <p:grpSpPr>
            <a:xfrm>
              <a:off x="6219351" y="1158425"/>
              <a:ext cx="520849" cy="520849"/>
              <a:chOff x="1705099" y="2564904"/>
              <a:chExt cx="1800200" cy="1800200"/>
            </a:xfrm>
          </p:grpSpPr>
          <p:sp>
            <p:nvSpPr>
              <p:cNvPr id="85" name="椭圆 84"/>
              <p:cNvSpPr/>
              <p:nvPr/>
            </p:nvSpPr>
            <p:spPr>
              <a:xfrm>
                <a:off x="1705099" y="2564904"/>
                <a:ext cx="1800200" cy="1800200"/>
              </a:xfrm>
              <a:prstGeom prst="ellipse">
                <a:avLst/>
              </a:prstGeom>
              <a:solidFill>
                <a:srgbClr val="405F8F"/>
              </a:solidFill>
              <a:ln>
                <a:noFill/>
              </a:ln>
              <a:effectLst>
                <a:outerShdw algn="tl" blurRad="444500" dir="2700000" dist="889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92" name="椭圆 91"/>
              <p:cNvSpPr/>
              <p:nvPr/>
            </p:nvSpPr>
            <p:spPr>
              <a:xfrm>
                <a:off x="1853307" y="2713112"/>
                <a:ext cx="1503784" cy="1503784"/>
              </a:xfrm>
              <a:prstGeom prst="ellipse">
                <a:avLst/>
              </a:prstGeom>
              <a:blipFill>
                <a:blip r:embed="rId3"/>
                <a:stretch>
                  <a:fillRect/>
                </a:stretch>
              </a:blip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grpSp>
        <p:sp>
          <p:nvSpPr>
            <p:cNvPr id="84" name="TextBox 83"/>
            <p:cNvSpPr txBox="1"/>
            <p:nvPr/>
          </p:nvSpPr>
          <p:spPr>
            <a:xfrm>
              <a:off x="6217936" y="1271633"/>
              <a:ext cx="527724" cy="294000"/>
            </a:xfrm>
            <a:prstGeom prst="rect">
              <a:avLst/>
            </a:prstGeom>
            <a:noFill/>
          </p:spPr>
          <p:txBody>
            <a:bodyPr rtlCol="0" wrap="square">
              <a:spAutoFit/>
            </a:bodyPr>
            <a:lstStyle/>
            <a:p>
              <a:pPr algn="ctr"/>
              <a:r>
                <a:rPr altLang="zh-CN" b="1" lang="en-US" sz="2000">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06</a:t>
              </a:r>
            </a:p>
          </p:txBody>
        </p:sp>
      </p:grpSp>
    </p:spTree>
  </p:cSld>
  <p:clrMapOvr>
    <a:masterClrMapping/>
  </p:clrMapOvr>
  <mc:AlternateContent>
    <mc:Choice Requires="p14">
      <p:transition p14:dur="1400" spd="slow">
        <p14:ripp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1" presetSubtype="0">
                                  <p:stCondLst>
                                    <p:cond delay="0"/>
                                  </p:stCondLst>
                                  <p:iterate type="lt">
                                    <p:tmPct val="10000"/>
                                  </p:iterate>
                                  <p:childTnLst>
                                    <p:set>
                                      <p:cBhvr>
                                        <p:cTn dur="1" fill="hold" id="6">
                                          <p:stCondLst>
                                            <p:cond delay="0"/>
                                          </p:stCondLst>
                                        </p:cTn>
                                        <p:tgtEl>
                                          <p:spTgt spid="91"/>
                                        </p:tgtEl>
                                        <p:attrNameLst>
                                          <p:attrName>style.visibility</p:attrName>
                                        </p:attrNameLst>
                                      </p:cBhvr>
                                      <p:to>
                                        <p:strVal val="visible"/>
                                      </p:to>
                                    </p:set>
                                    <p:anim calcmode="lin" valueType="num">
                                      <p:cBhvr>
                                        <p:cTn dur="500" fill="hold" id="7"/>
                                        <p:tgtEl>
                                          <p:spTgt spid="91"/>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
                                        <p:tgtEl>
                                          <p:spTgt spid="91"/>
                                        </p:tgtEl>
                                        <p:attrNameLst>
                                          <p:attrName>ppt_y</p:attrName>
                                        </p:attrNameLst>
                                      </p:cBhvr>
                                      <p:tavLst>
                                        <p:tav tm="0">
                                          <p:val>
                                            <p:strVal val="#ppt_y"/>
                                          </p:val>
                                        </p:tav>
                                        <p:tav tm="100000">
                                          <p:val>
                                            <p:strVal val="#ppt_y"/>
                                          </p:val>
                                        </p:tav>
                                      </p:tavLst>
                                    </p:anim>
                                    <p:anim calcmode="lin" valueType="num">
                                      <p:cBhvr>
                                        <p:cTn dur="500" fill="hold" id="9"/>
                                        <p:tgtEl>
                                          <p:spTgt spid="91"/>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
                                        <p:tgtEl>
                                          <p:spTgt spid="91"/>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1" tmFilter="0,0; .5, 1; 1, 1"/>
                                        <p:tgtEl>
                                          <p:spTgt spid="91"/>
                                        </p:tgtEl>
                                      </p:cBhvr>
                                    </p:animEffect>
                                  </p:childTnLst>
                                </p:cTn>
                              </p:par>
                              <p:par>
                                <p:cTn fill="hold" id="12" nodeType="withEffect" presetClass="entr" presetID="2" presetSubtype="8">
                                  <p:stCondLst>
                                    <p:cond delay="250"/>
                                  </p:stCondLst>
                                  <p:childTnLst>
                                    <p:set>
                                      <p:cBhvr>
                                        <p:cTn dur="1" fill="hold" id="13">
                                          <p:stCondLst>
                                            <p:cond delay="0"/>
                                          </p:stCondLst>
                                        </p:cTn>
                                        <p:tgtEl>
                                          <p:spTgt spid="98"/>
                                        </p:tgtEl>
                                        <p:attrNameLst>
                                          <p:attrName>style.visibility</p:attrName>
                                        </p:attrNameLst>
                                      </p:cBhvr>
                                      <p:to>
                                        <p:strVal val="visible"/>
                                      </p:to>
                                    </p:set>
                                    <p:anim calcmode="lin" valueType="num">
                                      <p:cBhvr additive="base">
                                        <p:cTn dur="500" fill="hold" id="14"/>
                                        <p:tgtEl>
                                          <p:spTgt spid="98"/>
                                        </p:tgtEl>
                                        <p:attrNameLst>
                                          <p:attrName>ppt_x</p:attrName>
                                        </p:attrNameLst>
                                      </p:cBhvr>
                                      <p:tavLst>
                                        <p:tav tm="0">
                                          <p:val>
                                            <p:strVal val="0-#ppt_w/2"/>
                                          </p:val>
                                        </p:tav>
                                        <p:tav tm="100000">
                                          <p:val>
                                            <p:strVal val="#ppt_x"/>
                                          </p:val>
                                        </p:tav>
                                      </p:tavLst>
                                    </p:anim>
                                    <p:anim calcmode="lin" valueType="num">
                                      <p:cBhvr additive="base">
                                        <p:cTn dur="500" fill="hold" id="15"/>
                                        <p:tgtEl>
                                          <p:spTgt spid="98"/>
                                        </p:tgtEl>
                                        <p:attrNameLst>
                                          <p:attrName>ppt_y</p:attrName>
                                        </p:attrNameLst>
                                      </p:cBhvr>
                                      <p:tavLst>
                                        <p:tav tm="0">
                                          <p:val>
                                            <p:strVal val="#ppt_y"/>
                                          </p:val>
                                        </p:tav>
                                        <p:tav tm="100000">
                                          <p:val>
                                            <p:strVal val="#ppt_y"/>
                                          </p:val>
                                        </p:tav>
                                      </p:tavLst>
                                    </p:anim>
                                  </p:childTnLst>
                                </p:cTn>
                              </p:par>
                              <p:par>
                                <p:cTn fill="hold" id="16" nodeType="withEffect" presetClass="entr" presetID="2" presetSubtype="2">
                                  <p:stCondLst>
                                    <p:cond delay="250"/>
                                  </p:stCondLst>
                                  <p:childTnLst>
                                    <p:set>
                                      <p:cBhvr>
                                        <p:cTn dur="1" fill="hold" id="17">
                                          <p:stCondLst>
                                            <p:cond delay="0"/>
                                          </p:stCondLst>
                                        </p:cTn>
                                        <p:tgtEl>
                                          <p:spTgt spid="95"/>
                                        </p:tgtEl>
                                        <p:attrNameLst>
                                          <p:attrName>style.visibility</p:attrName>
                                        </p:attrNameLst>
                                      </p:cBhvr>
                                      <p:to>
                                        <p:strVal val="visible"/>
                                      </p:to>
                                    </p:set>
                                    <p:anim calcmode="lin" valueType="num">
                                      <p:cBhvr additive="base">
                                        <p:cTn dur="500" fill="hold" id="18"/>
                                        <p:tgtEl>
                                          <p:spTgt spid="95"/>
                                        </p:tgtEl>
                                        <p:attrNameLst>
                                          <p:attrName>ppt_x</p:attrName>
                                        </p:attrNameLst>
                                      </p:cBhvr>
                                      <p:tavLst>
                                        <p:tav tm="0">
                                          <p:val>
                                            <p:strVal val="1+#ppt_w/2"/>
                                          </p:val>
                                        </p:tav>
                                        <p:tav tm="100000">
                                          <p:val>
                                            <p:strVal val="#ppt_x"/>
                                          </p:val>
                                        </p:tav>
                                      </p:tavLst>
                                    </p:anim>
                                    <p:anim calcmode="lin" valueType="num">
                                      <p:cBhvr additive="base">
                                        <p:cTn dur="500" fill="hold" id="19"/>
                                        <p:tgtEl>
                                          <p:spTgt spid="95"/>
                                        </p:tgtEl>
                                        <p:attrNameLst>
                                          <p:attrName>ppt_y</p:attrName>
                                        </p:attrNameLst>
                                      </p:cBhvr>
                                      <p:tavLst>
                                        <p:tav tm="0">
                                          <p:val>
                                            <p:strVal val="#ppt_y"/>
                                          </p:val>
                                        </p:tav>
                                        <p:tav tm="100000">
                                          <p:val>
                                            <p:strVal val="#ppt_y"/>
                                          </p:val>
                                        </p:tav>
                                      </p:tavLst>
                                    </p:anim>
                                  </p:childTnLst>
                                </p:cTn>
                              </p:par>
                              <p:par>
                                <p:cTn fill="hold" id="20" nodeType="withEffect" presetClass="entr" presetID="2" presetSubtype="8">
                                  <p:stCondLst>
                                    <p:cond delay="250"/>
                                  </p:stCondLst>
                                  <p:childTnLst>
                                    <p:set>
                                      <p:cBhvr>
                                        <p:cTn dur="1" fill="hold" id="21">
                                          <p:stCondLst>
                                            <p:cond delay="0"/>
                                          </p:stCondLst>
                                        </p:cTn>
                                        <p:tgtEl>
                                          <p:spTgt spid="102"/>
                                        </p:tgtEl>
                                        <p:attrNameLst>
                                          <p:attrName>style.visibility</p:attrName>
                                        </p:attrNameLst>
                                      </p:cBhvr>
                                      <p:to>
                                        <p:strVal val="visible"/>
                                      </p:to>
                                    </p:set>
                                    <p:anim calcmode="lin" valueType="num">
                                      <p:cBhvr additive="base">
                                        <p:cTn dur="500" fill="hold" id="22"/>
                                        <p:tgtEl>
                                          <p:spTgt spid="102"/>
                                        </p:tgtEl>
                                        <p:attrNameLst>
                                          <p:attrName>ppt_x</p:attrName>
                                        </p:attrNameLst>
                                      </p:cBhvr>
                                      <p:tavLst>
                                        <p:tav tm="0">
                                          <p:val>
                                            <p:strVal val="0-#ppt_w/2"/>
                                          </p:val>
                                        </p:tav>
                                        <p:tav tm="100000">
                                          <p:val>
                                            <p:strVal val="#ppt_x"/>
                                          </p:val>
                                        </p:tav>
                                      </p:tavLst>
                                    </p:anim>
                                    <p:anim calcmode="lin" valueType="num">
                                      <p:cBhvr additive="base">
                                        <p:cTn dur="500" fill="hold" id="23"/>
                                        <p:tgtEl>
                                          <p:spTgt spid="102"/>
                                        </p:tgtEl>
                                        <p:attrNameLst>
                                          <p:attrName>ppt_y</p:attrName>
                                        </p:attrNameLst>
                                      </p:cBhvr>
                                      <p:tavLst>
                                        <p:tav tm="0">
                                          <p:val>
                                            <p:strVal val="#ppt_y"/>
                                          </p:val>
                                        </p:tav>
                                        <p:tav tm="100000">
                                          <p:val>
                                            <p:strVal val="#ppt_y"/>
                                          </p:val>
                                        </p:tav>
                                      </p:tavLst>
                                    </p:anim>
                                  </p:childTnLst>
                                </p:cTn>
                              </p:par>
                              <p:par>
                                <p:cTn fill="hold" id="24" nodeType="withEffect" presetClass="entr" presetID="2" presetSubtype="2">
                                  <p:stCondLst>
                                    <p:cond delay="250"/>
                                  </p:stCondLst>
                                  <p:childTnLst>
                                    <p:set>
                                      <p:cBhvr>
                                        <p:cTn dur="1" fill="hold" id="25">
                                          <p:stCondLst>
                                            <p:cond delay="0"/>
                                          </p:stCondLst>
                                        </p:cTn>
                                        <p:tgtEl>
                                          <p:spTgt spid="101"/>
                                        </p:tgtEl>
                                        <p:attrNameLst>
                                          <p:attrName>style.visibility</p:attrName>
                                        </p:attrNameLst>
                                      </p:cBhvr>
                                      <p:to>
                                        <p:strVal val="visible"/>
                                      </p:to>
                                    </p:set>
                                    <p:anim calcmode="lin" valueType="num">
                                      <p:cBhvr additive="base">
                                        <p:cTn dur="500" fill="hold" id="26"/>
                                        <p:tgtEl>
                                          <p:spTgt spid="101"/>
                                        </p:tgtEl>
                                        <p:attrNameLst>
                                          <p:attrName>ppt_x</p:attrName>
                                        </p:attrNameLst>
                                      </p:cBhvr>
                                      <p:tavLst>
                                        <p:tav tm="0">
                                          <p:val>
                                            <p:strVal val="1+#ppt_w/2"/>
                                          </p:val>
                                        </p:tav>
                                        <p:tav tm="100000">
                                          <p:val>
                                            <p:strVal val="#ppt_x"/>
                                          </p:val>
                                        </p:tav>
                                      </p:tavLst>
                                    </p:anim>
                                    <p:anim calcmode="lin" valueType="num">
                                      <p:cBhvr additive="base">
                                        <p:cTn dur="500" fill="hold" id="27"/>
                                        <p:tgtEl>
                                          <p:spTgt spid="101"/>
                                        </p:tgtEl>
                                        <p:attrNameLst>
                                          <p:attrName>ppt_y</p:attrName>
                                        </p:attrNameLst>
                                      </p:cBhvr>
                                      <p:tavLst>
                                        <p:tav tm="0">
                                          <p:val>
                                            <p:strVal val="#ppt_y"/>
                                          </p:val>
                                        </p:tav>
                                        <p:tav tm="100000">
                                          <p:val>
                                            <p:strVal val="#ppt_y"/>
                                          </p:val>
                                        </p:tav>
                                      </p:tavLst>
                                    </p:anim>
                                  </p:childTnLst>
                                </p:cTn>
                              </p:par>
                              <p:par>
                                <p:cTn fill="hold" id="28" nodeType="withEffect" presetClass="entr" presetID="45" presetSubtype="0">
                                  <p:stCondLst>
                                    <p:cond delay="500"/>
                                  </p:stCondLst>
                                  <p:childTnLst>
                                    <p:set>
                                      <p:cBhvr>
                                        <p:cTn dur="1" fill="hold" id="29">
                                          <p:stCondLst>
                                            <p:cond delay="0"/>
                                          </p:stCondLst>
                                        </p:cTn>
                                        <p:tgtEl>
                                          <p:spTgt spid="12"/>
                                        </p:tgtEl>
                                        <p:attrNameLst>
                                          <p:attrName>style.visibility</p:attrName>
                                        </p:attrNameLst>
                                      </p:cBhvr>
                                      <p:to>
                                        <p:strVal val="visible"/>
                                      </p:to>
                                    </p:set>
                                    <p:animEffect filter="fade" transition="in">
                                      <p:cBhvr>
                                        <p:cTn dur="750" id="30"/>
                                        <p:tgtEl>
                                          <p:spTgt spid="12"/>
                                        </p:tgtEl>
                                      </p:cBhvr>
                                    </p:animEffect>
                                    <p:anim calcmode="lin" valueType="num">
                                      <p:cBhvr>
                                        <p:cTn dur="750" fill="hold" id="31"/>
                                        <p:tgtEl>
                                          <p:spTgt spid="12"/>
                                        </p:tgtEl>
                                        <p:attrNameLst>
                                          <p:attrName>ppt_w</p:attrName>
                                        </p:attrNameLst>
                                      </p:cBhvr>
                                      <p:tavLst>
                                        <p:tav fmla="#ppt_w*sin(2.5*pi*$)" tm="0">
                                          <p:val>
                                            <p:fltVal val="0"/>
                                          </p:val>
                                        </p:tav>
                                        <p:tav tm="100000">
                                          <p:val>
                                            <p:fltVal val="1"/>
                                          </p:val>
                                        </p:tav>
                                      </p:tavLst>
                                    </p:anim>
                                    <p:anim calcmode="lin" valueType="num">
                                      <p:cBhvr>
                                        <p:cTn dur="750" fill="hold" id="32"/>
                                        <p:tgtEl>
                                          <p:spTgt spid="12"/>
                                        </p:tgtEl>
                                        <p:attrNameLst>
                                          <p:attrName>ppt_h</p:attrName>
                                        </p:attrNameLst>
                                      </p:cBhvr>
                                      <p:tavLst>
                                        <p:tav tm="0">
                                          <p:val>
                                            <p:strVal val="#ppt_h"/>
                                          </p:val>
                                        </p:tav>
                                        <p:tav tm="100000">
                                          <p:val>
                                            <p:strVal val="#ppt_h"/>
                                          </p:val>
                                        </p:tav>
                                      </p:tavLst>
                                    </p:anim>
                                  </p:childTnLst>
                                </p:cTn>
                              </p:par>
                              <p:par>
                                <p:cTn fill="hold" grpId="0" id="33" nodeType="withEffect" presetClass="entr" presetID="53" presetSubtype="0">
                                  <p:stCondLst>
                                    <p:cond delay="1000"/>
                                  </p:stCondLst>
                                  <p:iterate type="lt">
                                    <p:tmPct val="20000"/>
                                  </p:iterate>
                                  <p:childTnLst>
                                    <p:set>
                                      <p:cBhvr>
                                        <p:cTn dur="1" fill="hold" id="34">
                                          <p:stCondLst>
                                            <p:cond delay="0"/>
                                          </p:stCondLst>
                                        </p:cTn>
                                        <p:tgtEl>
                                          <p:spTgt spid="15"/>
                                        </p:tgtEl>
                                        <p:attrNameLst>
                                          <p:attrName>style.visibility</p:attrName>
                                        </p:attrNameLst>
                                      </p:cBhvr>
                                      <p:to>
                                        <p:strVal val="visible"/>
                                      </p:to>
                                    </p:set>
                                    <p:anim calcmode="lin" valueType="num">
                                      <p:cBhvr>
                                        <p:cTn dur="500" fill="hold" id="35"/>
                                        <p:tgtEl>
                                          <p:spTgt spid="15"/>
                                        </p:tgtEl>
                                        <p:attrNameLst>
                                          <p:attrName>ppt_w</p:attrName>
                                        </p:attrNameLst>
                                      </p:cBhvr>
                                      <p:tavLst>
                                        <p:tav tm="0">
                                          <p:val>
                                            <p:fltVal val="0"/>
                                          </p:val>
                                        </p:tav>
                                        <p:tav tm="100000">
                                          <p:val>
                                            <p:strVal val="#ppt_w"/>
                                          </p:val>
                                        </p:tav>
                                      </p:tavLst>
                                    </p:anim>
                                    <p:anim calcmode="lin" valueType="num">
                                      <p:cBhvr>
                                        <p:cTn dur="500" fill="hold" id="36"/>
                                        <p:tgtEl>
                                          <p:spTgt spid="15"/>
                                        </p:tgtEl>
                                        <p:attrNameLst>
                                          <p:attrName>ppt_h</p:attrName>
                                        </p:attrNameLst>
                                      </p:cBhvr>
                                      <p:tavLst>
                                        <p:tav tm="0">
                                          <p:val>
                                            <p:fltVal val="0"/>
                                          </p:val>
                                        </p:tav>
                                        <p:tav tm="100000">
                                          <p:val>
                                            <p:strVal val="#ppt_h"/>
                                          </p:val>
                                        </p:tav>
                                      </p:tavLst>
                                    </p:anim>
                                    <p:animEffect filter="fade" transition="in">
                                      <p:cBhvr>
                                        <p:cTn dur="500" id="37"/>
                                        <p:tgtEl>
                                          <p:spTgt spid="15"/>
                                        </p:tgtEl>
                                      </p:cBhvr>
                                    </p:animEffect>
                                  </p:childTnLst>
                                </p:cTn>
                              </p:par>
                            </p:childTnLst>
                          </p:cTn>
                        </p:par>
                        <p:par>
                          <p:cTn fill="hold" id="38" nodeType="afterGroup">
                            <p:stCondLst>
                              <p:cond delay="1500"/>
                            </p:stCondLst>
                            <p:childTnLst>
                              <p:par>
                                <p:cTn fill="hold" grpId="0" id="39" nodeType="afterEffect" presetClass="entr" presetID="16" presetSubtype="21">
                                  <p:stCondLst>
                                    <p:cond delay="0"/>
                                  </p:stCondLst>
                                  <p:childTnLst>
                                    <p:set>
                                      <p:cBhvr>
                                        <p:cTn dur="1" fill="hold" id="40">
                                          <p:stCondLst>
                                            <p:cond delay="0"/>
                                          </p:stCondLst>
                                        </p:cTn>
                                        <p:tgtEl>
                                          <p:spTgt spid="36"/>
                                        </p:tgtEl>
                                        <p:attrNameLst>
                                          <p:attrName>style.visibility</p:attrName>
                                        </p:attrNameLst>
                                      </p:cBhvr>
                                      <p:to>
                                        <p:strVal val="visible"/>
                                      </p:to>
                                    </p:set>
                                    <p:animEffect filter="barn(inVertical)" transition="in">
                                      <p:cBhvr>
                                        <p:cTn dur="500" id="41"/>
                                        <p:tgtEl>
                                          <p:spTgt spid="36"/>
                                        </p:tgtEl>
                                      </p:cBhvr>
                                    </p:animEffect>
                                  </p:childTnLst>
                                </p:cTn>
                              </p:par>
                            </p:childTnLst>
                          </p:cTn>
                        </p:par>
                        <p:par>
                          <p:cTn fill="hold" id="42" nodeType="afterGroup">
                            <p:stCondLst>
                              <p:cond delay="2000"/>
                            </p:stCondLst>
                            <p:childTnLst>
                              <p:par>
                                <p:cTn fill="hold" id="43" nodeType="afterEffect" presetClass="entr" presetID="45" presetSubtype="0">
                                  <p:stCondLst>
                                    <p:cond delay="0"/>
                                  </p:stCondLst>
                                  <p:childTnLst>
                                    <p:set>
                                      <p:cBhvr>
                                        <p:cTn dur="1" fill="hold" id="44">
                                          <p:stCondLst>
                                            <p:cond delay="0"/>
                                          </p:stCondLst>
                                        </p:cTn>
                                        <p:tgtEl>
                                          <p:spTgt spid="18"/>
                                        </p:tgtEl>
                                        <p:attrNameLst>
                                          <p:attrName>style.visibility</p:attrName>
                                        </p:attrNameLst>
                                      </p:cBhvr>
                                      <p:to>
                                        <p:strVal val="visible"/>
                                      </p:to>
                                    </p:set>
                                    <p:animEffect filter="fade" transition="in">
                                      <p:cBhvr>
                                        <p:cTn dur="750" id="45"/>
                                        <p:tgtEl>
                                          <p:spTgt spid="18"/>
                                        </p:tgtEl>
                                      </p:cBhvr>
                                    </p:animEffect>
                                    <p:anim calcmode="lin" valueType="num">
                                      <p:cBhvr>
                                        <p:cTn dur="750" fill="hold" id="46"/>
                                        <p:tgtEl>
                                          <p:spTgt spid="18"/>
                                        </p:tgtEl>
                                        <p:attrNameLst>
                                          <p:attrName>ppt_w</p:attrName>
                                        </p:attrNameLst>
                                      </p:cBhvr>
                                      <p:tavLst>
                                        <p:tav fmla="#ppt_w*sin(2.5*pi*$)" tm="0">
                                          <p:val>
                                            <p:fltVal val="0"/>
                                          </p:val>
                                        </p:tav>
                                        <p:tav tm="100000">
                                          <p:val>
                                            <p:fltVal val="1"/>
                                          </p:val>
                                        </p:tav>
                                      </p:tavLst>
                                    </p:anim>
                                    <p:anim calcmode="lin" valueType="num">
                                      <p:cBhvr>
                                        <p:cTn dur="750" fill="hold" id="47"/>
                                        <p:tgtEl>
                                          <p:spTgt spid="18"/>
                                        </p:tgtEl>
                                        <p:attrNameLst>
                                          <p:attrName>ppt_h</p:attrName>
                                        </p:attrNameLst>
                                      </p:cBhvr>
                                      <p:tavLst>
                                        <p:tav tm="0">
                                          <p:val>
                                            <p:strVal val="#ppt_h"/>
                                          </p:val>
                                        </p:tav>
                                        <p:tav tm="100000">
                                          <p:val>
                                            <p:strVal val="#ppt_h"/>
                                          </p:val>
                                        </p:tav>
                                      </p:tavLst>
                                    </p:anim>
                                  </p:childTnLst>
                                </p:cTn>
                              </p:par>
                            </p:childTnLst>
                          </p:cTn>
                        </p:par>
                        <p:par>
                          <p:cTn fill="hold" id="48" nodeType="afterGroup">
                            <p:stCondLst>
                              <p:cond delay="2750"/>
                            </p:stCondLst>
                            <p:childTnLst>
                              <p:par>
                                <p:cTn fill="hold" id="49" nodeType="afterEffect" presetClass="entr" presetID="22" presetSubtype="2">
                                  <p:stCondLst>
                                    <p:cond delay="0"/>
                                  </p:stCondLst>
                                  <p:childTnLst>
                                    <p:set>
                                      <p:cBhvr>
                                        <p:cTn dur="1" fill="hold" id="50">
                                          <p:stCondLst>
                                            <p:cond delay="0"/>
                                          </p:stCondLst>
                                        </p:cTn>
                                        <p:tgtEl>
                                          <p:spTgt spid="23"/>
                                        </p:tgtEl>
                                        <p:attrNameLst>
                                          <p:attrName>style.visibility</p:attrName>
                                        </p:attrNameLst>
                                      </p:cBhvr>
                                      <p:to>
                                        <p:strVal val="visible"/>
                                      </p:to>
                                    </p:set>
                                    <p:animEffect filter="wipe(right)" transition="in">
                                      <p:cBhvr>
                                        <p:cTn dur="500" id="51"/>
                                        <p:tgtEl>
                                          <p:spTgt spid="23"/>
                                        </p:tgtEl>
                                      </p:cBhvr>
                                    </p:animEffect>
                                  </p:childTnLst>
                                </p:cTn>
                              </p:par>
                            </p:childTnLst>
                          </p:cTn>
                        </p:par>
                        <p:par>
                          <p:cTn fill="hold" id="52" nodeType="afterGroup">
                            <p:stCondLst>
                              <p:cond delay="3250"/>
                            </p:stCondLst>
                            <p:childTnLst>
                              <p:par>
                                <p:cTn fill="hold" id="53" nodeType="afterEffect" presetClass="entr" presetID="45" presetSubtype="0">
                                  <p:stCondLst>
                                    <p:cond delay="0"/>
                                  </p:stCondLst>
                                  <p:childTnLst>
                                    <p:set>
                                      <p:cBhvr>
                                        <p:cTn dur="1" fill="hold" id="54">
                                          <p:stCondLst>
                                            <p:cond delay="0"/>
                                          </p:stCondLst>
                                        </p:cTn>
                                        <p:tgtEl>
                                          <p:spTgt spid="38"/>
                                        </p:tgtEl>
                                        <p:attrNameLst>
                                          <p:attrName>style.visibility</p:attrName>
                                        </p:attrNameLst>
                                      </p:cBhvr>
                                      <p:to>
                                        <p:strVal val="visible"/>
                                      </p:to>
                                    </p:set>
                                    <p:animEffect filter="fade" transition="in">
                                      <p:cBhvr>
                                        <p:cTn dur="750" id="55"/>
                                        <p:tgtEl>
                                          <p:spTgt spid="38"/>
                                        </p:tgtEl>
                                      </p:cBhvr>
                                    </p:animEffect>
                                    <p:anim calcmode="lin" valueType="num">
                                      <p:cBhvr>
                                        <p:cTn dur="750" fill="hold" id="56"/>
                                        <p:tgtEl>
                                          <p:spTgt spid="38"/>
                                        </p:tgtEl>
                                        <p:attrNameLst>
                                          <p:attrName>ppt_w</p:attrName>
                                        </p:attrNameLst>
                                      </p:cBhvr>
                                      <p:tavLst>
                                        <p:tav fmla="#ppt_w*sin(2.5*pi*$)" tm="0">
                                          <p:val>
                                            <p:fltVal val="0"/>
                                          </p:val>
                                        </p:tav>
                                        <p:tav tm="100000">
                                          <p:val>
                                            <p:fltVal val="1"/>
                                          </p:val>
                                        </p:tav>
                                      </p:tavLst>
                                    </p:anim>
                                    <p:anim calcmode="lin" valueType="num">
                                      <p:cBhvr>
                                        <p:cTn dur="750" fill="hold" id="57"/>
                                        <p:tgtEl>
                                          <p:spTgt spid="38"/>
                                        </p:tgtEl>
                                        <p:attrNameLst>
                                          <p:attrName>ppt_h</p:attrName>
                                        </p:attrNameLst>
                                      </p:cBhvr>
                                      <p:tavLst>
                                        <p:tav tm="0">
                                          <p:val>
                                            <p:strVal val="#ppt_h"/>
                                          </p:val>
                                        </p:tav>
                                        <p:tav tm="100000">
                                          <p:val>
                                            <p:strVal val="#ppt_h"/>
                                          </p:val>
                                        </p:tav>
                                      </p:tavLst>
                                    </p:anim>
                                  </p:childTnLst>
                                </p:cTn>
                              </p:par>
                            </p:childTnLst>
                          </p:cTn>
                        </p:par>
                        <p:par>
                          <p:cTn fill="hold" id="58" nodeType="afterGroup">
                            <p:stCondLst>
                              <p:cond delay="4000"/>
                            </p:stCondLst>
                            <p:childTnLst>
                              <p:par>
                                <p:cTn fill="hold" id="59" nodeType="afterEffect" presetClass="entr" presetID="22" presetSubtype="2">
                                  <p:stCondLst>
                                    <p:cond delay="0"/>
                                  </p:stCondLst>
                                  <p:childTnLst>
                                    <p:set>
                                      <p:cBhvr>
                                        <p:cTn dur="1" fill="hold" id="60">
                                          <p:stCondLst>
                                            <p:cond delay="0"/>
                                          </p:stCondLst>
                                        </p:cTn>
                                        <p:tgtEl>
                                          <p:spTgt spid="47"/>
                                        </p:tgtEl>
                                        <p:attrNameLst>
                                          <p:attrName>style.visibility</p:attrName>
                                        </p:attrNameLst>
                                      </p:cBhvr>
                                      <p:to>
                                        <p:strVal val="visible"/>
                                      </p:to>
                                    </p:set>
                                    <p:animEffect filter="wipe(right)" transition="in">
                                      <p:cBhvr>
                                        <p:cTn dur="500" id="61"/>
                                        <p:tgtEl>
                                          <p:spTgt spid="47"/>
                                        </p:tgtEl>
                                      </p:cBhvr>
                                    </p:animEffect>
                                  </p:childTnLst>
                                </p:cTn>
                              </p:par>
                            </p:childTnLst>
                          </p:cTn>
                        </p:par>
                        <p:par>
                          <p:cTn fill="hold" id="62" nodeType="afterGroup">
                            <p:stCondLst>
                              <p:cond delay="4500"/>
                            </p:stCondLst>
                            <p:childTnLst>
                              <p:par>
                                <p:cTn fill="hold" id="63" nodeType="afterEffect" presetClass="entr" presetID="45" presetSubtype="0">
                                  <p:stCondLst>
                                    <p:cond delay="0"/>
                                  </p:stCondLst>
                                  <p:childTnLst>
                                    <p:set>
                                      <p:cBhvr>
                                        <p:cTn dur="1" fill="hold" id="64">
                                          <p:stCondLst>
                                            <p:cond delay="0"/>
                                          </p:stCondLst>
                                        </p:cTn>
                                        <p:tgtEl>
                                          <p:spTgt spid="55"/>
                                        </p:tgtEl>
                                        <p:attrNameLst>
                                          <p:attrName>style.visibility</p:attrName>
                                        </p:attrNameLst>
                                      </p:cBhvr>
                                      <p:to>
                                        <p:strVal val="visible"/>
                                      </p:to>
                                    </p:set>
                                    <p:animEffect filter="fade" transition="in">
                                      <p:cBhvr>
                                        <p:cTn dur="750" id="65"/>
                                        <p:tgtEl>
                                          <p:spTgt spid="55"/>
                                        </p:tgtEl>
                                      </p:cBhvr>
                                    </p:animEffect>
                                    <p:anim calcmode="lin" valueType="num">
                                      <p:cBhvr>
                                        <p:cTn dur="750" fill="hold" id="66"/>
                                        <p:tgtEl>
                                          <p:spTgt spid="55"/>
                                        </p:tgtEl>
                                        <p:attrNameLst>
                                          <p:attrName>ppt_w</p:attrName>
                                        </p:attrNameLst>
                                      </p:cBhvr>
                                      <p:tavLst>
                                        <p:tav fmla="#ppt_w*sin(2.5*pi*$)" tm="0">
                                          <p:val>
                                            <p:fltVal val="0"/>
                                          </p:val>
                                        </p:tav>
                                        <p:tav tm="100000">
                                          <p:val>
                                            <p:fltVal val="1"/>
                                          </p:val>
                                        </p:tav>
                                      </p:tavLst>
                                    </p:anim>
                                    <p:anim calcmode="lin" valueType="num">
                                      <p:cBhvr>
                                        <p:cTn dur="750" fill="hold" id="67"/>
                                        <p:tgtEl>
                                          <p:spTgt spid="55"/>
                                        </p:tgtEl>
                                        <p:attrNameLst>
                                          <p:attrName>ppt_h</p:attrName>
                                        </p:attrNameLst>
                                      </p:cBhvr>
                                      <p:tavLst>
                                        <p:tav tm="0">
                                          <p:val>
                                            <p:strVal val="#ppt_h"/>
                                          </p:val>
                                        </p:tav>
                                        <p:tav tm="100000">
                                          <p:val>
                                            <p:strVal val="#ppt_h"/>
                                          </p:val>
                                        </p:tav>
                                      </p:tavLst>
                                    </p:anim>
                                  </p:childTnLst>
                                </p:cTn>
                              </p:par>
                            </p:childTnLst>
                          </p:cTn>
                        </p:par>
                        <p:par>
                          <p:cTn fill="hold" id="68" nodeType="afterGroup">
                            <p:stCondLst>
                              <p:cond delay="5250"/>
                            </p:stCondLst>
                            <p:childTnLst>
                              <p:par>
                                <p:cTn fill="hold" id="69" nodeType="afterEffect" presetClass="entr" presetID="22" presetSubtype="2">
                                  <p:stCondLst>
                                    <p:cond delay="0"/>
                                  </p:stCondLst>
                                  <p:childTnLst>
                                    <p:set>
                                      <p:cBhvr>
                                        <p:cTn dur="1" fill="hold" id="70">
                                          <p:stCondLst>
                                            <p:cond delay="0"/>
                                          </p:stCondLst>
                                        </p:cTn>
                                        <p:tgtEl>
                                          <p:spTgt spid="60"/>
                                        </p:tgtEl>
                                        <p:attrNameLst>
                                          <p:attrName>style.visibility</p:attrName>
                                        </p:attrNameLst>
                                      </p:cBhvr>
                                      <p:to>
                                        <p:strVal val="visible"/>
                                      </p:to>
                                    </p:set>
                                    <p:animEffect filter="wipe(right)" transition="in">
                                      <p:cBhvr>
                                        <p:cTn dur="500" id="71"/>
                                        <p:tgtEl>
                                          <p:spTgt spid="60"/>
                                        </p:tgtEl>
                                      </p:cBhvr>
                                    </p:animEffect>
                                  </p:childTnLst>
                                </p:cTn>
                              </p:par>
                            </p:childTnLst>
                          </p:cTn>
                        </p:par>
                        <p:par>
                          <p:cTn fill="hold" id="72" nodeType="afterGroup">
                            <p:stCondLst>
                              <p:cond delay="5750"/>
                            </p:stCondLst>
                            <p:childTnLst>
                              <p:par>
                                <p:cTn fill="hold" id="73" nodeType="afterEffect" presetClass="entr" presetID="45" presetSubtype="0">
                                  <p:stCondLst>
                                    <p:cond delay="0"/>
                                  </p:stCondLst>
                                  <p:childTnLst>
                                    <p:set>
                                      <p:cBhvr>
                                        <p:cTn dur="1" fill="hold" id="74">
                                          <p:stCondLst>
                                            <p:cond delay="0"/>
                                          </p:stCondLst>
                                        </p:cTn>
                                        <p:tgtEl>
                                          <p:spTgt spid="63"/>
                                        </p:tgtEl>
                                        <p:attrNameLst>
                                          <p:attrName>style.visibility</p:attrName>
                                        </p:attrNameLst>
                                      </p:cBhvr>
                                      <p:to>
                                        <p:strVal val="visible"/>
                                      </p:to>
                                    </p:set>
                                    <p:animEffect filter="fade" transition="in">
                                      <p:cBhvr>
                                        <p:cTn dur="750" id="75"/>
                                        <p:tgtEl>
                                          <p:spTgt spid="63"/>
                                        </p:tgtEl>
                                      </p:cBhvr>
                                    </p:animEffect>
                                    <p:anim calcmode="lin" valueType="num">
                                      <p:cBhvr>
                                        <p:cTn dur="750" fill="hold" id="76"/>
                                        <p:tgtEl>
                                          <p:spTgt spid="63"/>
                                        </p:tgtEl>
                                        <p:attrNameLst>
                                          <p:attrName>ppt_w</p:attrName>
                                        </p:attrNameLst>
                                      </p:cBhvr>
                                      <p:tavLst>
                                        <p:tav fmla="#ppt_w*sin(2.5*pi*$)" tm="0">
                                          <p:val>
                                            <p:fltVal val="0"/>
                                          </p:val>
                                        </p:tav>
                                        <p:tav tm="100000">
                                          <p:val>
                                            <p:fltVal val="1"/>
                                          </p:val>
                                        </p:tav>
                                      </p:tavLst>
                                    </p:anim>
                                    <p:anim calcmode="lin" valueType="num">
                                      <p:cBhvr>
                                        <p:cTn dur="750" fill="hold" id="77"/>
                                        <p:tgtEl>
                                          <p:spTgt spid="63"/>
                                        </p:tgtEl>
                                        <p:attrNameLst>
                                          <p:attrName>ppt_h</p:attrName>
                                        </p:attrNameLst>
                                      </p:cBhvr>
                                      <p:tavLst>
                                        <p:tav tm="0">
                                          <p:val>
                                            <p:strVal val="#ppt_h"/>
                                          </p:val>
                                        </p:tav>
                                        <p:tav tm="100000">
                                          <p:val>
                                            <p:strVal val="#ppt_h"/>
                                          </p:val>
                                        </p:tav>
                                      </p:tavLst>
                                    </p:anim>
                                  </p:childTnLst>
                                </p:cTn>
                              </p:par>
                            </p:childTnLst>
                          </p:cTn>
                        </p:par>
                        <p:par>
                          <p:cTn fill="hold" id="78" nodeType="afterGroup">
                            <p:stCondLst>
                              <p:cond delay="6500"/>
                            </p:stCondLst>
                            <p:childTnLst>
                              <p:par>
                                <p:cTn fill="hold" id="79" nodeType="afterEffect" presetClass="entr" presetID="22" presetSubtype="2">
                                  <p:stCondLst>
                                    <p:cond delay="0"/>
                                  </p:stCondLst>
                                  <p:childTnLst>
                                    <p:set>
                                      <p:cBhvr>
                                        <p:cTn dur="1" fill="hold" id="80">
                                          <p:stCondLst>
                                            <p:cond delay="0"/>
                                          </p:stCondLst>
                                        </p:cTn>
                                        <p:tgtEl>
                                          <p:spTgt spid="68"/>
                                        </p:tgtEl>
                                        <p:attrNameLst>
                                          <p:attrName>style.visibility</p:attrName>
                                        </p:attrNameLst>
                                      </p:cBhvr>
                                      <p:to>
                                        <p:strVal val="visible"/>
                                      </p:to>
                                    </p:set>
                                    <p:animEffect filter="wipe(right)" transition="in">
                                      <p:cBhvr>
                                        <p:cTn dur="500" id="81"/>
                                        <p:tgtEl>
                                          <p:spTgt spid="68"/>
                                        </p:tgtEl>
                                      </p:cBhvr>
                                    </p:animEffect>
                                  </p:childTnLst>
                                </p:cTn>
                              </p:par>
                            </p:childTnLst>
                          </p:cTn>
                        </p:par>
                        <p:par>
                          <p:cTn fill="hold" id="82" nodeType="afterGroup">
                            <p:stCondLst>
                              <p:cond delay="7000"/>
                            </p:stCondLst>
                            <p:childTnLst>
                              <p:par>
                                <p:cTn fill="hold" id="83" nodeType="afterEffect" presetClass="entr" presetID="45" presetSubtype="0">
                                  <p:stCondLst>
                                    <p:cond delay="0"/>
                                  </p:stCondLst>
                                  <p:childTnLst>
                                    <p:set>
                                      <p:cBhvr>
                                        <p:cTn dur="1" fill="hold" id="84">
                                          <p:stCondLst>
                                            <p:cond delay="0"/>
                                          </p:stCondLst>
                                        </p:cTn>
                                        <p:tgtEl>
                                          <p:spTgt spid="74"/>
                                        </p:tgtEl>
                                        <p:attrNameLst>
                                          <p:attrName>style.visibility</p:attrName>
                                        </p:attrNameLst>
                                      </p:cBhvr>
                                      <p:to>
                                        <p:strVal val="visible"/>
                                      </p:to>
                                    </p:set>
                                    <p:animEffect filter="fade" transition="in">
                                      <p:cBhvr>
                                        <p:cTn dur="750" id="85"/>
                                        <p:tgtEl>
                                          <p:spTgt spid="74"/>
                                        </p:tgtEl>
                                      </p:cBhvr>
                                    </p:animEffect>
                                    <p:anim calcmode="lin" valueType="num">
                                      <p:cBhvr>
                                        <p:cTn dur="750" fill="hold" id="86"/>
                                        <p:tgtEl>
                                          <p:spTgt spid="74"/>
                                        </p:tgtEl>
                                        <p:attrNameLst>
                                          <p:attrName>ppt_w</p:attrName>
                                        </p:attrNameLst>
                                      </p:cBhvr>
                                      <p:tavLst>
                                        <p:tav fmla="#ppt_w*sin(2.5*pi*$)" tm="0">
                                          <p:val>
                                            <p:fltVal val="0"/>
                                          </p:val>
                                        </p:tav>
                                        <p:tav tm="100000">
                                          <p:val>
                                            <p:fltVal val="1"/>
                                          </p:val>
                                        </p:tav>
                                      </p:tavLst>
                                    </p:anim>
                                    <p:anim calcmode="lin" valueType="num">
                                      <p:cBhvr>
                                        <p:cTn dur="750" fill="hold" id="87"/>
                                        <p:tgtEl>
                                          <p:spTgt spid="74"/>
                                        </p:tgtEl>
                                        <p:attrNameLst>
                                          <p:attrName>ppt_h</p:attrName>
                                        </p:attrNameLst>
                                      </p:cBhvr>
                                      <p:tavLst>
                                        <p:tav tm="0">
                                          <p:val>
                                            <p:strVal val="#ppt_h"/>
                                          </p:val>
                                        </p:tav>
                                        <p:tav tm="100000">
                                          <p:val>
                                            <p:strVal val="#ppt_h"/>
                                          </p:val>
                                        </p:tav>
                                      </p:tavLst>
                                    </p:anim>
                                  </p:childTnLst>
                                </p:cTn>
                              </p:par>
                            </p:childTnLst>
                          </p:cTn>
                        </p:par>
                        <p:par>
                          <p:cTn fill="hold" id="88" nodeType="afterGroup">
                            <p:stCondLst>
                              <p:cond delay="7750"/>
                            </p:stCondLst>
                            <p:childTnLst>
                              <p:par>
                                <p:cTn fill="hold" id="89" nodeType="afterEffect" presetClass="entr" presetID="22" presetSubtype="2">
                                  <p:stCondLst>
                                    <p:cond delay="0"/>
                                  </p:stCondLst>
                                  <p:childTnLst>
                                    <p:set>
                                      <p:cBhvr>
                                        <p:cTn dur="1" fill="hold" id="90">
                                          <p:stCondLst>
                                            <p:cond delay="0"/>
                                          </p:stCondLst>
                                        </p:cTn>
                                        <p:tgtEl>
                                          <p:spTgt spid="71"/>
                                        </p:tgtEl>
                                        <p:attrNameLst>
                                          <p:attrName>style.visibility</p:attrName>
                                        </p:attrNameLst>
                                      </p:cBhvr>
                                      <p:to>
                                        <p:strVal val="visible"/>
                                      </p:to>
                                    </p:set>
                                    <p:animEffect filter="wipe(right)" transition="in">
                                      <p:cBhvr>
                                        <p:cTn dur="500" id="91"/>
                                        <p:tgtEl>
                                          <p:spTgt spid="71"/>
                                        </p:tgtEl>
                                      </p:cBhvr>
                                    </p:animEffect>
                                  </p:childTnLst>
                                </p:cTn>
                              </p:par>
                            </p:childTnLst>
                          </p:cTn>
                        </p:par>
                        <p:par>
                          <p:cTn fill="hold" id="92" nodeType="afterGroup">
                            <p:stCondLst>
                              <p:cond delay="8250"/>
                            </p:stCondLst>
                            <p:childTnLst>
                              <p:par>
                                <p:cTn fill="hold" id="93" nodeType="afterEffect" presetClass="entr" presetID="45" presetSubtype="0">
                                  <p:stCondLst>
                                    <p:cond delay="0"/>
                                  </p:stCondLst>
                                  <p:childTnLst>
                                    <p:set>
                                      <p:cBhvr>
                                        <p:cTn dur="1" fill="hold" id="94">
                                          <p:stCondLst>
                                            <p:cond delay="0"/>
                                          </p:stCondLst>
                                        </p:cTn>
                                        <p:tgtEl>
                                          <p:spTgt spid="82"/>
                                        </p:tgtEl>
                                        <p:attrNameLst>
                                          <p:attrName>style.visibility</p:attrName>
                                        </p:attrNameLst>
                                      </p:cBhvr>
                                      <p:to>
                                        <p:strVal val="visible"/>
                                      </p:to>
                                    </p:set>
                                    <p:animEffect filter="fade" transition="in">
                                      <p:cBhvr>
                                        <p:cTn dur="750" id="95"/>
                                        <p:tgtEl>
                                          <p:spTgt spid="82"/>
                                        </p:tgtEl>
                                      </p:cBhvr>
                                    </p:animEffect>
                                    <p:anim calcmode="lin" valueType="num">
                                      <p:cBhvr>
                                        <p:cTn dur="750" fill="hold" id="96"/>
                                        <p:tgtEl>
                                          <p:spTgt spid="82"/>
                                        </p:tgtEl>
                                        <p:attrNameLst>
                                          <p:attrName>ppt_w</p:attrName>
                                        </p:attrNameLst>
                                      </p:cBhvr>
                                      <p:tavLst>
                                        <p:tav fmla="#ppt_w*sin(2.5*pi*$)" tm="0">
                                          <p:val>
                                            <p:fltVal val="0"/>
                                          </p:val>
                                        </p:tav>
                                        <p:tav tm="100000">
                                          <p:val>
                                            <p:fltVal val="1"/>
                                          </p:val>
                                        </p:tav>
                                      </p:tavLst>
                                    </p:anim>
                                    <p:anim calcmode="lin" valueType="num">
                                      <p:cBhvr>
                                        <p:cTn dur="750" fill="hold" id="97"/>
                                        <p:tgtEl>
                                          <p:spTgt spid="82"/>
                                        </p:tgtEl>
                                        <p:attrNameLst>
                                          <p:attrName>ppt_h</p:attrName>
                                        </p:attrNameLst>
                                      </p:cBhvr>
                                      <p:tavLst>
                                        <p:tav tm="0">
                                          <p:val>
                                            <p:strVal val="#ppt_h"/>
                                          </p:val>
                                        </p:tav>
                                        <p:tav tm="100000">
                                          <p:val>
                                            <p:strVal val="#ppt_h"/>
                                          </p:val>
                                        </p:tav>
                                      </p:tavLst>
                                    </p:anim>
                                  </p:childTnLst>
                                </p:cTn>
                              </p:par>
                            </p:childTnLst>
                          </p:cTn>
                        </p:par>
                        <p:par>
                          <p:cTn fill="hold" id="98" nodeType="afterGroup">
                            <p:stCondLst>
                              <p:cond delay="9000"/>
                            </p:stCondLst>
                            <p:childTnLst>
                              <p:par>
                                <p:cTn fill="hold" id="99" nodeType="afterEffect" presetClass="entr" presetID="22" presetSubtype="2">
                                  <p:stCondLst>
                                    <p:cond delay="0"/>
                                  </p:stCondLst>
                                  <p:childTnLst>
                                    <p:set>
                                      <p:cBhvr>
                                        <p:cTn dur="1" fill="hold" id="100">
                                          <p:stCondLst>
                                            <p:cond delay="0"/>
                                          </p:stCondLst>
                                        </p:cTn>
                                        <p:tgtEl>
                                          <p:spTgt spid="79"/>
                                        </p:tgtEl>
                                        <p:attrNameLst>
                                          <p:attrName>style.visibility</p:attrName>
                                        </p:attrNameLst>
                                      </p:cBhvr>
                                      <p:to>
                                        <p:strVal val="visible"/>
                                      </p:to>
                                    </p:set>
                                    <p:animEffect filter="wipe(right)" transition="in">
                                      <p:cBhvr>
                                        <p:cTn dur="500" id="101"/>
                                        <p:tgtEl>
                                          <p:spTgt spid="7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1"/>
      <p:bldP grpId="0" spid="15"/>
      <p:bldP grpId="0" spid="36"/>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91" name="TextBox 90"/>
          <p:cNvSpPr txBox="1"/>
          <p:nvPr/>
        </p:nvSpPr>
        <p:spPr>
          <a:xfrm>
            <a:off x="4770648" y="188640"/>
            <a:ext cx="2623083" cy="457200"/>
          </a:xfrm>
          <a:prstGeom prst="rect">
            <a:avLst/>
          </a:prstGeom>
          <a:noFill/>
        </p:spPr>
        <p:txBody>
          <a:bodyPr rtlCol="0" wrap="square">
            <a:spAutoFit/>
          </a:bodyPr>
          <a:lstStyle/>
          <a:p>
            <a:pPr algn="ctr"/>
            <a:r>
              <a:rPr altLang="en-US" b="1" lang="zh-CN" sz="2400">
                <a:solidFill>
                  <a:schemeClr val="tx1">
                    <a:lumMod val="50000"/>
                    <a:lumOff val="50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掌握关键要点</a:t>
            </a:r>
          </a:p>
        </p:txBody>
      </p:sp>
      <p:cxnSp>
        <p:nvCxnSpPr>
          <p:cNvPr id="95" name="直接连接符 94"/>
          <p:cNvCxnSpPr/>
          <p:nvPr/>
        </p:nvCxnSpPr>
        <p:spPr>
          <a:xfrm>
            <a:off x="7393731" y="419473"/>
            <a:ext cx="446449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a:off x="336947" y="423828"/>
            <a:ext cx="439248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a:off x="7393731" y="476672"/>
            <a:ext cx="4464496"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a:off x="336947" y="481027"/>
            <a:ext cx="4392488"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圆角矩形 11"/>
          <p:cNvSpPr/>
          <p:nvPr/>
        </p:nvSpPr>
        <p:spPr>
          <a:xfrm>
            <a:off x="1849115" y="2967606"/>
            <a:ext cx="2664296" cy="2765650"/>
          </a:xfrm>
          <a:prstGeom prst="roundRect">
            <a:avLst/>
          </a:prstGeom>
          <a:noFill/>
          <a:ln w="12700">
            <a:solidFill>
              <a:srgbClr val="405F8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grpSp>
        <p:nvGrpSpPr>
          <p:cNvPr id="13" name="组合 12"/>
          <p:cNvGrpSpPr/>
          <p:nvPr/>
        </p:nvGrpSpPr>
        <p:grpSpPr>
          <a:xfrm>
            <a:off x="2388491" y="1759336"/>
            <a:ext cx="1585543" cy="1585543"/>
            <a:chOff x="1705099" y="2564904"/>
            <a:chExt cx="1800200" cy="1800200"/>
          </a:xfrm>
        </p:grpSpPr>
        <p:sp>
          <p:nvSpPr>
            <p:cNvPr id="14" name="椭圆 13"/>
            <p:cNvSpPr/>
            <p:nvPr/>
          </p:nvSpPr>
          <p:spPr>
            <a:xfrm>
              <a:off x="1705099" y="2564904"/>
              <a:ext cx="1800200" cy="1800200"/>
            </a:xfrm>
            <a:prstGeom prst="ellipse">
              <a:avLst/>
            </a:prstGeom>
            <a:solidFill>
              <a:srgbClr val="405F8F"/>
            </a:solidFill>
            <a:ln>
              <a:noFill/>
            </a:ln>
            <a:effectLst>
              <a:outerShdw algn="tl" blurRad="444500" dir="2700000" dist="889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15" name="椭圆 14"/>
            <p:cNvSpPr/>
            <p:nvPr/>
          </p:nvSpPr>
          <p:spPr>
            <a:xfrm>
              <a:off x="1853307" y="2713112"/>
              <a:ext cx="1503784" cy="1503784"/>
            </a:xfrm>
            <a:prstGeom prst="ellipse">
              <a:avLst/>
            </a:prstGeom>
            <a:blipFill>
              <a:blip r:embed="rId3"/>
              <a:stretch>
                <a:fillRect/>
              </a:stretch>
            </a:blip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grpSp>
      <p:sp>
        <p:nvSpPr>
          <p:cNvPr id="16" name="TextBox 15"/>
          <p:cNvSpPr txBox="1"/>
          <p:nvPr/>
        </p:nvSpPr>
        <p:spPr>
          <a:xfrm>
            <a:off x="2427934" y="2136609"/>
            <a:ext cx="1443297" cy="822960"/>
          </a:xfrm>
          <a:prstGeom prst="rect">
            <a:avLst/>
          </a:prstGeom>
          <a:noFill/>
        </p:spPr>
        <p:txBody>
          <a:bodyPr rtlCol="0" wrap="square">
            <a:spAutoFit/>
          </a:bodyPr>
          <a:lstStyle/>
          <a:p>
            <a:pPr algn="ctr"/>
            <a:r>
              <a:rPr altLang="en-US" b="1" lang="zh-CN" sz="2400">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添加</a:t>
            </a:r>
          </a:p>
          <a:p>
            <a:pPr algn="ctr"/>
            <a:r>
              <a:rPr altLang="en-US" b="1" lang="zh-CN" sz="2400">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标题</a:t>
            </a:r>
          </a:p>
        </p:txBody>
      </p:sp>
      <p:grpSp>
        <p:nvGrpSpPr>
          <p:cNvPr id="17" name="组合 16"/>
          <p:cNvGrpSpPr/>
          <p:nvPr/>
        </p:nvGrpSpPr>
        <p:grpSpPr>
          <a:xfrm>
            <a:off x="3495599" y="2636912"/>
            <a:ext cx="711242" cy="701976"/>
            <a:chOff x="6217935" y="1158425"/>
            <a:chExt cx="527724" cy="520849"/>
          </a:xfrm>
        </p:grpSpPr>
        <p:grpSp>
          <p:nvGrpSpPr>
            <p:cNvPr id="18" name="组合 17"/>
            <p:cNvGrpSpPr/>
            <p:nvPr/>
          </p:nvGrpSpPr>
          <p:grpSpPr>
            <a:xfrm>
              <a:off x="6219351" y="1158425"/>
              <a:ext cx="520849" cy="520849"/>
              <a:chOff x="1705099" y="2564904"/>
              <a:chExt cx="1800200" cy="1800200"/>
            </a:xfrm>
          </p:grpSpPr>
          <p:sp>
            <p:nvSpPr>
              <p:cNvPr id="20" name="椭圆 19"/>
              <p:cNvSpPr/>
              <p:nvPr/>
            </p:nvSpPr>
            <p:spPr>
              <a:xfrm>
                <a:off x="1705099" y="2564904"/>
                <a:ext cx="1800200" cy="1800200"/>
              </a:xfrm>
              <a:prstGeom prst="ellipse">
                <a:avLst/>
              </a:prstGeom>
              <a:solidFill>
                <a:srgbClr val="405F8F"/>
              </a:solidFill>
              <a:ln>
                <a:noFill/>
              </a:ln>
              <a:effectLst>
                <a:outerShdw algn="tl" blurRad="444500" dir="2700000" dist="889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21" name="椭圆 20"/>
              <p:cNvSpPr/>
              <p:nvPr/>
            </p:nvSpPr>
            <p:spPr>
              <a:xfrm>
                <a:off x="1853307" y="2713112"/>
                <a:ext cx="1503784" cy="1503784"/>
              </a:xfrm>
              <a:prstGeom prst="ellipse">
                <a:avLst/>
              </a:prstGeom>
              <a:blipFill>
                <a:blip r:embed="rId3"/>
                <a:stretch>
                  <a:fillRect/>
                </a:stretch>
              </a:blip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grpSp>
        <p:sp>
          <p:nvSpPr>
            <p:cNvPr id="19" name="TextBox 18"/>
            <p:cNvSpPr txBox="1"/>
            <p:nvPr/>
          </p:nvSpPr>
          <p:spPr>
            <a:xfrm>
              <a:off x="6217936" y="1271633"/>
              <a:ext cx="527724" cy="294000"/>
            </a:xfrm>
            <a:prstGeom prst="rect">
              <a:avLst/>
            </a:prstGeom>
            <a:noFill/>
          </p:spPr>
          <p:txBody>
            <a:bodyPr rtlCol="0" wrap="square">
              <a:spAutoFit/>
            </a:bodyPr>
            <a:lstStyle/>
            <a:p>
              <a:pPr algn="ctr"/>
              <a:r>
                <a:rPr altLang="zh-CN" b="1" lang="en-US" sz="2000">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01</a:t>
              </a:r>
            </a:p>
          </p:txBody>
        </p:sp>
      </p:grpSp>
      <p:sp>
        <p:nvSpPr>
          <p:cNvPr id="22" name="矩形 47"/>
          <p:cNvSpPr>
            <a:spLocks noChangeArrowheads="1"/>
          </p:cNvSpPr>
          <p:nvPr/>
        </p:nvSpPr>
        <p:spPr bwMode="auto">
          <a:xfrm>
            <a:off x="1974593" y="3581004"/>
            <a:ext cx="2466810" cy="184657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wrap="square">
            <a:spAutoFit/>
          </a:bodyPr>
          <a:lstStyle/>
          <a:p>
            <a:pPr algn="just">
              <a:lnSpc>
                <a:spcPts val="2000"/>
              </a:lnSpc>
            </a:pPr>
            <a:r>
              <a:rPr altLang="en-US" lang="zh-CN" sz="1400">
                <a:solidFill>
                  <a:schemeClr val="tx1">
                    <a:lumMod val="50000"/>
                    <a:lumOff val="50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详写内容……点击输入本栏的具体文字，简明扼要的说明分项内容，此为概念图解，请根据您的具体内容酌情修改详写内容……点击输入本栏的具体文字，简明扼要的说明分项内容，此为概念图解</a:t>
            </a:r>
          </a:p>
        </p:txBody>
      </p:sp>
      <p:sp>
        <p:nvSpPr>
          <p:cNvPr id="23" name="圆角矩形 22"/>
          <p:cNvSpPr/>
          <p:nvPr/>
        </p:nvSpPr>
        <p:spPr>
          <a:xfrm>
            <a:off x="4729435" y="2967606"/>
            <a:ext cx="2664296" cy="2765650"/>
          </a:xfrm>
          <a:prstGeom prst="roundRect">
            <a:avLst/>
          </a:prstGeom>
          <a:noFill/>
          <a:ln w="12700">
            <a:solidFill>
              <a:srgbClr val="405F8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grpSp>
        <p:nvGrpSpPr>
          <p:cNvPr id="24" name="组合 23"/>
          <p:cNvGrpSpPr/>
          <p:nvPr/>
        </p:nvGrpSpPr>
        <p:grpSpPr>
          <a:xfrm>
            <a:off x="5268811" y="1759336"/>
            <a:ext cx="1585543" cy="1585543"/>
            <a:chOff x="1705099" y="2564904"/>
            <a:chExt cx="1800200" cy="1800200"/>
          </a:xfrm>
        </p:grpSpPr>
        <p:sp>
          <p:nvSpPr>
            <p:cNvPr id="25" name="椭圆 24"/>
            <p:cNvSpPr/>
            <p:nvPr/>
          </p:nvSpPr>
          <p:spPr>
            <a:xfrm>
              <a:off x="1705099" y="2564904"/>
              <a:ext cx="1800200" cy="1800200"/>
            </a:xfrm>
            <a:prstGeom prst="ellipse">
              <a:avLst/>
            </a:prstGeom>
            <a:solidFill>
              <a:srgbClr val="405F8F"/>
            </a:solidFill>
            <a:ln>
              <a:noFill/>
            </a:ln>
            <a:effectLst>
              <a:outerShdw algn="tl" blurRad="444500" dir="2700000" dist="889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26" name="椭圆 25"/>
            <p:cNvSpPr/>
            <p:nvPr/>
          </p:nvSpPr>
          <p:spPr>
            <a:xfrm>
              <a:off x="1853307" y="2713112"/>
              <a:ext cx="1503784" cy="1503784"/>
            </a:xfrm>
            <a:prstGeom prst="ellipse">
              <a:avLst/>
            </a:prstGeom>
            <a:blipFill>
              <a:blip r:embed="rId3"/>
              <a:stretch>
                <a:fillRect/>
              </a:stretch>
            </a:blip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grpSp>
      <p:sp>
        <p:nvSpPr>
          <p:cNvPr id="27" name="TextBox 26"/>
          <p:cNvSpPr txBox="1"/>
          <p:nvPr/>
        </p:nvSpPr>
        <p:spPr>
          <a:xfrm>
            <a:off x="5308254" y="2136609"/>
            <a:ext cx="1443297" cy="822960"/>
          </a:xfrm>
          <a:prstGeom prst="rect">
            <a:avLst/>
          </a:prstGeom>
          <a:noFill/>
        </p:spPr>
        <p:txBody>
          <a:bodyPr rtlCol="0" wrap="square">
            <a:spAutoFit/>
          </a:bodyPr>
          <a:lstStyle/>
          <a:p>
            <a:pPr algn="ctr"/>
            <a:r>
              <a:rPr altLang="en-US" b="1" lang="zh-CN" sz="2400">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添加</a:t>
            </a:r>
          </a:p>
          <a:p>
            <a:pPr algn="ctr"/>
            <a:r>
              <a:rPr altLang="en-US" b="1" lang="zh-CN" sz="2400">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标题</a:t>
            </a:r>
          </a:p>
        </p:txBody>
      </p:sp>
      <p:grpSp>
        <p:nvGrpSpPr>
          <p:cNvPr id="28" name="组合 27"/>
          <p:cNvGrpSpPr/>
          <p:nvPr/>
        </p:nvGrpSpPr>
        <p:grpSpPr>
          <a:xfrm>
            <a:off x="6375919" y="2636912"/>
            <a:ext cx="711242" cy="701976"/>
            <a:chOff x="6217935" y="1158425"/>
            <a:chExt cx="527724" cy="520849"/>
          </a:xfrm>
        </p:grpSpPr>
        <p:grpSp>
          <p:nvGrpSpPr>
            <p:cNvPr id="29" name="组合 28"/>
            <p:cNvGrpSpPr/>
            <p:nvPr/>
          </p:nvGrpSpPr>
          <p:grpSpPr>
            <a:xfrm>
              <a:off x="6219351" y="1158425"/>
              <a:ext cx="520849" cy="520849"/>
              <a:chOff x="1705099" y="2564904"/>
              <a:chExt cx="1800200" cy="1800200"/>
            </a:xfrm>
          </p:grpSpPr>
          <p:sp>
            <p:nvSpPr>
              <p:cNvPr id="31" name="椭圆 30"/>
              <p:cNvSpPr/>
              <p:nvPr/>
            </p:nvSpPr>
            <p:spPr>
              <a:xfrm>
                <a:off x="1705099" y="2564904"/>
                <a:ext cx="1800200" cy="1800200"/>
              </a:xfrm>
              <a:prstGeom prst="ellipse">
                <a:avLst/>
              </a:prstGeom>
              <a:solidFill>
                <a:srgbClr val="405F8F"/>
              </a:solidFill>
              <a:ln>
                <a:noFill/>
              </a:ln>
              <a:effectLst>
                <a:outerShdw algn="tl" blurRad="444500" dir="2700000" dist="889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32" name="椭圆 31"/>
              <p:cNvSpPr/>
              <p:nvPr/>
            </p:nvSpPr>
            <p:spPr>
              <a:xfrm>
                <a:off x="1853307" y="2713112"/>
                <a:ext cx="1503784" cy="1503784"/>
              </a:xfrm>
              <a:prstGeom prst="ellipse">
                <a:avLst/>
              </a:prstGeom>
              <a:blipFill>
                <a:blip r:embed="rId3"/>
                <a:stretch>
                  <a:fillRect/>
                </a:stretch>
              </a:blip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grpSp>
        <p:sp>
          <p:nvSpPr>
            <p:cNvPr id="30" name="TextBox 29"/>
            <p:cNvSpPr txBox="1"/>
            <p:nvPr/>
          </p:nvSpPr>
          <p:spPr>
            <a:xfrm>
              <a:off x="6217936" y="1271633"/>
              <a:ext cx="527724" cy="294000"/>
            </a:xfrm>
            <a:prstGeom prst="rect">
              <a:avLst/>
            </a:prstGeom>
            <a:noFill/>
          </p:spPr>
          <p:txBody>
            <a:bodyPr rtlCol="0" wrap="square">
              <a:spAutoFit/>
            </a:bodyPr>
            <a:lstStyle/>
            <a:p>
              <a:pPr algn="ctr"/>
              <a:r>
                <a:rPr altLang="zh-CN" b="1" lang="en-US" sz="2000">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02</a:t>
              </a:r>
            </a:p>
          </p:txBody>
        </p:sp>
      </p:grpSp>
      <p:sp>
        <p:nvSpPr>
          <p:cNvPr id="33" name="矩形 47"/>
          <p:cNvSpPr>
            <a:spLocks noChangeArrowheads="1"/>
          </p:cNvSpPr>
          <p:nvPr/>
        </p:nvSpPr>
        <p:spPr bwMode="auto">
          <a:xfrm>
            <a:off x="4854913" y="3581004"/>
            <a:ext cx="2466810" cy="184657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wrap="square">
            <a:spAutoFit/>
          </a:bodyPr>
          <a:lstStyle/>
          <a:p>
            <a:pPr algn="just">
              <a:lnSpc>
                <a:spcPts val="2000"/>
              </a:lnSpc>
            </a:pPr>
            <a:r>
              <a:rPr altLang="en-US" lang="zh-CN" sz="1400">
                <a:solidFill>
                  <a:schemeClr val="tx1">
                    <a:lumMod val="50000"/>
                    <a:lumOff val="50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详写内容……点击输入本栏的具体文字，简明扼要的说明分项内容，此为概念图解，请根据您的具体内容酌情修改详写内容……点击输入本栏的具体文字，简明扼要的说明分项内容，此为概念图解</a:t>
            </a:r>
          </a:p>
        </p:txBody>
      </p:sp>
      <p:sp>
        <p:nvSpPr>
          <p:cNvPr id="34" name="圆角矩形 33"/>
          <p:cNvSpPr/>
          <p:nvPr/>
        </p:nvSpPr>
        <p:spPr>
          <a:xfrm>
            <a:off x="7609755" y="2967606"/>
            <a:ext cx="2664296" cy="2765650"/>
          </a:xfrm>
          <a:prstGeom prst="roundRect">
            <a:avLst/>
          </a:prstGeom>
          <a:noFill/>
          <a:ln w="12700">
            <a:solidFill>
              <a:srgbClr val="405F8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grpSp>
        <p:nvGrpSpPr>
          <p:cNvPr id="35" name="组合 34"/>
          <p:cNvGrpSpPr/>
          <p:nvPr/>
        </p:nvGrpSpPr>
        <p:grpSpPr>
          <a:xfrm>
            <a:off x="8149131" y="1759336"/>
            <a:ext cx="1585543" cy="1585543"/>
            <a:chOff x="1705099" y="2564904"/>
            <a:chExt cx="1800200" cy="1800200"/>
          </a:xfrm>
        </p:grpSpPr>
        <p:sp>
          <p:nvSpPr>
            <p:cNvPr id="36" name="椭圆 35"/>
            <p:cNvSpPr/>
            <p:nvPr/>
          </p:nvSpPr>
          <p:spPr>
            <a:xfrm>
              <a:off x="1705099" y="2564904"/>
              <a:ext cx="1800200" cy="1800200"/>
            </a:xfrm>
            <a:prstGeom prst="ellipse">
              <a:avLst/>
            </a:prstGeom>
            <a:solidFill>
              <a:srgbClr val="405F8F"/>
            </a:solidFill>
            <a:ln>
              <a:noFill/>
            </a:ln>
            <a:effectLst>
              <a:outerShdw algn="tl" blurRad="444500" dir="2700000" dist="889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37" name="椭圆 36"/>
            <p:cNvSpPr/>
            <p:nvPr/>
          </p:nvSpPr>
          <p:spPr>
            <a:xfrm>
              <a:off x="1853307" y="2713112"/>
              <a:ext cx="1503784" cy="1503784"/>
            </a:xfrm>
            <a:prstGeom prst="ellipse">
              <a:avLst/>
            </a:prstGeom>
            <a:blipFill>
              <a:blip r:embed="rId3"/>
              <a:stretch>
                <a:fillRect/>
              </a:stretch>
            </a:blip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grpSp>
      <p:sp>
        <p:nvSpPr>
          <p:cNvPr id="38" name="TextBox 37"/>
          <p:cNvSpPr txBox="1"/>
          <p:nvPr/>
        </p:nvSpPr>
        <p:spPr>
          <a:xfrm>
            <a:off x="8188574" y="2136609"/>
            <a:ext cx="1443297" cy="822960"/>
          </a:xfrm>
          <a:prstGeom prst="rect">
            <a:avLst/>
          </a:prstGeom>
          <a:noFill/>
        </p:spPr>
        <p:txBody>
          <a:bodyPr rtlCol="0" wrap="square">
            <a:spAutoFit/>
          </a:bodyPr>
          <a:lstStyle/>
          <a:p>
            <a:pPr algn="ctr"/>
            <a:r>
              <a:rPr altLang="en-US" b="1" lang="zh-CN" sz="2400">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添加</a:t>
            </a:r>
          </a:p>
          <a:p>
            <a:pPr algn="ctr"/>
            <a:r>
              <a:rPr altLang="en-US" b="1" lang="zh-CN" sz="2400">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标题</a:t>
            </a:r>
          </a:p>
        </p:txBody>
      </p:sp>
      <p:grpSp>
        <p:nvGrpSpPr>
          <p:cNvPr id="39" name="组合 38"/>
          <p:cNvGrpSpPr/>
          <p:nvPr/>
        </p:nvGrpSpPr>
        <p:grpSpPr>
          <a:xfrm>
            <a:off x="9256239" y="2636912"/>
            <a:ext cx="711242" cy="701976"/>
            <a:chOff x="6217935" y="1158425"/>
            <a:chExt cx="527724" cy="520849"/>
          </a:xfrm>
        </p:grpSpPr>
        <p:grpSp>
          <p:nvGrpSpPr>
            <p:cNvPr id="40" name="组合 39"/>
            <p:cNvGrpSpPr/>
            <p:nvPr/>
          </p:nvGrpSpPr>
          <p:grpSpPr>
            <a:xfrm>
              <a:off x="6219351" y="1158425"/>
              <a:ext cx="520849" cy="520849"/>
              <a:chOff x="1705099" y="2564904"/>
              <a:chExt cx="1800200" cy="1800200"/>
            </a:xfrm>
          </p:grpSpPr>
          <p:sp>
            <p:nvSpPr>
              <p:cNvPr id="42" name="椭圆 41"/>
              <p:cNvSpPr/>
              <p:nvPr/>
            </p:nvSpPr>
            <p:spPr>
              <a:xfrm>
                <a:off x="1705099" y="2564904"/>
                <a:ext cx="1800200" cy="1800200"/>
              </a:xfrm>
              <a:prstGeom prst="ellipse">
                <a:avLst/>
              </a:prstGeom>
              <a:solidFill>
                <a:srgbClr val="405F8F"/>
              </a:solidFill>
              <a:ln>
                <a:noFill/>
              </a:ln>
              <a:effectLst>
                <a:outerShdw algn="tl" blurRad="444500" dir="2700000" dist="889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43" name="椭圆 42"/>
              <p:cNvSpPr/>
              <p:nvPr/>
            </p:nvSpPr>
            <p:spPr>
              <a:xfrm>
                <a:off x="1853307" y="2713112"/>
                <a:ext cx="1503784" cy="1503784"/>
              </a:xfrm>
              <a:prstGeom prst="ellipse">
                <a:avLst/>
              </a:prstGeom>
              <a:blipFill>
                <a:blip r:embed="rId3"/>
                <a:stretch>
                  <a:fillRect/>
                </a:stretch>
              </a:blip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grpSp>
        <p:sp>
          <p:nvSpPr>
            <p:cNvPr id="41" name="TextBox 40"/>
            <p:cNvSpPr txBox="1"/>
            <p:nvPr/>
          </p:nvSpPr>
          <p:spPr>
            <a:xfrm>
              <a:off x="6217936" y="1271633"/>
              <a:ext cx="527724" cy="294000"/>
            </a:xfrm>
            <a:prstGeom prst="rect">
              <a:avLst/>
            </a:prstGeom>
            <a:noFill/>
          </p:spPr>
          <p:txBody>
            <a:bodyPr rtlCol="0" wrap="square">
              <a:spAutoFit/>
            </a:bodyPr>
            <a:lstStyle/>
            <a:p>
              <a:pPr algn="ctr"/>
              <a:r>
                <a:rPr altLang="zh-CN" b="1" lang="en-US" sz="2000">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03</a:t>
              </a:r>
            </a:p>
          </p:txBody>
        </p:sp>
      </p:grpSp>
      <p:sp>
        <p:nvSpPr>
          <p:cNvPr id="44" name="矩形 47"/>
          <p:cNvSpPr>
            <a:spLocks noChangeArrowheads="1"/>
          </p:cNvSpPr>
          <p:nvPr/>
        </p:nvSpPr>
        <p:spPr bwMode="auto">
          <a:xfrm>
            <a:off x="7735234" y="3581004"/>
            <a:ext cx="2466810" cy="184657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wrap="square">
            <a:spAutoFit/>
          </a:bodyPr>
          <a:lstStyle/>
          <a:p>
            <a:pPr algn="just">
              <a:lnSpc>
                <a:spcPts val="2000"/>
              </a:lnSpc>
            </a:pPr>
            <a:r>
              <a:rPr altLang="en-US" lang="zh-CN" sz="1400">
                <a:solidFill>
                  <a:schemeClr val="tx1">
                    <a:lumMod val="50000"/>
                    <a:lumOff val="50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详写内容……点击输入本栏的具体文字，简明扼要的说明分项内容，此为概念图解，请根据您的具体内容酌情修改详写内容……点击输入本栏的具体文字，简明扼要的说明分项内容，此为概念图解</a:t>
            </a:r>
          </a:p>
        </p:txBody>
      </p:sp>
    </p:spTree>
  </p:cSld>
  <p:clrMapOvr>
    <a:masterClrMapping/>
  </p:clrMapOvr>
  <mc:AlternateContent>
    <mc:Choice Requires="p14">
      <p:transition p14:dur="1400" spd="slow">
        <p14:ripp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1" presetSubtype="0">
                                  <p:stCondLst>
                                    <p:cond delay="0"/>
                                  </p:stCondLst>
                                  <p:iterate type="lt">
                                    <p:tmPct val="10000"/>
                                  </p:iterate>
                                  <p:childTnLst>
                                    <p:set>
                                      <p:cBhvr>
                                        <p:cTn dur="1" fill="hold" id="6">
                                          <p:stCondLst>
                                            <p:cond delay="0"/>
                                          </p:stCondLst>
                                        </p:cTn>
                                        <p:tgtEl>
                                          <p:spTgt spid="91"/>
                                        </p:tgtEl>
                                        <p:attrNameLst>
                                          <p:attrName>style.visibility</p:attrName>
                                        </p:attrNameLst>
                                      </p:cBhvr>
                                      <p:to>
                                        <p:strVal val="visible"/>
                                      </p:to>
                                    </p:set>
                                    <p:anim calcmode="lin" valueType="num">
                                      <p:cBhvr>
                                        <p:cTn dur="500" fill="hold" id="7"/>
                                        <p:tgtEl>
                                          <p:spTgt spid="91"/>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
                                        <p:tgtEl>
                                          <p:spTgt spid="91"/>
                                        </p:tgtEl>
                                        <p:attrNameLst>
                                          <p:attrName>ppt_y</p:attrName>
                                        </p:attrNameLst>
                                      </p:cBhvr>
                                      <p:tavLst>
                                        <p:tav tm="0">
                                          <p:val>
                                            <p:strVal val="#ppt_y"/>
                                          </p:val>
                                        </p:tav>
                                        <p:tav tm="100000">
                                          <p:val>
                                            <p:strVal val="#ppt_y"/>
                                          </p:val>
                                        </p:tav>
                                      </p:tavLst>
                                    </p:anim>
                                    <p:anim calcmode="lin" valueType="num">
                                      <p:cBhvr>
                                        <p:cTn dur="500" fill="hold" id="9"/>
                                        <p:tgtEl>
                                          <p:spTgt spid="91"/>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
                                        <p:tgtEl>
                                          <p:spTgt spid="91"/>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1" tmFilter="0,0; .5, 1; 1, 1"/>
                                        <p:tgtEl>
                                          <p:spTgt spid="91"/>
                                        </p:tgtEl>
                                      </p:cBhvr>
                                    </p:animEffect>
                                  </p:childTnLst>
                                </p:cTn>
                              </p:par>
                              <p:par>
                                <p:cTn fill="hold" id="12" nodeType="withEffect" presetClass="entr" presetID="2" presetSubtype="8">
                                  <p:stCondLst>
                                    <p:cond delay="250"/>
                                  </p:stCondLst>
                                  <p:childTnLst>
                                    <p:set>
                                      <p:cBhvr>
                                        <p:cTn dur="1" fill="hold" id="13">
                                          <p:stCondLst>
                                            <p:cond delay="0"/>
                                          </p:stCondLst>
                                        </p:cTn>
                                        <p:tgtEl>
                                          <p:spTgt spid="98"/>
                                        </p:tgtEl>
                                        <p:attrNameLst>
                                          <p:attrName>style.visibility</p:attrName>
                                        </p:attrNameLst>
                                      </p:cBhvr>
                                      <p:to>
                                        <p:strVal val="visible"/>
                                      </p:to>
                                    </p:set>
                                    <p:anim calcmode="lin" valueType="num">
                                      <p:cBhvr additive="base">
                                        <p:cTn dur="500" fill="hold" id="14"/>
                                        <p:tgtEl>
                                          <p:spTgt spid="98"/>
                                        </p:tgtEl>
                                        <p:attrNameLst>
                                          <p:attrName>ppt_x</p:attrName>
                                        </p:attrNameLst>
                                      </p:cBhvr>
                                      <p:tavLst>
                                        <p:tav tm="0">
                                          <p:val>
                                            <p:strVal val="0-#ppt_w/2"/>
                                          </p:val>
                                        </p:tav>
                                        <p:tav tm="100000">
                                          <p:val>
                                            <p:strVal val="#ppt_x"/>
                                          </p:val>
                                        </p:tav>
                                      </p:tavLst>
                                    </p:anim>
                                    <p:anim calcmode="lin" valueType="num">
                                      <p:cBhvr additive="base">
                                        <p:cTn dur="500" fill="hold" id="15"/>
                                        <p:tgtEl>
                                          <p:spTgt spid="98"/>
                                        </p:tgtEl>
                                        <p:attrNameLst>
                                          <p:attrName>ppt_y</p:attrName>
                                        </p:attrNameLst>
                                      </p:cBhvr>
                                      <p:tavLst>
                                        <p:tav tm="0">
                                          <p:val>
                                            <p:strVal val="#ppt_y"/>
                                          </p:val>
                                        </p:tav>
                                        <p:tav tm="100000">
                                          <p:val>
                                            <p:strVal val="#ppt_y"/>
                                          </p:val>
                                        </p:tav>
                                      </p:tavLst>
                                    </p:anim>
                                  </p:childTnLst>
                                </p:cTn>
                              </p:par>
                              <p:par>
                                <p:cTn fill="hold" id="16" nodeType="withEffect" presetClass="entr" presetID="2" presetSubtype="2">
                                  <p:stCondLst>
                                    <p:cond delay="250"/>
                                  </p:stCondLst>
                                  <p:childTnLst>
                                    <p:set>
                                      <p:cBhvr>
                                        <p:cTn dur="1" fill="hold" id="17">
                                          <p:stCondLst>
                                            <p:cond delay="0"/>
                                          </p:stCondLst>
                                        </p:cTn>
                                        <p:tgtEl>
                                          <p:spTgt spid="95"/>
                                        </p:tgtEl>
                                        <p:attrNameLst>
                                          <p:attrName>style.visibility</p:attrName>
                                        </p:attrNameLst>
                                      </p:cBhvr>
                                      <p:to>
                                        <p:strVal val="visible"/>
                                      </p:to>
                                    </p:set>
                                    <p:anim calcmode="lin" valueType="num">
                                      <p:cBhvr additive="base">
                                        <p:cTn dur="500" fill="hold" id="18"/>
                                        <p:tgtEl>
                                          <p:spTgt spid="95"/>
                                        </p:tgtEl>
                                        <p:attrNameLst>
                                          <p:attrName>ppt_x</p:attrName>
                                        </p:attrNameLst>
                                      </p:cBhvr>
                                      <p:tavLst>
                                        <p:tav tm="0">
                                          <p:val>
                                            <p:strVal val="1+#ppt_w/2"/>
                                          </p:val>
                                        </p:tav>
                                        <p:tav tm="100000">
                                          <p:val>
                                            <p:strVal val="#ppt_x"/>
                                          </p:val>
                                        </p:tav>
                                      </p:tavLst>
                                    </p:anim>
                                    <p:anim calcmode="lin" valueType="num">
                                      <p:cBhvr additive="base">
                                        <p:cTn dur="500" fill="hold" id="19"/>
                                        <p:tgtEl>
                                          <p:spTgt spid="95"/>
                                        </p:tgtEl>
                                        <p:attrNameLst>
                                          <p:attrName>ppt_y</p:attrName>
                                        </p:attrNameLst>
                                      </p:cBhvr>
                                      <p:tavLst>
                                        <p:tav tm="0">
                                          <p:val>
                                            <p:strVal val="#ppt_y"/>
                                          </p:val>
                                        </p:tav>
                                        <p:tav tm="100000">
                                          <p:val>
                                            <p:strVal val="#ppt_y"/>
                                          </p:val>
                                        </p:tav>
                                      </p:tavLst>
                                    </p:anim>
                                  </p:childTnLst>
                                </p:cTn>
                              </p:par>
                              <p:par>
                                <p:cTn fill="hold" id="20" nodeType="withEffect" presetClass="entr" presetID="2" presetSubtype="8">
                                  <p:stCondLst>
                                    <p:cond delay="250"/>
                                  </p:stCondLst>
                                  <p:childTnLst>
                                    <p:set>
                                      <p:cBhvr>
                                        <p:cTn dur="1" fill="hold" id="21">
                                          <p:stCondLst>
                                            <p:cond delay="0"/>
                                          </p:stCondLst>
                                        </p:cTn>
                                        <p:tgtEl>
                                          <p:spTgt spid="102"/>
                                        </p:tgtEl>
                                        <p:attrNameLst>
                                          <p:attrName>style.visibility</p:attrName>
                                        </p:attrNameLst>
                                      </p:cBhvr>
                                      <p:to>
                                        <p:strVal val="visible"/>
                                      </p:to>
                                    </p:set>
                                    <p:anim calcmode="lin" valueType="num">
                                      <p:cBhvr additive="base">
                                        <p:cTn dur="500" fill="hold" id="22"/>
                                        <p:tgtEl>
                                          <p:spTgt spid="102"/>
                                        </p:tgtEl>
                                        <p:attrNameLst>
                                          <p:attrName>ppt_x</p:attrName>
                                        </p:attrNameLst>
                                      </p:cBhvr>
                                      <p:tavLst>
                                        <p:tav tm="0">
                                          <p:val>
                                            <p:strVal val="0-#ppt_w/2"/>
                                          </p:val>
                                        </p:tav>
                                        <p:tav tm="100000">
                                          <p:val>
                                            <p:strVal val="#ppt_x"/>
                                          </p:val>
                                        </p:tav>
                                      </p:tavLst>
                                    </p:anim>
                                    <p:anim calcmode="lin" valueType="num">
                                      <p:cBhvr additive="base">
                                        <p:cTn dur="500" fill="hold" id="23"/>
                                        <p:tgtEl>
                                          <p:spTgt spid="102"/>
                                        </p:tgtEl>
                                        <p:attrNameLst>
                                          <p:attrName>ppt_y</p:attrName>
                                        </p:attrNameLst>
                                      </p:cBhvr>
                                      <p:tavLst>
                                        <p:tav tm="0">
                                          <p:val>
                                            <p:strVal val="#ppt_y"/>
                                          </p:val>
                                        </p:tav>
                                        <p:tav tm="100000">
                                          <p:val>
                                            <p:strVal val="#ppt_y"/>
                                          </p:val>
                                        </p:tav>
                                      </p:tavLst>
                                    </p:anim>
                                  </p:childTnLst>
                                </p:cTn>
                              </p:par>
                              <p:par>
                                <p:cTn fill="hold" id="24" nodeType="withEffect" presetClass="entr" presetID="2" presetSubtype="2">
                                  <p:stCondLst>
                                    <p:cond delay="250"/>
                                  </p:stCondLst>
                                  <p:childTnLst>
                                    <p:set>
                                      <p:cBhvr>
                                        <p:cTn dur="1" fill="hold" id="25">
                                          <p:stCondLst>
                                            <p:cond delay="0"/>
                                          </p:stCondLst>
                                        </p:cTn>
                                        <p:tgtEl>
                                          <p:spTgt spid="101"/>
                                        </p:tgtEl>
                                        <p:attrNameLst>
                                          <p:attrName>style.visibility</p:attrName>
                                        </p:attrNameLst>
                                      </p:cBhvr>
                                      <p:to>
                                        <p:strVal val="visible"/>
                                      </p:to>
                                    </p:set>
                                    <p:anim calcmode="lin" valueType="num">
                                      <p:cBhvr additive="base">
                                        <p:cTn dur="500" fill="hold" id="26"/>
                                        <p:tgtEl>
                                          <p:spTgt spid="101"/>
                                        </p:tgtEl>
                                        <p:attrNameLst>
                                          <p:attrName>ppt_x</p:attrName>
                                        </p:attrNameLst>
                                      </p:cBhvr>
                                      <p:tavLst>
                                        <p:tav tm="0">
                                          <p:val>
                                            <p:strVal val="1+#ppt_w/2"/>
                                          </p:val>
                                        </p:tav>
                                        <p:tav tm="100000">
                                          <p:val>
                                            <p:strVal val="#ppt_x"/>
                                          </p:val>
                                        </p:tav>
                                      </p:tavLst>
                                    </p:anim>
                                    <p:anim calcmode="lin" valueType="num">
                                      <p:cBhvr additive="base">
                                        <p:cTn dur="500" fill="hold" id="27"/>
                                        <p:tgtEl>
                                          <p:spTgt spid="101"/>
                                        </p:tgtEl>
                                        <p:attrNameLst>
                                          <p:attrName>ppt_y</p:attrName>
                                        </p:attrNameLst>
                                      </p:cBhvr>
                                      <p:tavLst>
                                        <p:tav tm="0">
                                          <p:val>
                                            <p:strVal val="#ppt_y"/>
                                          </p:val>
                                        </p:tav>
                                        <p:tav tm="100000">
                                          <p:val>
                                            <p:strVal val="#ppt_y"/>
                                          </p:val>
                                        </p:tav>
                                      </p:tavLst>
                                    </p:anim>
                                  </p:childTnLst>
                                </p:cTn>
                              </p:par>
                              <p:par>
                                <p:cTn fill="hold" id="28" nodeType="withEffect" presetClass="entr" presetID="45" presetSubtype="0">
                                  <p:stCondLst>
                                    <p:cond delay="500"/>
                                  </p:stCondLst>
                                  <p:childTnLst>
                                    <p:set>
                                      <p:cBhvr>
                                        <p:cTn dur="1" fill="hold" id="29">
                                          <p:stCondLst>
                                            <p:cond delay="0"/>
                                          </p:stCondLst>
                                        </p:cTn>
                                        <p:tgtEl>
                                          <p:spTgt spid="13"/>
                                        </p:tgtEl>
                                        <p:attrNameLst>
                                          <p:attrName>style.visibility</p:attrName>
                                        </p:attrNameLst>
                                      </p:cBhvr>
                                      <p:to>
                                        <p:strVal val="visible"/>
                                      </p:to>
                                    </p:set>
                                    <p:animEffect filter="fade" transition="in">
                                      <p:cBhvr>
                                        <p:cTn dur="750" id="30"/>
                                        <p:tgtEl>
                                          <p:spTgt spid="13"/>
                                        </p:tgtEl>
                                      </p:cBhvr>
                                    </p:animEffect>
                                    <p:anim calcmode="lin" valueType="num">
                                      <p:cBhvr>
                                        <p:cTn dur="750" fill="hold" id="31"/>
                                        <p:tgtEl>
                                          <p:spTgt spid="13"/>
                                        </p:tgtEl>
                                        <p:attrNameLst>
                                          <p:attrName>ppt_w</p:attrName>
                                        </p:attrNameLst>
                                      </p:cBhvr>
                                      <p:tavLst>
                                        <p:tav fmla="#ppt_w*sin(2.5*pi*$)" tm="0">
                                          <p:val>
                                            <p:fltVal val="0"/>
                                          </p:val>
                                        </p:tav>
                                        <p:tav tm="100000">
                                          <p:val>
                                            <p:fltVal val="1"/>
                                          </p:val>
                                        </p:tav>
                                      </p:tavLst>
                                    </p:anim>
                                    <p:anim calcmode="lin" valueType="num">
                                      <p:cBhvr>
                                        <p:cTn dur="750" fill="hold" id="32"/>
                                        <p:tgtEl>
                                          <p:spTgt spid="13"/>
                                        </p:tgtEl>
                                        <p:attrNameLst>
                                          <p:attrName>ppt_h</p:attrName>
                                        </p:attrNameLst>
                                      </p:cBhvr>
                                      <p:tavLst>
                                        <p:tav tm="0">
                                          <p:val>
                                            <p:strVal val="#ppt_h"/>
                                          </p:val>
                                        </p:tav>
                                        <p:tav tm="100000">
                                          <p:val>
                                            <p:strVal val="#ppt_h"/>
                                          </p:val>
                                        </p:tav>
                                      </p:tavLst>
                                    </p:anim>
                                  </p:childTnLst>
                                </p:cTn>
                              </p:par>
                              <p:par>
                                <p:cTn fill="hold" grpId="0" id="33" nodeType="withEffect" presetClass="entr" presetID="41" presetSubtype="0">
                                  <p:stCondLst>
                                    <p:cond delay="1000"/>
                                  </p:stCondLst>
                                  <p:iterate type="lt">
                                    <p:tmPct val="10000"/>
                                  </p:iterate>
                                  <p:childTnLst>
                                    <p:set>
                                      <p:cBhvr>
                                        <p:cTn dur="1" fill="hold" id="34">
                                          <p:stCondLst>
                                            <p:cond delay="0"/>
                                          </p:stCondLst>
                                        </p:cTn>
                                        <p:tgtEl>
                                          <p:spTgt spid="16"/>
                                        </p:tgtEl>
                                        <p:attrNameLst>
                                          <p:attrName>style.visibility</p:attrName>
                                        </p:attrNameLst>
                                      </p:cBhvr>
                                      <p:to>
                                        <p:strVal val="visible"/>
                                      </p:to>
                                    </p:set>
                                    <p:anim calcmode="lin" valueType="num">
                                      <p:cBhvr>
                                        <p:cTn dur="1000" fill="hold" id="35"/>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dur="1000" fill="hold" id="36"/>
                                        <p:tgtEl>
                                          <p:spTgt spid="16"/>
                                        </p:tgtEl>
                                        <p:attrNameLst>
                                          <p:attrName>ppt_y</p:attrName>
                                        </p:attrNameLst>
                                      </p:cBhvr>
                                      <p:tavLst>
                                        <p:tav tm="0">
                                          <p:val>
                                            <p:strVal val="#ppt_y"/>
                                          </p:val>
                                        </p:tav>
                                        <p:tav tm="100000">
                                          <p:val>
                                            <p:strVal val="#ppt_y"/>
                                          </p:val>
                                        </p:tav>
                                      </p:tavLst>
                                    </p:anim>
                                    <p:anim calcmode="lin" valueType="num">
                                      <p:cBhvr>
                                        <p:cTn dur="1000" fill="hold" id="37"/>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dur="1000" fill="hold" id="38"/>
                                        <p:tgtEl>
                                          <p:spTgt spid="16"/>
                                        </p:tgtEl>
                                        <p:attrNameLst>
                                          <p:attrName>ppt_w</p:attrName>
                                        </p:attrNameLst>
                                      </p:cBhvr>
                                      <p:tavLst>
                                        <p:tav tm="0">
                                          <p:val>
                                            <p:strVal val="#ppt_w/10"/>
                                          </p:val>
                                        </p:tav>
                                        <p:tav tm="50000">
                                          <p:val>
                                            <p:strVal val="#ppt_w+.01"/>
                                          </p:val>
                                        </p:tav>
                                        <p:tav tm="100000">
                                          <p:val>
                                            <p:strVal val="#ppt_w"/>
                                          </p:val>
                                        </p:tav>
                                      </p:tavLst>
                                    </p:anim>
                                    <p:animEffect filter="fade" transition="in">
                                      <p:cBhvr>
                                        <p:cTn dur="1000" id="39" tmFilter="0,0; .5, 1; 1, 1"/>
                                        <p:tgtEl>
                                          <p:spTgt spid="16"/>
                                        </p:tgtEl>
                                      </p:cBhvr>
                                    </p:animEffect>
                                  </p:childTnLst>
                                </p:cTn>
                              </p:par>
                            </p:childTnLst>
                          </p:cTn>
                        </p:par>
                        <p:par>
                          <p:cTn fill="hold" id="40" nodeType="afterGroup">
                            <p:stCondLst>
                              <p:cond delay="2000"/>
                            </p:stCondLst>
                            <p:childTnLst>
                              <p:par>
                                <p:cTn fill="hold" id="41" nodeType="afterEffect" presetClass="entr" presetID="45" presetSubtype="0">
                                  <p:stCondLst>
                                    <p:cond delay="0"/>
                                  </p:stCondLst>
                                  <p:childTnLst>
                                    <p:set>
                                      <p:cBhvr>
                                        <p:cTn dur="1" fill="hold" id="42">
                                          <p:stCondLst>
                                            <p:cond delay="0"/>
                                          </p:stCondLst>
                                        </p:cTn>
                                        <p:tgtEl>
                                          <p:spTgt spid="17"/>
                                        </p:tgtEl>
                                        <p:attrNameLst>
                                          <p:attrName>style.visibility</p:attrName>
                                        </p:attrNameLst>
                                      </p:cBhvr>
                                      <p:to>
                                        <p:strVal val="visible"/>
                                      </p:to>
                                    </p:set>
                                    <p:animEffect filter="fade" transition="in">
                                      <p:cBhvr>
                                        <p:cTn dur="750" id="43"/>
                                        <p:tgtEl>
                                          <p:spTgt spid="17"/>
                                        </p:tgtEl>
                                      </p:cBhvr>
                                    </p:animEffect>
                                    <p:anim calcmode="lin" valueType="num">
                                      <p:cBhvr>
                                        <p:cTn dur="750" fill="hold" id="44"/>
                                        <p:tgtEl>
                                          <p:spTgt spid="17"/>
                                        </p:tgtEl>
                                        <p:attrNameLst>
                                          <p:attrName>ppt_w</p:attrName>
                                        </p:attrNameLst>
                                      </p:cBhvr>
                                      <p:tavLst>
                                        <p:tav fmla="#ppt_w*sin(2.5*pi*$)" tm="0">
                                          <p:val>
                                            <p:fltVal val="0"/>
                                          </p:val>
                                        </p:tav>
                                        <p:tav tm="100000">
                                          <p:val>
                                            <p:fltVal val="1"/>
                                          </p:val>
                                        </p:tav>
                                      </p:tavLst>
                                    </p:anim>
                                    <p:anim calcmode="lin" valueType="num">
                                      <p:cBhvr>
                                        <p:cTn dur="750" fill="hold" id="45"/>
                                        <p:tgtEl>
                                          <p:spTgt spid="17"/>
                                        </p:tgtEl>
                                        <p:attrNameLst>
                                          <p:attrName>ppt_h</p:attrName>
                                        </p:attrNameLst>
                                      </p:cBhvr>
                                      <p:tavLst>
                                        <p:tav tm="0">
                                          <p:val>
                                            <p:strVal val="#ppt_h"/>
                                          </p:val>
                                        </p:tav>
                                        <p:tav tm="100000">
                                          <p:val>
                                            <p:strVal val="#ppt_h"/>
                                          </p:val>
                                        </p:tav>
                                      </p:tavLst>
                                    </p:anim>
                                  </p:childTnLst>
                                </p:cTn>
                              </p:par>
                            </p:childTnLst>
                          </p:cTn>
                        </p:par>
                        <p:par>
                          <p:cTn fill="hold" id="46" nodeType="afterGroup">
                            <p:stCondLst>
                              <p:cond delay="2750"/>
                            </p:stCondLst>
                            <p:childTnLst>
                              <p:par>
                                <p:cTn fill="hold" grpId="0" id="47" nodeType="afterEffect" presetClass="entr" presetID="22" presetSubtype="4">
                                  <p:stCondLst>
                                    <p:cond delay="0"/>
                                  </p:stCondLst>
                                  <p:childTnLst>
                                    <p:set>
                                      <p:cBhvr>
                                        <p:cTn dur="1" fill="hold" id="48">
                                          <p:stCondLst>
                                            <p:cond delay="0"/>
                                          </p:stCondLst>
                                        </p:cTn>
                                        <p:tgtEl>
                                          <p:spTgt spid="12"/>
                                        </p:tgtEl>
                                        <p:attrNameLst>
                                          <p:attrName>style.visibility</p:attrName>
                                        </p:attrNameLst>
                                      </p:cBhvr>
                                      <p:to>
                                        <p:strVal val="visible"/>
                                      </p:to>
                                    </p:set>
                                    <p:animEffect filter="wipe(down)" transition="in">
                                      <p:cBhvr>
                                        <p:cTn dur="500" id="49"/>
                                        <p:tgtEl>
                                          <p:spTgt spid="12"/>
                                        </p:tgtEl>
                                      </p:cBhvr>
                                    </p:animEffect>
                                  </p:childTnLst>
                                </p:cTn>
                              </p:par>
                            </p:childTnLst>
                          </p:cTn>
                        </p:par>
                        <p:par>
                          <p:cTn fill="hold" id="50" nodeType="afterGroup">
                            <p:stCondLst>
                              <p:cond delay="3250"/>
                            </p:stCondLst>
                            <p:childTnLst>
                              <p:par>
                                <p:cTn fill="hold" grpId="0" id="51" nodeType="afterEffect" presetClass="entr" presetID="53" presetSubtype="0">
                                  <p:stCondLst>
                                    <p:cond delay="0"/>
                                  </p:stCondLst>
                                  <p:childTnLst>
                                    <p:set>
                                      <p:cBhvr>
                                        <p:cTn dur="1" fill="hold" id="52">
                                          <p:stCondLst>
                                            <p:cond delay="0"/>
                                          </p:stCondLst>
                                        </p:cTn>
                                        <p:tgtEl>
                                          <p:spTgt spid="22"/>
                                        </p:tgtEl>
                                        <p:attrNameLst>
                                          <p:attrName>style.visibility</p:attrName>
                                        </p:attrNameLst>
                                      </p:cBhvr>
                                      <p:to>
                                        <p:strVal val="visible"/>
                                      </p:to>
                                    </p:set>
                                    <p:anim calcmode="lin" valueType="num">
                                      <p:cBhvr>
                                        <p:cTn dur="500" fill="hold" id="53"/>
                                        <p:tgtEl>
                                          <p:spTgt spid="22"/>
                                        </p:tgtEl>
                                        <p:attrNameLst>
                                          <p:attrName>ppt_w</p:attrName>
                                        </p:attrNameLst>
                                      </p:cBhvr>
                                      <p:tavLst>
                                        <p:tav tm="0">
                                          <p:val>
                                            <p:fltVal val="0"/>
                                          </p:val>
                                        </p:tav>
                                        <p:tav tm="100000">
                                          <p:val>
                                            <p:strVal val="#ppt_w"/>
                                          </p:val>
                                        </p:tav>
                                      </p:tavLst>
                                    </p:anim>
                                    <p:anim calcmode="lin" valueType="num">
                                      <p:cBhvr>
                                        <p:cTn dur="500" fill="hold" id="54"/>
                                        <p:tgtEl>
                                          <p:spTgt spid="22"/>
                                        </p:tgtEl>
                                        <p:attrNameLst>
                                          <p:attrName>ppt_h</p:attrName>
                                        </p:attrNameLst>
                                      </p:cBhvr>
                                      <p:tavLst>
                                        <p:tav tm="0">
                                          <p:val>
                                            <p:fltVal val="0"/>
                                          </p:val>
                                        </p:tav>
                                        <p:tav tm="100000">
                                          <p:val>
                                            <p:strVal val="#ppt_h"/>
                                          </p:val>
                                        </p:tav>
                                      </p:tavLst>
                                    </p:anim>
                                    <p:animEffect filter="fade" transition="in">
                                      <p:cBhvr>
                                        <p:cTn dur="500" id="55"/>
                                        <p:tgtEl>
                                          <p:spTgt spid="22"/>
                                        </p:tgtEl>
                                      </p:cBhvr>
                                    </p:animEffect>
                                  </p:childTnLst>
                                </p:cTn>
                              </p:par>
                              <p:par>
                                <p:cTn fill="hold" id="56" nodeType="withEffect" presetClass="entr" presetID="45" presetSubtype="0">
                                  <p:stCondLst>
                                    <p:cond delay="500"/>
                                  </p:stCondLst>
                                  <p:childTnLst>
                                    <p:set>
                                      <p:cBhvr>
                                        <p:cTn dur="1" fill="hold" id="57">
                                          <p:stCondLst>
                                            <p:cond delay="0"/>
                                          </p:stCondLst>
                                        </p:cTn>
                                        <p:tgtEl>
                                          <p:spTgt spid="24"/>
                                        </p:tgtEl>
                                        <p:attrNameLst>
                                          <p:attrName>style.visibility</p:attrName>
                                        </p:attrNameLst>
                                      </p:cBhvr>
                                      <p:to>
                                        <p:strVal val="visible"/>
                                      </p:to>
                                    </p:set>
                                    <p:animEffect filter="fade" transition="in">
                                      <p:cBhvr>
                                        <p:cTn dur="750" id="58"/>
                                        <p:tgtEl>
                                          <p:spTgt spid="24"/>
                                        </p:tgtEl>
                                      </p:cBhvr>
                                    </p:animEffect>
                                    <p:anim calcmode="lin" valueType="num">
                                      <p:cBhvr>
                                        <p:cTn dur="750" fill="hold" id="59"/>
                                        <p:tgtEl>
                                          <p:spTgt spid="24"/>
                                        </p:tgtEl>
                                        <p:attrNameLst>
                                          <p:attrName>ppt_w</p:attrName>
                                        </p:attrNameLst>
                                      </p:cBhvr>
                                      <p:tavLst>
                                        <p:tav fmla="#ppt_w*sin(2.5*pi*$)" tm="0">
                                          <p:val>
                                            <p:fltVal val="0"/>
                                          </p:val>
                                        </p:tav>
                                        <p:tav tm="100000">
                                          <p:val>
                                            <p:fltVal val="1"/>
                                          </p:val>
                                        </p:tav>
                                      </p:tavLst>
                                    </p:anim>
                                    <p:anim calcmode="lin" valueType="num">
                                      <p:cBhvr>
                                        <p:cTn dur="750" fill="hold" id="60"/>
                                        <p:tgtEl>
                                          <p:spTgt spid="24"/>
                                        </p:tgtEl>
                                        <p:attrNameLst>
                                          <p:attrName>ppt_h</p:attrName>
                                        </p:attrNameLst>
                                      </p:cBhvr>
                                      <p:tavLst>
                                        <p:tav tm="0">
                                          <p:val>
                                            <p:strVal val="#ppt_h"/>
                                          </p:val>
                                        </p:tav>
                                        <p:tav tm="100000">
                                          <p:val>
                                            <p:strVal val="#ppt_h"/>
                                          </p:val>
                                        </p:tav>
                                      </p:tavLst>
                                    </p:anim>
                                  </p:childTnLst>
                                </p:cTn>
                              </p:par>
                              <p:par>
                                <p:cTn fill="hold" grpId="0" id="61" nodeType="withEffect" presetClass="entr" presetID="41" presetSubtype="0">
                                  <p:stCondLst>
                                    <p:cond delay="1000"/>
                                  </p:stCondLst>
                                  <p:iterate type="lt">
                                    <p:tmPct val="10000"/>
                                  </p:iterate>
                                  <p:childTnLst>
                                    <p:set>
                                      <p:cBhvr>
                                        <p:cTn dur="1" fill="hold" id="62">
                                          <p:stCondLst>
                                            <p:cond delay="0"/>
                                          </p:stCondLst>
                                        </p:cTn>
                                        <p:tgtEl>
                                          <p:spTgt spid="27"/>
                                        </p:tgtEl>
                                        <p:attrNameLst>
                                          <p:attrName>style.visibility</p:attrName>
                                        </p:attrNameLst>
                                      </p:cBhvr>
                                      <p:to>
                                        <p:strVal val="visible"/>
                                      </p:to>
                                    </p:set>
                                    <p:anim calcmode="lin" valueType="num">
                                      <p:cBhvr>
                                        <p:cTn dur="1000" fill="hold" id="63"/>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dur="1000" fill="hold" id="64"/>
                                        <p:tgtEl>
                                          <p:spTgt spid="27"/>
                                        </p:tgtEl>
                                        <p:attrNameLst>
                                          <p:attrName>ppt_y</p:attrName>
                                        </p:attrNameLst>
                                      </p:cBhvr>
                                      <p:tavLst>
                                        <p:tav tm="0">
                                          <p:val>
                                            <p:strVal val="#ppt_y"/>
                                          </p:val>
                                        </p:tav>
                                        <p:tav tm="100000">
                                          <p:val>
                                            <p:strVal val="#ppt_y"/>
                                          </p:val>
                                        </p:tav>
                                      </p:tavLst>
                                    </p:anim>
                                    <p:anim calcmode="lin" valueType="num">
                                      <p:cBhvr>
                                        <p:cTn dur="1000" fill="hold" id="65"/>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dur="1000" fill="hold" id="66"/>
                                        <p:tgtEl>
                                          <p:spTgt spid="27"/>
                                        </p:tgtEl>
                                        <p:attrNameLst>
                                          <p:attrName>ppt_w</p:attrName>
                                        </p:attrNameLst>
                                      </p:cBhvr>
                                      <p:tavLst>
                                        <p:tav tm="0">
                                          <p:val>
                                            <p:strVal val="#ppt_w/10"/>
                                          </p:val>
                                        </p:tav>
                                        <p:tav tm="50000">
                                          <p:val>
                                            <p:strVal val="#ppt_w+.01"/>
                                          </p:val>
                                        </p:tav>
                                        <p:tav tm="100000">
                                          <p:val>
                                            <p:strVal val="#ppt_w"/>
                                          </p:val>
                                        </p:tav>
                                      </p:tavLst>
                                    </p:anim>
                                    <p:animEffect filter="fade" transition="in">
                                      <p:cBhvr>
                                        <p:cTn dur="1000" id="67" tmFilter="0,0; .5, 1; 1, 1"/>
                                        <p:tgtEl>
                                          <p:spTgt spid="27"/>
                                        </p:tgtEl>
                                      </p:cBhvr>
                                    </p:animEffect>
                                  </p:childTnLst>
                                </p:cTn>
                              </p:par>
                            </p:childTnLst>
                          </p:cTn>
                        </p:par>
                        <p:par>
                          <p:cTn fill="hold" id="68" nodeType="afterGroup">
                            <p:stCondLst>
                              <p:cond delay="5250"/>
                            </p:stCondLst>
                            <p:childTnLst>
                              <p:par>
                                <p:cTn fill="hold" id="69" nodeType="afterEffect" presetClass="entr" presetID="45" presetSubtype="0">
                                  <p:stCondLst>
                                    <p:cond delay="0"/>
                                  </p:stCondLst>
                                  <p:childTnLst>
                                    <p:set>
                                      <p:cBhvr>
                                        <p:cTn dur="1" fill="hold" id="70">
                                          <p:stCondLst>
                                            <p:cond delay="0"/>
                                          </p:stCondLst>
                                        </p:cTn>
                                        <p:tgtEl>
                                          <p:spTgt spid="28"/>
                                        </p:tgtEl>
                                        <p:attrNameLst>
                                          <p:attrName>style.visibility</p:attrName>
                                        </p:attrNameLst>
                                      </p:cBhvr>
                                      <p:to>
                                        <p:strVal val="visible"/>
                                      </p:to>
                                    </p:set>
                                    <p:animEffect filter="fade" transition="in">
                                      <p:cBhvr>
                                        <p:cTn dur="750" id="71"/>
                                        <p:tgtEl>
                                          <p:spTgt spid="28"/>
                                        </p:tgtEl>
                                      </p:cBhvr>
                                    </p:animEffect>
                                    <p:anim calcmode="lin" valueType="num">
                                      <p:cBhvr>
                                        <p:cTn dur="750" fill="hold" id="72"/>
                                        <p:tgtEl>
                                          <p:spTgt spid="28"/>
                                        </p:tgtEl>
                                        <p:attrNameLst>
                                          <p:attrName>ppt_w</p:attrName>
                                        </p:attrNameLst>
                                      </p:cBhvr>
                                      <p:tavLst>
                                        <p:tav fmla="#ppt_w*sin(2.5*pi*$)" tm="0">
                                          <p:val>
                                            <p:fltVal val="0"/>
                                          </p:val>
                                        </p:tav>
                                        <p:tav tm="100000">
                                          <p:val>
                                            <p:fltVal val="1"/>
                                          </p:val>
                                        </p:tav>
                                      </p:tavLst>
                                    </p:anim>
                                    <p:anim calcmode="lin" valueType="num">
                                      <p:cBhvr>
                                        <p:cTn dur="750" fill="hold" id="73"/>
                                        <p:tgtEl>
                                          <p:spTgt spid="28"/>
                                        </p:tgtEl>
                                        <p:attrNameLst>
                                          <p:attrName>ppt_h</p:attrName>
                                        </p:attrNameLst>
                                      </p:cBhvr>
                                      <p:tavLst>
                                        <p:tav tm="0">
                                          <p:val>
                                            <p:strVal val="#ppt_h"/>
                                          </p:val>
                                        </p:tav>
                                        <p:tav tm="100000">
                                          <p:val>
                                            <p:strVal val="#ppt_h"/>
                                          </p:val>
                                        </p:tav>
                                      </p:tavLst>
                                    </p:anim>
                                  </p:childTnLst>
                                </p:cTn>
                              </p:par>
                            </p:childTnLst>
                          </p:cTn>
                        </p:par>
                        <p:par>
                          <p:cTn fill="hold" id="74" nodeType="afterGroup">
                            <p:stCondLst>
                              <p:cond delay="6000"/>
                            </p:stCondLst>
                            <p:childTnLst>
                              <p:par>
                                <p:cTn fill="hold" grpId="0" id="75" nodeType="afterEffect" presetClass="entr" presetID="22" presetSubtype="4">
                                  <p:stCondLst>
                                    <p:cond delay="0"/>
                                  </p:stCondLst>
                                  <p:childTnLst>
                                    <p:set>
                                      <p:cBhvr>
                                        <p:cTn dur="1" fill="hold" id="76">
                                          <p:stCondLst>
                                            <p:cond delay="0"/>
                                          </p:stCondLst>
                                        </p:cTn>
                                        <p:tgtEl>
                                          <p:spTgt spid="23"/>
                                        </p:tgtEl>
                                        <p:attrNameLst>
                                          <p:attrName>style.visibility</p:attrName>
                                        </p:attrNameLst>
                                      </p:cBhvr>
                                      <p:to>
                                        <p:strVal val="visible"/>
                                      </p:to>
                                    </p:set>
                                    <p:animEffect filter="wipe(down)" transition="in">
                                      <p:cBhvr>
                                        <p:cTn dur="500" id="77"/>
                                        <p:tgtEl>
                                          <p:spTgt spid="23"/>
                                        </p:tgtEl>
                                      </p:cBhvr>
                                    </p:animEffect>
                                  </p:childTnLst>
                                </p:cTn>
                              </p:par>
                            </p:childTnLst>
                          </p:cTn>
                        </p:par>
                        <p:par>
                          <p:cTn fill="hold" id="78" nodeType="afterGroup">
                            <p:stCondLst>
                              <p:cond delay="6500"/>
                            </p:stCondLst>
                            <p:childTnLst>
                              <p:par>
                                <p:cTn fill="hold" grpId="0" id="79" nodeType="afterEffect" presetClass="entr" presetID="53" presetSubtype="0">
                                  <p:stCondLst>
                                    <p:cond delay="0"/>
                                  </p:stCondLst>
                                  <p:childTnLst>
                                    <p:set>
                                      <p:cBhvr>
                                        <p:cTn dur="1" fill="hold" id="80">
                                          <p:stCondLst>
                                            <p:cond delay="0"/>
                                          </p:stCondLst>
                                        </p:cTn>
                                        <p:tgtEl>
                                          <p:spTgt spid="33"/>
                                        </p:tgtEl>
                                        <p:attrNameLst>
                                          <p:attrName>style.visibility</p:attrName>
                                        </p:attrNameLst>
                                      </p:cBhvr>
                                      <p:to>
                                        <p:strVal val="visible"/>
                                      </p:to>
                                    </p:set>
                                    <p:anim calcmode="lin" valueType="num">
                                      <p:cBhvr>
                                        <p:cTn dur="500" fill="hold" id="81"/>
                                        <p:tgtEl>
                                          <p:spTgt spid="33"/>
                                        </p:tgtEl>
                                        <p:attrNameLst>
                                          <p:attrName>ppt_w</p:attrName>
                                        </p:attrNameLst>
                                      </p:cBhvr>
                                      <p:tavLst>
                                        <p:tav tm="0">
                                          <p:val>
                                            <p:fltVal val="0"/>
                                          </p:val>
                                        </p:tav>
                                        <p:tav tm="100000">
                                          <p:val>
                                            <p:strVal val="#ppt_w"/>
                                          </p:val>
                                        </p:tav>
                                      </p:tavLst>
                                    </p:anim>
                                    <p:anim calcmode="lin" valueType="num">
                                      <p:cBhvr>
                                        <p:cTn dur="500" fill="hold" id="82"/>
                                        <p:tgtEl>
                                          <p:spTgt spid="33"/>
                                        </p:tgtEl>
                                        <p:attrNameLst>
                                          <p:attrName>ppt_h</p:attrName>
                                        </p:attrNameLst>
                                      </p:cBhvr>
                                      <p:tavLst>
                                        <p:tav tm="0">
                                          <p:val>
                                            <p:fltVal val="0"/>
                                          </p:val>
                                        </p:tav>
                                        <p:tav tm="100000">
                                          <p:val>
                                            <p:strVal val="#ppt_h"/>
                                          </p:val>
                                        </p:tav>
                                      </p:tavLst>
                                    </p:anim>
                                    <p:animEffect filter="fade" transition="in">
                                      <p:cBhvr>
                                        <p:cTn dur="500" id="83"/>
                                        <p:tgtEl>
                                          <p:spTgt spid="33"/>
                                        </p:tgtEl>
                                      </p:cBhvr>
                                    </p:animEffect>
                                  </p:childTnLst>
                                </p:cTn>
                              </p:par>
                              <p:par>
                                <p:cTn fill="hold" id="84" nodeType="withEffect" presetClass="entr" presetID="45" presetSubtype="0">
                                  <p:stCondLst>
                                    <p:cond delay="500"/>
                                  </p:stCondLst>
                                  <p:childTnLst>
                                    <p:set>
                                      <p:cBhvr>
                                        <p:cTn dur="1" fill="hold" id="85">
                                          <p:stCondLst>
                                            <p:cond delay="0"/>
                                          </p:stCondLst>
                                        </p:cTn>
                                        <p:tgtEl>
                                          <p:spTgt spid="35"/>
                                        </p:tgtEl>
                                        <p:attrNameLst>
                                          <p:attrName>style.visibility</p:attrName>
                                        </p:attrNameLst>
                                      </p:cBhvr>
                                      <p:to>
                                        <p:strVal val="visible"/>
                                      </p:to>
                                    </p:set>
                                    <p:animEffect filter="fade" transition="in">
                                      <p:cBhvr>
                                        <p:cTn dur="750" id="86"/>
                                        <p:tgtEl>
                                          <p:spTgt spid="35"/>
                                        </p:tgtEl>
                                      </p:cBhvr>
                                    </p:animEffect>
                                    <p:anim calcmode="lin" valueType="num">
                                      <p:cBhvr>
                                        <p:cTn dur="750" fill="hold" id="87"/>
                                        <p:tgtEl>
                                          <p:spTgt spid="35"/>
                                        </p:tgtEl>
                                        <p:attrNameLst>
                                          <p:attrName>ppt_w</p:attrName>
                                        </p:attrNameLst>
                                      </p:cBhvr>
                                      <p:tavLst>
                                        <p:tav fmla="#ppt_w*sin(2.5*pi*$)" tm="0">
                                          <p:val>
                                            <p:fltVal val="0"/>
                                          </p:val>
                                        </p:tav>
                                        <p:tav tm="100000">
                                          <p:val>
                                            <p:fltVal val="1"/>
                                          </p:val>
                                        </p:tav>
                                      </p:tavLst>
                                    </p:anim>
                                    <p:anim calcmode="lin" valueType="num">
                                      <p:cBhvr>
                                        <p:cTn dur="750" fill="hold" id="88"/>
                                        <p:tgtEl>
                                          <p:spTgt spid="35"/>
                                        </p:tgtEl>
                                        <p:attrNameLst>
                                          <p:attrName>ppt_h</p:attrName>
                                        </p:attrNameLst>
                                      </p:cBhvr>
                                      <p:tavLst>
                                        <p:tav tm="0">
                                          <p:val>
                                            <p:strVal val="#ppt_h"/>
                                          </p:val>
                                        </p:tav>
                                        <p:tav tm="100000">
                                          <p:val>
                                            <p:strVal val="#ppt_h"/>
                                          </p:val>
                                        </p:tav>
                                      </p:tavLst>
                                    </p:anim>
                                  </p:childTnLst>
                                </p:cTn>
                              </p:par>
                              <p:par>
                                <p:cTn fill="hold" grpId="0" id="89" nodeType="withEffect" presetClass="entr" presetID="41" presetSubtype="0">
                                  <p:stCondLst>
                                    <p:cond delay="1000"/>
                                  </p:stCondLst>
                                  <p:iterate type="lt">
                                    <p:tmPct val="10000"/>
                                  </p:iterate>
                                  <p:childTnLst>
                                    <p:set>
                                      <p:cBhvr>
                                        <p:cTn dur="1" fill="hold" id="90">
                                          <p:stCondLst>
                                            <p:cond delay="0"/>
                                          </p:stCondLst>
                                        </p:cTn>
                                        <p:tgtEl>
                                          <p:spTgt spid="38"/>
                                        </p:tgtEl>
                                        <p:attrNameLst>
                                          <p:attrName>style.visibility</p:attrName>
                                        </p:attrNameLst>
                                      </p:cBhvr>
                                      <p:to>
                                        <p:strVal val="visible"/>
                                      </p:to>
                                    </p:set>
                                    <p:anim calcmode="lin" valueType="num">
                                      <p:cBhvr>
                                        <p:cTn dur="1000" fill="hold" id="91"/>
                                        <p:tgtEl>
                                          <p:spTgt spid="38"/>
                                        </p:tgtEl>
                                        <p:attrNameLst>
                                          <p:attrName>ppt_x</p:attrName>
                                        </p:attrNameLst>
                                      </p:cBhvr>
                                      <p:tavLst>
                                        <p:tav tm="0">
                                          <p:val>
                                            <p:strVal val="#ppt_x"/>
                                          </p:val>
                                        </p:tav>
                                        <p:tav tm="50000">
                                          <p:val>
                                            <p:strVal val="#ppt_x+.1"/>
                                          </p:val>
                                        </p:tav>
                                        <p:tav tm="100000">
                                          <p:val>
                                            <p:strVal val="#ppt_x"/>
                                          </p:val>
                                        </p:tav>
                                      </p:tavLst>
                                    </p:anim>
                                    <p:anim calcmode="lin" valueType="num">
                                      <p:cBhvr>
                                        <p:cTn dur="1000" fill="hold" id="92"/>
                                        <p:tgtEl>
                                          <p:spTgt spid="38"/>
                                        </p:tgtEl>
                                        <p:attrNameLst>
                                          <p:attrName>ppt_y</p:attrName>
                                        </p:attrNameLst>
                                      </p:cBhvr>
                                      <p:tavLst>
                                        <p:tav tm="0">
                                          <p:val>
                                            <p:strVal val="#ppt_y"/>
                                          </p:val>
                                        </p:tav>
                                        <p:tav tm="100000">
                                          <p:val>
                                            <p:strVal val="#ppt_y"/>
                                          </p:val>
                                        </p:tav>
                                      </p:tavLst>
                                    </p:anim>
                                    <p:anim calcmode="lin" valueType="num">
                                      <p:cBhvr>
                                        <p:cTn dur="1000" fill="hold" id="93"/>
                                        <p:tgtEl>
                                          <p:spTgt spid="38"/>
                                        </p:tgtEl>
                                        <p:attrNameLst>
                                          <p:attrName>ppt_h</p:attrName>
                                        </p:attrNameLst>
                                      </p:cBhvr>
                                      <p:tavLst>
                                        <p:tav tm="0">
                                          <p:val>
                                            <p:strVal val="#ppt_h/10"/>
                                          </p:val>
                                        </p:tav>
                                        <p:tav tm="50000">
                                          <p:val>
                                            <p:strVal val="#ppt_h+.01"/>
                                          </p:val>
                                        </p:tav>
                                        <p:tav tm="100000">
                                          <p:val>
                                            <p:strVal val="#ppt_h"/>
                                          </p:val>
                                        </p:tav>
                                      </p:tavLst>
                                    </p:anim>
                                    <p:anim calcmode="lin" valueType="num">
                                      <p:cBhvr>
                                        <p:cTn dur="1000" fill="hold" id="94"/>
                                        <p:tgtEl>
                                          <p:spTgt spid="38"/>
                                        </p:tgtEl>
                                        <p:attrNameLst>
                                          <p:attrName>ppt_w</p:attrName>
                                        </p:attrNameLst>
                                      </p:cBhvr>
                                      <p:tavLst>
                                        <p:tav tm="0">
                                          <p:val>
                                            <p:strVal val="#ppt_w/10"/>
                                          </p:val>
                                        </p:tav>
                                        <p:tav tm="50000">
                                          <p:val>
                                            <p:strVal val="#ppt_w+.01"/>
                                          </p:val>
                                        </p:tav>
                                        <p:tav tm="100000">
                                          <p:val>
                                            <p:strVal val="#ppt_w"/>
                                          </p:val>
                                        </p:tav>
                                      </p:tavLst>
                                    </p:anim>
                                    <p:animEffect filter="fade" transition="in">
                                      <p:cBhvr>
                                        <p:cTn dur="1000" id="95" tmFilter="0,0; .5, 1; 1, 1"/>
                                        <p:tgtEl>
                                          <p:spTgt spid="38"/>
                                        </p:tgtEl>
                                      </p:cBhvr>
                                    </p:animEffect>
                                  </p:childTnLst>
                                </p:cTn>
                              </p:par>
                            </p:childTnLst>
                          </p:cTn>
                        </p:par>
                        <p:par>
                          <p:cTn fill="hold" id="96" nodeType="afterGroup">
                            <p:stCondLst>
                              <p:cond delay="8500"/>
                            </p:stCondLst>
                            <p:childTnLst>
                              <p:par>
                                <p:cTn fill="hold" id="97" nodeType="afterEffect" presetClass="entr" presetID="45" presetSubtype="0">
                                  <p:stCondLst>
                                    <p:cond delay="0"/>
                                  </p:stCondLst>
                                  <p:childTnLst>
                                    <p:set>
                                      <p:cBhvr>
                                        <p:cTn dur="1" fill="hold" id="98">
                                          <p:stCondLst>
                                            <p:cond delay="0"/>
                                          </p:stCondLst>
                                        </p:cTn>
                                        <p:tgtEl>
                                          <p:spTgt spid="39"/>
                                        </p:tgtEl>
                                        <p:attrNameLst>
                                          <p:attrName>style.visibility</p:attrName>
                                        </p:attrNameLst>
                                      </p:cBhvr>
                                      <p:to>
                                        <p:strVal val="visible"/>
                                      </p:to>
                                    </p:set>
                                    <p:animEffect filter="fade" transition="in">
                                      <p:cBhvr>
                                        <p:cTn dur="750" id="99"/>
                                        <p:tgtEl>
                                          <p:spTgt spid="39"/>
                                        </p:tgtEl>
                                      </p:cBhvr>
                                    </p:animEffect>
                                    <p:anim calcmode="lin" valueType="num">
                                      <p:cBhvr>
                                        <p:cTn dur="750" fill="hold" id="100"/>
                                        <p:tgtEl>
                                          <p:spTgt spid="39"/>
                                        </p:tgtEl>
                                        <p:attrNameLst>
                                          <p:attrName>ppt_w</p:attrName>
                                        </p:attrNameLst>
                                      </p:cBhvr>
                                      <p:tavLst>
                                        <p:tav fmla="#ppt_w*sin(2.5*pi*$)" tm="0">
                                          <p:val>
                                            <p:fltVal val="0"/>
                                          </p:val>
                                        </p:tav>
                                        <p:tav tm="100000">
                                          <p:val>
                                            <p:fltVal val="1"/>
                                          </p:val>
                                        </p:tav>
                                      </p:tavLst>
                                    </p:anim>
                                    <p:anim calcmode="lin" valueType="num">
                                      <p:cBhvr>
                                        <p:cTn dur="750" fill="hold" id="101"/>
                                        <p:tgtEl>
                                          <p:spTgt spid="39"/>
                                        </p:tgtEl>
                                        <p:attrNameLst>
                                          <p:attrName>ppt_h</p:attrName>
                                        </p:attrNameLst>
                                      </p:cBhvr>
                                      <p:tavLst>
                                        <p:tav tm="0">
                                          <p:val>
                                            <p:strVal val="#ppt_h"/>
                                          </p:val>
                                        </p:tav>
                                        <p:tav tm="100000">
                                          <p:val>
                                            <p:strVal val="#ppt_h"/>
                                          </p:val>
                                        </p:tav>
                                      </p:tavLst>
                                    </p:anim>
                                  </p:childTnLst>
                                </p:cTn>
                              </p:par>
                            </p:childTnLst>
                          </p:cTn>
                        </p:par>
                        <p:par>
                          <p:cTn fill="hold" id="102" nodeType="afterGroup">
                            <p:stCondLst>
                              <p:cond delay="9250"/>
                            </p:stCondLst>
                            <p:childTnLst>
                              <p:par>
                                <p:cTn fill="hold" grpId="0" id="103" nodeType="afterEffect" presetClass="entr" presetID="22" presetSubtype="4">
                                  <p:stCondLst>
                                    <p:cond delay="0"/>
                                  </p:stCondLst>
                                  <p:childTnLst>
                                    <p:set>
                                      <p:cBhvr>
                                        <p:cTn dur="1" fill="hold" id="104">
                                          <p:stCondLst>
                                            <p:cond delay="0"/>
                                          </p:stCondLst>
                                        </p:cTn>
                                        <p:tgtEl>
                                          <p:spTgt spid="34"/>
                                        </p:tgtEl>
                                        <p:attrNameLst>
                                          <p:attrName>style.visibility</p:attrName>
                                        </p:attrNameLst>
                                      </p:cBhvr>
                                      <p:to>
                                        <p:strVal val="visible"/>
                                      </p:to>
                                    </p:set>
                                    <p:animEffect filter="wipe(down)" transition="in">
                                      <p:cBhvr>
                                        <p:cTn dur="500" id="105"/>
                                        <p:tgtEl>
                                          <p:spTgt spid="34"/>
                                        </p:tgtEl>
                                      </p:cBhvr>
                                    </p:animEffect>
                                  </p:childTnLst>
                                </p:cTn>
                              </p:par>
                            </p:childTnLst>
                          </p:cTn>
                        </p:par>
                        <p:par>
                          <p:cTn fill="hold" id="106" nodeType="afterGroup">
                            <p:stCondLst>
                              <p:cond delay="9750"/>
                            </p:stCondLst>
                            <p:childTnLst>
                              <p:par>
                                <p:cTn fill="hold" grpId="0" id="107" nodeType="afterEffect" presetClass="entr" presetID="53" presetSubtype="0">
                                  <p:stCondLst>
                                    <p:cond delay="0"/>
                                  </p:stCondLst>
                                  <p:childTnLst>
                                    <p:set>
                                      <p:cBhvr>
                                        <p:cTn dur="1" fill="hold" id="108">
                                          <p:stCondLst>
                                            <p:cond delay="0"/>
                                          </p:stCondLst>
                                        </p:cTn>
                                        <p:tgtEl>
                                          <p:spTgt spid="44"/>
                                        </p:tgtEl>
                                        <p:attrNameLst>
                                          <p:attrName>style.visibility</p:attrName>
                                        </p:attrNameLst>
                                      </p:cBhvr>
                                      <p:to>
                                        <p:strVal val="visible"/>
                                      </p:to>
                                    </p:set>
                                    <p:anim calcmode="lin" valueType="num">
                                      <p:cBhvr>
                                        <p:cTn dur="500" fill="hold" id="109"/>
                                        <p:tgtEl>
                                          <p:spTgt spid="44"/>
                                        </p:tgtEl>
                                        <p:attrNameLst>
                                          <p:attrName>ppt_w</p:attrName>
                                        </p:attrNameLst>
                                      </p:cBhvr>
                                      <p:tavLst>
                                        <p:tav tm="0">
                                          <p:val>
                                            <p:fltVal val="0"/>
                                          </p:val>
                                        </p:tav>
                                        <p:tav tm="100000">
                                          <p:val>
                                            <p:strVal val="#ppt_w"/>
                                          </p:val>
                                        </p:tav>
                                      </p:tavLst>
                                    </p:anim>
                                    <p:anim calcmode="lin" valueType="num">
                                      <p:cBhvr>
                                        <p:cTn dur="500" fill="hold" id="110"/>
                                        <p:tgtEl>
                                          <p:spTgt spid="44"/>
                                        </p:tgtEl>
                                        <p:attrNameLst>
                                          <p:attrName>ppt_h</p:attrName>
                                        </p:attrNameLst>
                                      </p:cBhvr>
                                      <p:tavLst>
                                        <p:tav tm="0">
                                          <p:val>
                                            <p:fltVal val="0"/>
                                          </p:val>
                                        </p:tav>
                                        <p:tav tm="100000">
                                          <p:val>
                                            <p:strVal val="#ppt_h"/>
                                          </p:val>
                                        </p:tav>
                                      </p:tavLst>
                                    </p:anim>
                                    <p:animEffect filter="fade" transition="in">
                                      <p:cBhvr>
                                        <p:cTn dur="500" id="111"/>
                                        <p:tgtEl>
                                          <p:spTgt spid="4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1"/>
      <p:bldP grpId="0" spid="12"/>
      <p:bldP grpId="0" spid="16"/>
      <p:bldP grpId="0" spid="22"/>
      <p:bldP grpId="0" spid="23"/>
      <p:bldP grpId="0" spid="27"/>
      <p:bldP grpId="0" spid="33"/>
      <p:bldP grpId="0" spid="34"/>
      <p:bldP grpId="0" spid="38"/>
      <p:bldP grpId="0" spid="44"/>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7" name="椭圆 46"/>
          <p:cNvSpPr/>
          <p:nvPr/>
        </p:nvSpPr>
        <p:spPr>
          <a:xfrm flipH="1">
            <a:off x="5270762" y="2852936"/>
            <a:ext cx="410758" cy="410760"/>
          </a:xfrm>
          <a:prstGeom prst="ellipse">
            <a:avLst/>
          </a:prstGeom>
          <a:pattFill prst="wdDnDiag">
            <a:fgClr>
              <a:srgbClr val="809BC6"/>
            </a:fgClr>
            <a:bgClr>
              <a:schemeClr val="bg1"/>
            </a:bgClr>
          </a:pattFill>
          <a:ln cap="flat" w="28575">
            <a:noFill/>
            <a:prstDash val="solid"/>
            <a:miter lim="800000"/>
          </a:ln>
          <a:effectLst>
            <a:outerShdw algn="t" blurRad="228600" dir="5400000" dist="228600" rotWithShape="0">
              <a:schemeClr val="tx1">
                <a:lumMod val="85000"/>
                <a:lumOff val="15000"/>
                <a:alpha val="28000"/>
              </a:schemeClr>
            </a:outerShdw>
          </a:effectLst>
        </p:spPr>
        <p:txBody>
          <a:bodyPr anchor="t" anchorCtr="0" bIns="45720" compatLnSpc="1" lIns="91440" numCol="1" rIns="91440" tIns="45720" vert="horz" wrap="square"/>
          <a:lstStyle/>
          <a:p>
            <a:endParaRPr altLang="en-US" lang="zh-CN">
              <a:solidFill>
                <a:prstClr val="black"/>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48" name="椭圆 47"/>
          <p:cNvSpPr/>
          <p:nvPr/>
        </p:nvSpPr>
        <p:spPr>
          <a:xfrm flipH="1">
            <a:off x="4980676" y="1791303"/>
            <a:ext cx="364559" cy="364559"/>
          </a:xfrm>
          <a:prstGeom prst="ellipse">
            <a:avLst/>
          </a:prstGeom>
          <a:pattFill prst="wdDnDiag">
            <a:fgClr>
              <a:srgbClr val="809BC6"/>
            </a:fgClr>
            <a:bgClr>
              <a:schemeClr val="bg1"/>
            </a:bgClr>
          </a:pattFill>
          <a:ln cap="flat" w="28575">
            <a:noFill/>
            <a:prstDash val="solid"/>
            <a:miter lim="800000"/>
          </a:ln>
          <a:effectLst>
            <a:outerShdw algn="t" blurRad="228600" dir="5400000" dist="228600" rotWithShape="0">
              <a:schemeClr val="tx1">
                <a:lumMod val="85000"/>
                <a:lumOff val="15000"/>
                <a:alpha val="28000"/>
              </a:schemeClr>
            </a:outerShdw>
          </a:effectLst>
        </p:spPr>
        <p:txBody>
          <a:bodyPr anchor="t" anchorCtr="0" bIns="45720" compatLnSpc="1" lIns="91440" numCol="1" rIns="91440" tIns="45720" vert="horz" wrap="square"/>
          <a:lstStyle/>
          <a:p>
            <a:endParaRPr altLang="en-US" lang="zh-CN">
              <a:solidFill>
                <a:prstClr val="black"/>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52" name="椭圆 51"/>
          <p:cNvSpPr/>
          <p:nvPr/>
        </p:nvSpPr>
        <p:spPr>
          <a:xfrm flipH="1">
            <a:off x="6724638" y="1380648"/>
            <a:ext cx="250975" cy="250975"/>
          </a:xfrm>
          <a:prstGeom prst="ellipse">
            <a:avLst/>
          </a:prstGeom>
          <a:pattFill prst="wdDnDiag">
            <a:fgClr>
              <a:srgbClr val="809BC6"/>
            </a:fgClr>
            <a:bgClr>
              <a:schemeClr val="bg1"/>
            </a:bgClr>
          </a:pattFill>
          <a:ln cap="flat" w="28575">
            <a:noFill/>
            <a:prstDash val="solid"/>
            <a:miter lim="800000"/>
          </a:ln>
          <a:effectLst>
            <a:outerShdw algn="t" blurRad="228600" dir="5400000" dist="228600" rotWithShape="0">
              <a:schemeClr val="tx1">
                <a:lumMod val="85000"/>
                <a:lumOff val="15000"/>
                <a:alpha val="28000"/>
              </a:schemeClr>
            </a:outerShdw>
          </a:effectLst>
        </p:spPr>
        <p:txBody>
          <a:bodyPr anchor="t" anchorCtr="0" bIns="45720" compatLnSpc="1" lIns="91440" numCol="1" rIns="91440" tIns="45720" vert="horz" wrap="square"/>
          <a:lstStyle/>
          <a:p>
            <a:endParaRPr altLang="en-US" lang="zh-CN">
              <a:solidFill>
                <a:prstClr val="black"/>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53" name="椭圆 52"/>
          <p:cNvSpPr/>
          <p:nvPr/>
        </p:nvSpPr>
        <p:spPr>
          <a:xfrm flipH="1">
            <a:off x="6719835" y="2208193"/>
            <a:ext cx="564888" cy="564890"/>
          </a:xfrm>
          <a:prstGeom prst="ellipse">
            <a:avLst/>
          </a:prstGeom>
          <a:pattFill prst="wdDnDiag">
            <a:fgClr>
              <a:srgbClr val="809BC6"/>
            </a:fgClr>
            <a:bgClr>
              <a:schemeClr val="bg1"/>
            </a:bgClr>
          </a:pattFill>
          <a:ln cap="flat" w="28575">
            <a:noFill/>
            <a:prstDash val="solid"/>
            <a:miter lim="800000"/>
          </a:ln>
          <a:effectLst>
            <a:outerShdw algn="t" blurRad="228600" dir="5400000" dist="228600" rotWithShape="0">
              <a:schemeClr val="tx1">
                <a:lumMod val="85000"/>
                <a:lumOff val="15000"/>
                <a:alpha val="28000"/>
              </a:schemeClr>
            </a:outerShdw>
          </a:effectLst>
        </p:spPr>
        <p:txBody>
          <a:bodyPr anchor="t" anchorCtr="0" bIns="45720" compatLnSpc="1" lIns="91440" numCol="1" rIns="91440" tIns="45720" vert="horz" wrap="square"/>
          <a:lstStyle/>
          <a:p>
            <a:endParaRPr altLang="en-US" lang="zh-CN">
              <a:solidFill>
                <a:prstClr val="black"/>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54" name="文本框 52"/>
          <p:cNvSpPr txBox="1"/>
          <p:nvPr/>
        </p:nvSpPr>
        <p:spPr>
          <a:xfrm>
            <a:off x="3974856" y="3717032"/>
            <a:ext cx="4585997" cy="762000"/>
          </a:xfrm>
          <a:prstGeom prst="rect">
            <a:avLst/>
          </a:prstGeom>
          <a:noFill/>
        </p:spPr>
        <p:txBody>
          <a:bodyPr rtlCol="0" wrap="square">
            <a:spAutoFit/>
          </a:bodyPr>
          <a:lstStyle/>
          <a:p>
            <a:pPr algn="ctr"/>
            <a:r>
              <a:rPr altLang="en-US" b="1" lang="zh-CN" spc="300" sz="4400">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项目成果展示</a:t>
            </a:r>
          </a:p>
        </p:txBody>
      </p:sp>
      <p:grpSp>
        <p:nvGrpSpPr>
          <p:cNvPr id="55" name="组合 54"/>
          <p:cNvGrpSpPr/>
          <p:nvPr/>
        </p:nvGrpSpPr>
        <p:grpSpPr>
          <a:xfrm>
            <a:off x="4081363" y="4941168"/>
            <a:ext cx="1436675" cy="215444"/>
            <a:chOff x="4369395" y="3284984"/>
            <a:chExt cx="1436675" cy="215444"/>
          </a:xfrm>
        </p:grpSpPr>
        <p:sp>
          <p:nvSpPr>
            <p:cNvPr id="81" name="文本框 9"/>
            <p:cNvSpPr txBox="1"/>
            <p:nvPr/>
          </p:nvSpPr>
          <p:spPr>
            <a:xfrm>
              <a:off x="4581935" y="3284984"/>
              <a:ext cx="1224135" cy="213360"/>
            </a:xfrm>
            <a:prstGeom prst="rect">
              <a:avLst/>
            </a:prstGeom>
            <a:noFill/>
          </p:spPr>
          <p:txBody>
            <a:bodyPr bIns="0" lIns="0" rIns="0" rtlCol="0" tIns="0" wrap="square">
              <a:spAutoFit/>
            </a:bodyPr>
            <a:lstStyle/>
            <a:p>
              <a:pPr lvl="1" marL="0"/>
              <a:r>
                <a:rPr altLang="en-US" lang="zh-CN" sz="1400">
                  <a:solidFill>
                    <a:schemeClr val="tx1">
                      <a:lumMod val="50000"/>
                      <a:lumOff val="50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经验成绩积累</a:t>
              </a:r>
            </a:p>
          </p:txBody>
        </p:sp>
        <p:grpSp>
          <p:nvGrpSpPr>
            <p:cNvPr id="82" name="组合 81"/>
            <p:cNvGrpSpPr/>
            <p:nvPr/>
          </p:nvGrpSpPr>
          <p:grpSpPr>
            <a:xfrm>
              <a:off x="4369395" y="3316401"/>
              <a:ext cx="168551" cy="168551"/>
              <a:chOff x="5005199" y="3717032"/>
              <a:chExt cx="168551" cy="168551"/>
            </a:xfrm>
          </p:grpSpPr>
          <p:sp>
            <p:nvSpPr>
              <p:cNvPr id="83" name="椭圆 82"/>
              <p:cNvSpPr/>
              <p:nvPr/>
            </p:nvSpPr>
            <p:spPr>
              <a:xfrm>
                <a:off x="5005199" y="3717032"/>
                <a:ext cx="168551" cy="168551"/>
              </a:xfrm>
              <a:prstGeom prst="ellipse">
                <a:avLst/>
              </a:prstGeom>
              <a:solidFill>
                <a:srgbClr val="405F8F"/>
              </a:solidFill>
              <a:ln>
                <a:solidFill>
                  <a:srgbClr val="405F8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50000"/>
                      <a:lumOff val="50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84" name="等腰三角形 83"/>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50000"/>
                      <a:lumOff val="50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grpSp>
      </p:grpSp>
      <p:grpSp>
        <p:nvGrpSpPr>
          <p:cNvPr id="85" name="组合 84"/>
          <p:cNvGrpSpPr/>
          <p:nvPr/>
        </p:nvGrpSpPr>
        <p:grpSpPr>
          <a:xfrm>
            <a:off x="5593531" y="4941168"/>
            <a:ext cx="1436675" cy="215444"/>
            <a:chOff x="4369395" y="3284984"/>
            <a:chExt cx="1436675" cy="215444"/>
          </a:xfrm>
        </p:grpSpPr>
        <p:sp>
          <p:nvSpPr>
            <p:cNvPr id="86" name="文本框 9"/>
            <p:cNvSpPr txBox="1"/>
            <p:nvPr/>
          </p:nvSpPr>
          <p:spPr>
            <a:xfrm>
              <a:off x="4581935" y="3284984"/>
              <a:ext cx="1224135" cy="213360"/>
            </a:xfrm>
            <a:prstGeom prst="rect">
              <a:avLst/>
            </a:prstGeom>
            <a:noFill/>
          </p:spPr>
          <p:txBody>
            <a:bodyPr bIns="0" lIns="0" rIns="0" rtlCol="0" tIns="0" wrap="square">
              <a:spAutoFit/>
            </a:bodyPr>
            <a:lstStyle/>
            <a:p>
              <a:pPr lvl="1" marL="0"/>
              <a:r>
                <a:rPr altLang="en-US" lang="zh-CN" sz="1400">
                  <a:solidFill>
                    <a:schemeClr val="tx1">
                      <a:lumMod val="50000"/>
                      <a:lumOff val="50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完成项目汇总</a:t>
              </a:r>
            </a:p>
          </p:txBody>
        </p:sp>
        <p:grpSp>
          <p:nvGrpSpPr>
            <p:cNvPr id="87" name="组合 86"/>
            <p:cNvGrpSpPr/>
            <p:nvPr/>
          </p:nvGrpSpPr>
          <p:grpSpPr>
            <a:xfrm>
              <a:off x="4369395" y="3316401"/>
              <a:ext cx="168551" cy="168551"/>
              <a:chOff x="5005199" y="3717032"/>
              <a:chExt cx="168551" cy="168551"/>
            </a:xfrm>
          </p:grpSpPr>
          <p:sp>
            <p:nvSpPr>
              <p:cNvPr id="88" name="椭圆 87"/>
              <p:cNvSpPr/>
              <p:nvPr/>
            </p:nvSpPr>
            <p:spPr>
              <a:xfrm>
                <a:off x="5005199" y="3717032"/>
                <a:ext cx="168551" cy="168551"/>
              </a:xfrm>
              <a:prstGeom prst="ellipse">
                <a:avLst/>
              </a:prstGeom>
              <a:solidFill>
                <a:srgbClr val="405F8F"/>
              </a:solidFill>
              <a:ln>
                <a:solidFill>
                  <a:srgbClr val="405F8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50000"/>
                      <a:lumOff val="50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89" name="等腰三角形 88"/>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50000"/>
                      <a:lumOff val="50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grpSp>
      </p:grpSp>
      <p:grpSp>
        <p:nvGrpSpPr>
          <p:cNvPr id="90" name="组合 89"/>
          <p:cNvGrpSpPr/>
          <p:nvPr/>
        </p:nvGrpSpPr>
        <p:grpSpPr>
          <a:xfrm>
            <a:off x="7102214" y="4941168"/>
            <a:ext cx="1436675" cy="215444"/>
            <a:chOff x="4369395" y="3284984"/>
            <a:chExt cx="1436675" cy="215444"/>
          </a:xfrm>
        </p:grpSpPr>
        <p:sp>
          <p:nvSpPr>
            <p:cNvPr id="91" name="文本框 9"/>
            <p:cNvSpPr txBox="1"/>
            <p:nvPr/>
          </p:nvSpPr>
          <p:spPr>
            <a:xfrm>
              <a:off x="4581935" y="3284984"/>
              <a:ext cx="1224135" cy="213360"/>
            </a:xfrm>
            <a:prstGeom prst="rect">
              <a:avLst/>
            </a:prstGeom>
            <a:noFill/>
          </p:spPr>
          <p:txBody>
            <a:bodyPr bIns="0" lIns="0" rIns="0" rtlCol="0" tIns="0" wrap="square">
              <a:spAutoFit/>
            </a:bodyPr>
            <a:lstStyle/>
            <a:p>
              <a:pPr lvl="1" marL="0"/>
              <a:r>
                <a:rPr altLang="en-US" lang="zh-CN" sz="1400">
                  <a:solidFill>
                    <a:schemeClr val="tx1">
                      <a:lumMod val="50000"/>
                      <a:lumOff val="50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完成项目之一</a:t>
              </a:r>
            </a:p>
          </p:txBody>
        </p:sp>
        <p:grpSp>
          <p:nvGrpSpPr>
            <p:cNvPr id="92" name="组合 91"/>
            <p:cNvGrpSpPr/>
            <p:nvPr/>
          </p:nvGrpSpPr>
          <p:grpSpPr>
            <a:xfrm>
              <a:off x="4369395" y="3316401"/>
              <a:ext cx="168551" cy="168551"/>
              <a:chOff x="5005199" y="3717032"/>
              <a:chExt cx="168551" cy="168551"/>
            </a:xfrm>
          </p:grpSpPr>
          <p:sp>
            <p:nvSpPr>
              <p:cNvPr id="93" name="椭圆 92"/>
              <p:cNvSpPr/>
              <p:nvPr/>
            </p:nvSpPr>
            <p:spPr>
              <a:xfrm>
                <a:off x="5005199" y="3717032"/>
                <a:ext cx="168551" cy="168551"/>
              </a:xfrm>
              <a:prstGeom prst="ellipse">
                <a:avLst/>
              </a:prstGeom>
              <a:solidFill>
                <a:srgbClr val="405F8F"/>
              </a:solidFill>
              <a:ln>
                <a:solidFill>
                  <a:srgbClr val="405F8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50000"/>
                      <a:lumOff val="50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94" name="等腰三角形 93"/>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50000"/>
                      <a:lumOff val="50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grpSp>
      </p:grpSp>
      <p:grpSp>
        <p:nvGrpSpPr>
          <p:cNvPr id="95" name="组合 94"/>
          <p:cNvGrpSpPr/>
          <p:nvPr/>
        </p:nvGrpSpPr>
        <p:grpSpPr>
          <a:xfrm>
            <a:off x="4091485" y="5301788"/>
            <a:ext cx="1436675" cy="215444"/>
            <a:chOff x="4369395" y="3284984"/>
            <a:chExt cx="1436675" cy="215444"/>
          </a:xfrm>
        </p:grpSpPr>
        <p:sp>
          <p:nvSpPr>
            <p:cNvPr id="96" name="文本框 9"/>
            <p:cNvSpPr txBox="1"/>
            <p:nvPr/>
          </p:nvSpPr>
          <p:spPr>
            <a:xfrm>
              <a:off x="4581935" y="3284984"/>
              <a:ext cx="1224135" cy="213360"/>
            </a:xfrm>
            <a:prstGeom prst="rect">
              <a:avLst/>
            </a:prstGeom>
            <a:noFill/>
          </p:spPr>
          <p:txBody>
            <a:bodyPr bIns="0" lIns="0" rIns="0" rtlCol="0" tIns="0" wrap="square">
              <a:spAutoFit/>
            </a:bodyPr>
            <a:lstStyle/>
            <a:p>
              <a:pPr lvl="1" marL="0"/>
              <a:r>
                <a:rPr altLang="en-US" lang="zh-CN" sz="1400">
                  <a:solidFill>
                    <a:schemeClr val="tx1">
                      <a:lumMod val="50000"/>
                      <a:lumOff val="50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完成项目之二</a:t>
              </a:r>
            </a:p>
          </p:txBody>
        </p:sp>
        <p:grpSp>
          <p:nvGrpSpPr>
            <p:cNvPr id="97" name="组合 96"/>
            <p:cNvGrpSpPr/>
            <p:nvPr/>
          </p:nvGrpSpPr>
          <p:grpSpPr>
            <a:xfrm>
              <a:off x="4369395" y="3316401"/>
              <a:ext cx="168551" cy="168551"/>
              <a:chOff x="5005199" y="3717032"/>
              <a:chExt cx="168551" cy="168551"/>
            </a:xfrm>
          </p:grpSpPr>
          <p:sp>
            <p:nvSpPr>
              <p:cNvPr id="98" name="椭圆 97"/>
              <p:cNvSpPr/>
              <p:nvPr/>
            </p:nvSpPr>
            <p:spPr>
              <a:xfrm>
                <a:off x="5005199" y="3717032"/>
                <a:ext cx="168551" cy="168551"/>
              </a:xfrm>
              <a:prstGeom prst="ellipse">
                <a:avLst/>
              </a:prstGeom>
              <a:solidFill>
                <a:srgbClr val="405F8F"/>
              </a:solidFill>
              <a:ln>
                <a:solidFill>
                  <a:srgbClr val="405F8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50000"/>
                      <a:lumOff val="50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99" name="等腰三角形 98"/>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50000"/>
                      <a:lumOff val="50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grpSp>
      </p:grpSp>
      <p:grpSp>
        <p:nvGrpSpPr>
          <p:cNvPr id="100" name="组合 99"/>
          <p:cNvGrpSpPr/>
          <p:nvPr/>
        </p:nvGrpSpPr>
        <p:grpSpPr>
          <a:xfrm>
            <a:off x="5603653" y="5301788"/>
            <a:ext cx="1436675" cy="215444"/>
            <a:chOff x="4369395" y="3284984"/>
            <a:chExt cx="1436675" cy="215444"/>
          </a:xfrm>
        </p:grpSpPr>
        <p:sp>
          <p:nvSpPr>
            <p:cNvPr id="101" name="文本框 9"/>
            <p:cNvSpPr txBox="1"/>
            <p:nvPr/>
          </p:nvSpPr>
          <p:spPr>
            <a:xfrm>
              <a:off x="4581935" y="3284984"/>
              <a:ext cx="1224135" cy="213360"/>
            </a:xfrm>
            <a:prstGeom prst="rect">
              <a:avLst/>
            </a:prstGeom>
            <a:noFill/>
          </p:spPr>
          <p:txBody>
            <a:bodyPr bIns="0" lIns="0" rIns="0" rtlCol="0" tIns="0" wrap="square">
              <a:spAutoFit/>
            </a:bodyPr>
            <a:lstStyle/>
            <a:p>
              <a:pPr lvl="1" marL="0"/>
              <a:r>
                <a:rPr altLang="en-US" lang="zh-CN" sz="1400">
                  <a:solidFill>
                    <a:schemeClr val="tx1">
                      <a:lumMod val="50000"/>
                      <a:lumOff val="50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资金预算情况</a:t>
              </a:r>
            </a:p>
          </p:txBody>
        </p:sp>
        <p:grpSp>
          <p:nvGrpSpPr>
            <p:cNvPr id="102" name="组合 101"/>
            <p:cNvGrpSpPr/>
            <p:nvPr/>
          </p:nvGrpSpPr>
          <p:grpSpPr>
            <a:xfrm>
              <a:off x="4369395" y="3316401"/>
              <a:ext cx="168551" cy="168551"/>
              <a:chOff x="5005199" y="3717032"/>
              <a:chExt cx="168551" cy="168551"/>
            </a:xfrm>
          </p:grpSpPr>
          <p:sp>
            <p:nvSpPr>
              <p:cNvPr id="103" name="椭圆 102"/>
              <p:cNvSpPr/>
              <p:nvPr/>
            </p:nvSpPr>
            <p:spPr>
              <a:xfrm>
                <a:off x="5005199" y="3717032"/>
                <a:ext cx="168551" cy="168551"/>
              </a:xfrm>
              <a:prstGeom prst="ellipse">
                <a:avLst/>
              </a:prstGeom>
              <a:solidFill>
                <a:srgbClr val="405F8F"/>
              </a:solidFill>
              <a:ln>
                <a:solidFill>
                  <a:srgbClr val="405F8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50000"/>
                      <a:lumOff val="50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104" name="等腰三角形 103"/>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50000"/>
                      <a:lumOff val="50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grpSp>
      </p:grpSp>
      <p:grpSp>
        <p:nvGrpSpPr>
          <p:cNvPr id="105" name="组合 104"/>
          <p:cNvGrpSpPr/>
          <p:nvPr/>
        </p:nvGrpSpPr>
        <p:grpSpPr>
          <a:xfrm>
            <a:off x="7112336" y="5301788"/>
            <a:ext cx="1436675" cy="215444"/>
            <a:chOff x="4369395" y="3284984"/>
            <a:chExt cx="1436675" cy="215444"/>
          </a:xfrm>
        </p:grpSpPr>
        <p:sp>
          <p:nvSpPr>
            <p:cNvPr id="106" name="文本框 9"/>
            <p:cNvSpPr txBox="1"/>
            <p:nvPr/>
          </p:nvSpPr>
          <p:spPr>
            <a:xfrm>
              <a:off x="4581935" y="3284984"/>
              <a:ext cx="1224135" cy="213360"/>
            </a:xfrm>
            <a:prstGeom prst="rect">
              <a:avLst/>
            </a:prstGeom>
            <a:noFill/>
          </p:spPr>
          <p:txBody>
            <a:bodyPr bIns="0" lIns="0" rIns="0" rtlCol="0" tIns="0" wrap="square">
              <a:spAutoFit/>
            </a:bodyPr>
            <a:lstStyle/>
            <a:p>
              <a:pPr lvl="1" marL="0"/>
              <a:r>
                <a:rPr altLang="en-US" lang="zh-CN" sz="1400">
                  <a:solidFill>
                    <a:schemeClr val="tx1">
                      <a:lumMod val="50000"/>
                      <a:lumOff val="50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其他工作情况</a:t>
              </a:r>
            </a:p>
          </p:txBody>
        </p:sp>
        <p:grpSp>
          <p:nvGrpSpPr>
            <p:cNvPr id="107" name="组合 106"/>
            <p:cNvGrpSpPr/>
            <p:nvPr/>
          </p:nvGrpSpPr>
          <p:grpSpPr>
            <a:xfrm>
              <a:off x="4369395" y="3316401"/>
              <a:ext cx="168551" cy="168551"/>
              <a:chOff x="5005199" y="3717032"/>
              <a:chExt cx="168551" cy="168551"/>
            </a:xfrm>
          </p:grpSpPr>
          <p:sp>
            <p:nvSpPr>
              <p:cNvPr id="108" name="椭圆 107"/>
              <p:cNvSpPr/>
              <p:nvPr/>
            </p:nvSpPr>
            <p:spPr>
              <a:xfrm>
                <a:off x="5005199" y="3717032"/>
                <a:ext cx="168551" cy="168551"/>
              </a:xfrm>
              <a:prstGeom prst="ellipse">
                <a:avLst/>
              </a:prstGeom>
              <a:solidFill>
                <a:srgbClr val="405F8F"/>
              </a:solidFill>
              <a:ln>
                <a:solidFill>
                  <a:srgbClr val="405F8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50000"/>
                      <a:lumOff val="50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109" name="等腰三角形 108"/>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50000"/>
                      <a:lumOff val="50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grpSp>
      </p:grpSp>
      <p:grpSp>
        <p:nvGrpSpPr>
          <p:cNvPr id="110" name="组合 109"/>
          <p:cNvGrpSpPr/>
          <p:nvPr/>
        </p:nvGrpSpPr>
        <p:grpSpPr>
          <a:xfrm>
            <a:off x="5345236" y="1764471"/>
            <a:ext cx="1610824" cy="1452335"/>
            <a:chOff x="2713211" y="1988840"/>
            <a:chExt cx="1610824" cy="1452335"/>
          </a:xfrm>
        </p:grpSpPr>
        <p:sp>
          <p:nvSpPr>
            <p:cNvPr id="111" name="Freeform 5"/>
            <p:cNvSpPr/>
            <p:nvPr/>
          </p:nvSpPr>
          <p:spPr bwMode="auto">
            <a:xfrm>
              <a:off x="2713211" y="1988840"/>
              <a:ext cx="1610824" cy="1452335"/>
            </a:xfrm>
            <a:custGeom>
              <a:gdLst>
                <a:gd fmla="*/ 2151 w 2740" name="T0"/>
                <a:gd fmla="*/ 2315 h 2446" name="T1"/>
                <a:gd fmla="*/ 2055 w 2740" name="T2"/>
                <a:gd fmla="*/ 2410 h 2446" name="T3"/>
                <a:gd fmla="*/ 1918 w 2740" name="T4"/>
                <a:gd fmla="*/ 2445 h 2446" name="T5"/>
                <a:gd fmla="*/ 816 w 2740" name="T6"/>
                <a:gd fmla="*/ 2445 h 2446" name="T7"/>
                <a:gd fmla="*/ 685 w 2740" name="T8"/>
                <a:gd fmla="*/ 2410 h 2446" name="T9"/>
                <a:gd fmla="*/ 589 w 2740" name="T10"/>
                <a:gd fmla="*/ 2314 h 2446" name="T11"/>
                <a:gd fmla="*/ 36 w 2740" name="T12"/>
                <a:gd fmla="*/ 1356 h 2446" name="T13"/>
                <a:gd fmla="*/ 0 w 2740" name="T14"/>
                <a:gd fmla="*/ 1223 h 2446" name="T15"/>
                <a:gd fmla="*/ 36 w 2740" name="T16"/>
                <a:gd fmla="*/ 1089 h 2446" name="T17"/>
                <a:gd fmla="*/ 587 w 2740" name="T18"/>
                <a:gd fmla="*/ 135 h 2446" name="T19"/>
                <a:gd fmla="*/ 685 w 2740" name="T20"/>
                <a:gd fmla="*/ 37 h 2446" name="T21"/>
                <a:gd fmla="*/ 810 w 2740" name="T22"/>
                <a:gd fmla="*/ 1 h 2446" name="T23"/>
                <a:gd fmla="*/ 1916 w 2740" name="T24"/>
                <a:gd fmla="*/ 1 h 2446" name="T25"/>
                <a:gd fmla="*/ 2055 w 2740" name="T26"/>
                <a:gd fmla="*/ 37 h 2446" name="T27"/>
                <a:gd fmla="*/ 2151 w 2740" name="T28"/>
                <a:gd fmla="*/ 132 h 2446" name="T29"/>
                <a:gd fmla="*/ 2702 w 2740" name="T30"/>
                <a:gd fmla="*/ 1086 h 2446" name="T31"/>
                <a:gd fmla="*/ 2740 w 2740" name="T32"/>
                <a:gd fmla="*/ 1223 h 2446" name="T33"/>
                <a:gd fmla="*/ 2701 w 2740" name="T34"/>
                <a:gd fmla="*/ 1361 h 2446" name="T35"/>
                <a:gd fmla="*/ 2151 w 2740" name="T36"/>
                <a:gd fmla="*/ 2315 h 244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446" w="2740">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405F8F"/>
            </a:solidFill>
            <a:ln cap="flat" w="9525">
              <a:noFill/>
              <a:prstDash val="solid"/>
              <a:miter lim="800000"/>
            </a:ln>
            <a:effectLst>
              <a:outerShdw algn="tl" blurRad="431800" dir="2700000" dist="88900" rotWithShape="0">
                <a:prstClr val="black">
                  <a:alpha val="40000"/>
                </a:prstClr>
              </a:outerShdw>
            </a:effectLst>
          </p:spPr>
          <p:txBody>
            <a:bodyPr anchor="t" anchorCtr="0" bIns="45720" compatLnSpc="1" lIns="91440" numCol="1" rIns="91440" tIns="45720" vert="horz" wrap="square"/>
            <a:lstStyle/>
            <a:p>
              <a:endParaRPr altLang="en-US" lang="zh-CN">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112" name="Freeform 5"/>
            <p:cNvSpPr/>
            <p:nvPr/>
          </p:nvSpPr>
          <p:spPr bwMode="auto">
            <a:xfrm>
              <a:off x="2838739" y="2087520"/>
              <a:ext cx="1359768" cy="1254975"/>
            </a:xfrm>
            <a:custGeom>
              <a:gdLst>
                <a:gd fmla="*/ 2151 w 2740" name="T0"/>
                <a:gd fmla="*/ 2315 h 2446" name="T1"/>
                <a:gd fmla="*/ 2055 w 2740" name="T2"/>
                <a:gd fmla="*/ 2410 h 2446" name="T3"/>
                <a:gd fmla="*/ 1918 w 2740" name="T4"/>
                <a:gd fmla="*/ 2445 h 2446" name="T5"/>
                <a:gd fmla="*/ 816 w 2740" name="T6"/>
                <a:gd fmla="*/ 2445 h 2446" name="T7"/>
                <a:gd fmla="*/ 685 w 2740" name="T8"/>
                <a:gd fmla="*/ 2410 h 2446" name="T9"/>
                <a:gd fmla="*/ 589 w 2740" name="T10"/>
                <a:gd fmla="*/ 2314 h 2446" name="T11"/>
                <a:gd fmla="*/ 36 w 2740" name="T12"/>
                <a:gd fmla="*/ 1356 h 2446" name="T13"/>
                <a:gd fmla="*/ 0 w 2740" name="T14"/>
                <a:gd fmla="*/ 1223 h 2446" name="T15"/>
                <a:gd fmla="*/ 36 w 2740" name="T16"/>
                <a:gd fmla="*/ 1089 h 2446" name="T17"/>
                <a:gd fmla="*/ 587 w 2740" name="T18"/>
                <a:gd fmla="*/ 135 h 2446" name="T19"/>
                <a:gd fmla="*/ 685 w 2740" name="T20"/>
                <a:gd fmla="*/ 37 h 2446" name="T21"/>
                <a:gd fmla="*/ 810 w 2740" name="T22"/>
                <a:gd fmla="*/ 1 h 2446" name="T23"/>
                <a:gd fmla="*/ 1916 w 2740" name="T24"/>
                <a:gd fmla="*/ 1 h 2446" name="T25"/>
                <a:gd fmla="*/ 2055 w 2740" name="T26"/>
                <a:gd fmla="*/ 37 h 2446" name="T27"/>
                <a:gd fmla="*/ 2151 w 2740" name="T28"/>
                <a:gd fmla="*/ 132 h 2446" name="T29"/>
                <a:gd fmla="*/ 2702 w 2740" name="T30"/>
                <a:gd fmla="*/ 1086 h 2446" name="T31"/>
                <a:gd fmla="*/ 2740 w 2740" name="T32"/>
                <a:gd fmla="*/ 1223 h 2446" name="T33"/>
                <a:gd fmla="*/ 2701 w 2740" name="T34"/>
                <a:gd fmla="*/ 1361 h 2446" name="T35"/>
                <a:gd fmla="*/ 2151 w 2740" name="T36"/>
                <a:gd fmla="*/ 2315 h 244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446" w="2740">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blipFill>
              <a:blip r:embed="rId3"/>
              <a:stretch>
                <a:fillRect b="-151558" l="-167158" r="-198372" t="-31921"/>
              </a:stretch>
            </a:blipFill>
            <a:ln cap="flat" w="9525">
              <a:noFill/>
              <a:prstDash val="solid"/>
              <a:miter lim="800000"/>
            </a:ln>
            <a:effectLst>
              <a:outerShdw algn="tl" blurRad="50800" dir="2700000" dist="38100" rotWithShape="0">
                <a:prstClr val="black">
                  <a:alpha val="40000"/>
                </a:prstClr>
              </a:outerShdw>
            </a:effectLst>
          </p:spPr>
          <p:txBody>
            <a:bodyPr anchor="t" anchorCtr="0" bIns="45720" compatLnSpc="1" lIns="91440" numCol="1" rIns="91440" tIns="45720" vert="horz" wrap="square"/>
            <a:lstStyle/>
            <a:p>
              <a:endParaRPr altLang="en-US" lang="zh-CN">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grpSp>
      <p:sp>
        <p:nvSpPr>
          <p:cNvPr id="113" name="TextBox 156"/>
          <p:cNvSpPr txBox="1"/>
          <p:nvPr/>
        </p:nvSpPr>
        <p:spPr>
          <a:xfrm>
            <a:off x="5563202" y="2052503"/>
            <a:ext cx="1174892" cy="822960"/>
          </a:xfrm>
          <a:prstGeom prst="rect">
            <a:avLst/>
          </a:prstGeom>
          <a:noFill/>
        </p:spPr>
        <p:txBody>
          <a:bodyPr rtlCol="0" wrap="square">
            <a:spAutoFit/>
          </a:bodyPr>
          <a:lstStyle/>
          <a:p>
            <a:pPr algn="ctr"/>
            <a:r>
              <a:rPr altLang="zh-CN" b="1" lang="en-US" sz="4800">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03</a:t>
            </a:r>
          </a:p>
        </p:txBody>
      </p:sp>
      <p:cxnSp>
        <p:nvCxnSpPr>
          <p:cNvPr id="114" name="直接连接符 113"/>
          <p:cNvCxnSpPr/>
          <p:nvPr/>
        </p:nvCxnSpPr>
        <p:spPr>
          <a:xfrm>
            <a:off x="3845833" y="4653136"/>
            <a:ext cx="484404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mc:Choice Requires="p14">
      <p:transition p14:dur="1400" spd="slow">
        <p14:ripp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5" presetSubtype="0">
                                  <p:stCondLst>
                                    <p:cond delay="0"/>
                                  </p:stCondLst>
                                  <p:childTnLst>
                                    <p:set>
                                      <p:cBhvr>
                                        <p:cTn dur="1" fill="hold" id="6">
                                          <p:stCondLst>
                                            <p:cond delay="0"/>
                                          </p:stCondLst>
                                        </p:cTn>
                                        <p:tgtEl>
                                          <p:spTgt spid="110"/>
                                        </p:tgtEl>
                                        <p:attrNameLst>
                                          <p:attrName>style.visibility</p:attrName>
                                        </p:attrNameLst>
                                      </p:cBhvr>
                                      <p:to>
                                        <p:strVal val="visible"/>
                                      </p:to>
                                    </p:set>
                                    <p:animEffect filter="fade" transition="in">
                                      <p:cBhvr>
                                        <p:cTn dur="750" id="7"/>
                                        <p:tgtEl>
                                          <p:spTgt spid="110"/>
                                        </p:tgtEl>
                                      </p:cBhvr>
                                    </p:animEffect>
                                    <p:anim calcmode="lin" valueType="num">
                                      <p:cBhvr>
                                        <p:cTn dur="750" fill="hold" id="8"/>
                                        <p:tgtEl>
                                          <p:spTgt spid="110"/>
                                        </p:tgtEl>
                                        <p:attrNameLst>
                                          <p:attrName>ppt_w</p:attrName>
                                        </p:attrNameLst>
                                      </p:cBhvr>
                                      <p:tavLst>
                                        <p:tav fmla="#ppt_w*sin(2.5*pi*$)" tm="0">
                                          <p:val>
                                            <p:fltVal val="0"/>
                                          </p:val>
                                        </p:tav>
                                        <p:tav tm="100000">
                                          <p:val>
                                            <p:fltVal val="1"/>
                                          </p:val>
                                        </p:tav>
                                      </p:tavLst>
                                    </p:anim>
                                    <p:anim calcmode="lin" valueType="num">
                                      <p:cBhvr>
                                        <p:cTn dur="750" fill="hold" id="9"/>
                                        <p:tgtEl>
                                          <p:spTgt spid="110"/>
                                        </p:tgtEl>
                                        <p:attrNameLst>
                                          <p:attrName>ppt_h</p:attrName>
                                        </p:attrNameLst>
                                      </p:cBhvr>
                                      <p:tavLst>
                                        <p:tav tm="0">
                                          <p:val>
                                            <p:strVal val="#ppt_h"/>
                                          </p:val>
                                        </p:tav>
                                        <p:tav tm="100000">
                                          <p:val>
                                            <p:strVal val="#ppt_h"/>
                                          </p:val>
                                        </p:tav>
                                      </p:tavLst>
                                    </p:anim>
                                  </p:childTnLst>
                                </p:cTn>
                              </p:par>
                              <p:par>
                                <p:cTn fill="hold" grpId="0" id="10" nodeType="withEffect" presetClass="entr" presetID="53" presetSubtype="0">
                                  <p:stCondLst>
                                    <p:cond delay="500"/>
                                  </p:stCondLst>
                                  <p:childTnLst>
                                    <p:set>
                                      <p:cBhvr>
                                        <p:cTn dur="1" fill="hold" id="11">
                                          <p:stCondLst>
                                            <p:cond delay="0"/>
                                          </p:stCondLst>
                                        </p:cTn>
                                        <p:tgtEl>
                                          <p:spTgt spid="113"/>
                                        </p:tgtEl>
                                        <p:attrNameLst>
                                          <p:attrName>style.visibility</p:attrName>
                                        </p:attrNameLst>
                                      </p:cBhvr>
                                      <p:to>
                                        <p:strVal val="visible"/>
                                      </p:to>
                                    </p:set>
                                    <p:anim calcmode="lin" valueType="num">
                                      <p:cBhvr>
                                        <p:cTn dur="500" fill="hold" id="12"/>
                                        <p:tgtEl>
                                          <p:spTgt spid="113"/>
                                        </p:tgtEl>
                                        <p:attrNameLst>
                                          <p:attrName>ppt_w</p:attrName>
                                        </p:attrNameLst>
                                      </p:cBhvr>
                                      <p:tavLst>
                                        <p:tav tm="0">
                                          <p:val>
                                            <p:fltVal val="0"/>
                                          </p:val>
                                        </p:tav>
                                        <p:tav tm="100000">
                                          <p:val>
                                            <p:strVal val="#ppt_w"/>
                                          </p:val>
                                        </p:tav>
                                      </p:tavLst>
                                    </p:anim>
                                    <p:anim calcmode="lin" valueType="num">
                                      <p:cBhvr>
                                        <p:cTn dur="500" fill="hold" id="13"/>
                                        <p:tgtEl>
                                          <p:spTgt spid="113"/>
                                        </p:tgtEl>
                                        <p:attrNameLst>
                                          <p:attrName>ppt_h</p:attrName>
                                        </p:attrNameLst>
                                      </p:cBhvr>
                                      <p:tavLst>
                                        <p:tav tm="0">
                                          <p:val>
                                            <p:fltVal val="0"/>
                                          </p:val>
                                        </p:tav>
                                        <p:tav tm="100000">
                                          <p:val>
                                            <p:strVal val="#ppt_h"/>
                                          </p:val>
                                        </p:tav>
                                      </p:tavLst>
                                    </p:anim>
                                    <p:animEffect filter="fade" transition="in">
                                      <p:cBhvr>
                                        <p:cTn dur="500" id="14"/>
                                        <p:tgtEl>
                                          <p:spTgt spid="113"/>
                                        </p:tgtEl>
                                      </p:cBhvr>
                                    </p:animEffect>
                                  </p:childTnLst>
                                </p:cTn>
                              </p:par>
                              <p:par>
                                <p:cTn fill="hold" grpId="0" id="15" nodeType="withEffect" presetClass="entr" presetID="10" presetSubtype="0">
                                  <p:stCondLst>
                                    <p:cond delay="0"/>
                                  </p:stCondLst>
                                  <p:childTnLst>
                                    <p:set>
                                      <p:cBhvr>
                                        <p:cTn dur="1" fill="hold" id="16">
                                          <p:stCondLst>
                                            <p:cond delay="0"/>
                                          </p:stCondLst>
                                        </p:cTn>
                                        <p:tgtEl>
                                          <p:spTgt spid="52"/>
                                        </p:tgtEl>
                                        <p:attrNameLst>
                                          <p:attrName>style.visibility</p:attrName>
                                        </p:attrNameLst>
                                      </p:cBhvr>
                                      <p:to>
                                        <p:strVal val="visible"/>
                                      </p:to>
                                    </p:set>
                                    <p:animEffect filter="fade" transition="in">
                                      <p:cBhvr>
                                        <p:cTn dur="500" id="17"/>
                                        <p:tgtEl>
                                          <p:spTgt spid="52"/>
                                        </p:tgtEl>
                                      </p:cBhvr>
                                    </p:animEffect>
                                  </p:childTnLst>
                                </p:cTn>
                              </p:par>
                              <p:par>
                                <p:cTn fill="hold" grpId="0" id="18" nodeType="withEffect" presetClass="entr" presetID="10" presetSubtype="0">
                                  <p:stCondLst>
                                    <p:cond delay="250"/>
                                  </p:stCondLst>
                                  <p:childTnLst>
                                    <p:set>
                                      <p:cBhvr>
                                        <p:cTn dur="1" fill="hold" id="19">
                                          <p:stCondLst>
                                            <p:cond delay="0"/>
                                          </p:stCondLst>
                                        </p:cTn>
                                        <p:tgtEl>
                                          <p:spTgt spid="47"/>
                                        </p:tgtEl>
                                        <p:attrNameLst>
                                          <p:attrName>style.visibility</p:attrName>
                                        </p:attrNameLst>
                                      </p:cBhvr>
                                      <p:to>
                                        <p:strVal val="visible"/>
                                      </p:to>
                                    </p:set>
                                    <p:animEffect filter="fade" transition="in">
                                      <p:cBhvr>
                                        <p:cTn dur="500" id="20"/>
                                        <p:tgtEl>
                                          <p:spTgt spid="47"/>
                                        </p:tgtEl>
                                      </p:cBhvr>
                                    </p:animEffect>
                                  </p:childTnLst>
                                </p:cTn>
                              </p:par>
                              <p:par>
                                <p:cTn fill="hold" grpId="0" id="21" nodeType="withEffect" presetClass="entr" presetID="10" presetSubtype="0">
                                  <p:stCondLst>
                                    <p:cond delay="500"/>
                                  </p:stCondLst>
                                  <p:childTnLst>
                                    <p:set>
                                      <p:cBhvr>
                                        <p:cTn dur="1" fill="hold" id="22">
                                          <p:stCondLst>
                                            <p:cond delay="0"/>
                                          </p:stCondLst>
                                        </p:cTn>
                                        <p:tgtEl>
                                          <p:spTgt spid="48"/>
                                        </p:tgtEl>
                                        <p:attrNameLst>
                                          <p:attrName>style.visibility</p:attrName>
                                        </p:attrNameLst>
                                      </p:cBhvr>
                                      <p:to>
                                        <p:strVal val="visible"/>
                                      </p:to>
                                    </p:set>
                                    <p:animEffect filter="fade" transition="in">
                                      <p:cBhvr>
                                        <p:cTn dur="500" id="23"/>
                                        <p:tgtEl>
                                          <p:spTgt spid="48"/>
                                        </p:tgtEl>
                                      </p:cBhvr>
                                    </p:animEffect>
                                  </p:childTnLst>
                                </p:cTn>
                              </p:par>
                              <p:par>
                                <p:cTn fill="hold" grpId="0" id="24" nodeType="withEffect" presetClass="entr" presetID="10" presetSubtype="0">
                                  <p:stCondLst>
                                    <p:cond delay="750"/>
                                  </p:stCondLst>
                                  <p:childTnLst>
                                    <p:set>
                                      <p:cBhvr>
                                        <p:cTn dur="1" fill="hold" id="25">
                                          <p:stCondLst>
                                            <p:cond delay="0"/>
                                          </p:stCondLst>
                                        </p:cTn>
                                        <p:tgtEl>
                                          <p:spTgt spid="53"/>
                                        </p:tgtEl>
                                        <p:attrNameLst>
                                          <p:attrName>style.visibility</p:attrName>
                                        </p:attrNameLst>
                                      </p:cBhvr>
                                      <p:to>
                                        <p:strVal val="visible"/>
                                      </p:to>
                                    </p:set>
                                    <p:animEffect filter="fade" transition="in">
                                      <p:cBhvr>
                                        <p:cTn dur="500" id="26"/>
                                        <p:tgtEl>
                                          <p:spTgt spid="53"/>
                                        </p:tgtEl>
                                      </p:cBhvr>
                                    </p:animEffect>
                                  </p:childTnLst>
                                </p:cTn>
                              </p:par>
                              <p:par>
                                <p:cTn fill="hold" grpId="0" id="27" nodeType="withEffect" presetClass="entr" presetID="41" presetSubtype="0">
                                  <p:stCondLst>
                                    <p:cond delay="750"/>
                                  </p:stCondLst>
                                  <p:iterate type="lt">
                                    <p:tmPct val="10000"/>
                                  </p:iterate>
                                  <p:childTnLst>
                                    <p:set>
                                      <p:cBhvr>
                                        <p:cTn dur="1" fill="hold" id="28">
                                          <p:stCondLst>
                                            <p:cond delay="0"/>
                                          </p:stCondLst>
                                        </p:cTn>
                                        <p:tgtEl>
                                          <p:spTgt spid="54"/>
                                        </p:tgtEl>
                                        <p:attrNameLst>
                                          <p:attrName>style.visibility</p:attrName>
                                        </p:attrNameLst>
                                      </p:cBhvr>
                                      <p:to>
                                        <p:strVal val="visible"/>
                                      </p:to>
                                    </p:set>
                                    <p:anim calcmode="lin" valueType="num">
                                      <p:cBhvr>
                                        <p:cTn dur="500" fill="hold" id="29"/>
                                        <p:tgtEl>
                                          <p:spTgt spid="54"/>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30"/>
                                        <p:tgtEl>
                                          <p:spTgt spid="54"/>
                                        </p:tgtEl>
                                        <p:attrNameLst>
                                          <p:attrName>ppt_y</p:attrName>
                                        </p:attrNameLst>
                                      </p:cBhvr>
                                      <p:tavLst>
                                        <p:tav tm="0">
                                          <p:val>
                                            <p:strVal val="#ppt_y"/>
                                          </p:val>
                                        </p:tav>
                                        <p:tav tm="100000">
                                          <p:val>
                                            <p:strVal val="#ppt_y"/>
                                          </p:val>
                                        </p:tav>
                                      </p:tavLst>
                                    </p:anim>
                                    <p:anim calcmode="lin" valueType="num">
                                      <p:cBhvr>
                                        <p:cTn dur="500" fill="hold" id="31"/>
                                        <p:tgtEl>
                                          <p:spTgt spid="54"/>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32"/>
                                        <p:tgtEl>
                                          <p:spTgt spid="54"/>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33" tmFilter="0,0; .5, 1; 1, 1"/>
                                        <p:tgtEl>
                                          <p:spTgt spid="54"/>
                                        </p:tgtEl>
                                      </p:cBhvr>
                                    </p:animEffect>
                                  </p:childTnLst>
                                </p:cTn>
                              </p:par>
                            </p:childTnLst>
                          </p:cTn>
                        </p:par>
                        <p:par>
                          <p:cTn fill="hold" id="34" nodeType="afterGroup">
                            <p:stCondLst>
                              <p:cond delay="1250"/>
                            </p:stCondLst>
                            <p:childTnLst>
                              <p:par>
                                <p:cTn fill="hold" id="35" nodeType="afterEffect" presetClass="entr" presetID="22" presetSubtype="8">
                                  <p:stCondLst>
                                    <p:cond delay="0"/>
                                  </p:stCondLst>
                                  <p:childTnLst>
                                    <p:set>
                                      <p:cBhvr>
                                        <p:cTn dur="1" fill="hold" id="36">
                                          <p:stCondLst>
                                            <p:cond delay="0"/>
                                          </p:stCondLst>
                                        </p:cTn>
                                        <p:tgtEl>
                                          <p:spTgt spid="114"/>
                                        </p:tgtEl>
                                        <p:attrNameLst>
                                          <p:attrName>style.visibility</p:attrName>
                                        </p:attrNameLst>
                                      </p:cBhvr>
                                      <p:to>
                                        <p:strVal val="visible"/>
                                      </p:to>
                                    </p:set>
                                    <p:animEffect filter="wipe(left)" transition="in">
                                      <p:cBhvr>
                                        <p:cTn dur="500" id="37"/>
                                        <p:tgtEl>
                                          <p:spTgt spid="114"/>
                                        </p:tgtEl>
                                      </p:cBhvr>
                                    </p:animEffect>
                                  </p:childTnLst>
                                </p:cTn>
                              </p:par>
                            </p:childTnLst>
                          </p:cTn>
                        </p:par>
                        <p:par>
                          <p:cTn fill="hold" id="38" nodeType="afterGroup">
                            <p:stCondLst>
                              <p:cond delay="1750"/>
                            </p:stCondLst>
                            <p:childTnLst>
                              <p:par>
                                <p:cTn fill="hold" id="39" nodeType="afterEffect" presetClass="entr" presetID="2" presetSubtype="4">
                                  <p:stCondLst>
                                    <p:cond delay="0"/>
                                  </p:stCondLst>
                                  <p:childTnLst>
                                    <p:set>
                                      <p:cBhvr>
                                        <p:cTn dur="1" fill="hold" id="40">
                                          <p:stCondLst>
                                            <p:cond delay="0"/>
                                          </p:stCondLst>
                                        </p:cTn>
                                        <p:tgtEl>
                                          <p:spTgt spid="55"/>
                                        </p:tgtEl>
                                        <p:attrNameLst>
                                          <p:attrName>style.visibility</p:attrName>
                                        </p:attrNameLst>
                                      </p:cBhvr>
                                      <p:to>
                                        <p:strVal val="visible"/>
                                      </p:to>
                                    </p:set>
                                    <p:anim calcmode="lin" valueType="num">
                                      <p:cBhvr additive="base">
                                        <p:cTn dur="500" fill="hold" id="41"/>
                                        <p:tgtEl>
                                          <p:spTgt spid="55"/>
                                        </p:tgtEl>
                                        <p:attrNameLst>
                                          <p:attrName>ppt_x</p:attrName>
                                        </p:attrNameLst>
                                      </p:cBhvr>
                                      <p:tavLst>
                                        <p:tav tm="0">
                                          <p:val>
                                            <p:strVal val="#ppt_x"/>
                                          </p:val>
                                        </p:tav>
                                        <p:tav tm="100000">
                                          <p:val>
                                            <p:strVal val="#ppt_x"/>
                                          </p:val>
                                        </p:tav>
                                      </p:tavLst>
                                    </p:anim>
                                    <p:anim calcmode="lin" valueType="num">
                                      <p:cBhvr additive="base">
                                        <p:cTn dur="500" fill="hold" id="42"/>
                                        <p:tgtEl>
                                          <p:spTgt spid="55"/>
                                        </p:tgtEl>
                                        <p:attrNameLst>
                                          <p:attrName>ppt_y</p:attrName>
                                        </p:attrNameLst>
                                      </p:cBhvr>
                                      <p:tavLst>
                                        <p:tav tm="0">
                                          <p:val>
                                            <p:strVal val="1+#ppt_h/2"/>
                                          </p:val>
                                        </p:tav>
                                        <p:tav tm="100000">
                                          <p:val>
                                            <p:strVal val="#ppt_y"/>
                                          </p:val>
                                        </p:tav>
                                      </p:tavLst>
                                    </p:anim>
                                  </p:childTnLst>
                                </p:cTn>
                              </p:par>
                            </p:childTnLst>
                          </p:cTn>
                        </p:par>
                        <p:par>
                          <p:cTn fill="hold" id="43" nodeType="afterGroup">
                            <p:stCondLst>
                              <p:cond delay="2250"/>
                            </p:stCondLst>
                            <p:childTnLst>
                              <p:par>
                                <p:cTn fill="hold" id="44" nodeType="afterEffect" presetClass="entr" presetID="2" presetSubtype="4">
                                  <p:stCondLst>
                                    <p:cond delay="0"/>
                                  </p:stCondLst>
                                  <p:childTnLst>
                                    <p:set>
                                      <p:cBhvr>
                                        <p:cTn dur="1" fill="hold" id="45">
                                          <p:stCondLst>
                                            <p:cond delay="0"/>
                                          </p:stCondLst>
                                        </p:cTn>
                                        <p:tgtEl>
                                          <p:spTgt spid="85"/>
                                        </p:tgtEl>
                                        <p:attrNameLst>
                                          <p:attrName>style.visibility</p:attrName>
                                        </p:attrNameLst>
                                      </p:cBhvr>
                                      <p:to>
                                        <p:strVal val="visible"/>
                                      </p:to>
                                    </p:set>
                                    <p:anim calcmode="lin" valueType="num">
                                      <p:cBhvr additive="base">
                                        <p:cTn dur="500" fill="hold" id="46"/>
                                        <p:tgtEl>
                                          <p:spTgt spid="85"/>
                                        </p:tgtEl>
                                        <p:attrNameLst>
                                          <p:attrName>ppt_x</p:attrName>
                                        </p:attrNameLst>
                                      </p:cBhvr>
                                      <p:tavLst>
                                        <p:tav tm="0">
                                          <p:val>
                                            <p:strVal val="#ppt_x"/>
                                          </p:val>
                                        </p:tav>
                                        <p:tav tm="100000">
                                          <p:val>
                                            <p:strVal val="#ppt_x"/>
                                          </p:val>
                                        </p:tav>
                                      </p:tavLst>
                                    </p:anim>
                                    <p:anim calcmode="lin" valueType="num">
                                      <p:cBhvr additive="base">
                                        <p:cTn dur="500" fill="hold" id="47"/>
                                        <p:tgtEl>
                                          <p:spTgt spid="85"/>
                                        </p:tgtEl>
                                        <p:attrNameLst>
                                          <p:attrName>ppt_y</p:attrName>
                                        </p:attrNameLst>
                                      </p:cBhvr>
                                      <p:tavLst>
                                        <p:tav tm="0">
                                          <p:val>
                                            <p:strVal val="1+#ppt_h/2"/>
                                          </p:val>
                                        </p:tav>
                                        <p:tav tm="100000">
                                          <p:val>
                                            <p:strVal val="#ppt_y"/>
                                          </p:val>
                                        </p:tav>
                                      </p:tavLst>
                                    </p:anim>
                                  </p:childTnLst>
                                </p:cTn>
                              </p:par>
                            </p:childTnLst>
                          </p:cTn>
                        </p:par>
                        <p:par>
                          <p:cTn fill="hold" id="48" nodeType="afterGroup">
                            <p:stCondLst>
                              <p:cond delay="2750"/>
                            </p:stCondLst>
                            <p:childTnLst>
                              <p:par>
                                <p:cTn fill="hold" id="49" nodeType="afterEffect" presetClass="entr" presetID="2" presetSubtype="4">
                                  <p:stCondLst>
                                    <p:cond delay="0"/>
                                  </p:stCondLst>
                                  <p:childTnLst>
                                    <p:set>
                                      <p:cBhvr>
                                        <p:cTn dur="1" fill="hold" id="50">
                                          <p:stCondLst>
                                            <p:cond delay="0"/>
                                          </p:stCondLst>
                                        </p:cTn>
                                        <p:tgtEl>
                                          <p:spTgt spid="90"/>
                                        </p:tgtEl>
                                        <p:attrNameLst>
                                          <p:attrName>style.visibility</p:attrName>
                                        </p:attrNameLst>
                                      </p:cBhvr>
                                      <p:to>
                                        <p:strVal val="visible"/>
                                      </p:to>
                                    </p:set>
                                    <p:anim calcmode="lin" valueType="num">
                                      <p:cBhvr additive="base">
                                        <p:cTn dur="500" fill="hold" id="51"/>
                                        <p:tgtEl>
                                          <p:spTgt spid="90"/>
                                        </p:tgtEl>
                                        <p:attrNameLst>
                                          <p:attrName>ppt_x</p:attrName>
                                        </p:attrNameLst>
                                      </p:cBhvr>
                                      <p:tavLst>
                                        <p:tav tm="0">
                                          <p:val>
                                            <p:strVal val="#ppt_x"/>
                                          </p:val>
                                        </p:tav>
                                        <p:tav tm="100000">
                                          <p:val>
                                            <p:strVal val="#ppt_x"/>
                                          </p:val>
                                        </p:tav>
                                      </p:tavLst>
                                    </p:anim>
                                    <p:anim calcmode="lin" valueType="num">
                                      <p:cBhvr additive="base">
                                        <p:cTn dur="500" fill="hold" id="52"/>
                                        <p:tgtEl>
                                          <p:spTgt spid="90"/>
                                        </p:tgtEl>
                                        <p:attrNameLst>
                                          <p:attrName>ppt_y</p:attrName>
                                        </p:attrNameLst>
                                      </p:cBhvr>
                                      <p:tavLst>
                                        <p:tav tm="0">
                                          <p:val>
                                            <p:strVal val="1+#ppt_h/2"/>
                                          </p:val>
                                        </p:tav>
                                        <p:tav tm="100000">
                                          <p:val>
                                            <p:strVal val="#ppt_y"/>
                                          </p:val>
                                        </p:tav>
                                      </p:tavLst>
                                    </p:anim>
                                  </p:childTnLst>
                                </p:cTn>
                              </p:par>
                            </p:childTnLst>
                          </p:cTn>
                        </p:par>
                        <p:par>
                          <p:cTn fill="hold" id="53" nodeType="afterGroup">
                            <p:stCondLst>
                              <p:cond delay="3250"/>
                            </p:stCondLst>
                            <p:childTnLst>
                              <p:par>
                                <p:cTn fill="hold" id="54" nodeType="afterEffect" presetClass="entr" presetID="2" presetSubtype="4">
                                  <p:stCondLst>
                                    <p:cond delay="0"/>
                                  </p:stCondLst>
                                  <p:childTnLst>
                                    <p:set>
                                      <p:cBhvr>
                                        <p:cTn dur="1" fill="hold" id="55">
                                          <p:stCondLst>
                                            <p:cond delay="0"/>
                                          </p:stCondLst>
                                        </p:cTn>
                                        <p:tgtEl>
                                          <p:spTgt spid="95"/>
                                        </p:tgtEl>
                                        <p:attrNameLst>
                                          <p:attrName>style.visibility</p:attrName>
                                        </p:attrNameLst>
                                      </p:cBhvr>
                                      <p:to>
                                        <p:strVal val="visible"/>
                                      </p:to>
                                    </p:set>
                                    <p:anim calcmode="lin" valueType="num">
                                      <p:cBhvr additive="base">
                                        <p:cTn dur="500" fill="hold" id="56"/>
                                        <p:tgtEl>
                                          <p:spTgt spid="95"/>
                                        </p:tgtEl>
                                        <p:attrNameLst>
                                          <p:attrName>ppt_x</p:attrName>
                                        </p:attrNameLst>
                                      </p:cBhvr>
                                      <p:tavLst>
                                        <p:tav tm="0">
                                          <p:val>
                                            <p:strVal val="#ppt_x"/>
                                          </p:val>
                                        </p:tav>
                                        <p:tav tm="100000">
                                          <p:val>
                                            <p:strVal val="#ppt_x"/>
                                          </p:val>
                                        </p:tav>
                                      </p:tavLst>
                                    </p:anim>
                                    <p:anim calcmode="lin" valueType="num">
                                      <p:cBhvr additive="base">
                                        <p:cTn dur="500" fill="hold" id="57"/>
                                        <p:tgtEl>
                                          <p:spTgt spid="95"/>
                                        </p:tgtEl>
                                        <p:attrNameLst>
                                          <p:attrName>ppt_y</p:attrName>
                                        </p:attrNameLst>
                                      </p:cBhvr>
                                      <p:tavLst>
                                        <p:tav tm="0">
                                          <p:val>
                                            <p:strVal val="1+#ppt_h/2"/>
                                          </p:val>
                                        </p:tav>
                                        <p:tav tm="100000">
                                          <p:val>
                                            <p:strVal val="#ppt_y"/>
                                          </p:val>
                                        </p:tav>
                                      </p:tavLst>
                                    </p:anim>
                                  </p:childTnLst>
                                </p:cTn>
                              </p:par>
                            </p:childTnLst>
                          </p:cTn>
                        </p:par>
                        <p:par>
                          <p:cTn fill="hold" id="58" nodeType="afterGroup">
                            <p:stCondLst>
                              <p:cond delay="3750"/>
                            </p:stCondLst>
                            <p:childTnLst>
                              <p:par>
                                <p:cTn fill="hold" id="59" nodeType="afterEffect" presetClass="entr" presetID="2" presetSubtype="4">
                                  <p:stCondLst>
                                    <p:cond delay="0"/>
                                  </p:stCondLst>
                                  <p:childTnLst>
                                    <p:set>
                                      <p:cBhvr>
                                        <p:cTn dur="1" fill="hold" id="60">
                                          <p:stCondLst>
                                            <p:cond delay="0"/>
                                          </p:stCondLst>
                                        </p:cTn>
                                        <p:tgtEl>
                                          <p:spTgt spid="100"/>
                                        </p:tgtEl>
                                        <p:attrNameLst>
                                          <p:attrName>style.visibility</p:attrName>
                                        </p:attrNameLst>
                                      </p:cBhvr>
                                      <p:to>
                                        <p:strVal val="visible"/>
                                      </p:to>
                                    </p:set>
                                    <p:anim calcmode="lin" valueType="num">
                                      <p:cBhvr additive="base">
                                        <p:cTn dur="500" fill="hold" id="61"/>
                                        <p:tgtEl>
                                          <p:spTgt spid="100"/>
                                        </p:tgtEl>
                                        <p:attrNameLst>
                                          <p:attrName>ppt_x</p:attrName>
                                        </p:attrNameLst>
                                      </p:cBhvr>
                                      <p:tavLst>
                                        <p:tav tm="0">
                                          <p:val>
                                            <p:strVal val="#ppt_x"/>
                                          </p:val>
                                        </p:tav>
                                        <p:tav tm="100000">
                                          <p:val>
                                            <p:strVal val="#ppt_x"/>
                                          </p:val>
                                        </p:tav>
                                      </p:tavLst>
                                    </p:anim>
                                    <p:anim calcmode="lin" valueType="num">
                                      <p:cBhvr additive="base">
                                        <p:cTn dur="500" fill="hold" id="62"/>
                                        <p:tgtEl>
                                          <p:spTgt spid="100"/>
                                        </p:tgtEl>
                                        <p:attrNameLst>
                                          <p:attrName>ppt_y</p:attrName>
                                        </p:attrNameLst>
                                      </p:cBhvr>
                                      <p:tavLst>
                                        <p:tav tm="0">
                                          <p:val>
                                            <p:strVal val="1+#ppt_h/2"/>
                                          </p:val>
                                        </p:tav>
                                        <p:tav tm="100000">
                                          <p:val>
                                            <p:strVal val="#ppt_y"/>
                                          </p:val>
                                        </p:tav>
                                      </p:tavLst>
                                    </p:anim>
                                  </p:childTnLst>
                                </p:cTn>
                              </p:par>
                            </p:childTnLst>
                          </p:cTn>
                        </p:par>
                        <p:par>
                          <p:cTn fill="hold" id="63" nodeType="afterGroup">
                            <p:stCondLst>
                              <p:cond delay="4250"/>
                            </p:stCondLst>
                            <p:childTnLst>
                              <p:par>
                                <p:cTn fill="hold" id="64" nodeType="afterEffect" presetClass="entr" presetID="2" presetSubtype="4">
                                  <p:stCondLst>
                                    <p:cond delay="0"/>
                                  </p:stCondLst>
                                  <p:childTnLst>
                                    <p:set>
                                      <p:cBhvr>
                                        <p:cTn dur="1" fill="hold" id="65">
                                          <p:stCondLst>
                                            <p:cond delay="0"/>
                                          </p:stCondLst>
                                        </p:cTn>
                                        <p:tgtEl>
                                          <p:spTgt spid="105"/>
                                        </p:tgtEl>
                                        <p:attrNameLst>
                                          <p:attrName>style.visibility</p:attrName>
                                        </p:attrNameLst>
                                      </p:cBhvr>
                                      <p:to>
                                        <p:strVal val="visible"/>
                                      </p:to>
                                    </p:set>
                                    <p:anim calcmode="lin" valueType="num">
                                      <p:cBhvr additive="base">
                                        <p:cTn dur="500" fill="hold" id="66"/>
                                        <p:tgtEl>
                                          <p:spTgt spid="105"/>
                                        </p:tgtEl>
                                        <p:attrNameLst>
                                          <p:attrName>ppt_x</p:attrName>
                                        </p:attrNameLst>
                                      </p:cBhvr>
                                      <p:tavLst>
                                        <p:tav tm="0">
                                          <p:val>
                                            <p:strVal val="#ppt_x"/>
                                          </p:val>
                                        </p:tav>
                                        <p:tav tm="100000">
                                          <p:val>
                                            <p:strVal val="#ppt_x"/>
                                          </p:val>
                                        </p:tav>
                                      </p:tavLst>
                                    </p:anim>
                                    <p:anim calcmode="lin" valueType="num">
                                      <p:cBhvr additive="base">
                                        <p:cTn dur="500" fill="hold" id="67"/>
                                        <p:tgtEl>
                                          <p:spTgt spid="1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7"/>
      <p:bldP grpId="0" spid="48"/>
      <p:bldP grpId="0" spid="52"/>
      <p:bldP grpId="0" spid="53"/>
      <p:bldP grpId="0" spid="54"/>
      <p:bldP grpId="0" spid="113"/>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61" name="圆角矩形 160"/>
          <p:cNvSpPr/>
          <p:nvPr/>
        </p:nvSpPr>
        <p:spPr>
          <a:xfrm>
            <a:off x="1633091" y="1590351"/>
            <a:ext cx="8928992" cy="3945388"/>
          </a:xfrm>
          <a:prstGeom prst="roundRect">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162" name="矩形 161"/>
          <p:cNvSpPr/>
          <p:nvPr/>
        </p:nvSpPr>
        <p:spPr>
          <a:xfrm>
            <a:off x="2281163" y="2427861"/>
            <a:ext cx="7632848" cy="2560313"/>
          </a:xfrm>
          <a:prstGeom prst="rect">
            <a:avLst/>
          </a:prstGeom>
        </p:spPr>
        <p:txBody>
          <a:bodyPr bIns="45716" lIns="91432" rIns="91432" tIns="45716" wrap="square">
            <a:spAutoFit/>
          </a:bodyPr>
          <a:lstStyle/>
          <a:p>
            <a:pPr algn="just">
              <a:lnSpc>
                <a:spcPct val="150000"/>
              </a:lnSpc>
              <a:defRPr/>
            </a:pPr>
            <a:r>
              <a:rPr altLang="en-US" lang="zh-CN">
                <a:solidFill>
                  <a:schemeClr val="tx1">
                    <a:lumMod val="50000"/>
                    <a:lumOff val="50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古往今来，中国最不缺的就是人，而目前金融危机余热依然没有散去。毕业季节大学生人群中普遍流行着一句口头禅----毕业等于失业。找工作无疑就成了大学生面临的重大抉择，一方面一职难求，另一方面城市的生活消费远远超乎刚毕业的大学生的支付能力，不得已，创业，成了在校大学生，甚至刚毕业的大学生的普遍呼声，而创业，电子商务便成了8090一族的第一选择！</a:t>
            </a:r>
          </a:p>
        </p:txBody>
      </p:sp>
      <p:grpSp>
        <p:nvGrpSpPr>
          <p:cNvPr id="154" name="组合 153"/>
          <p:cNvGrpSpPr/>
          <p:nvPr/>
        </p:nvGrpSpPr>
        <p:grpSpPr>
          <a:xfrm>
            <a:off x="1012190" y="797639"/>
            <a:ext cx="1610824" cy="1452335"/>
            <a:chOff x="2713211" y="1988840"/>
            <a:chExt cx="1610824" cy="1452335"/>
          </a:xfrm>
        </p:grpSpPr>
        <p:sp>
          <p:nvSpPr>
            <p:cNvPr id="155" name="Freeform 5"/>
            <p:cNvSpPr/>
            <p:nvPr/>
          </p:nvSpPr>
          <p:spPr bwMode="auto">
            <a:xfrm>
              <a:off x="2713211" y="1988840"/>
              <a:ext cx="1610824" cy="1452335"/>
            </a:xfrm>
            <a:custGeom>
              <a:gdLst>
                <a:gd fmla="*/ 2151 w 2740" name="T0"/>
                <a:gd fmla="*/ 2315 h 2446" name="T1"/>
                <a:gd fmla="*/ 2055 w 2740" name="T2"/>
                <a:gd fmla="*/ 2410 h 2446" name="T3"/>
                <a:gd fmla="*/ 1918 w 2740" name="T4"/>
                <a:gd fmla="*/ 2445 h 2446" name="T5"/>
                <a:gd fmla="*/ 816 w 2740" name="T6"/>
                <a:gd fmla="*/ 2445 h 2446" name="T7"/>
                <a:gd fmla="*/ 685 w 2740" name="T8"/>
                <a:gd fmla="*/ 2410 h 2446" name="T9"/>
                <a:gd fmla="*/ 589 w 2740" name="T10"/>
                <a:gd fmla="*/ 2314 h 2446" name="T11"/>
                <a:gd fmla="*/ 36 w 2740" name="T12"/>
                <a:gd fmla="*/ 1356 h 2446" name="T13"/>
                <a:gd fmla="*/ 0 w 2740" name="T14"/>
                <a:gd fmla="*/ 1223 h 2446" name="T15"/>
                <a:gd fmla="*/ 36 w 2740" name="T16"/>
                <a:gd fmla="*/ 1089 h 2446" name="T17"/>
                <a:gd fmla="*/ 587 w 2740" name="T18"/>
                <a:gd fmla="*/ 135 h 2446" name="T19"/>
                <a:gd fmla="*/ 685 w 2740" name="T20"/>
                <a:gd fmla="*/ 37 h 2446" name="T21"/>
                <a:gd fmla="*/ 810 w 2740" name="T22"/>
                <a:gd fmla="*/ 1 h 2446" name="T23"/>
                <a:gd fmla="*/ 1916 w 2740" name="T24"/>
                <a:gd fmla="*/ 1 h 2446" name="T25"/>
                <a:gd fmla="*/ 2055 w 2740" name="T26"/>
                <a:gd fmla="*/ 37 h 2446" name="T27"/>
                <a:gd fmla="*/ 2151 w 2740" name="T28"/>
                <a:gd fmla="*/ 132 h 2446" name="T29"/>
                <a:gd fmla="*/ 2702 w 2740" name="T30"/>
                <a:gd fmla="*/ 1086 h 2446" name="T31"/>
                <a:gd fmla="*/ 2740 w 2740" name="T32"/>
                <a:gd fmla="*/ 1223 h 2446" name="T33"/>
                <a:gd fmla="*/ 2701 w 2740" name="T34"/>
                <a:gd fmla="*/ 1361 h 2446" name="T35"/>
                <a:gd fmla="*/ 2151 w 2740" name="T36"/>
                <a:gd fmla="*/ 2315 h 244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446" w="2740">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405F8F"/>
            </a:solidFill>
            <a:ln cap="flat" w="9525">
              <a:noFill/>
              <a:prstDash val="solid"/>
              <a:miter lim="800000"/>
            </a:ln>
            <a:effectLst>
              <a:outerShdw algn="tl" blurRad="431800" dir="2700000" dist="88900" rotWithShape="0">
                <a:prstClr val="black">
                  <a:alpha val="40000"/>
                </a:prstClr>
              </a:outerShdw>
            </a:effectLst>
          </p:spPr>
          <p:txBody>
            <a:bodyPr anchor="t" anchorCtr="0" bIns="45720" compatLnSpc="1" lIns="91440" numCol="1" rIns="91440" tIns="45720" vert="horz" wrap="square"/>
            <a:lstStyle/>
            <a:p>
              <a:endParaRPr altLang="en-US" lang="zh-CN">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156" name="Freeform 5"/>
            <p:cNvSpPr/>
            <p:nvPr/>
          </p:nvSpPr>
          <p:spPr bwMode="auto">
            <a:xfrm>
              <a:off x="2838739" y="2087520"/>
              <a:ext cx="1359768" cy="1254975"/>
            </a:xfrm>
            <a:custGeom>
              <a:gdLst>
                <a:gd fmla="*/ 2151 w 2740" name="T0"/>
                <a:gd fmla="*/ 2315 h 2446" name="T1"/>
                <a:gd fmla="*/ 2055 w 2740" name="T2"/>
                <a:gd fmla="*/ 2410 h 2446" name="T3"/>
                <a:gd fmla="*/ 1918 w 2740" name="T4"/>
                <a:gd fmla="*/ 2445 h 2446" name="T5"/>
                <a:gd fmla="*/ 816 w 2740" name="T6"/>
                <a:gd fmla="*/ 2445 h 2446" name="T7"/>
                <a:gd fmla="*/ 685 w 2740" name="T8"/>
                <a:gd fmla="*/ 2410 h 2446" name="T9"/>
                <a:gd fmla="*/ 589 w 2740" name="T10"/>
                <a:gd fmla="*/ 2314 h 2446" name="T11"/>
                <a:gd fmla="*/ 36 w 2740" name="T12"/>
                <a:gd fmla="*/ 1356 h 2446" name="T13"/>
                <a:gd fmla="*/ 0 w 2740" name="T14"/>
                <a:gd fmla="*/ 1223 h 2446" name="T15"/>
                <a:gd fmla="*/ 36 w 2740" name="T16"/>
                <a:gd fmla="*/ 1089 h 2446" name="T17"/>
                <a:gd fmla="*/ 587 w 2740" name="T18"/>
                <a:gd fmla="*/ 135 h 2446" name="T19"/>
                <a:gd fmla="*/ 685 w 2740" name="T20"/>
                <a:gd fmla="*/ 37 h 2446" name="T21"/>
                <a:gd fmla="*/ 810 w 2740" name="T22"/>
                <a:gd fmla="*/ 1 h 2446" name="T23"/>
                <a:gd fmla="*/ 1916 w 2740" name="T24"/>
                <a:gd fmla="*/ 1 h 2446" name="T25"/>
                <a:gd fmla="*/ 2055 w 2740" name="T26"/>
                <a:gd fmla="*/ 37 h 2446" name="T27"/>
                <a:gd fmla="*/ 2151 w 2740" name="T28"/>
                <a:gd fmla="*/ 132 h 2446" name="T29"/>
                <a:gd fmla="*/ 2702 w 2740" name="T30"/>
                <a:gd fmla="*/ 1086 h 2446" name="T31"/>
                <a:gd fmla="*/ 2740 w 2740" name="T32"/>
                <a:gd fmla="*/ 1223 h 2446" name="T33"/>
                <a:gd fmla="*/ 2701 w 2740" name="T34"/>
                <a:gd fmla="*/ 1361 h 2446" name="T35"/>
                <a:gd fmla="*/ 2151 w 2740" name="T36"/>
                <a:gd fmla="*/ 2315 h 244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446" w="2740">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blipFill>
              <a:blip r:embed="rId3"/>
              <a:stretch>
                <a:fillRect b="-151558" l="-167158" r="-198372" t="-31921"/>
              </a:stretch>
            </a:blipFill>
            <a:ln cap="flat" w="9525">
              <a:noFill/>
              <a:prstDash val="solid"/>
              <a:miter lim="800000"/>
            </a:ln>
            <a:effectLst>
              <a:outerShdw algn="tl" blurRad="50800" dir="2700000" dist="38100" rotWithShape="0">
                <a:prstClr val="black">
                  <a:alpha val="40000"/>
                </a:prstClr>
              </a:outerShdw>
            </a:effectLst>
          </p:spPr>
          <p:txBody>
            <a:bodyPr anchor="t" anchorCtr="0" bIns="45720" compatLnSpc="1" lIns="91440" numCol="1" rIns="91440" tIns="45720" vert="horz" wrap="square"/>
            <a:lstStyle/>
            <a:p>
              <a:endParaRPr altLang="en-US" lang="zh-CN">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grpSp>
      <p:sp>
        <p:nvSpPr>
          <p:cNvPr id="157" name="TextBox 156"/>
          <p:cNvSpPr txBox="1"/>
          <p:nvPr/>
        </p:nvSpPr>
        <p:spPr>
          <a:xfrm>
            <a:off x="1230156" y="1200641"/>
            <a:ext cx="1174892" cy="640080"/>
          </a:xfrm>
          <a:prstGeom prst="rect">
            <a:avLst/>
          </a:prstGeom>
          <a:noFill/>
        </p:spPr>
        <p:txBody>
          <a:bodyPr rtlCol="0" wrap="square">
            <a:spAutoFit/>
          </a:bodyPr>
          <a:lstStyle/>
          <a:p>
            <a:pPr algn="ctr"/>
            <a:r>
              <a:rPr altLang="en-US" b="1" lang="zh-CN" sz="3600">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序言</a:t>
            </a:r>
          </a:p>
        </p:txBody>
      </p:sp>
      <p:sp>
        <p:nvSpPr>
          <p:cNvPr id="158" name="椭圆 157"/>
          <p:cNvSpPr/>
          <p:nvPr/>
        </p:nvSpPr>
        <p:spPr>
          <a:xfrm flipH="1">
            <a:off x="572830" y="1874253"/>
            <a:ext cx="564888" cy="564890"/>
          </a:xfrm>
          <a:prstGeom prst="ellipse">
            <a:avLst/>
          </a:prstGeom>
          <a:pattFill prst="wdDnDiag">
            <a:fgClr>
              <a:srgbClr val="809BC6"/>
            </a:fgClr>
            <a:bgClr>
              <a:schemeClr val="bg1"/>
            </a:bgClr>
          </a:pattFill>
          <a:ln cap="flat" w="28575">
            <a:noFill/>
            <a:prstDash val="solid"/>
            <a:miter lim="800000"/>
          </a:ln>
          <a:effectLst>
            <a:outerShdw algn="t" blurRad="228600" dir="5400000" dist="228600" rotWithShape="0">
              <a:schemeClr val="tx1">
                <a:lumMod val="85000"/>
                <a:lumOff val="15000"/>
                <a:alpha val="28000"/>
              </a:schemeClr>
            </a:outerShdw>
          </a:effectLst>
        </p:spPr>
        <p:txBody>
          <a:bodyPr anchor="t" anchorCtr="0" bIns="45720" compatLnSpc="1" lIns="91440" numCol="1" rIns="91440" tIns="45720" vert="horz" wrap="square"/>
          <a:lstStyle/>
          <a:p>
            <a:endParaRPr altLang="en-US" lang="zh-CN">
              <a:solidFill>
                <a:prstClr val="black"/>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159" name="椭圆 158"/>
          <p:cNvSpPr/>
          <p:nvPr/>
        </p:nvSpPr>
        <p:spPr>
          <a:xfrm flipH="1">
            <a:off x="557947" y="1168123"/>
            <a:ext cx="275632" cy="275632"/>
          </a:xfrm>
          <a:prstGeom prst="ellipse">
            <a:avLst/>
          </a:prstGeom>
          <a:pattFill prst="wdDnDiag">
            <a:fgClr>
              <a:srgbClr val="809BC6"/>
            </a:fgClr>
            <a:bgClr>
              <a:schemeClr val="bg1"/>
            </a:bgClr>
          </a:pattFill>
          <a:ln cap="flat" w="28575">
            <a:noFill/>
            <a:prstDash val="solid"/>
            <a:miter lim="800000"/>
          </a:ln>
          <a:effectLst>
            <a:outerShdw algn="t" blurRad="228600" dir="5400000" dist="228600" rotWithShape="0">
              <a:schemeClr val="tx1">
                <a:lumMod val="85000"/>
                <a:lumOff val="15000"/>
                <a:alpha val="28000"/>
              </a:schemeClr>
            </a:outerShdw>
          </a:effectLst>
        </p:spPr>
        <p:txBody>
          <a:bodyPr anchor="t" anchorCtr="0" bIns="45720" compatLnSpc="1" lIns="91440" numCol="1" rIns="91440" tIns="45720" vert="horz" wrap="square"/>
          <a:lstStyle/>
          <a:p>
            <a:endParaRPr altLang="en-US" lang="zh-CN">
              <a:solidFill>
                <a:prstClr val="black"/>
              </a:solidFill>
              <a:latin charset="-122" panose="020b0503020204020204" pitchFamily="34" typeface="Microsoft YaHei"/>
              <a:ea typeface="冬青黑体简体中文 W3"/>
              <a:cs typeface="+mn-ea"/>
              <a:sym charset="-122" panose="020b0503020204020204" pitchFamily="34" typeface="Microsoft YaHei"/>
            </a:endParaRPr>
          </a:p>
        </p:txBody>
      </p:sp>
      <p:sp>
        <p:nvSpPr>
          <p:cNvPr id="160" name="椭圆 159"/>
          <p:cNvSpPr/>
          <p:nvPr/>
        </p:nvSpPr>
        <p:spPr>
          <a:xfrm flipH="1">
            <a:off x="2406782" y="758503"/>
            <a:ext cx="275632" cy="275632"/>
          </a:xfrm>
          <a:prstGeom prst="ellipse">
            <a:avLst/>
          </a:prstGeom>
          <a:pattFill prst="wdDnDiag">
            <a:fgClr>
              <a:srgbClr val="809BC6"/>
            </a:fgClr>
            <a:bgClr>
              <a:schemeClr val="bg1"/>
            </a:bgClr>
          </a:pattFill>
          <a:ln cap="flat" w="28575">
            <a:noFill/>
            <a:prstDash val="solid"/>
            <a:miter lim="800000"/>
          </a:ln>
          <a:effectLst>
            <a:outerShdw algn="t" blurRad="228600" dir="5400000" dist="228600" rotWithShape="0">
              <a:schemeClr val="tx1">
                <a:lumMod val="85000"/>
                <a:lumOff val="15000"/>
                <a:alpha val="28000"/>
              </a:schemeClr>
            </a:outerShdw>
          </a:effectLst>
        </p:spPr>
        <p:txBody>
          <a:bodyPr anchor="t" anchorCtr="0" bIns="45720" compatLnSpc="1" lIns="91440" numCol="1" rIns="91440" tIns="45720" vert="horz" wrap="square"/>
          <a:lstStyle/>
          <a:p>
            <a:endParaRPr altLang="en-US" lang="zh-CN">
              <a:solidFill>
                <a:prstClr val="black"/>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164" name="Freeform 5"/>
          <p:cNvSpPr/>
          <p:nvPr/>
        </p:nvSpPr>
        <p:spPr bwMode="auto">
          <a:xfrm>
            <a:off x="10162246" y="4291657"/>
            <a:ext cx="1379845" cy="1244082"/>
          </a:xfrm>
          <a:custGeom>
            <a:gdLst>
              <a:gd fmla="*/ 2151 w 2740" name="T0"/>
              <a:gd fmla="*/ 2315 h 2446" name="T1"/>
              <a:gd fmla="*/ 2055 w 2740" name="T2"/>
              <a:gd fmla="*/ 2410 h 2446" name="T3"/>
              <a:gd fmla="*/ 1918 w 2740" name="T4"/>
              <a:gd fmla="*/ 2445 h 2446" name="T5"/>
              <a:gd fmla="*/ 816 w 2740" name="T6"/>
              <a:gd fmla="*/ 2445 h 2446" name="T7"/>
              <a:gd fmla="*/ 685 w 2740" name="T8"/>
              <a:gd fmla="*/ 2410 h 2446" name="T9"/>
              <a:gd fmla="*/ 589 w 2740" name="T10"/>
              <a:gd fmla="*/ 2314 h 2446" name="T11"/>
              <a:gd fmla="*/ 36 w 2740" name="T12"/>
              <a:gd fmla="*/ 1356 h 2446" name="T13"/>
              <a:gd fmla="*/ 0 w 2740" name="T14"/>
              <a:gd fmla="*/ 1223 h 2446" name="T15"/>
              <a:gd fmla="*/ 36 w 2740" name="T16"/>
              <a:gd fmla="*/ 1089 h 2446" name="T17"/>
              <a:gd fmla="*/ 587 w 2740" name="T18"/>
              <a:gd fmla="*/ 135 h 2446" name="T19"/>
              <a:gd fmla="*/ 685 w 2740" name="T20"/>
              <a:gd fmla="*/ 37 h 2446" name="T21"/>
              <a:gd fmla="*/ 810 w 2740" name="T22"/>
              <a:gd fmla="*/ 1 h 2446" name="T23"/>
              <a:gd fmla="*/ 1916 w 2740" name="T24"/>
              <a:gd fmla="*/ 1 h 2446" name="T25"/>
              <a:gd fmla="*/ 2055 w 2740" name="T26"/>
              <a:gd fmla="*/ 37 h 2446" name="T27"/>
              <a:gd fmla="*/ 2151 w 2740" name="T28"/>
              <a:gd fmla="*/ 132 h 2446" name="T29"/>
              <a:gd fmla="*/ 2702 w 2740" name="T30"/>
              <a:gd fmla="*/ 1086 h 2446" name="T31"/>
              <a:gd fmla="*/ 2740 w 2740" name="T32"/>
              <a:gd fmla="*/ 1223 h 2446" name="T33"/>
              <a:gd fmla="*/ 2701 w 2740" name="T34"/>
              <a:gd fmla="*/ 1361 h 2446" name="T35"/>
              <a:gd fmla="*/ 2151 w 2740" name="T36"/>
              <a:gd fmla="*/ 2315 h 244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446" w="2740">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405F8F"/>
          </a:solidFill>
          <a:ln cap="flat" w="9525">
            <a:noFill/>
            <a:prstDash val="solid"/>
            <a:miter lim="800000"/>
          </a:ln>
          <a:effectLst>
            <a:outerShdw algn="tl" blurRad="431800" dir="2700000" dist="88900" rotWithShape="0">
              <a:prstClr val="black">
                <a:alpha val="40000"/>
              </a:prstClr>
            </a:outerShdw>
          </a:effectLst>
        </p:spPr>
        <p:txBody>
          <a:bodyPr anchor="t" anchorCtr="0" bIns="45720" compatLnSpc="1" lIns="91440" numCol="1" rIns="91440" tIns="45720" vert="horz" wrap="square"/>
          <a:lstStyle/>
          <a:p>
            <a:endParaRPr altLang="en-US" lang="zh-CN">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167" name="Freeform 5"/>
          <p:cNvSpPr/>
          <p:nvPr/>
        </p:nvSpPr>
        <p:spPr bwMode="auto">
          <a:xfrm>
            <a:off x="9227978" y="4932815"/>
            <a:ext cx="1107862" cy="998859"/>
          </a:xfrm>
          <a:custGeom>
            <a:gdLst>
              <a:gd fmla="*/ 2151 w 2740" name="T0"/>
              <a:gd fmla="*/ 2315 h 2446" name="T1"/>
              <a:gd fmla="*/ 2055 w 2740" name="T2"/>
              <a:gd fmla="*/ 2410 h 2446" name="T3"/>
              <a:gd fmla="*/ 1918 w 2740" name="T4"/>
              <a:gd fmla="*/ 2445 h 2446" name="T5"/>
              <a:gd fmla="*/ 816 w 2740" name="T6"/>
              <a:gd fmla="*/ 2445 h 2446" name="T7"/>
              <a:gd fmla="*/ 685 w 2740" name="T8"/>
              <a:gd fmla="*/ 2410 h 2446" name="T9"/>
              <a:gd fmla="*/ 589 w 2740" name="T10"/>
              <a:gd fmla="*/ 2314 h 2446" name="T11"/>
              <a:gd fmla="*/ 36 w 2740" name="T12"/>
              <a:gd fmla="*/ 1356 h 2446" name="T13"/>
              <a:gd fmla="*/ 0 w 2740" name="T14"/>
              <a:gd fmla="*/ 1223 h 2446" name="T15"/>
              <a:gd fmla="*/ 36 w 2740" name="T16"/>
              <a:gd fmla="*/ 1089 h 2446" name="T17"/>
              <a:gd fmla="*/ 587 w 2740" name="T18"/>
              <a:gd fmla="*/ 135 h 2446" name="T19"/>
              <a:gd fmla="*/ 685 w 2740" name="T20"/>
              <a:gd fmla="*/ 37 h 2446" name="T21"/>
              <a:gd fmla="*/ 810 w 2740" name="T22"/>
              <a:gd fmla="*/ 1 h 2446" name="T23"/>
              <a:gd fmla="*/ 1916 w 2740" name="T24"/>
              <a:gd fmla="*/ 1 h 2446" name="T25"/>
              <a:gd fmla="*/ 2055 w 2740" name="T26"/>
              <a:gd fmla="*/ 37 h 2446" name="T27"/>
              <a:gd fmla="*/ 2151 w 2740" name="T28"/>
              <a:gd fmla="*/ 132 h 2446" name="T29"/>
              <a:gd fmla="*/ 2702 w 2740" name="T30"/>
              <a:gd fmla="*/ 1086 h 2446" name="T31"/>
              <a:gd fmla="*/ 2740 w 2740" name="T32"/>
              <a:gd fmla="*/ 1223 h 2446" name="T33"/>
              <a:gd fmla="*/ 2701 w 2740" name="T34"/>
              <a:gd fmla="*/ 1361 h 2446" name="T35"/>
              <a:gd fmla="*/ 2151 w 2740" name="T36"/>
              <a:gd fmla="*/ 2315 h 244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446" w="2740">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405F8F"/>
          </a:solidFill>
          <a:ln cap="flat" w="9525">
            <a:noFill/>
            <a:prstDash val="solid"/>
            <a:miter lim="800000"/>
          </a:ln>
          <a:effectLst>
            <a:outerShdw algn="tl" blurRad="431800" dir="2700000" dist="88900" rotWithShape="0">
              <a:prstClr val="black">
                <a:alpha val="40000"/>
              </a:prstClr>
            </a:outerShdw>
          </a:effectLst>
        </p:spPr>
        <p:txBody>
          <a:bodyPr anchor="t" anchorCtr="0" bIns="45720" compatLnSpc="1" lIns="91440" numCol="1" rIns="91440" tIns="45720" vert="horz" wrap="square"/>
          <a:lstStyle/>
          <a:p>
            <a:endParaRPr altLang="en-US" lang="zh-CN">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169" name="椭圆 168"/>
          <p:cNvSpPr/>
          <p:nvPr/>
        </p:nvSpPr>
        <p:spPr>
          <a:xfrm flipH="1">
            <a:off x="8651612" y="5475717"/>
            <a:ext cx="275632" cy="275632"/>
          </a:xfrm>
          <a:prstGeom prst="ellipse">
            <a:avLst/>
          </a:prstGeom>
          <a:pattFill prst="wdDnDiag">
            <a:fgClr>
              <a:srgbClr val="809BC6"/>
            </a:fgClr>
            <a:bgClr>
              <a:schemeClr val="bg1"/>
            </a:bgClr>
          </a:pattFill>
          <a:ln cap="flat" w="28575">
            <a:noFill/>
            <a:prstDash val="solid"/>
            <a:miter lim="800000"/>
          </a:ln>
          <a:effectLst>
            <a:outerShdw algn="t" blurRad="228600" dir="5400000" dist="228600" rotWithShape="0">
              <a:schemeClr val="tx1">
                <a:lumMod val="85000"/>
                <a:lumOff val="15000"/>
                <a:alpha val="28000"/>
              </a:schemeClr>
            </a:outerShdw>
          </a:effectLst>
        </p:spPr>
        <p:txBody>
          <a:bodyPr anchor="t" anchorCtr="0" bIns="45720" compatLnSpc="1" lIns="91440" numCol="1" rIns="91440" tIns="45720" vert="horz" wrap="square"/>
          <a:lstStyle/>
          <a:p>
            <a:endParaRPr altLang="en-US" lang="zh-CN">
              <a:solidFill>
                <a:prstClr val="black"/>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170" name="椭圆 169"/>
          <p:cNvSpPr/>
          <p:nvPr/>
        </p:nvSpPr>
        <p:spPr>
          <a:xfrm flipH="1">
            <a:off x="10242376" y="5599206"/>
            <a:ext cx="580544" cy="580546"/>
          </a:xfrm>
          <a:prstGeom prst="ellipse">
            <a:avLst/>
          </a:prstGeom>
          <a:pattFill prst="wdDnDiag">
            <a:fgClr>
              <a:srgbClr val="809BC6"/>
            </a:fgClr>
            <a:bgClr>
              <a:schemeClr val="bg1"/>
            </a:bgClr>
          </a:pattFill>
          <a:ln cap="flat" w="28575">
            <a:noFill/>
            <a:prstDash val="solid"/>
            <a:miter lim="800000"/>
          </a:ln>
          <a:effectLst>
            <a:outerShdw algn="t" blurRad="228600" dir="5400000" dist="228600" rotWithShape="0">
              <a:schemeClr val="tx1">
                <a:lumMod val="85000"/>
                <a:lumOff val="15000"/>
                <a:alpha val="28000"/>
              </a:schemeClr>
            </a:outerShdw>
          </a:effectLst>
        </p:spPr>
        <p:txBody>
          <a:bodyPr anchor="t" anchorCtr="0" bIns="45720" compatLnSpc="1" lIns="91440" numCol="1" rIns="91440" tIns="45720" vert="horz" wrap="square"/>
          <a:lstStyle/>
          <a:p>
            <a:endParaRPr altLang="en-US" lang="zh-CN">
              <a:solidFill>
                <a:prstClr val="black"/>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171" name="椭圆 170"/>
          <p:cNvSpPr/>
          <p:nvPr/>
        </p:nvSpPr>
        <p:spPr>
          <a:xfrm flipH="1">
            <a:off x="11158930" y="3785553"/>
            <a:ext cx="275632" cy="275632"/>
          </a:xfrm>
          <a:prstGeom prst="ellipse">
            <a:avLst/>
          </a:prstGeom>
          <a:pattFill prst="wdDnDiag">
            <a:fgClr>
              <a:srgbClr val="809BC6"/>
            </a:fgClr>
            <a:bgClr>
              <a:schemeClr val="bg1"/>
            </a:bgClr>
          </a:pattFill>
          <a:ln cap="flat" w="28575">
            <a:noFill/>
            <a:prstDash val="solid"/>
            <a:miter lim="800000"/>
          </a:ln>
          <a:effectLst>
            <a:outerShdw algn="t" blurRad="228600" dir="5400000" dist="228600" rotWithShape="0">
              <a:schemeClr val="tx1">
                <a:lumMod val="85000"/>
                <a:lumOff val="15000"/>
                <a:alpha val="28000"/>
              </a:schemeClr>
            </a:outerShdw>
          </a:effectLst>
        </p:spPr>
        <p:txBody>
          <a:bodyPr anchor="t" anchorCtr="0" bIns="45720" compatLnSpc="1" lIns="91440" numCol="1" rIns="91440" tIns="45720" vert="horz" wrap="square"/>
          <a:lstStyle/>
          <a:p>
            <a:endParaRPr altLang="en-US" lang="zh-CN">
              <a:solidFill>
                <a:prstClr val="black"/>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Tree>
  </p:cSld>
  <p:clrMapOvr>
    <a:masterClrMapping/>
  </p:clrMapOvr>
  <mc:AlternateContent>
    <mc:Choice Requires="p14">
      <p:transition p14:dur="1400" spd="slow">
        <p14:ripp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5" presetSubtype="0">
                                  <p:stCondLst>
                                    <p:cond delay="500"/>
                                  </p:stCondLst>
                                  <p:childTnLst>
                                    <p:set>
                                      <p:cBhvr>
                                        <p:cTn dur="1" fill="hold" id="6">
                                          <p:stCondLst>
                                            <p:cond delay="0"/>
                                          </p:stCondLst>
                                        </p:cTn>
                                        <p:tgtEl>
                                          <p:spTgt spid="154"/>
                                        </p:tgtEl>
                                        <p:attrNameLst>
                                          <p:attrName>style.visibility</p:attrName>
                                        </p:attrNameLst>
                                      </p:cBhvr>
                                      <p:to>
                                        <p:strVal val="visible"/>
                                      </p:to>
                                    </p:set>
                                    <p:animEffect filter="fade" transition="in">
                                      <p:cBhvr>
                                        <p:cTn dur="750" id="7"/>
                                        <p:tgtEl>
                                          <p:spTgt spid="154"/>
                                        </p:tgtEl>
                                      </p:cBhvr>
                                    </p:animEffect>
                                    <p:anim calcmode="lin" valueType="num">
                                      <p:cBhvr>
                                        <p:cTn dur="750" fill="hold" id="8"/>
                                        <p:tgtEl>
                                          <p:spTgt spid="154"/>
                                        </p:tgtEl>
                                        <p:attrNameLst>
                                          <p:attrName>ppt_w</p:attrName>
                                        </p:attrNameLst>
                                      </p:cBhvr>
                                      <p:tavLst>
                                        <p:tav fmla="#ppt_w*sin(2.5*pi*$)" tm="0">
                                          <p:val>
                                            <p:fltVal val="0"/>
                                          </p:val>
                                        </p:tav>
                                        <p:tav tm="100000">
                                          <p:val>
                                            <p:fltVal val="1"/>
                                          </p:val>
                                        </p:tav>
                                      </p:tavLst>
                                    </p:anim>
                                    <p:anim calcmode="lin" valueType="num">
                                      <p:cBhvr>
                                        <p:cTn dur="750" fill="hold" id="9"/>
                                        <p:tgtEl>
                                          <p:spTgt spid="154"/>
                                        </p:tgtEl>
                                        <p:attrNameLst>
                                          <p:attrName>ppt_h</p:attrName>
                                        </p:attrNameLst>
                                      </p:cBhvr>
                                      <p:tavLst>
                                        <p:tav tm="0">
                                          <p:val>
                                            <p:strVal val="#ppt_h"/>
                                          </p:val>
                                        </p:tav>
                                        <p:tav tm="100000">
                                          <p:val>
                                            <p:strVal val="#ppt_h"/>
                                          </p:val>
                                        </p:tav>
                                      </p:tavLst>
                                    </p:anim>
                                  </p:childTnLst>
                                </p:cTn>
                              </p:par>
                              <p:par>
                                <p:cTn fill="hold" grpId="0" id="10" nodeType="withEffect" presetClass="entr" presetID="41" presetSubtype="0">
                                  <p:stCondLst>
                                    <p:cond delay="1000"/>
                                  </p:stCondLst>
                                  <p:iterate type="lt">
                                    <p:tmPct val="10000"/>
                                  </p:iterate>
                                  <p:childTnLst>
                                    <p:set>
                                      <p:cBhvr>
                                        <p:cTn dur="1" fill="hold" id="11">
                                          <p:stCondLst>
                                            <p:cond delay="0"/>
                                          </p:stCondLst>
                                        </p:cTn>
                                        <p:tgtEl>
                                          <p:spTgt spid="157"/>
                                        </p:tgtEl>
                                        <p:attrNameLst>
                                          <p:attrName>style.visibility</p:attrName>
                                        </p:attrNameLst>
                                      </p:cBhvr>
                                      <p:to>
                                        <p:strVal val="visible"/>
                                      </p:to>
                                    </p:set>
                                    <p:anim calcmode="lin" valueType="num">
                                      <p:cBhvr>
                                        <p:cTn dur="1000" fill="hold" id="12"/>
                                        <p:tgtEl>
                                          <p:spTgt spid="157"/>
                                        </p:tgtEl>
                                        <p:attrNameLst>
                                          <p:attrName>ppt_x</p:attrName>
                                        </p:attrNameLst>
                                      </p:cBhvr>
                                      <p:tavLst>
                                        <p:tav tm="0">
                                          <p:val>
                                            <p:strVal val="#ppt_x"/>
                                          </p:val>
                                        </p:tav>
                                        <p:tav tm="50000">
                                          <p:val>
                                            <p:strVal val="#ppt_x+.1"/>
                                          </p:val>
                                        </p:tav>
                                        <p:tav tm="100000">
                                          <p:val>
                                            <p:strVal val="#ppt_x"/>
                                          </p:val>
                                        </p:tav>
                                      </p:tavLst>
                                    </p:anim>
                                    <p:anim calcmode="lin" valueType="num">
                                      <p:cBhvr>
                                        <p:cTn dur="1000" fill="hold" id="13"/>
                                        <p:tgtEl>
                                          <p:spTgt spid="157"/>
                                        </p:tgtEl>
                                        <p:attrNameLst>
                                          <p:attrName>ppt_y</p:attrName>
                                        </p:attrNameLst>
                                      </p:cBhvr>
                                      <p:tavLst>
                                        <p:tav tm="0">
                                          <p:val>
                                            <p:strVal val="#ppt_y"/>
                                          </p:val>
                                        </p:tav>
                                        <p:tav tm="100000">
                                          <p:val>
                                            <p:strVal val="#ppt_y"/>
                                          </p:val>
                                        </p:tav>
                                      </p:tavLst>
                                    </p:anim>
                                    <p:anim calcmode="lin" valueType="num">
                                      <p:cBhvr>
                                        <p:cTn dur="1000" fill="hold" id="14"/>
                                        <p:tgtEl>
                                          <p:spTgt spid="157"/>
                                        </p:tgtEl>
                                        <p:attrNameLst>
                                          <p:attrName>ppt_h</p:attrName>
                                        </p:attrNameLst>
                                      </p:cBhvr>
                                      <p:tavLst>
                                        <p:tav tm="0">
                                          <p:val>
                                            <p:strVal val="#ppt_h/10"/>
                                          </p:val>
                                        </p:tav>
                                        <p:tav tm="50000">
                                          <p:val>
                                            <p:strVal val="#ppt_h+.01"/>
                                          </p:val>
                                        </p:tav>
                                        <p:tav tm="100000">
                                          <p:val>
                                            <p:strVal val="#ppt_h"/>
                                          </p:val>
                                        </p:tav>
                                      </p:tavLst>
                                    </p:anim>
                                    <p:anim calcmode="lin" valueType="num">
                                      <p:cBhvr>
                                        <p:cTn dur="1000" fill="hold" id="15"/>
                                        <p:tgtEl>
                                          <p:spTgt spid="157"/>
                                        </p:tgtEl>
                                        <p:attrNameLst>
                                          <p:attrName>ppt_w</p:attrName>
                                        </p:attrNameLst>
                                      </p:cBhvr>
                                      <p:tavLst>
                                        <p:tav tm="0">
                                          <p:val>
                                            <p:strVal val="#ppt_w/10"/>
                                          </p:val>
                                        </p:tav>
                                        <p:tav tm="50000">
                                          <p:val>
                                            <p:strVal val="#ppt_w+.01"/>
                                          </p:val>
                                        </p:tav>
                                        <p:tav tm="100000">
                                          <p:val>
                                            <p:strVal val="#ppt_w"/>
                                          </p:val>
                                        </p:tav>
                                      </p:tavLst>
                                    </p:anim>
                                    <p:animEffect filter="fade" transition="in">
                                      <p:cBhvr>
                                        <p:cTn dur="1000" id="16" tmFilter="0,0; .5, 1; 1, 1"/>
                                        <p:tgtEl>
                                          <p:spTgt spid="157"/>
                                        </p:tgtEl>
                                      </p:cBhvr>
                                    </p:animEffect>
                                  </p:childTnLst>
                                </p:cTn>
                              </p:par>
                              <p:par>
                                <p:cTn fill="hold" grpId="0" id="17" nodeType="withEffect" presetClass="entr" presetID="10" presetSubtype="0">
                                  <p:stCondLst>
                                    <p:cond delay="300"/>
                                  </p:stCondLst>
                                  <p:childTnLst>
                                    <p:set>
                                      <p:cBhvr>
                                        <p:cTn dur="1" fill="hold" id="18">
                                          <p:stCondLst>
                                            <p:cond delay="0"/>
                                          </p:stCondLst>
                                        </p:cTn>
                                        <p:tgtEl>
                                          <p:spTgt spid="160"/>
                                        </p:tgtEl>
                                        <p:attrNameLst>
                                          <p:attrName>style.visibility</p:attrName>
                                        </p:attrNameLst>
                                      </p:cBhvr>
                                      <p:to>
                                        <p:strVal val="visible"/>
                                      </p:to>
                                    </p:set>
                                    <p:animEffect filter="fade" transition="in">
                                      <p:cBhvr>
                                        <p:cTn dur="500" id="19"/>
                                        <p:tgtEl>
                                          <p:spTgt spid="160"/>
                                        </p:tgtEl>
                                      </p:cBhvr>
                                    </p:animEffect>
                                  </p:childTnLst>
                                </p:cTn>
                              </p:par>
                              <p:par>
                                <p:cTn fill="hold" grpId="0" id="20" nodeType="withEffect" presetClass="entr" presetID="10" presetSubtype="0">
                                  <p:stCondLst>
                                    <p:cond delay="400"/>
                                  </p:stCondLst>
                                  <p:childTnLst>
                                    <p:set>
                                      <p:cBhvr>
                                        <p:cTn dur="1" fill="hold" id="21">
                                          <p:stCondLst>
                                            <p:cond delay="0"/>
                                          </p:stCondLst>
                                        </p:cTn>
                                        <p:tgtEl>
                                          <p:spTgt spid="158"/>
                                        </p:tgtEl>
                                        <p:attrNameLst>
                                          <p:attrName>style.visibility</p:attrName>
                                        </p:attrNameLst>
                                      </p:cBhvr>
                                      <p:to>
                                        <p:strVal val="visible"/>
                                      </p:to>
                                    </p:set>
                                    <p:animEffect filter="fade" transition="in">
                                      <p:cBhvr>
                                        <p:cTn dur="500" id="22"/>
                                        <p:tgtEl>
                                          <p:spTgt spid="158"/>
                                        </p:tgtEl>
                                      </p:cBhvr>
                                    </p:animEffect>
                                  </p:childTnLst>
                                </p:cTn>
                              </p:par>
                              <p:par>
                                <p:cTn fill="hold" grpId="0" id="23" nodeType="withEffect" presetClass="entr" presetID="10" presetSubtype="0">
                                  <p:stCondLst>
                                    <p:cond delay="600"/>
                                  </p:stCondLst>
                                  <p:childTnLst>
                                    <p:set>
                                      <p:cBhvr>
                                        <p:cTn dur="1" fill="hold" id="24">
                                          <p:stCondLst>
                                            <p:cond delay="0"/>
                                          </p:stCondLst>
                                        </p:cTn>
                                        <p:tgtEl>
                                          <p:spTgt spid="159"/>
                                        </p:tgtEl>
                                        <p:attrNameLst>
                                          <p:attrName>style.visibility</p:attrName>
                                        </p:attrNameLst>
                                      </p:cBhvr>
                                      <p:to>
                                        <p:strVal val="visible"/>
                                      </p:to>
                                    </p:set>
                                    <p:animEffect filter="fade" transition="in">
                                      <p:cBhvr>
                                        <p:cTn dur="500" id="25"/>
                                        <p:tgtEl>
                                          <p:spTgt spid="159"/>
                                        </p:tgtEl>
                                      </p:cBhvr>
                                    </p:animEffect>
                                  </p:childTnLst>
                                </p:cTn>
                              </p:par>
                            </p:childTnLst>
                          </p:cTn>
                        </p:par>
                        <p:par>
                          <p:cTn fill="hold" id="26" nodeType="afterGroup">
                            <p:stCondLst>
                              <p:cond delay="2000"/>
                            </p:stCondLst>
                            <p:childTnLst>
                              <p:par>
                                <p:cTn fill="hold" grpId="0" id="27" nodeType="afterEffect" presetClass="entr" presetID="22" presetSubtype="8">
                                  <p:stCondLst>
                                    <p:cond delay="0"/>
                                  </p:stCondLst>
                                  <p:childTnLst>
                                    <p:set>
                                      <p:cBhvr>
                                        <p:cTn dur="1" fill="hold" id="28">
                                          <p:stCondLst>
                                            <p:cond delay="0"/>
                                          </p:stCondLst>
                                        </p:cTn>
                                        <p:tgtEl>
                                          <p:spTgt spid="161"/>
                                        </p:tgtEl>
                                        <p:attrNameLst>
                                          <p:attrName>style.visibility</p:attrName>
                                        </p:attrNameLst>
                                      </p:cBhvr>
                                      <p:to>
                                        <p:strVal val="visible"/>
                                      </p:to>
                                    </p:set>
                                    <p:animEffect filter="wipe(left)" transition="in">
                                      <p:cBhvr>
                                        <p:cTn dur="500" id="29"/>
                                        <p:tgtEl>
                                          <p:spTgt spid="161"/>
                                        </p:tgtEl>
                                      </p:cBhvr>
                                    </p:animEffect>
                                  </p:childTnLst>
                                </p:cTn>
                              </p:par>
                              <p:par>
                                <p:cTn fill="hold" grpId="0" id="30" nodeType="withEffect" presetClass="entr" presetID="42" presetSubtype="0">
                                  <p:stCondLst>
                                    <p:cond delay="1250"/>
                                  </p:stCondLst>
                                  <p:childTnLst>
                                    <p:set>
                                      <p:cBhvr>
                                        <p:cTn dur="1" fill="hold" id="31">
                                          <p:stCondLst>
                                            <p:cond delay="0"/>
                                          </p:stCondLst>
                                        </p:cTn>
                                        <p:tgtEl>
                                          <p:spTgt spid="162"/>
                                        </p:tgtEl>
                                        <p:attrNameLst>
                                          <p:attrName>style.visibility</p:attrName>
                                        </p:attrNameLst>
                                      </p:cBhvr>
                                      <p:to>
                                        <p:strVal val="visible"/>
                                      </p:to>
                                    </p:set>
                                    <p:animEffect filter="fade" transition="in">
                                      <p:cBhvr>
                                        <p:cTn dur="1000" id="32"/>
                                        <p:tgtEl>
                                          <p:spTgt spid="162"/>
                                        </p:tgtEl>
                                      </p:cBhvr>
                                    </p:animEffect>
                                    <p:anim calcmode="lin" valueType="num">
                                      <p:cBhvr>
                                        <p:cTn dur="1000" fill="hold" id="33"/>
                                        <p:tgtEl>
                                          <p:spTgt spid="162"/>
                                        </p:tgtEl>
                                        <p:attrNameLst>
                                          <p:attrName>ppt_x</p:attrName>
                                        </p:attrNameLst>
                                      </p:cBhvr>
                                      <p:tavLst>
                                        <p:tav tm="0">
                                          <p:val>
                                            <p:strVal val="#ppt_x"/>
                                          </p:val>
                                        </p:tav>
                                        <p:tav tm="100000">
                                          <p:val>
                                            <p:strVal val="#ppt_x"/>
                                          </p:val>
                                        </p:tav>
                                      </p:tavLst>
                                    </p:anim>
                                    <p:anim calcmode="lin" valueType="num">
                                      <p:cBhvr>
                                        <p:cTn dur="1000" fill="hold" id="34"/>
                                        <p:tgtEl>
                                          <p:spTgt spid="162"/>
                                        </p:tgtEl>
                                        <p:attrNameLst>
                                          <p:attrName>ppt_y</p:attrName>
                                        </p:attrNameLst>
                                      </p:cBhvr>
                                      <p:tavLst>
                                        <p:tav tm="0">
                                          <p:val>
                                            <p:strVal val="#ppt_y+.1"/>
                                          </p:val>
                                        </p:tav>
                                        <p:tav tm="100000">
                                          <p:val>
                                            <p:strVal val="#ppt_y"/>
                                          </p:val>
                                        </p:tav>
                                      </p:tavLst>
                                    </p:anim>
                                  </p:childTnLst>
                                </p:cTn>
                              </p:par>
                              <p:par>
                                <p:cTn fill="hold" grpId="0" id="35" nodeType="withEffect" presetClass="entr" presetID="10" presetSubtype="0">
                                  <p:stCondLst>
                                    <p:cond delay="200"/>
                                  </p:stCondLst>
                                  <p:childTnLst>
                                    <p:set>
                                      <p:cBhvr>
                                        <p:cTn dur="1" fill="hold" id="36">
                                          <p:stCondLst>
                                            <p:cond delay="0"/>
                                          </p:stCondLst>
                                        </p:cTn>
                                        <p:tgtEl>
                                          <p:spTgt spid="169"/>
                                        </p:tgtEl>
                                        <p:attrNameLst>
                                          <p:attrName>style.visibility</p:attrName>
                                        </p:attrNameLst>
                                      </p:cBhvr>
                                      <p:to>
                                        <p:strVal val="visible"/>
                                      </p:to>
                                    </p:set>
                                    <p:animEffect filter="fade" transition="in">
                                      <p:cBhvr>
                                        <p:cTn dur="500" id="37"/>
                                        <p:tgtEl>
                                          <p:spTgt spid="169"/>
                                        </p:tgtEl>
                                      </p:cBhvr>
                                    </p:animEffect>
                                  </p:childTnLst>
                                </p:cTn>
                              </p:par>
                              <p:par>
                                <p:cTn fill="hold" grpId="0" id="38" nodeType="withEffect" presetClass="entr" presetID="10" presetSubtype="0">
                                  <p:stCondLst>
                                    <p:cond delay="500"/>
                                  </p:stCondLst>
                                  <p:childTnLst>
                                    <p:set>
                                      <p:cBhvr>
                                        <p:cTn dur="1" fill="hold" id="39">
                                          <p:stCondLst>
                                            <p:cond delay="0"/>
                                          </p:stCondLst>
                                        </p:cTn>
                                        <p:tgtEl>
                                          <p:spTgt spid="170"/>
                                        </p:tgtEl>
                                        <p:attrNameLst>
                                          <p:attrName>style.visibility</p:attrName>
                                        </p:attrNameLst>
                                      </p:cBhvr>
                                      <p:to>
                                        <p:strVal val="visible"/>
                                      </p:to>
                                    </p:set>
                                    <p:animEffect filter="fade" transition="in">
                                      <p:cBhvr>
                                        <p:cTn dur="500" id="40"/>
                                        <p:tgtEl>
                                          <p:spTgt spid="170"/>
                                        </p:tgtEl>
                                      </p:cBhvr>
                                    </p:animEffect>
                                  </p:childTnLst>
                                </p:cTn>
                              </p:par>
                              <p:par>
                                <p:cTn fill="hold" grpId="0" id="41" nodeType="withEffect" presetClass="entr" presetID="10" presetSubtype="0">
                                  <p:stCondLst>
                                    <p:cond delay="700"/>
                                  </p:stCondLst>
                                  <p:childTnLst>
                                    <p:set>
                                      <p:cBhvr>
                                        <p:cTn dur="1" fill="hold" id="42">
                                          <p:stCondLst>
                                            <p:cond delay="0"/>
                                          </p:stCondLst>
                                        </p:cTn>
                                        <p:tgtEl>
                                          <p:spTgt spid="171"/>
                                        </p:tgtEl>
                                        <p:attrNameLst>
                                          <p:attrName>style.visibility</p:attrName>
                                        </p:attrNameLst>
                                      </p:cBhvr>
                                      <p:to>
                                        <p:strVal val="visible"/>
                                      </p:to>
                                    </p:set>
                                    <p:animEffect filter="fade" transition="in">
                                      <p:cBhvr>
                                        <p:cTn dur="500" id="43"/>
                                        <p:tgtEl>
                                          <p:spTgt spid="17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1"/>
      <p:bldP grpId="0" spid="162"/>
      <p:bldP grpId="0" spid="157"/>
      <p:bldP grpId="0" spid="158"/>
      <p:bldP grpId="0" spid="159"/>
      <p:bldP grpId="0" spid="160"/>
      <p:bldP grpId="0" spid="169"/>
      <p:bldP grpId="0" spid="170"/>
      <p:bldP grpId="0" spid="171"/>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91" name="TextBox 90"/>
          <p:cNvSpPr txBox="1"/>
          <p:nvPr/>
        </p:nvSpPr>
        <p:spPr>
          <a:xfrm>
            <a:off x="4770648" y="188640"/>
            <a:ext cx="2623083" cy="457200"/>
          </a:xfrm>
          <a:prstGeom prst="rect">
            <a:avLst/>
          </a:prstGeom>
          <a:noFill/>
        </p:spPr>
        <p:txBody>
          <a:bodyPr rtlCol="0" wrap="square">
            <a:spAutoFit/>
          </a:bodyPr>
          <a:lstStyle/>
          <a:p>
            <a:pPr algn="ctr"/>
            <a:r>
              <a:rPr altLang="en-US" b="1" lang="zh-CN" sz="2400">
                <a:solidFill>
                  <a:schemeClr val="tx1">
                    <a:lumMod val="50000"/>
                    <a:lumOff val="50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经验成绩积累</a:t>
            </a:r>
          </a:p>
        </p:txBody>
      </p:sp>
      <p:cxnSp>
        <p:nvCxnSpPr>
          <p:cNvPr id="95" name="直接连接符 94"/>
          <p:cNvCxnSpPr/>
          <p:nvPr/>
        </p:nvCxnSpPr>
        <p:spPr>
          <a:xfrm>
            <a:off x="7393731" y="419473"/>
            <a:ext cx="446449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a:off x="336947" y="423828"/>
            <a:ext cx="439248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a:off x="7393731" y="476672"/>
            <a:ext cx="4464496"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a:off x="336947" y="481027"/>
            <a:ext cx="4392488"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42" name="组合 41"/>
          <p:cNvGrpSpPr/>
          <p:nvPr/>
        </p:nvGrpSpPr>
        <p:grpSpPr>
          <a:xfrm>
            <a:off x="2654734" y="1844824"/>
            <a:ext cx="1585543" cy="1585543"/>
            <a:chOff x="1705099" y="2564904"/>
            <a:chExt cx="1800200" cy="1800200"/>
          </a:xfrm>
        </p:grpSpPr>
        <p:sp>
          <p:nvSpPr>
            <p:cNvPr id="43" name="椭圆 42"/>
            <p:cNvSpPr/>
            <p:nvPr/>
          </p:nvSpPr>
          <p:spPr>
            <a:xfrm>
              <a:off x="1705099" y="2564904"/>
              <a:ext cx="1800200" cy="1800200"/>
            </a:xfrm>
            <a:prstGeom prst="ellipse">
              <a:avLst/>
            </a:prstGeom>
            <a:solidFill>
              <a:srgbClr val="405F8F"/>
            </a:solidFill>
            <a:ln>
              <a:noFill/>
            </a:ln>
            <a:effectLst>
              <a:outerShdw algn="tl" blurRad="444500" dir="2700000" dist="889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44" name="椭圆 43"/>
            <p:cNvSpPr/>
            <p:nvPr/>
          </p:nvSpPr>
          <p:spPr>
            <a:xfrm>
              <a:off x="1853307" y="2713112"/>
              <a:ext cx="1503784" cy="1503784"/>
            </a:xfrm>
            <a:prstGeom prst="ellipse">
              <a:avLst/>
            </a:prstGeom>
            <a:blipFill>
              <a:blip r:embed="rId3"/>
              <a:stretch>
                <a:fillRect/>
              </a:stretch>
            </a:blip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grpSp>
      <p:sp>
        <p:nvSpPr>
          <p:cNvPr id="45" name="TextBox 44"/>
          <p:cNvSpPr txBox="1"/>
          <p:nvPr/>
        </p:nvSpPr>
        <p:spPr>
          <a:xfrm>
            <a:off x="2694177" y="2222097"/>
            <a:ext cx="1443297" cy="822960"/>
          </a:xfrm>
          <a:prstGeom prst="rect">
            <a:avLst/>
          </a:prstGeom>
          <a:noFill/>
        </p:spPr>
        <p:txBody>
          <a:bodyPr rtlCol="0" wrap="square">
            <a:spAutoFit/>
          </a:bodyPr>
          <a:lstStyle/>
          <a:p>
            <a:pPr algn="ctr"/>
            <a:r>
              <a:rPr altLang="en-US" b="1" lang="zh-CN" sz="2400">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经验</a:t>
            </a:r>
          </a:p>
          <a:p>
            <a:pPr algn="ctr"/>
            <a:r>
              <a:rPr altLang="en-US" b="1" lang="zh-CN" sz="2400">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成绩</a:t>
            </a:r>
          </a:p>
        </p:txBody>
      </p:sp>
      <p:cxnSp>
        <p:nvCxnSpPr>
          <p:cNvPr id="46" name="直接连接符 45"/>
          <p:cNvCxnSpPr/>
          <p:nvPr/>
        </p:nvCxnSpPr>
        <p:spPr>
          <a:xfrm>
            <a:off x="1993131" y="5313841"/>
            <a:ext cx="2808312" cy="0"/>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2137147" y="3611646"/>
            <a:ext cx="2520280" cy="731520"/>
          </a:xfrm>
          <a:prstGeom prst="rect">
            <a:avLst/>
          </a:prstGeom>
          <a:noFill/>
        </p:spPr>
        <p:txBody>
          <a:bodyPr bIns="0" lIns="0" rIns="0" rtlCol="0" tIns="0" wrap="square">
            <a:spAutoFit/>
          </a:bodyPr>
          <a:lstStyle/>
          <a:p>
            <a:pPr algn="dist"/>
            <a:r>
              <a:rPr altLang="en-US" b="1" lang="zh-CN" sz="2400">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项目工程中获取的</a:t>
            </a:r>
          </a:p>
          <a:p>
            <a:pPr algn="dist"/>
            <a:r>
              <a:rPr altLang="en-US" b="1" lang="zh-CN" sz="2400">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经验成绩积累情况</a:t>
            </a:r>
          </a:p>
        </p:txBody>
      </p:sp>
      <p:sp>
        <p:nvSpPr>
          <p:cNvPr id="48" name="TextBox 47"/>
          <p:cNvSpPr txBox="1"/>
          <p:nvPr/>
        </p:nvSpPr>
        <p:spPr>
          <a:xfrm>
            <a:off x="2605199" y="4466582"/>
            <a:ext cx="1584176" cy="213360"/>
          </a:xfrm>
          <a:prstGeom prst="rect">
            <a:avLst/>
          </a:prstGeom>
          <a:noFill/>
        </p:spPr>
        <p:txBody>
          <a:bodyPr bIns="0" lIns="0" rIns="0" rtlCol="0" tIns="0" wrap="square">
            <a:spAutoFit/>
          </a:bodyPr>
          <a:lstStyle/>
          <a:p>
            <a:pPr algn="ctr"/>
            <a:r>
              <a:rPr altLang="en-US" b="1" lang="zh-CN" sz="1400">
                <a:solidFill>
                  <a:schemeClr val="tx1">
                    <a:lumMod val="50000"/>
                    <a:lumOff val="50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关键字设问？</a:t>
            </a:r>
          </a:p>
        </p:txBody>
      </p:sp>
      <p:sp>
        <p:nvSpPr>
          <p:cNvPr id="49" name="TextBox 48"/>
          <p:cNvSpPr txBox="1"/>
          <p:nvPr/>
        </p:nvSpPr>
        <p:spPr>
          <a:xfrm>
            <a:off x="2605199" y="4737777"/>
            <a:ext cx="1584176" cy="213360"/>
          </a:xfrm>
          <a:prstGeom prst="rect">
            <a:avLst/>
          </a:prstGeom>
          <a:noFill/>
        </p:spPr>
        <p:txBody>
          <a:bodyPr bIns="0" lIns="0" rIns="0" rtlCol="0" tIns="0" wrap="square">
            <a:spAutoFit/>
          </a:bodyPr>
          <a:lstStyle/>
          <a:p>
            <a:pPr algn="ctr"/>
            <a:r>
              <a:rPr altLang="en-US" b="1" lang="zh-CN" sz="1400">
                <a:solidFill>
                  <a:schemeClr val="tx1">
                    <a:lumMod val="50000"/>
                    <a:lumOff val="50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关键字设问？</a:t>
            </a:r>
          </a:p>
        </p:txBody>
      </p:sp>
      <p:sp>
        <p:nvSpPr>
          <p:cNvPr id="50" name="TextBox 49"/>
          <p:cNvSpPr txBox="1"/>
          <p:nvPr/>
        </p:nvSpPr>
        <p:spPr>
          <a:xfrm>
            <a:off x="2605199" y="5025809"/>
            <a:ext cx="1584176" cy="213360"/>
          </a:xfrm>
          <a:prstGeom prst="rect">
            <a:avLst/>
          </a:prstGeom>
          <a:noFill/>
        </p:spPr>
        <p:txBody>
          <a:bodyPr bIns="0" lIns="0" rIns="0" rtlCol="0" tIns="0" wrap="square">
            <a:spAutoFit/>
          </a:bodyPr>
          <a:lstStyle/>
          <a:p>
            <a:pPr algn="ctr"/>
            <a:r>
              <a:rPr altLang="en-US" b="1" lang="zh-CN" sz="1400">
                <a:solidFill>
                  <a:schemeClr val="tx1">
                    <a:lumMod val="50000"/>
                    <a:lumOff val="50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关键字设问？</a:t>
            </a:r>
          </a:p>
        </p:txBody>
      </p:sp>
      <p:sp>
        <p:nvSpPr>
          <p:cNvPr id="51" name="TextBox 50"/>
          <p:cNvSpPr txBox="1"/>
          <p:nvPr/>
        </p:nvSpPr>
        <p:spPr>
          <a:xfrm>
            <a:off x="1993131" y="5420543"/>
            <a:ext cx="2808312" cy="381000"/>
          </a:xfrm>
          <a:prstGeom prst="rect">
            <a:avLst/>
          </a:prstGeom>
          <a:noFill/>
        </p:spPr>
        <p:txBody>
          <a:bodyPr bIns="0" lIns="0" rIns="0" rtlCol="0" tIns="0" wrap="square">
            <a:spAutoFit/>
          </a:bodyPr>
          <a:lstStyle/>
          <a:p>
            <a:pPr algn="just">
              <a:lnSpc>
                <a:spcPts val="1500"/>
              </a:lnSpc>
            </a:pPr>
            <a:r>
              <a:rPr altLang="en-US" lang="zh-CN" sz="1000">
                <a:solidFill>
                  <a:schemeClr val="tx1">
                    <a:lumMod val="50000"/>
                    <a:lumOff val="50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点击输入简要文字内容，文字内容需概括精炼，不用多余的文字修饰，言简意赅的说明分项内容……</a:t>
            </a:r>
          </a:p>
        </p:txBody>
      </p:sp>
      <p:grpSp>
        <p:nvGrpSpPr>
          <p:cNvPr id="52" name="组合 51"/>
          <p:cNvGrpSpPr/>
          <p:nvPr/>
        </p:nvGrpSpPr>
        <p:grpSpPr>
          <a:xfrm>
            <a:off x="5741161" y="1788258"/>
            <a:ext cx="4176464" cy="662235"/>
            <a:chOff x="5737547" y="1428218"/>
            <a:chExt cx="4176464" cy="662235"/>
          </a:xfrm>
        </p:grpSpPr>
        <p:sp>
          <p:nvSpPr>
            <p:cNvPr id="53" name="圆角矩形 52"/>
            <p:cNvSpPr/>
            <p:nvPr/>
          </p:nvSpPr>
          <p:spPr>
            <a:xfrm>
              <a:off x="5737547" y="1428218"/>
              <a:ext cx="4176464" cy="662235"/>
            </a:xfrm>
            <a:prstGeom prst="roundRect">
              <a:avLst>
                <a:gd fmla="val 30951" name="adj"/>
              </a:avLst>
            </a:prstGeom>
            <a:solidFill>
              <a:srgbClr val="405F8F"/>
            </a:solidFill>
            <a:ln>
              <a:noFill/>
            </a:ln>
            <a:effectLst>
              <a:outerShdw algn="tl" blurRad="444500" dir="2700000" dist="889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54" name="圆角矩形 53"/>
            <p:cNvSpPr/>
            <p:nvPr/>
          </p:nvSpPr>
          <p:spPr>
            <a:xfrm>
              <a:off x="5809555" y="1491609"/>
              <a:ext cx="4032448" cy="535452"/>
            </a:xfrm>
            <a:prstGeom prst="roundRect">
              <a:avLst>
                <a:gd fmla="val 30951" name="adj"/>
              </a:avLst>
            </a:prstGeom>
            <a:blipFill>
              <a:blip r:embed="rId3"/>
              <a:stretch>
                <a:fillRect b="-151558" l="-167158" r="-198372" t="-31921"/>
              </a:stretch>
            </a:blip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grpSp>
      <p:sp>
        <p:nvSpPr>
          <p:cNvPr id="55" name="TextBox 54"/>
          <p:cNvSpPr txBox="1"/>
          <p:nvPr/>
        </p:nvSpPr>
        <p:spPr>
          <a:xfrm>
            <a:off x="6092023" y="1980876"/>
            <a:ext cx="3681586" cy="274320"/>
          </a:xfrm>
          <a:prstGeom prst="rect">
            <a:avLst/>
          </a:prstGeom>
          <a:noFill/>
        </p:spPr>
        <p:txBody>
          <a:bodyPr bIns="0" lIns="0" rIns="0" rtlCol="0" tIns="0" wrap="square">
            <a:spAutoFit/>
          </a:bodyPr>
          <a:lstStyle/>
          <a:p>
            <a:pPr algn="just"/>
            <a:r>
              <a:rPr altLang="en-US" lang="zh-CN">
                <a:solidFill>
                  <a:schemeClr val="tx1">
                    <a:lumMod val="50000"/>
                    <a:lumOff val="50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点击输入简要文字内容……</a:t>
            </a:r>
          </a:p>
        </p:txBody>
      </p:sp>
      <p:grpSp>
        <p:nvGrpSpPr>
          <p:cNvPr id="56" name="组合 55"/>
          <p:cNvGrpSpPr/>
          <p:nvPr/>
        </p:nvGrpSpPr>
        <p:grpSpPr>
          <a:xfrm>
            <a:off x="5741161" y="2622749"/>
            <a:ext cx="4176464" cy="662235"/>
            <a:chOff x="5737547" y="1428218"/>
            <a:chExt cx="4176464" cy="662235"/>
          </a:xfrm>
        </p:grpSpPr>
        <p:sp>
          <p:nvSpPr>
            <p:cNvPr id="57" name="圆角矩形 56"/>
            <p:cNvSpPr/>
            <p:nvPr/>
          </p:nvSpPr>
          <p:spPr>
            <a:xfrm>
              <a:off x="5737547" y="1428218"/>
              <a:ext cx="4176464" cy="662235"/>
            </a:xfrm>
            <a:prstGeom prst="roundRect">
              <a:avLst>
                <a:gd fmla="val 30951" name="adj"/>
              </a:avLst>
            </a:prstGeom>
            <a:solidFill>
              <a:srgbClr val="405F8F"/>
            </a:solidFill>
            <a:ln>
              <a:noFill/>
            </a:ln>
            <a:effectLst>
              <a:outerShdw algn="tl" blurRad="444500" dir="2700000" dist="889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58" name="圆角矩形 57"/>
            <p:cNvSpPr/>
            <p:nvPr/>
          </p:nvSpPr>
          <p:spPr>
            <a:xfrm>
              <a:off x="5809555" y="1491609"/>
              <a:ext cx="4032448" cy="535452"/>
            </a:xfrm>
            <a:prstGeom prst="roundRect">
              <a:avLst>
                <a:gd fmla="val 30951" name="adj"/>
              </a:avLst>
            </a:prstGeom>
            <a:blipFill>
              <a:blip r:embed="rId3"/>
              <a:stretch>
                <a:fillRect b="-151558" l="-167158" r="-198372" t="-31921"/>
              </a:stretch>
            </a:blip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grpSp>
      <p:sp>
        <p:nvSpPr>
          <p:cNvPr id="59" name="TextBox 58"/>
          <p:cNvSpPr txBox="1"/>
          <p:nvPr/>
        </p:nvSpPr>
        <p:spPr>
          <a:xfrm>
            <a:off x="6092023" y="2815367"/>
            <a:ext cx="3681586" cy="274320"/>
          </a:xfrm>
          <a:prstGeom prst="rect">
            <a:avLst/>
          </a:prstGeom>
          <a:noFill/>
        </p:spPr>
        <p:txBody>
          <a:bodyPr bIns="0" lIns="0" rIns="0" rtlCol="0" tIns="0" wrap="square">
            <a:spAutoFit/>
          </a:bodyPr>
          <a:lstStyle/>
          <a:p>
            <a:pPr algn="just"/>
            <a:r>
              <a:rPr altLang="en-US" lang="zh-CN">
                <a:solidFill>
                  <a:schemeClr val="tx1">
                    <a:lumMod val="50000"/>
                    <a:lumOff val="50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点击输入简要文字内容……</a:t>
            </a:r>
          </a:p>
        </p:txBody>
      </p:sp>
      <p:grpSp>
        <p:nvGrpSpPr>
          <p:cNvPr id="60" name="组合 59"/>
          <p:cNvGrpSpPr/>
          <p:nvPr/>
        </p:nvGrpSpPr>
        <p:grpSpPr>
          <a:xfrm>
            <a:off x="5741161" y="3444442"/>
            <a:ext cx="4176464" cy="662235"/>
            <a:chOff x="5737547" y="1428218"/>
            <a:chExt cx="4176464" cy="662235"/>
          </a:xfrm>
        </p:grpSpPr>
        <p:sp>
          <p:nvSpPr>
            <p:cNvPr id="61" name="圆角矩形 60"/>
            <p:cNvSpPr/>
            <p:nvPr/>
          </p:nvSpPr>
          <p:spPr>
            <a:xfrm>
              <a:off x="5737547" y="1428218"/>
              <a:ext cx="4176464" cy="662235"/>
            </a:xfrm>
            <a:prstGeom prst="roundRect">
              <a:avLst>
                <a:gd fmla="val 30951" name="adj"/>
              </a:avLst>
            </a:prstGeom>
            <a:solidFill>
              <a:srgbClr val="405F8F"/>
            </a:solidFill>
            <a:ln>
              <a:noFill/>
            </a:ln>
            <a:effectLst>
              <a:outerShdw algn="tl" blurRad="444500" dir="2700000" dist="889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62" name="圆角矩形 61"/>
            <p:cNvSpPr/>
            <p:nvPr/>
          </p:nvSpPr>
          <p:spPr>
            <a:xfrm>
              <a:off x="5809555" y="1491609"/>
              <a:ext cx="4032448" cy="535452"/>
            </a:xfrm>
            <a:prstGeom prst="roundRect">
              <a:avLst>
                <a:gd fmla="val 30951" name="adj"/>
              </a:avLst>
            </a:prstGeom>
            <a:blipFill>
              <a:blip r:embed="rId3"/>
              <a:stretch>
                <a:fillRect b="-151558" l="-167158" r="-198372" t="-31921"/>
              </a:stretch>
            </a:blip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grpSp>
      <p:sp>
        <p:nvSpPr>
          <p:cNvPr id="63" name="TextBox 62"/>
          <p:cNvSpPr txBox="1"/>
          <p:nvPr/>
        </p:nvSpPr>
        <p:spPr>
          <a:xfrm>
            <a:off x="6092023" y="3637060"/>
            <a:ext cx="3681586" cy="274320"/>
          </a:xfrm>
          <a:prstGeom prst="rect">
            <a:avLst/>
          </a:prstGeom>
          <a:noFill/>
        </p:spPr>
        <p:txBody>
          <a:bodyPr bIns="0" lIns="0" rIns="0" rtlCol="0" tIns="0" wrap="square">
            <a:spAutoFit/>
          </a:bodyPr>
          <a:lstStyle/>
          <a:p>
            <a:pPr algn="just"/>
            <a:r>
              <a:rPr altLang="en-US" lang="zh-CN">
                <a:solidFill>
                  <a:schemeClr val="tx1">
                    <a:lumMod val="50000"/>
                    <a:lumOff val="50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点击输入简要文字内容……</a:t>
            </a:r>
          </a:p>
        </p:txBody>
      </p:sp>
      <p:grpSp>
        <p:nvGrpSpPr>
          <p:cNvPr id="64" name="组合 63"/>
          <p:cNvGrpSpPr/>
          <p:nvPr/>
        </p:nvGrpSpPr>
        <p:grpSpPr>
          <a:xfrm>
            <a:off x="5741161" y="4278933"/>
            <a:ext cx="4176464" cy="662235"/>
            <a:chOff x="5737547" y="1428218"/>
            <a:chExt cx="4176464" cy="662235"/>
          </a:xfrm>
        </p:grpSpPr>
        <p:sp>
          <p:nvSpPr>
            <p:cNvPr id="65" name="圆角矩形 64"/>
            <p:cNvSpPr/>
            <p:nvPr/>
          </p:nvSpPr>
          <p:spPr>
            <a:xfrm>
              <a:off x="5737547" y="1428218"/>
              <a:ext cx="4176464" cy="662235"/>
            </a:xfrm>
            <a:prstGeom prst="roundRect">
              <a:avLst>
                <a:gd fmla="val 30951" name="adj"/>
              </a:avLst>
            </a:prstGeom>
            <a:solidFill>
              <a:srgbClr val="405F8F"/>
            </a:solidFill>
            <a:ln>
              <a:noFill/>
            </a:ln>
            <a:effectLst>
              <a:outerShdw algn="tl" blurRad="444500" dir="2700000" dist="889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66" name="圆角矩形 65"/>
            <p:cNvSpPr/>
            <p:nvPr/>
          </p:nvSpPr>
          <p:spPr>
            <a:xfrm>
              <a:off x="5809555" y="1491609"/>
              <a:ext cx="4032448" cy="535452"/>
            </a:xfrm>
            <a:prstGeom prst="roundRect">
              <a:avLst>
                <a:gd fmla="val 30951" name="adj"/>
              </a:avLst>
            </a:prstGeom>
            <a:blipFill>
              <a:blip r:embed="rId3"/>
              <a:stretch>
                <a:fillRect b="-151558" l="-167158" r="-198372" t="-31921"/>
              </a:stretch>
            </a:blip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grpSp>
      <p:sp>
        <p:nvSpPr>
          <p:cNvPr id="67" name="TextBox 66"/>
          <p:cNvSpPr txBox="1"/>
          <p:nvPr/>
        </p:nvSpPr>
        <p:spPr>
          <a:xfrm>
            <a:off x="6092023" y="4471551"/>
            <a:ext cx="3681586" cy="274320"/>
          </a:xfrm>
          <a:prstGeom prst="rect">
            <a:avLst/>
          </a:prstGeom>
          <a:noFill/>
        </p:spPr>
        <p:txBody>
          <a:bodyPr bIns="0" lIns="0" rIns="0" rtlCol="0" tIns="0" wrap="square">
            <a:spAutoFit/>
          </a:bodyPr>
          <a:lstStyle/>
          <a:p>
            <a:pPr algn="just"/>
            <a:r>
              <a:rPr altLang="en-US" lang="zh-CN">
                <a:solidFill>
                  <a:schemeClr val="tx1">
                    <a:lumMod val="50000"/>
                    <a:lumOff val="50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点击输入简要文字内容……</a:t>
            </a:r>
          </a:p>
        </p:txBody>
      </p:sp>
      <p:grpSp>
        <p:nvGrpSpPr>
          <p:cNvPr id="68" name="组合 67"/>
          <p:cNvGrpSpPr/>
          <p:nvPr/>
        </p:nvGrpSpPr>
        <p:grpSpPr>
          <a:xfrm>
            <a:off x="5741161" y="5143029"/>
            <a:ext cx="4176464" cy="662235"/>
            <a:chOff x="5737547" y="1428218"/>
            <a:chExt cx="4176464" cy="662235"/>
          </a:xfrm>
        </p:grpSpPr>
        <p:sp>
          <p:nvSpPr>
            <p:cNvPr id="69" name="圆角矩形 68"/>
            <p:cNvSpPr/>
            <p:nvPr/>
          </p:nvSpPr>
          <p:spPr>
            <a:xfrm>
              <a:off x="5737547" y="1428218"/>
              <a:ext cx="4176464" cy="662235"/>
            </a:xfrm>
            <a:prstGeom prst="roundRect">
              <a:avLst>
                <a:gd fmla="val 30951" name="adj"/>
              </a:avLst>
            </a:prstGeom>
            <a:solidFill>
              <a:srgbClr val="405F8F"/>
            </a:solidFill>
            <a:ln>
              <a:noFill/>
            </a:ln>
            <a:effectLst>
              <a:outerShdw algn="tl" blurRad="444500" dir="2700000" dist="889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70" name="圆角矩形 69"/>
            <p:cNvSpPr/>
            <p:nvPr/>
          </p:nvSpPr>
          <p:spPr>
            <a:xfrm>
              <a:off x="5809555" y="1491609"/>
              <a:ext cx="4032448" cy="535452"/>
            </a:xfrm>
            <a:prstGeom prst="roundRect">
              <a:avLst>
                <a:gd fmla="val 30951" name="adj"/>
              </a:avLst>
            </a:prstGeom>
            <a:blipFill>
              <a:blip r:embed="rId3"/>
              <a:stretch>
                <a:fillRect b="-151558" l="-167158" r="-198372" t="-31921"/>
              </a:stretch>
            </a:blip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grpSp>
      <p:sp>
        <p:nvSpPr>
          <p:cNvPr id="71" name="TextBox 70"/>
          <p:cNvSpPr txBox="1"/>
          <p:nvPr/>
        </p:nvSpPr>
        <p:spPr>
          <a:xfrm>
            <a:off x="6092023" y="5335647"/>
            <a:ext cx="3681586" cy="274320"/>
          </a:xfrm>
          <a:prstGeom prst="rect">
            <a:avLst/>
          </a:prstGeom>
          <a:noFill/>
        </p:spPr>
        <p:txBody>
          <a:bodyPr bIns="0" lIns="0" rIns="0" rtlCol="0" tIns="0" wrap="square">
            <a:spAutoFit/>
          </a:bodyPr>
          <a:lstStyle/>
          <a:p>
            <a:pPr algn="just"/>
            <a:r>
              <a:rPr altLang="en-US" lang="zh-CN">
                <a:solidFill>
                  <a:schemeClr val="tx1">
                    <a:lumMod val="50000"/>
                    <a:lumOff val="50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点击输入简要文字内容……</a:t>
            </a:r>
          </a:p>
        </p:txBody>
      </p:sp>
      <p:grpSp>
        <p:nvGrpSpPr>
          <p:cNvPr id="72" name="组合 71"/>
          <p:cNvGrpSpPr/>
          <p:nvPr/>
        </p:nvGrpSpPr>
        <p:grpSpPr>
          <a:xfrm rot="16200000">
            <a:off x="3413896" y="3506925"/>
            <a:ext cx="3354773" cy="579679"/>
            <a:chOff x="7967269" y="3151651"/>
            <a:chExt cx="3354773" cy="579679"/>
          </a:xfrm>
        </p:grpSpPr>
        <p:sp>
          <p:nvSpPr>
            <p:cNvPr id="73" name="Line 128"/>
            <p:cNvSpPr>
              <a:spLocks noChangeShapeType="1"/>
            </p:cNvSpPr>
            <p:nvPr/>
          </p:nvSpPr>
          <p:spPr bwMode="auto">
            <a:xfrm flipH="1">
              <a:off x="9702801" y="3151651"/>
              <a:ext cx="0" cy="579678"/>
            </a:xfrm>
            <a:prstGeom prst="line">
              <a:avLst/>
            </a:prstGeom>
            <a:noFill/>
            <a:ln cap="flat" w="9525">
              <a:solidFill>
                <a:schemeClr val="tx1">
                  <a:lumMod val="50000"/>
                  <a:lumOff val="50000"/>
                </a:schemeClr>
              </a:solidFill>
              <a:prstDash val="solid"/>
              <a:miter lim="800000"/>
            </a:ln>
            <a:extLst>
              <a:ext uri="{909E8E84-426E-40DD-AFC4-6F175D3DCCD1}">
                <a14:hiddenFill>
                  <a:noFill/>
                </a14:hiddenFill>
              </a:ext>
            </a:extLst>
          </p:spPr>
          <p:txBody>
            <a:bodyPr anchor="t" anchorCtr="0" bIns="45720" compatLnSpc="1" lIns="91440" numCol="1" rIns="91440" tIns="45720" vert="horz" wrap="square"/>
            <a:lstStyle/>
            <a:p>
              <a:endParaRPr altLang="en-US" lang="zh-CN" sz="1600">
                <a:solidFill>
                  <a:schemeClr val="tx1">
                    <a:lumMod val="50000"/>
                    <a:lumOff val="50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74" name="Line 129"/>
            <p:cNvSpPr>
              <a:spLocks noChangeShapeType="1"/>
            </p:cNvSpPr>
            <p:nvPr/>
          </p:nvSpPr>
          <p:spPr bwMode="auto">
            <a:xfrm flipH="1">
              <a:off x="7967269" y="3492499"/>
              <a:ext cx="3354771" cy="0"/>
            </a:xfrm>
            <a:prstGeom prst="line">
              <a:avLst/>
            </a:prstGeom>
            <a:noFill/>
            <a:ln cap="flat" w="9525">
              <a:solidFill>
                <a:schemeClr val="tx1">
                  <a:lumMod val="50000"/>
                  <a:lumOff val="50000"/>
                </a:schemeClr>
              </a:solidFill>
              <a:prstDash val="solid"/>
              <a:miter lim="800000"/>
            </a:ln>
            <a:extLst>
              <a:ext uri="{909E8E84-426E-40DD-AFC4-6F175D3DCCD1}">
                <a14:hiddenFill>
                  <a:noFill/>
                </a14:hiddenFill>
              </a:ext>
            </a:extLst>
          </p:spPr>
          <p:txBody>
            <a:bodyPr anchor="t" anchorCtr="0" bIns="45720" compatLnSpc="1" lIns="91440" numCol="1" rIns="91440" tIns="45720" vert="horz" wrap="square"/>
            <a:lstStyle/>
            <a:p>
              <a:endParaRPr altLang="en-US" lang="zh-CN" sz="1600">
                <a:solidFill>
                  <a:schemeClr val="tx1">
                    <a:lumMod val="50000"/>
                    <a:lumOff val="50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75" name="Line 130"/>
            <p:cNvSpPr>
              <a:spLocks noChangeShapeType="1"/>
            </p:cNvSpPr>
            <p:nvPr/>
          </p:nvSpPr>
          <p:spPr bwMode="auto">
            <a:xfrm flipH="1">
              <a:off x="7971393" y="3486151"/>
              <a:ext cx="0" cy="209550"/>
            </a:xfrm>
            <a:prstGeom prst="line">
              <a:avLst/>
            </a:prstGeom>
            <a:noFill/>
            <a:ln cap="flat" w="9525">
              <a:solidFill>
                <a:schemeClr val="tx1">
                  <a:lumMod val="50000"/>
                  <a:lumOff val="50000"/>
                </a:schemeClr>
              </a:solidFill>
              <a:prstDash val="solid"/>
              <a:miter lim="800000"/>
            </a:ln>
            <a:extLst>
              <a:ext uri="{909E8E84-426E-40DD-AFC4-6F175D3DCCD1}">
                <a14:hiddenFill>
                  <a:noFill/>
                </a14:hiddenFill>
              </a:ext>
            </a:extLst>
          </p:spPr>
          <p:txBody>
            <a:bodyPr anchor="t" anchorCtr="0" bIns="45720" compatLnSpc="1" lIns="91440" numCol="1" rIns="91440" tIns="45720" vert="horz" wrap="square"/>
            <a:lstStyle/>
            <a:p>
              <a:endParaRPr altLang="en-US" lang="zh-CN" sz="1600">
                <a:solidFill>
                  <a:schemeClr val="tx1">
                    <a:lumMod val="50000"/>
                    <a:lumOff val="50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76" name="Line 131"/>
            <p:cNvSpPr>
              <a:spLocks noChangeShapeType="1"/>
            </p:cNvSpPr>
            <p:nvPr/>
          </p:nvSpPr>
          <p:spPr bwMode="auto">
            <a:xfrm flipH="1">
              <a:off x="11322042" y="3492500"/>
              <a:ext cx="0" cy="238830"/>
            </a:xfrm>
            <a:prstGeom prst="line">
              <a:avLst/>
            </a:prstGeom>
            <a:noFill/>
            <a:ln cap="flat" w="9525">
              <a:solidFill>
                <a:schemeClr val="tx1">
                  <a:lumMod val="50000"/>
                  <a:lumOff val="50000"/>
                </a:schemeClr>
              </a:solidFill>
              <a:prstDash val="solid"/>
              <a:miter lim="800000"/>
            </a:ln>
            <a:extLst>
              <a:ext uri="{909E8E84-426E-40DD-AFC4-6F175D3DCCD1}">
                <a14:hiddenFill>
                  <a:noFill/>
                </a14:hiddenFill>
              </a:ext>
            </a:extLst>
          </p:spPr>
          <p:txBody>
            <a:bodyPr anchor="t" anchorCtr="0" bIns="45720" compatLnSpc="1" lIns="91440" numCol="1" rIns="91440" tIns="45720" vert="horz" wrap="square"/>
            <a:lstStyle/>
            <a:p>
              <a:endParaRPr altLang="en-US" lang="zh-CN" sz="1600">
                <a:solidFill>
                  <a:schemeClr val="tx1">
                    <a:lumMod val="50000"/>
                    <a:lumOff val="50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grpSp>
    </p:spTree>
  </p:cSld>
  <p:clrMapOvr>
    <a:masterClrMapping/>
  </p:clrMapOvr>
  <mc:AlternateContent>
    <mc:Choice Requires="p14">
      <p:transition p14:dur="1400" spd="slow">
        <p14:ripp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1" presetSubtype="0">
                                  <p:stCondLst>
                                    <p:cond delay="0"/>
                                  </p:stCondLst>
                                  <p:iterate type="lt">
                                    <p:tmPct val="10000"/>
                                  </p:iterate>
                                  <p:childTnLst>
                                    <p:set>
                                      <p:cBhvr>
                                        <p:cTn dur="1" fill="hold" id="6">
                                          <p:stCondLst>
                                            <p:cond delay="0"/>
                                          </p:stCondLst>
                                        </p:cTn>
                                        <p:tgtEl>
                                          <p:spTgt spid="91"/>
                                        </p:tgtEl>
                                        <p:attrNameLst>
                                          <p:attrName>style.visibility</p:attrName>
                                        </p:attrNameLst>
                                      </p:cBhvr>
                                      <p:to>
                                        <p:strVal val="visible"/>
                                      </p:to>
                                    </p:set>
                                    <p:anim calcmode="lin" valueType="num">
                                      <p:cBhvr>
                                        <p:cTn dur="500" fill="hold" id="7"/>
                                        <p:tgtEl>
                                          <p:spTgt spid="91"/>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
                                        <p:tgtEl>
                                          <p:spTgt spid="91"/>
                                        </p:tgtEl>
                                        <p:attrNameLst>
                                          <p:attrName>ppt_y</p:attrName>
                                        </p:attrNameLst>
                                      </p:cBhvr>
                                      <p:tavLst>
                                        <p:tav tm="0">
                                          <p:val>
                                            <p:strVal val="#ppt_y"/>
                                          </p:val>
                                        </p:tav>
                                        <p:tav tm="100000">
                                          <p:val>
                                            <p:strVal val="#ppt_y"/>
                                          </p:val>
                                        </p:tav>
                                      </p:tavLst>
                                    </p:anim>
                                    <p:anim calcmode="lin" valueType="num">
                                      <p:cBhvr>
                                        <p:cTn dur="500" fill="hold" id="9"/>
                                        <p:tgtEl>
                                          <p:spTgt spid="91"/>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
                                        <p:tgtEl>
                                          <p:spTgt spid="91"/>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1" tmFilter="0,0; .5, 1; 1, 1"/>
                                        <p:tgtEl>
                                          <p:spTgt spid="91"/>
                                        </p:tgtEl>
                                      </p:cBhvr>
                                    </p:animEffect>
                                  </p:childTnLst>
                                </p:cTn>
                              </p:par>
                              <p:par>
                                <p:cTn fill="hold" id="12" nodeType="withEffect" presetClass="entr" presetID="2" presetSubtype="8">
                                  <p:stCondLst>
                                    <p:cond delay="250"/>
                                  </p:stCondLst>
                                  <p:childTnLst>
                                    <p:set>
                                      <p:cBhvr>
                                        <p:cTn dur="1" fill="hold" id="13">
                                          <p:stCondLst>
                                            <p:cond delay="0"/>
                                          </p:stCondLst>
                                        </p:cTn>
                                        <p:tgtEl>
                                          <p:spTgt spid="98"/>
                                        </p:tgtEl>
                                        <p:attrNameLst>
                                          <p:attrName>style.visibility</p:attrName>
                                        </p:attrNameLst>
                                      </p:cBhvr>
                                      <p:to>
                                        <p:strVal val="visible"/>
                                      </p:to>
                                    </p:set>
                                    <p:anim calcmode="lin" valueType="num">
                                      <p:cBhvr additive="base">
                                        <p:cTn dur="500" fill="hold" id="14"/>
                                        <p:tgtEl>
                                          <p:spTgt spid="98"/>
                                        </p:tgtEl>
                                        <p:attrNameLst>
                                          <p:attrName>ppt_x</p:attrName>
                                        </p:attrNameLst>
                                      </p:cBhvr>
                                      <p:tavLst>
                                        <p:tav tm="0">
                                          <p:val>
                                            <p:strVal val="0-#ppt_w/2"/>
                                          </p:val>
                                        </p:tav>
                                        <p:tav tm="100000">
                                          <p:val>
                                            <p:strVal val="#ppt_x"/>
                                          </p:val>
                                        </p:tav>
                                      </p:tavLst>
                                    </p:anim>
                                    <p:anim calcmode="lin" valueType="num">
                                      <p:cBhvr additive="base">
                                        <p:cTn dur="500" fill="hold" id="15"/>
                                        <p:tgtEl>
                                          <p:spTgt spid="98"/>
                                        </p:tgtEl>
                                        <p:attrNameLst>
                                          <p:attrName>ppt_y</p:attrName>
                                        </p:attrNameLst>
                                      </p:cBhvr>
                                      <p:tavLst>
                                        <p:tav tm="0">
                                          <p:val>
                                            <p:strVal val="#ppt_y"/>
                                          </p:val>
                                        </p:tav>
                                        <p:tav tm="100000">
                                          <p:val>
                                            <p:strVal val="#ppt_y"/>
                                          </p:val>
                                        </p:tav>
                                      </p:tavLst>
                                    </p:anim>
                                  </p:childTnLst>
                                </p:cTn>
                              </p:par>
                              <p:par>
                                <p:cTn fill="hold" id="16" nodeType="withEffect" presetClass="entr" presetID="2" presetSubtype="2">
                                  <p:stCondLst>
                                    <p:cond delay="250"/>
                                  </p:stCondLst>
                                  <p:childTnLst>
                                    <p:set>
                                      <p:cBhvr>
                                        <p:cTn dur="1" fill="hold" id="17">
                                          <p:stCondLst>
                                            <p:cond delay="0"/>
                                          </p:stCondLst>
                                        </p:cTn>
                                        <p:tgtEl>
                                          <p:spTgt spid="95"/>
                                        </p:tgtEl>
                                        <p:attrNameLst>
                                          <p:attrName>style.visibility</p:attrName>
                                        </p:attrNameLst>
                                      </p:cBhvr>
                                      <p:to>
                                        <p:strVal val="visible"/>
                                      </p:to>
                                    </p:set>
                                    <p:anim calcmode="lin" valueType="num">
                                      <p:cBhvr additive="base">
                                        <p:cTn dur="500" fill="hold" id="18"/>
                                        <p:tgtEl>
                                          <p:spTgt spid="95"/>
                                        </p:tgtEl>
                                        <p:attrNameLst>
                                          <p:attrName>ppt_x</p:attrName>
                                        </p:attrNameLst>
                                      </p:cBhvr>
                                      <p:tavLst>
                                        <p:tav tm="0">
                                          <p:val>
                                            <p:strVal val="1+#ppt_w/2"/>
                                          </p:val>
                                        </p:tav>
                                        <p:tav tm="100000">
                                          <p:val>
                                            <p:strVal val="#ppt_x"/>
                                          </p:val>
                                        </p:tav>
                                      </p:tavLst>
                                    </p:anim>
                                    <p:anim calcmode="lin" valueType="num">
                                      <p:cBhvr additive="base">
                                        <p:cTn dur="500" fill="hold" id="19"/>
                                        <p:tgtEl>
                                          <p:spTgt spid="95"/>
                                        </p:tgtEl>
                                        <p:attrNameLst>
                                          <p:attrName>ppt_y</p:attrName>
                                        </p:attrNameLst>
                                      </p:cBhvr>
                                      <p:tavLst>
                                        <p:tav tm="0">
                                          <p:val>
                                            <p:strVal val="#ppt_y"/>
                                          </p:val>
                                        </p:tav>
                                        <p:tav tm="100000">
                                          <p:val>
                                            <p:strVal val="#ppt_y"/>
                                          </p:val>
                                        </p:tav>
                                      </p:tavLst>
                                    </p:anim>
                                  </p:childTnLst>
                                </p:cTn>
                              </p:par>
                              <p:par>
                                <p:cTn fill="hold" id="20" nodeType="withEffect" presetClass="entr" presetID="2" presetSubtype="8">
                                  <p:stCondLst>
                                    <p:cond delay="250"/>
                                  </p:stCondLst>
                                  <p:childTnLst>
                                    <p:set>
                                      <p:cBhvr>
                                        <p:cTn dur="1" fill="hold" id="21">
                                          <p:stCondLst>
                                            <p:cond delay="0"/>
                                          </p:stCondLst>
                                        </p:cTn>
                                        <p:tgtEl>
                                          <p:spTgt spid="102"/>
                                        </p:tgtEl>
                                        <p:attrNameLst>
                                          <p:attrName>style.visibility</p:attrName>
                                        </p:attrNameLst>
                                      </p:cBhvr>
                                      <p:to>
                                        <p:strVal val="visible"/>
                                      </p:to>
                                    </p:set>
                                    <p:anim calcmode="lin" valueType="num">
                                      <p:cBhvr additive="base">
                                        <p:cTn dur="500" fill="hold" id="22"/>
                                        <p:tgtEl>
                                          <p:spTgt spid="102"/>
                                        </p:tgtEl>
                                        <p:attrNameLst>
                                          <p:attrName>ppt_x</p:attrName>
                                        </p:attrNameLst>
                                      </p:cBhvr>
                                      <p:tavLst>
                                        <p:tav tm="0">
                                          <p:val>
                                            <p:strVal val="0-#ppt_w/2"/>
                                          </p:val>
                                        </p:tav>
                                        <p:tav tm="100000">
                                          <p:val>
                                            <p:strVal val="#ppt_x"/>
                                          </p:val>
                                        </p:tav>
                                      </p:tavLst>
                                    </p:anim>
                                    <p:anim calcmode="lin" valueType="num">
                                      <p:cBhvr additive="base">
                                        <p:cTn dur="500" fill="hold" id="23"/>
                                        <p:tgtEl>
                                          <p:spTgt spid="102"/>
                                        </p:tgtEl>
                                        <p:attrNameLst>
                                          <p:attrName>ppt_y</p:attrName>
                                        </p:attrNameLst>
                                      </p:cBhvr>
                                      <p:tavLst>
                                        <p:tav tm="0">
                                          <p:val>
                                            <p:strVal val="#ppt_y"/>
                                          </p:val>
                                        </p:tav>
                                        <p:tav tm="100000">
                                          <p:val>
                                            <p:strVal val="#ppt_y"/>
                                          </p:val>
                                        </p:tav>
                                      </p:tavLst>
                                    </p:anim>
                                  </p:childTnLst>
                                </p:cTn>
                              </p:par>
                              <p:par>
                                <p:cTn fill="hold" id="24" nodeType="withEffect" presetClass="entr" presetID="2" presetSubtype="2">
                                  <p:stCondLst>
                                    <p:cond delay="250"/>
                                  </p:stCondLst>
                                  <p:childTnLst>
                                    <p:set>
                                      <p:cBhvr>
                                        <p:cTn dur="1" fill="hold" id="25">
                                          <p:stCondLst>
                                            <p:cond delay="0"/>
                                          </p:stCondLst>
                                        </p:cTn>
                                        <p:tgtEl>
                                          <p:spTgt spid="101"/>
                                        </p:tgtEl>
                                        <p:attrNameLst>
                                          <p:attrName>style.visibility</p:attrName>
                                        </p:attrNameLst>
                                      </p:cBhvr>
                                      <p:to>
                                        <p:strVal val="visible"/>
                                      </p:to>
                                    </p:set>
                                    <p:anim calcmode="lin" valueType="num">
                                      <p:cBhvr additive="base">
                                        <p:cTn dur="500" fill="hold" id="26"/>
                                        <p:tgtEl>
                                          <p:spTgt spid="101"/>
                                        </p:tgtEl>
                                        <p:attrNameLst>
                                          <p:attrName>ppt_x</p:attrName>
                                        </p:attrNameLst>
                                      </p:cBhvr>
                                      <p:tavLst>
                                        <p:tav tm="0">
                                          <p:val>
                                            <p:strVal val="1+#ppt_w/2"/>
                                          </p:val>
                                        </p:tav>
                                        <p:tav tm="100000">
                                          <p:val>
                                            <p:strVal val="#ppt_x"/>
                                          </p:val>
                                        </p:tav>
                                      </p:tavLst>
                                    </p:anim>
                                    <p:anim calcmode="lin" valueType="num">
                                      <p:cBhvr additive="base">
                                        <p:cTn dur="500" fill="hold" id="27"/>
                                        <p:tgtEl>
                                          <p:spTgt spid="101"/>
                                        </p:tgtEl>
                                        <p:attrNameLst>
                                          <p:attrName>ppt_y</p:attrName>
                                        </p:attrNameLst>
                                      </p:cBhvr>
                                      <p:tavLst>
                                        <p:tav tm="0">
                                          <p:val>
                                            <p:strVal val="#ppt_y"/>
                                          </p:val>
                                        </p:tav>
                                        <p:tav tm="100000">
                                          <p:val>
                                            <p:strVal val="#ppt_y"/>
                                          </p:val>
                                        </p:tav>
                                      </p:tavLst>
                                    </p:anim>
                                  </p:childTnLst>
                                </p:cTn>
                              </p:par>
                              <p:par>
                                <p:cTn fill="hold" id="28" nodeType="withEffect" presetClass="entr" presetID="45" presetSubtype="0">
                                  <p:stCondLst>
                                    <p:cond delay="500"/>
                                  </p:stCondLst>
                                  <p:childTnLst>
                                    <p:set>
                                      <p:cBhvr>
                                        <p:cTn dur="1" fill="hold" id="29">
                                          <p:stCondLst>
                                            <p:cond delay="0"/>
                                          </p:stCondLst>
                                        </p:cTn>
                                        <p:tgtEl>
                                          <p:spTgt spid="42"/>
                                        </p:tgtEl>
                                        <p:attrNameLst>
                                          <p:attrName>style.visibility</p:attrName>
                                        </p:attrNameLst>
                                      </p:cBhvr>
                                      <p:to>
                                        <p:strVal val="visible"/>
                                      </p:to>
                                    </p:set>
                                    <p:animEffect filter="fade" transition="in">
                                      <p:cBhvr>
                                        <p:cTn dur="750" id="30"/>
                                        <p:tgtEl>
                                          <p:spTgt spid="42"/>
                                        </p:tgtEl>
                                      </p:cBhvr>
                                    </p:animEffect>
                                    <p:anim calcmode="lin" valueType="num">
                                      <p:cBhvr>
                                        <p:cTn dur="750" fill="hold" id="31"/>
                                        <p:tgtEl>
                                          <p:spTgt spid="42"/>
                                        </p:tgtEl>
                                        <p:attrNameLst>
                                          <p:attrName>ppt_w</p:attrName>
                                        </p:attrNameLst>
                                      </p:cBhvr>
                                      <p:tavLst>
                                        <p:tav fmla="#ppt_w*sin(2.5*pi*$)" tm="0">
                                          <p:val>
                                            <p:fltVal val="0"/>
                                          </p:val>
                                        </p:tav>
                                        <p:tav tm="100000">
                                          <p:val>
                                            <p:fltVal val="1"/>
                                          </p:val>
                                        </p:tav>
                                      </p:tavLst>
                                    </p:anim>
                                    <p:anim calcmode="lin" valueType="num">
                                      <p:cBhvr>
                                        <p:cTn dur="750" fill="hold" id="32"/>
                                        <p:tgtEl>
                                          <p:spTgt spid="42"/>
                                        </p:tgtEl>
                                        <p:attrNameLst>
                                          <p:attrName>ppt_h</p:attrName>
                                        </p:attrNameLst>
                                      </p:cBhvr>
                                      <p:tavLst>
                                        <p:tav tm="0">
                                          <p:val>
                                            <p:strVal val="#ppt_h"/>
                                          </p:val>
                                        </p:tav>
                                        <p:tav tm="100000">
                                          <p:val>
                                            <p:strVal val="#ppt_h"/>
                                          </p:val>
                                        </p:tav>
                                      </p:tavLst>
                                    </p:anim>
                                  </p:childTnLst>
                                </p:cTn>
                              </p:par>
                              <p:par>
                                <p:cTn fill="hold" grpId="0" id="33" nodeType="withEffect" presetClass="entr" presetID="41" presetSubtype="0">
                                  <p:stCondLst>
                                    <p:cond delay="1000"/>
                                  </p:stCondLst>
                                  <p:iterate type="lt">
                                    <p:tmPct val="10000"/>
                                  </p:iterate>
                                  <p:childTnLst>
                                    <p:set>
                                      <p:cBhvr>
                                        <p:cTn dur="1" fill="hold" id="34">
                                          <p:stCondLst>
                                            <p:cond delay="0"/>
                                          </p:stCondLst>
                                        </p:cTn>
                                        <p:tgtEl>
                                          <p:spTgt spid="45"/>
                                        </p:tgtEl>
                                        <p:attrNameLst>
                                          <p:attrName>style.visibility</p:attrName>
                                        </p:attrNameLst>
                                      </p:cBhvr>
                                      <p:to>
                                        <p:strVal val="visible"/>
                                      </p:to>
                                    </p:set>
                                    <p:anim calcmode="lin" valueType="num">
                                      <p:cBhvr>
                                        <p:cTn dur="1000" fill="hold" id="35"/>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dur="1000" fill="hold" id="36"/>
                                        <p:tgtEl>
                                          <p:spTgt spid="45"/>
                                        </p:tgtEl>
                                        <p:attrNameLst>
                                          <p:attrName>ppt_y</p:attrName>
                                        </p:attrNameLst>
                                      </p:cBhvr>
                                      <p:tavLst>
                                        <p:tav tm="0">
                                          <p:val>
                                            <p:strVal val="#ppt_y"/>
                                          </p:val>
                                        </p:tav>
                                        <p:tav tm="100000">
                                          <p:val>
                                            <p:strVal val="#ppt_y"/>
                                          </p:val>
                                        </p:tav>
                                      </p:tavLst>
                                    </p:anim>
                                    <p:anim calcmode="lin" valueType="num">
                                      <p:cBhvr>
                                        <p:cTn dur="1000" fill="hold" id="37"/>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dur="1000" fill="hold" id="38"/>
                                        <p:tgtEl>
                                          <p:spTgt spid="45"/>
                                        </p:tgtEl>
                                        <p:attrNameLst>
                                          <p:attrName>ppt_w</p:attrName>
                                        </p:attrNameLst>
                                      </p:cBhvr>
                                      <p:tavLst>
                                        <p:tav tm="0">
                                          <p:val>
                                            <p:strVal val="#ppt_w/10"/>
                                          </p:val>
                                        </p:tav>
                                        <p:tav tm="50000">
                                          <p:val>
                                            <p:strVal val="#ppt_w+.01"/>
                                          </p:val>
                                        </p:tav>
                                        <p:tav tm="100000">
                                          <p:val>
                                            <p:strVal val="#ppt_w"/>
                                          </p:val>
                                        </p:tav>
                                      </p:tavLst>
                                    </p:anim>
                                    <p:animEffect filter="fade" transition="in">
                                      <p:cBhvr>
                                        <p:cTn dur="1000" id="39" tmFilter="0,0; .5, 1; 1, 1"/>
                                        <p:tgtEl>
                                          <p:spTgt spid="45"/>
                                        </p:tgtEl>
                                      </p:cBhvr>
                                    </p:animEffect>
                                  </p:childTnLst>
                                </p:cTn>
                              </p:par>
                            </p:childTnLst>
                          </p:cTn>
                        </p:par>
                        <p:par>
                          <p:cTn fill="hold" id="40" nodeType="afterGroup">
                            <p:stCondLst>
                              <p:cond delay="2000"/>
                            </p:stCondLst>
                            <p:childTnLst>
                              <p:par>
                                <p:cTn fill="hold" id="41" nodeType="afterEffect" presetClass="entr" presetID="16" presetSubtype="21">
                                  <p:stCondLst>
                                    <p:cond delay="0"/>
                                  </p:stCondLst>
                                  <p:childTnLst>
                                    <p:set>
                                      <p:cBhvr>
                                        <p:cTn dur="1" fill="hold" id="42">
                                          <p:stCondLst>
                                            <p:cond delay="0"/>
                                          </p:stCondLst>
                                        </p:cTn>
                                        <p:tgtEl>
                                          <p:spTgt spid="46"/>
                                        </p:tgtEl>
                                        <p:attrNameLst>
                                          <p:attrName>style.visibility</p:attrName>
                                        </p:attrNameLst>
                                      </p:cBhvr>
                                      <p:to>
                                        <p:strVal val="visible"/>
                                      </p:to>
                                    </p:set>
                                    <p:animEffect filter="barn(inVertical)" transition="in">
                                      <p:cBhvr>
                                        <p:cTn dur="500" id="43"/>
                                        <p:tgtEl>
                                          <p:spTgt spid="46"/>
                                        </p:tgtEl>
                                      </p:cBhvr>
                                    </p:animEffect>
                                  </p:childTnLst>
                                </p:cTn>
                              </p:par>
                            </p:childTnLst>
                          </p:cTn>
                        </p:par>
                        <p:par>
                          <p:cTn fill="hold" id="44" nodeType="afterGroup">
                            <p:stCondLst>
                              <p:cond delay="2500"/>
                            </p:stCondLst>
                            <p:childTnLst>
                              <p:par>
                                <p:cTn fill="hold" grpId="0" id="45" nodeType="afterEffect" presetClass="entr" presetID="53" presetSubtype="0">
                                  <p:stCondLst>
                                    <p:cond delay="0"/>
                                  </p:stCondLst>
                                  <p:childTnLst>
                                    <p:set>
                                      <p:cBhvr>
                                        <p:cTn dur="1" fill="hold" id="46">
                                          <p:stCondLst>
                                            <p:cond delay="0"/>
                                          </p:stCondLst>
                                        </p:cTn>
                                        <p:tgtEl>
                                          <p:spTgt spid="47"/>
                                        </p:tgtEl>
                                        <p:attrNameLst>
                                          <p:attrName>style.visibility</p:attrName>
                                        </p:attrNameLst>
                                      </p:cBhvr>
                                      <p:to>
                                        <p:strVal val="visible"/>
                                      </p:to>
                                    </p:set>
                                    <p:anim calcmode="lin" valueType="num">
                                      <p:cBhvr>
                                        <p:cTn dur="500" fill="hold" id="47"/>
                                        <p:tgtEl>
                                          <p:spTgt spid="47"/>
                                        </p:tgtEl>
                                        <p:attrNameLst>
                                          <p:attrName>ppt_w</p:attrName>
                                        </p:attrNameLst>
                                      </p:cBhvr>
                                      <p:tavLst>
                                        <p:tav tm="0">
                                          <p:val>
                                            <p:fltVal val="0"/>
                                          </p:val>
                                        </p:tav>
                                        <p:tav tm="100000">
                                          <p:val>
                                            <p:strVal val="#ppt_w"/>
                                          </p:val>
                                        </p:tav>
                                      </p:tavLst>
                                    </p:anim>
                                    <p:anim calcmode="lin" valueType="num">
                                      <p:cBhvr>
                                        <p:cTn dur="500" fill="hold" id="48"/>
                                        <p:tgtEl>
                                          <p:spTgt spid="47"/>
                                        </p:tgtEl>
                                        <p:attrNameLst>
                                          <p:attrName>ppt_h</p:attrName>
                                        </p:attrNameLst>
                                      </p:cBhvr>
                                      <p:tavLst>
                                        <p:tav tm="0">
                                          <p:val>
                                            <p:fltVal val="0"/>
                                          </p:val>
                                        </p:tav>
                                        <p:tav tm="100000">
                                          <p:val>
                                            <p:strVal val="#ppt_h"/>
                                          </p:val>
                                        </p:tav>
                                      </p:tavLst>
                                    </p:anim>
                                    <p:animEffect filter="fade" transition="in">
                                      <p:cBhvr>
                                        <p:cTn dur="500" id="49"/>
                                        <p:tgtEl>
                                          <p:spTgt spid="47"/>
                                        </p:tgtEl>
                                      </p:cBhvr>
                                    </p:animEffect>
                                  </p:childTnLst>
                                </p:cTn>
                              </p:par>
                            </p:childTnLst>
                          </p:cTn>
                        </p:par>
                        <p:par>
                          <p:cTn fill="hold" id="50" nodeType="afterGroup">
                            <p:stCondLst>
                              <p:cond delay="3000"/>
                            </p:stCondLst>
                            <p:childTnLst>
                              <p:par>
                                <p:cTn fill="hold" grpId="0" id="51" nodeType="afterEffect" presetClass="entr" presetID="42" presetSubtype="0">
                                  <p:stCondLst>
                                    <p:cond delay="0"/>
                                  </p:stCondLst>
                                  <p:childTnLst>
                                    <p:set>
                                      <p:cBhvr>
                                        <p:cTn dur="1" fill="hold" id="52">
                                          <p:stCondLst>
                                            <p:cond delay="0"/>
                                          </p:stCondLst>
                                        </p:cTn>
                                        <p:tgtEl>
                                          <p:spTgt spid="48"/>
                                        </p:tgtEl>
                                        <p:attrNameLst>
                                          <p:attrName>style.visibility</p:attrName>
                                        </p:attrNameLst>
                                      </p:cBhvr>
                                      <p:to>
                                        <p:strVal val="visible"/>
                                      </p:to>
                                    </p:set>
                                    <p:animEffect filter="fade" transition="in">
                                      <p:cBhvr>
                                        <p:cTn dur="500" id="53"/>
                                        <p:tgtEl>
                                          <p:spTgt spid="48"/>
                                        </p:tgtEl>
                                      </p:cBhvr>
                                    </p:animEffect>
                                    <p:anim calcmode="lin" valueType="num">
                                      <p:cBhvr>
                                        <p:cTn dur="500" fill="hold" id="54"/>
                                        <p:tgtEl>
                                          <p:spTgt spid="48"/>
                                        </p:tgtEl>
                                        <p:attrNameLst>
                                          <p:attrName>ppt_x</p:attrName>
                                        </p:attrNameLst>
                                      </p:cBhvr>
                                      <p:tavLst>
                                        <p:tav tm="0">
                                          <p:val>
                                            <p:strVal val="#ppt_x"/>
                                          </p:val>
                                        </p:tav>
                                        <p:tav tm="100000">
                                          <p:val>
                                            <p:strVal val="#ppt_x"/>
                                          </p:val>
                                        </p:tav>
                                      </p:tavLst>
                                    </p:anim>
                                    <p:anim calcmode="lin" valueType="num">
                                      <p:cBhvr>
                                        <p:cTn dur="500" fill="hold" id="55"/>
                                        <p:tgtEl>
                                          <p:spTgt spid="48"/>
                                        </p:tgtEl>
                                        <p:attrNameLst>
                                          <p:attrName>ppt_y</p:attrName>
                                        </p:attrNameLst>
                                      </p:cBhvr>
                                      <p:tavLst>
                                        <p:tav tm="0">
                                          <p:val>
                                            <p:strVal val="#ppt_y+.1"/>
                                          </p:val>
                                        </p:tav>
                                        <p:tav tm="100000">
                                          <p:val>
                                            <p:strVal val="#ppt_y"/>
                                          </p:val>
                                        </p:tav>
                                      </p:tavLst>
                                    </p:anim>
                                  </p:childTnLst>
                                </p:cTn>
                              </p:par>
                              <p:par>
                                <p:cTn fill="hold" grpId="0" id="56" nodeType="withEffect" presetClass="entr" presetID="42" presetSubtype="0">
                                  <p:stCondLst>
                                    <p:cond delay="200"/>
                                  </p:stCondLst>
                                  <p:childTnLst>
                                    <p:set>
                                      <p:cBhvr>
                                        <p:cTn dur="1" fill="hold" id="57">
                                          <p:stCondLst>
                                            <p:cond delay="0"/>
                                          </p:stCondLst>
                                        </p:cTn>
                                        <p:tgtEl>
                                          <p:spTgt spid="49"/>
                                        </p:tgtEl>
                                        <p:attrNameLst>
                                          <p:attrName>style.visibility</p:attrName>
                                        </p:attrNameLst>
                                      </p:cBhvr>
                                      <p:to>
                                        <p:strVal val="visible"/>
                                      </p:to>
                                    </p:set>
                                    <p:animEffect filter="fade" transition="in">
                                      <p:cBhvr>
                                        <p:cTn dur="500" id="58"/>
                                        <p:tgtEl>
                                          <p:spTgt spid="49"/>
                                        </p:tgtEl>
                                      </p:cBhvr>
                                    </p:animEffect>
                                    <p:anim calcmode="lin" valueType="num">
                                      <p:cBhvr>
                                        <p:cTn dur="500" fill="hold" id="59"/>
                                        <p:tgtEl>
                                          <p:spTgt spid="49"/>
                                        </p:tgtEl>
                                        <p:attrNameLst>
                                          <p:attrName>ppt_x</p:attrName>
                                        </p:attrNameLst>
                                      </p:cBhvr>
                                      <p:tavLst>
                                        <p:tav tm="0">
                                          <p:val>
                                            <p:strVal val="#ppt_x"/>
                                          </p:val>
                                        </p:tav>
                                        <p:tav tm="100000">
                                          <p:val>
                                            <p:strVal val="#ppt_x"/>
                                          </p:val>
                                        </p:tav>
                                      </p:tavLst>
                                    </p:anim>
                                    <p:anim calcmode="lin" valueType="num">
                                      <p:cBhvr>
                                        <p:cTn dur="500" fill="hold" id="60"/>
                                        <p:tgtEl>
                                          <p:spTgt spid="49"/>
                                        </p:tgtEl>
                                        <p:attrNameLst>
                                          <p:attrName>ppt_y</p:attrName>
                                        </p:attrNameLst>
                                      </p:cBhvr>
                                      <p:tavLst>
                                        <p:tav tm="0">
                                          <p:val>
                                            <p:strVal val="#ppt_y+.1"/>
                                          </p:val>
                                        </p:tav>
                                        <p:tav tm="100000">
                                          <p:val>
                                            <p:strVal val="#ppt_y"/>
                                          </p:val>
                                        </p:tav>
                                      </p:tavLst>
                                    </p:anim>
                                  </p:childTnLst>
                                </p:cTn>
                              </p:par>
                              <p:par>
                                <p:cTn fill="hold" grpId="0" id="61" nodeType="withEffect" presetClass="entr" presetID="42" presetSubtype="0">
                                  <p:stCondLst>
                                    <p:cond delay="400"/>
                                  </p:stCondLst>
                                  <p:childTnLst>
                                    <p:set>
                                      <p:cBhvr>
                                        <p:cTn dur="1" fill="hold" id="62">
                                          <p:stCondLst>
                                            <p:cond delay="0"/>
                                          </p:stCondLst>
                                        </p:cTn>
                                        <p:tgtEl>
                                          <p:spTgt spid="50"/>
                                        </p:tgtEl>
                                        <p:attrNameLst>
                                          <p:attrName>style.visibility</p:attrName>
                                        </p:attrNameLst>
                                      </p:cBhvr>
                                      <p:to>
                                        <p:strVal val="visible"/>
                                      </p:to>
                                    </p:set>
                                    <p:animEffect filter="fade" transition="in">
                                      <p:cBhvr>
                                        <p:cTn dur="500" id="63"/>
                                        <p:tgtEl>
                                          <p:spTgt spid="50"/>
                                        </p:tgtEl>
                                      </p:cBhvr>
                                    </p:animEffect>
                                    <p:anim calcmode="lin" valueType="num">
                                      <p:cBhvr>
                                        <p:cTn dur="500" fill="hold" id="64"/>
                                        <p:tgtEl>
                                          <p:spTgt spid="50"/>
                                        </p:tgtEl>
                                        <p:attrNameLst>
                                          <p:attrName>ppt_x</p:attrName>
                                        </p:attrNameLst>
                                      </p:cBhvr>
                                      <p:tavLst>
                                        <p:tav tm="0">
                                          <p:val>
                                            <p:strVal val="#ppt_x"/>
                                          </p:val>
                                        </p:tav>
                                        <p:tav tm="100000">
                                          <p:val>
                                            <p:strVal val="#ppt_x"/>
                                          </p:val>
                                        </p:tav>
                                      </p:tavLst>
                                    </p:anim>
                                    <p:anim calcmode="lin" valueType="num">
                                      <p:cBhvr>
                                        <p:cTn dur="500" fill="hold" id="65"/>
                                        <p:tgtEl>
                                          <p:spTgt spid="50"/>
                                        </p:tgtEl>
                                        <p:attrNameLst>
                                          <p:attrName>ppt_y</p:attrName>
                                        </p:attrNameLst>
                                      </p:cBhvr>
                                      <p:tavLst>
                                        <p:tav tm="0">
                                          <p:val>
                                            <p:strVal val="#ppt_y+.1"/>
                                          </p:val>
                                        </p:tav>
                                        <p:tav tm="100000">
                                          <p:val>
                                            <p:strVal val="#ppt_y"/>
                                          </p:val>
                                        </p:tav>
                                      </p:tavLst>
                                    </p:anim>
                                  </p:childTnLst>
                                </p:cTn>
                              </p:par>
                            </p:childTnLst>
                          </p:cTn>
                        </p:par>
                        <p:par>
                          <p:cTn fill="hold" id="66" nodeType="afterGroup">
                            <p:stCondLst>
                              <p:cond delay="3900"/>
                            </p:stCondLst>
                            <p:childTnLst>
                              <p:par>
                                <p:cTn fill="hold" grpId="0" id="67" nodeType="afterEffect" presetClass="entr" presetID="22" presetSubtype="8">
                                  <p:stCondLst>
                                    <p:cond delay="0"/>
                                  </p:stCondLst>
                                  <p:childTnLst>
                                    <p:set>
                                      <p:cBhvr>
                                        <p:cTn dur="1" fill="hold" id="68">
                                          <p:stCondLst>
                                            <p:cond delay="0"/>
                                          </p:stCondLst>
                                        </p:cTn>
                                        <p:tgtEl>
                                          <p:spTgt spid="51"/>
                                        </p:tgtEl>
                                        <p:attrNameLst>
                                          <p:attrName>style.visibility</p:attrName>
                                        </p:attrNameLst>
                                      </p:cBhvr>
                                      <p:to>
                                        <p:strVal val="visible"/>
                                      </p:to>
                                    </p:set>
                                    <p:animEffect filter="wipe(left)" transition="in">
                                      <p:cBhvr>
                                        <p:cTn dur="300" id="69"/>
                                        <p:tgtEl>
                                          <p:spTgt spid="51"/>
                                        </p:tgtEl>
                                      </p:cBhvr>
                                    </p:animEffect>
                                  </p:childTnLst>
                                </p:cTn>
                              </p:par>
                            </p:childTnLst>
                          </p:cTn>
                        </p:par>
                        <p:par>
                          <p:cTn fill="hold" id="70" nodeType="afterGroup">
                            <p:stCondLst>
                              <p:cond delay="4200"/>
                            </p:stCondLst>
                            <p:childTnLst>
                              <p:par>
                                <p:cTn fill="hold" id="71" nodeType="afterEffect" presetClass="entr" presetID="22" presetSubtype="1">
                                  <p:stCondLst>
                                    <p:cond delay="0"/>
                                  </p:stCondLst>
                                  <p:childTnLst>
                                    <p:set>
                                      <p:cBhvr>
                                        <p:cTn dur="1" fill="hold" id="72">
                                          <p:stCondLst>
                                            <p:cond delay="0"/>
                                          </p:stCondLst>
                                        </p:cTn>
                                        <p:tgtEl>
                                          <p:spTgt spid="72"/>
                                        </p:tgtEl>
                                        <p:attrNameLst>
                                          <p:attrName>style.visibility</p:attrName>
                                        </p:attrNameLst>
                                      </p:cBhvr>
                                      <p:to>
                                        <p:strVal val="visible"/>
                                      </p:to>
                                    </p:set>
                                    <p:animEffect filter="wipe(up)" transition="in">
                                      <p:cBhvr>
                                        <p:cTn dur="500" id="73"/>
                                        <p:tgtEl>
                                          <p:spTgt spid="72"/>
                                        </p:tgtEl>
                                      </p:cBhvr>
                                    </p:animEffect>
                                  </p:childTnLst>
                                </p:cTn>
                              </p:par>
                            </p:childTnLst>
                          </p:cTn>
                        </p:par>
                        <p:par>
                          <p:cTn fill="hold" id="74" nodeType="afterGroup">
                            <p:stCondLst>
                              <p:cond delay="4700"/>
                            </p:stCondLst>
                            <p:childTnLst>
                              <p:par>
                                <p:cTn fill="hold" id="75" nodeType="afterEffect" presetClass="entr" presetID="12" presetSubtype="4">
                                  <p:stCondLst>
                                    <p:cond delay="0"/>
                                  </p:stCondLst>
                                  <p:childTnLst>
                                    <p:set>
                                      <p:cBhvr>
                                        <p:cTn dur="1" fill="hold" id="76">
                                          <p:stCondLst>
                                            <p:cond delay="0"/>
                                          </p:stCondLst>
                                        </p:cTn>
                                        <p:tgtEl>
                                          <p:spTgt spid="52"/>
                                        </p:tgtEl>
                                        <p:attrNameLst>
                                          <p:attrName>style.visibility</p:attrName>
                                        </p:attrNameLst>
                                      </p:cBhvr>
                                      <p:to>
                                        <p:strVal val="visible"/>
                                      </p:to>
                                    </p:set>
                                    <p:anim calcmode="lin" valueType="num">
                                      <p:cBhvr additive="base">
                                        <p:cTn dur="500" id="77"/>
                                        <p:tgtEl>
                                          <p:spTgt spid="52"/>
                                        </p:tgtEl>
                                        <p:attrNameLst>
                                          <p:attrName>ppt_y</p:attrName>
                                        </p:attrNameLst>
                                      </p:cBhvr>
                                      <p:tavLst>
                                        <p:tav tm="0">
                                          <p:val>
                                            <p:strVal val="#ppt_y+#ppt_h*1.125000"/>
                                          </p:val>
                                        </p:tav>
                                        <p:tav tm="100000">
                                          <p:val>
                                            <p:strVal val="#ppt_y"/>
                                          </p:val>
                                        </p:tav>
                                      </p:tavLst>
                                    </p:anim>
                                    <p:animEffect filter="wipe(up)" transition="in">
                                      <p:cBhvr>
                                        <p:cTn dur="500" id="78"/>
                                        <p:tgtEl>
                                          <p:spTgt spid="52"/>
                                        </p:tgtEl>
                                      </p:cBhvr>
                                    </p:animEffect>
                                  </p:childTnLst>
                                </p:cTn>
                              </p:par>
                            </p:childTnLst>
                          </p:cTn>
                        </p:par>
                        <p:par>
                          <p:cTn fill="hold" id="79" nodeType="afterGroup">
                            <p:stCondLst>
                              <p:cond delay="5200"/>
                            </p:stCondLst>
                            <p:childTnLst>
                              <p:par>
                                <p:cTn fill="hold" grpId="0" id="80" nodeType="afterEffect" presetClass="entr" presetID="22" presetSubtype="8">
                                  <p:stCondLst>
                                    <p:cond delay="0"/>
                                  </p:stCondLst>
                                  <p:childTnLst>
                                    <p:set>
                                      <p:cBhvr>
                                        <p:cTn dur="1" fill="hold" id="81">
                                          <p:stCondLst>
                                            <p:cond delay="0"/>
                                          </p:stCondLst>
                                        </p:cTn>
                                        <p:tgtEl>
                                          <p:spTgt spid="55"/>
                                        </p:tgtEl>
                                        <p:attrNameLst>
                                          <p:attrName>style.visibility</p:attrName>
                                        </p:attrNameLst>
                                      </p:cBhvr>
                                      <p:to>
                                        <p:strVal val="visible"/>
                                      </p:to>
                                    </p:set>
                                    <p:animEffect filter="wipe(left)" transition="in">
                                      <p:cBhvr>
                                        <p:cTn dur="300" id="82"/>
                                        <p:tgtEl>
                                          <p:spTgt spid="55"/>
                                        </p:tgtEl>
                                      </p:cBhvr>
                                    </p:animEffect>
                                  </p:childTnLst>
                                </p:cTn>
                              </p:par>
                            </p:childTnLst>
                          </p:cTn>
                        </p:par>
                        <p:par>
                          <p:cTn fill="hold" id="83" nodeType="afterGroup">
                            <p:stCondLst>
                              <p:cond delay="5500"/>
                            </p:stCondLst>
                            <p:childTnLst>
                              <p:par>
                                <p:cTn fill="hold" id="84" nodeType="afterEffect" presetClass="entr" presetID="12" presetSubtype="4">
                                  <p:stCondLst>
                                    <p:cond delay="0"/>
                                  </p:stCondLst>
                                  <p:childTnLst>
                                    <p:set>
                                      <p:cBhvr>
                                        <p:cTn dur="1" fill="hold" id="85">
                                          <p:stCondLst>
                                            <p:cond delay="0"/>
                                          </p:stCondLst>
                                        </p:cTn>
                                        <p:tgtEl>
                                          <p:spTgt spid="56"/>
                                        </p:tgtEl>
                                        <p:attrNameLst>
                                          <p:attrName>style.visibility</p:attrName>
                                        </p:attrNameLst>
                                      </p:cBhvr>
                                      <p:to>
                                        <p:strVal val="visible"/>
                                      </p:to>
                                    </p:set>
                                    <p:anim calcmode="lin" valueType="num">
                                      <p:cBhvr additive="base">
                                        <p:cTn dur="500" id="86"/>
                                        <p:tgtEl>
                                          <p:spTgt spid="56"/>
                                        </p:tgtEl>
                                        <p:attrNameLst>
                                          <p:attrName>ppt_y</p:attrName>
                                        </p:attrNameLst>
                                      </p:cBhvr>
                                      <p:tavLst>
                                        <p:tav tm="0">
                                          <p:val>
                                            <p:strVal val="#ppt_y+#ppt_h*1.125000"/>
                                          </p:val>
                                        </p:tav>
                                        <p:tav tm="100000">
                                          <p:val>
                                            <p:strVal val="#ppt_y"/>
                                          </p:val>
                                        </p:tav>
                                      </p:tavLst>
                                    </p:anim>
                                    <p:animEffect filter="wipe(up)" transition="in">
                                      <p:cBhvr>
                                        <p:cTn dur="500" id="87"/>
                                        <p:tgtEl>
                                          <p:spTgt spid="56"/>
                                        </p:tgtEl>
                                      </p:cBhvr>
                                    </p:animEffect>
                                  </p:childTnLst>
                                </p:cTn>
                              </p:par>
                            </p:childTnLst>
                          </p:cTn>
                        </p:par>
                        <p:par>
                          <p:cTn fill="hold" id="88" nodeType="afterGroup">
                            <p:stCondLst>
                              <p:cond delay="6000"/>
                            </p:stCondLst>
                            <p:childTnLst>
                              <p:par>
                                <p:cTn fill="hold" grpId="0" id="89" nodeType="afterEffect" presetClass="entr" presetID="22" presetSubtype="8">
                                  <p:stCondLst>
                                    <p:cond delay="0"/>
                                  </p:stCondLst>
                                  <p:childTnLst>
                                    <p:set>
                                      <p:cBhvr>
                                        <p:cTn dur="1" fill="hold" id="90">
                                          <p:stCondLst>
                                            <p:cond delay="0"/>
                                          </p:stCondLst>
                                        </p:cTn>
                                        <p:tgtEl>
                                          <p:spTgt spid="59"/>
                                        </p:tgtEl>
                                        <p:attrNameLst>
                                          <p:attrName>style.visibility</p:attrName>
                                        </p:attrNameLst>
                                      </p:cBhvr>
                                      <p:to>
                                        <p:strVal val="visible"/>
                                      </p:to>
                                    </p:set>
                                    <p:animEffect filter="wipe(left)" transition="in">
                                      <p:cBhvr>
                                        <p:cTn dur="300" id="91"/>
                                        <p:tgtEl>
                                          <p:spTgt spid="59"/>
                                        </p:tgtEl>
                                      </p:cBhvr>
                                    </p:animEffect>
                                  </p:childTnLst>
                                </p:cTn>
                              </p:par>
                            </p:childTnLst>
                          </p:cTn>
                        </p:par>
                        <p:par>
                          <p:cTn fill="hold" id="92" nodeType="afterGroup">
                            <p:stCondLst>
                              <p:cond delay="6300"/>
                            </p:stCondLst>
                            <p:childTnLst>
                              <p:par>
                                <p:cTn fill="hold" id="93" nodeType="afterEffect" presetClass="entr" presetID="12" presetSubtype="4">
                                  <p:stCondLst>
                                    <p:cond delay="0"/>
                                  </p:stCondLst>
                                  <p:childTnLst>
                                    <p:set>
                                      <p:cBhvr>
                                        <p:cTn dur="1" fill="hold" id="94">
                                          <p:stCondLst>
                                            <p:cond delay="0"/>
                                          </p:stCondLst>
                                        </p:cTn>
                                        <p:tgtEl>
                                          <p:spTgt spid="60"/>
                                        </p:tgtEl>
                                        <p:attrNameLst>
                                          <p:attrName>style.visibility</p:attrName>
                                        </p:attrNameLst>
                                      </p:cBhvr>
                                      <p:to>
                                        <p:strVal val="visible"/>
                                      </p:to>
                                    </p:set>
                                    <p:anim calcmode="lin" valueType="num">
                                      <p:cBhvr additive="base">
                                        <p:cTn dur="500" id="95"/>
                                        <p:tgtEl>
                                          <p:spTgt spid="60"/>
                                        </p:tgtEl>
                                        <p:attrNameLst>
                                          <p:attrName>ppt_y</p:attrName>
                                        </p:attrNameLst>
                                      </p:cBhvr>
                                      <p:tavLst>
                                        <p:tav tm="0">
                                          <p:val>
                                            <p:strVal val="#ppt_y+#ppt_h*1.125000"/>
                                          </p:val>
                                        </p:tav>
                                        <p:tav tm="100000">
                                          <p:val>
                                            <p:strVal val="#ppt_y"/>
                                          </p:val>
                                        </p:tav>
                                      </p:tavLst>
                                    </p:anim>
                                    <p:animEffect filter="wipe(up)" transition="in">
                                      <p:cBhvr>
                                        <p:cTn dur="500" id="96"/>
                                        <p:tgtEl>
                                          <p:spTgt spid="60"/>
                                        </p:tgtEl>
                                      </p:cBhvr>
                                    </p:animEffect>
                                  </p:childTnLst>
                                </p:cTn>
                              </p:par>
                            </p:childTnLst>
                          </p:cTn>
                        </p:par>
                        <p:par>
                          <p:cTn fill="hold" id="97" nodeType="afterGroup">
                            <p:stCondLst>
                              <p:cond delay="6800"/>
                            </p:stCondLst>
                            <p:childTnLst>
                              <p:par>
                                <p:cTn fill="hold" grpId="0" id="98" nodeType="afterEffect" presetClass="entr" presetID="22" presetSubtype="8">
                                  <p:stCondLst>
                                    <p:cond delay="0"/>
                                  </p:stCondLst>
                                  <p:childTnLst>
                                    <p:set>
                                      <p:cBhvr>
                                        <p:cTn dur="1" fill="hold" id="99">
                                          <p:stCondLst>
                                            <p:cond delay="0"/>
                                          </p:stCondLst>
                                        </p:cTn>
                                        <p:tgtEl>
                                          <p:spTgt spid="63"/>
                                        </p:tgtEl>
                                        <p:attrNameLst>
                                          <p:attrName>style.visibility</p:attrName>
                                        </p:attrNameLst>
                                      </p:cBhvr>
                                      <p:to>
                                        <p:strVal val="visible"/>
                                      </p:to>
                                    </p:set>
                                    <p:animEffect filter="wipe(left)" transition="in">
                                      <p:cBhvr>
                                        <p:cTn dur="300" id="100"/>
                                        <p:tgtEl>
                                          <p:spTgt spid="63"/>
                                        </p:tgtEl>
                                      </p:cBhvr>
                                    </p:animEffect>
                                  </p:childTnLst>
                                </p:cTn>
                              </p:par>
                            </p:childTnLst>
                          </p:cTn>
                        </p:par>
                        <p:par>
                          <p:cTn fill="hold" id="101" nodeType="afterGroup">
                            <p:stCondLst>
                              <p:cond delay="7100"/>
                            </p:stCondLst>
                            <p:childTnLst>
                              <p:par>
                                <p:cTn fill="hold" id="102" nodeType="afterEffect" presetClass="entr" presetID="12" presetSubtype="4">
                                  <p:stCondLst>
                                    <p:cond delay="0"/>
                                  </p:stCondLst>
                                  <p:childTnLst>
                                    <p:set>
                                      <p:cBhvr>
                                        <p:cTn dur="1" fill="hold" id="103">
                                          <p:stCondLst>
                                            <p:cond delay="0"/>
                                          </p:stCondLst>
                                        </p:cTn>
                                        <p:tgtEl>
                                          <p:spTgt spid="64"/>
                                        </p:tgtEl>
                                        <p:attrNameLst>
                                          <p:attrName>style.visibility</p:attrName>
                                        </p:attrNameLst>
                                      </p:cBhvr>
                                      <p:to>
                                        <p:strVal val="visible"/>
                                      </p:to>
                                    </p:set>
                                    <p:anim calcmode="lin" valueType="num">
                                      <p:cBhvr additive="base">
                                        <p:cTn dur="500" id="104"/>
                                        <p:tgtEl>
                                          <p:spTgt spid="64"/>
                                        </p:tgtEl>
                                        <p:attrNameLst>
                                          <p:attrName>ppt_y</p:attrName>
                                        </p:attrNameLst>
                                      </p:cBhvr>
                                      <p:tavLst>
                                        <p:tav tm="0">
                                          <p:val>
                                            <p:strVal val="#ppt_y+#ppt_h*1.125000"/>
                                          </p:val>
                                        </p:tav>
                                        <p:tav tm="100000">
                                          <p:val>
                                            <p:strVal val="#ppt_y"/>
                                          </p:val>
                                        </p:tav>
                                      </p:tavLst>
                                    </p:anim>
                                    <p:animEffect filter="wipe(up)" transition="in">
                                      <p:cBhvr>
                                        <p:cTn dur="500" id="105"/>
                                        <p:tgtEl>
                                          <p:spTgt spid="64"/>
                                        </p:tgtEl>
                                      </p:cBhvr>
                                    </p:animEffect>
                                  </p:childTnLst>
                                </p:cTn>
                              </p:par>
                            </p:childTnLst>
                          </p:cTn>
                        </p:par>
                        <p:par>
                          <p:cTn fill="hold" id="106" nodeType="afterGroup">
                            <p:stCondLst>
                              <p:cond delay="7600"/>
                            </p:stCondLst>
                            <p:childTnLst>
                              <p:par>
                                <p:cTn fill="hold" grpId="0" id="107" nodeType="afterEffect" presetClass="entr" presetID="22" presetSubtype="8">
                                  <p:stCondLst>
                                    <p:cond delay="0"/>
                                  </p:stCondLst>
                                  <p:childTnLst>
                                    <p:set>
                                      <p:cBhvr>
                                        <p:cTn dur="1" fill="hold" id="108">
                                          <p:stCondLst>
                                            <p:cond delay="0"/>
                                          </p:stCondLst>
                                        </p:cTn>
                                        <p:tgtEl>
                                          <p:spTgt spid="67"/>
                                        </p:tgtEl>
                                        <p:attrNameLst>
                                          <p:attrName>style.visibility</p:attrName>
                                        </p:attrNameLst>
                                      </p:cBhvr>
                                      <p:to>
                                        <p:strVal val="visible"/>
                                      </p:to>
                                    </p:set>
                                    <p:animEffect filter="wipe(left)" transition="in">
                                      <p:cBhvr>
                                        <p:cTn dur="300" id="109"/>
                                        <p:tgtEl>
                                          <p:spTgt spid="67"/>
                                        </p:tgtEl>
                                      </p:cBhvr>
                                    </p:animEffect>
                                  </p:childTnLst>
                                </p:cTn>
                              </p:par>
                            </p:childTnLst>
                          </p:cTn>
                        </p:par>
                        <p:par>
                          <p:cTn fill="hold" id="110" nodeType="afterGroup">
                            <p:stCondLst>
                              <p:cond delay="7900"/>
                            </p:stCondLst>
                            <p:childTnLst>
                              <p:par>
                                <p:cTn fill="hold" id="111" nodeType="afterEffect" presetClass="entr" presetID="12" presetSubtype="4">
                                  <p:stCondLst>
                                    <p:cond delay="0"/>
                                  </p:stCondLst>
                                  <p:childTnLst>
                                    <p:set>
                                      <p:cBhvr>
                                        <p:cTn dur="1" fill="hold" id="112">
                                          <p:stCondLst>
                                            <p:cond delay="0"/>
                                          </p:stCondLst>
                                        </p:cTn>
                                        <p:tgtEl>
                                          <p:spTgt spid="68"/>
                                        </p:tgtEl>
                                        <p:attrNameLst>
                                          <p:attrName>style.visibility</p:attrName>
                                        </p:attrNameLst>
                                      </p:cBhvr>
                                      <p:to>
                                        <p:strVal val="visible"/>
                                      </p:to>
                                    </p:set>
                                    <p:anim calcmode="lin" valueType="num">
                                      <p:cBhvr additive="base">
                                        <p:cTn dur="500" id="113"/>
                                        <p:tgtEl>
                                          <p:spTgt spid="68"/>
                                        </p:tgtEl>
                                        <p:attrNameLst>
                                          <p:attrName>ppt_y</p:attrName>
                                        </p:attrNameLst>
                                      </p:cBhvr>
                                      <p:tavLst>
                                        <p:tav tm="0">
                                          <p:val>
                                            <p:strVal val="#ppt_y+#ppt_h*1.125000"/>
                                          </p:val>
                                        </p:tav>
                                        <p:tav tm="100000">
                                          <p:val>
                                            <p:strVal val="#ppt_y"/>
                                          </p:val>
                                        </p:tav>
                                      </p:tavLst>
                                    </p:anim>
                                    <p:animEffect filter="wipe(up)" transition="in">
                                      <p:cBhvr>
                                        <p:cTn dur="500" id="114"/>
                                        <p:tgtEl>
                                          <p:spTgt spid="68"/>
                                        </p:tgtEl>
                                      </p:cBhvr>
                                    </p:animEffect>
                                  </p:childTnLst>
                                </p:cTn>
                              </p:par>
                            </p:childTnLst>
                          </p:cTn>
                        </p:par>
                        <p:par>
                          <p:cTn fill="hold" id="115" nodeType="afterGroup">
                            <p:stCondLst>
                              <p:cond delay="8400"/>
                            </p:stCondLst>
                            <p:childTnLst>
                              <p:par>
                                <p:cTn fill="hold" grpId="0" id="116" nodeType="afterEffect" presetClass="entr" presetID="22" presetSubtype="8">
                                  <p:stCondLst>
                                    <p:cond delay="0"/>
                                  </p:stCondLst>
                                  <p:childTnLst>
                                    <p:set>
                                      <p:cBhvr>
                                        <p:cTn dur="1" fill="hold" id="117">
                                          <p:stCondLst>
                                            <p:cond delay="0"/>
                                          </p:stCondLst>
                                        </p:cTn>
                                        <p:tgtEl>
                                          <p:spTgt spid="71"/>
                                        </p:tgtEl>
                                        <p:attrNameLst>
                                          <p:attrName>style.visibility</p:attrName>
                                        </p:attrNameLst>
                                      </p:cBhvr>
                                      <p:to>
                                        <p:strVal val="visible"/>
                                      </p:to>
                                    </p:set>
                                    <p:animEffect filter="wipe(left)" transition="in">
                                      <p:cBhvr>
                                        <p:cTn dur="300" id="118"/>
                                        <p:tgtEl>
                                          <p:spTgt spid="7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1"/>
      <p:bldP grpId="0" spid="45"/>
      <p:bldP grpId="0" spid="47"/>
      <p:bldP grpId="0" spid="48"/>
      <p:bldP grpId="0" spid="49"/>
      <p:bldP grpId="0" spid="50"/>
      <p:bldP grpId="0" spid="51"/>
      <p:bldP grpId="0" spid="55"/>
      <p:bldP grpId="0" spid="59"/>
      <p:bldP grpId="0" spid="63"/>
      <p:bldP grpId="0" spid="67"/>
      <p:bldP grpId="0" spid="71"/>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91" name="TextBox 90"/>
          <p:cNvSpPr txBox="1"/>
          <p:nvPr/>
        </p:nvSpPr>
        <p:spPr>
          <a:xfrm>
            <a:off x="4770648" y="188640"/>
            <a:ext cx="2623083" cy="457200"/>
          </a:xfrm>
          <a:prstGeom prst="rect">
            <a:avLst/>
          </a:prstGeom>
          <a:noFill/>
        </p:spPr>
        <p:txBody>
          <a:bodyPr rtlCol="0" wrap="square">
            <a:spAutoFit/>
          </a:bodyPr>
          <a:lstStyle/>
          <a:p>
            <a:pPr algn="ctr"/>
            <a:r>
              <a:rPr altLang="en-US" b="1" lang="zh-CN" sz="2400">
                <a:solidFill>
                  <a:schemeClr val="tx1">
                    <a:lumMod val="50000"/>
                    <a:lumOff val="50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经验成绩积累</a:t>
            </a:r>
          </a:p>
        </p:txBody>
      </p:sp>
      <p:cxnSp>
        <p:nvCxnSpPr>
          <p:cNvPr id="95" name="直接连接符 94"/>
          <p:cNvCxnSpPr/>
          <p:nvPr/>
        </p:nvCxnSpPr>
        <p:spPr>
          <a:xfrm>
            <a:off x="7393731" y="419473"/>
            <a:ext cx="446449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a:off x="336947" y="423828"/>
            <a:ext cx="439248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a:off x="7393731" y="476672"/>
            <a:ext cx="4464496"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a:off x="336947" y="481027"/>
            <a:ext cx="4392488"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a:off x="6601643" y="1934211"/>
            <a:ext cx="2664296" cy="0"/>
          </a:xfrm>
          <a:prstGeom prst="line">
            <a:avLst/>
          </a:prstGeom>
          <a:ln>
            <a:solidFill>
              <a:schemeClr val="bg1">
                <a:lumMod val="50000"/>
              </a:schemeClr>
            </a:solidFill>
            <a:headEnd len="med" type="oval" w="med"/>
            <a:tailEnd len="med" type="oval" w="med"/>
          </a:ln>
        </p:spPr>
        <p:style>
          <a:lnRef idx="1">
            <a:schemeClr val="accent1"/>
          </a:lnRef>
          <a:fillRef idx="0">
            <a:schemeClr val="accent1"/>
          </a:fillRef>
          <a:effectRef idx="0">
            <a:schemeClr val="accent1"/>
          </a:effectRef>
          <a:fontRef idx="minor">
            <a:schemeClr val="tx1"/>
          </a:fontRef>
        </p:style>
      </p:cxnSp>
      <p:sp>
        <p:nvSpPr>
          <p:cNvPr id="84" name="矩形 83"/>
          <p:cNvSpPr/>
          <p:nvPr/>
        </p:nvSpPr>
        <p:spPr>
          <a:xfrm>
            <a:off x="6889676" y="1556792"/>
            <a:ext cx="2088231" cy="365752"/>
          </a:xfrm>
          <a:prstGeom prst="rect">
            <a:avLst/>
          </a:prstGeom>
        </p:spPr>
        <p:txBody>
          <a:bodyPr bIns="45716" lIns="91431" rIns="91431" tIns="45716" wrap="square">
            <a:spAutoFit/>
          </a:bodyPr>
          <a:lstStyle/>
          <a:p>
            <a:pPr>
              <a:spcBef>
                <a:spcPct val="0"/>
              </a:spcBef>
              <a:buFont charset="0" panose="020b0604020202020204" pitchFamily="34" typeface="Arial"/>
              <a:buNone/>
            </a:pPr>
            <a:r>
              <a:rPr altLang="en-US" b="1" lang="zh-CN">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市场开拓经验</a:t>
            </a:r>
          </a:p>
        </p:txBody>
      </p:sp>
      <p:sp>
        <p:nvSpPr>
          <p:cNvPr id="85" name="矩形 47"/>
          <p:cNvSpPr>
            <a:spLocks noChangeArrowheads="1"/>
          </p:cNvSpPr>
          <p:nvPr/>
        </p:nvSpPr>
        <p:spPr bwMode="auto">
          <a:xfrm>
            <a:off x="6889676" y="1964798"/>
            <a:ext cx="4248472" cy="85952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lnSpc>
                <a:spcPct val="120000"/>
              </a:lnSpc>
              <a:spcBef>
                <a:spcPct val="0"/>
              </a:spcBef>
              <a:buNone/>
            </a:pPr>
            <a:r>
              <a:rPr altLang="en-US" lang="zh-CN" sz="1400">
                <a:solidFill>
                  <a:schemeClr val="tx1">
                    <a:lumMod val="50000"/>
                    <a:lumOff val="50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在此录入上述图表的综合说明，在此录入上述图表的综合描述说明。在此录入上述图表的综合说明，在此录入上述图表的综合描述说明。</a:t>
            </a:r>
          </a:p>
        </p:txBody>
      </p:sp>
      <p:grpSp>
        <p:nvGrpSpPr>
          <p:cNvPr id="92" name="组合 91"/>
          <p:cNvGrpSpPr/>
          <p:nvPr/>
        </p:nvGrpSpPr>
        <p:grpSpPr>
          <a:xfrm>
            <a:off x="5881563" y="1677204"/>
            <a:ext cx="968654" cy="956034"/>
            <a:chOff x="6217935" y="1158425"/>
            <a:chExt cx="527724" cy="520849"/>
          </a:xfrm>
        </p:grpSpPr>
        <p:grpSp>
          <p:nvGrpSpPr>
            <p:cNvPr id="93" name="组合 92"/>
            <p:cNvGrpSpPr/>
            <p:nvPr/>
          </p:nvGrpSpPr>
          <p:grpSpPr>
            <a:xfrm>
              <a:off x="6219351" y="1158425"/>
              <a:ext cx="520849" cy="520849"/>
              <a:chOff x="1705099" y="2564904"/>
              <a:chExt cx="1800200" cy="1800200"/>
            </a:xfrm>
          </p:grpSpPr>
          <p:sp>
            <p:nvSpPr>
              <p:cNvPr id="96" name="椭圆 95"/>
              <p:cNvSpPr/>
              <p:nvPr/>
            </p:nvSpPr>
            <p:spPr>
              <a:xfrm>
                <a:off x="1705099" y="2564904"/>
                <a:ext cx="1800200" cy="1800200"/>
              </a:xfrm>
              <a:prstGeom prst="ellipse">
                <a:avLst/>
              </a:prstGeom>
              <a:solidFill>
                <a:srgbClr val="405F8F"/>
              </a:solidFill>
              <a:ln>
                <a:noFill/>
              </a:ln>
              <a:effectLst>
                <a:outerShdw algn="tl" blurRad="444500" dir="2700000" dist="889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800">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97" name="椭圆 96"/>
              <p:cNvSpPr/>
              <p:nvPr/>
            </p:nvSpPr>
            <p:spPr>
              <a:xfrm>
                <a:off x="1853307" y="2713112"/>
                <a:ext cx="1503784" cy="1503784"/>
              </a:xfrm>
              <a:prstGeom prst="ellipse">
                <a:avLst/>
              </a:prstGeom>
              <a:blipFill>
                <a:blip r:embed="rId3"/>
                <a:stretch>
                  <a:fillRect/>
                </a:stretch>
              </a:blip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800">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grpSp>
        <p:sp>
          <p:nvSpPr>
            <p:cNvPr id="94" name="TextBox 93"/>
            <p:cNvSpPr txBox="1"/>
            <p:nvPr/>
          </p:nvSpPr>
          <p:spPr>
            <a:xfrm>
              <a:off x="6217936" y="1271633"/>
              <a:ext cx="527724" cy="315506"/>
            </a:xfrm>
            <a:prstGeom prst="rect">
              <a:avLst/>
            </a:prstGeom>
            <a:noFill/>
          </p:spPr>
          <p:txBody>
            <a:bodyPr rtlCol="0" wrap="square">
              <a:spAutoFit/>
            </a:bodyPr>
            <a:lstStyle/>
            <a:p>
              <a:pPr algn="ctr"/>
              <a:r>
                <a:rPr altLang="zh-CN" b="1" lang="en-US" sz="3200">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01</a:t>
              </a:r>
            </a:p>
          </p:txBody>
        </p:sp>
      </p:grpSp>
      <p:cxnSp>
        <p:nvCxnSpPr>
          <p:cNvPr id="99" name="直接连接符 98"/>
          <p:cNvCxnSpPr/>
          <p:nvPr/>
        </p:nvCxnSpPr>
        <p:spPr>
          <a:xfrm>
            <a:off x="6601643" y="3488524"/>
            <a:ext cx="2664296" cy="0"/>
          </a:xfrm>
          <a:prstGeom prst="line">
            <a:avLst/>
          </a:prstGeom>
          <a:ln>
            <a:solidFill>
              <a:schemeClr val="bg1">
                <a:lumMod val="50000"/>
              </a:schemeClr>
            </a:solidFill>
            <a:headEnd len="med" type="oval" w="med"/>
            <a:tailEnd len="med" type="oval" w="med"/>
          </a:ln>
        </p:spPr>
        <p:style>
          <a:lnRef idx="1">
            <a:schemeClr val="accent1"/>
          </a:lnRef>
          <a:fillRef idx="0">
            <a:schemeClr val="accent1"/>
          </a:fillRef>
          <a:effectRef idx="0">
            <a:schemeClr val="accent1"/>
          </a:effectRef>
          <a:fontRef idx="minor">
            <a:schemeClr val="tx1"/>
          </a:fontRef>
        </p:style>
      </p:cxnSp>
      <p:sp>
        <p:nvSpPr>
          <p:cNvPr id="100" name="矩形 99"/>
          <p:cNvSpPr/>
          <p:nvPr/>
        </p:nvSpPr>
        <p:spPr>
          <a:xfrm>
            <a:off x="6889676" y="3111105"/>
            <a:ext cx="2088231" cy="365752"/>
          </a:xfrm>
          <a:prstGeom prst="rect">
            <a:avLst/>
          </a:prstGeom>
        </p:spPr>
        <p:txBody>
          <a:bodyPr bIns="45716" lIns="91431" rIns="91431" tIns="45716" wrap="square">
            <a:spAutoFit/>
          </a:bodyPr>
          <a:lstStyle/>
          <a:p>
            <a:pPr>
              <a:spcBef>
                <a:spcPct val="0"/>
              </a:spcBef>
              <a:buFont charset="0" panose="020b0604020202020204" pitchFamily="34" typeface="Arial"/>
              <a:buNone/>
            </a:pPr>
            <a:r>
              <a:rPr altLang="en-US" b="1" lang="zh-CN">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部门合作经验</a:t>
            </a:r>
          </a:p>
        </p:txBody>
      </p:sp>
      <p:sp>
        <p:nvSpPr>
          <p:cNvPr id="103" name="矩形 47"/>
          <p:cNvSpPr>
            <a:spLocks noChangeArrowheads="1"/>
          </p:cNvSpPr>
          <p:nvPr/>
        </p:nvSpPr>
        <p:spPr bwMode="auto">
          <a:xfrm>
            <a:off x="6889676" y="3519111"/>
            <a:ext cx="4248472" cy="85952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lnSpc>
                <a:spcPct val="120000"/>
              </a:lnSpc>
              <a:spcBef>
                <a:spcPct val="0"/>
              </a:spcBef>
              <a:buNone/>
            </a:pPr>
            <a:r>
              <a:rPr altLang="en-US" lang="zh-CN" sz="1400">
                <a:solidFill>
                  <a:schemeClr val="tx1">
                    <a:lumMod val="50000"/>
                    <a:lumOff val="50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在此录入上述图表的综合说明，在此录入上述图表的综合描述说明。在此录入上述图表的综合说明，在此录入上述图表的综合描述说明。</a:t>
            </a:r>
          </a:p>
        </p:txBody>
      </p:sp>
      <p:grpSp>
        <p:nvGrpSpPr>
          <p:cNvPr id="104" name="组合 103"/>
          <p:cNvGrpSpPr/>
          <p:nvPr/>
        </p:nvGrpSpPr>
        <p:grpSpPr>
          <a:xfrm>
            <a:off x="5881563" y="3231517"/>
            <a:ext cx="968654" cy="956034"/>
            <a:chOff x="6217935" y="1158425"/>
            <a:chExt cx="527724" cy="520849"/>
          </a:xfrm>
        </p:grpSpPr>
        <p:grpSp>
          <p:nvGrpSpPr>
            <p:cNvPr id="105" name="组合 104"/>
            <p:cNvGrpSpPr/>
            <p:nvPr/>
          </p:nvGrpSpPr>
          <p:grpSpPr>
            <a:xfrm>
              <a:off x="6219351" y="1158425"/>
              <a:ext cx="520849" cy="520849"/>
              <a:chOff x="1705099" y="2564904"/>
              <a:chExt cx="1800200" cy="1800200"/>
            </a:xfrm>
          </p:grpSpPr>
          <p:sp>
            <p:nvSpPr>
              <p:cNvPr id="107" name="椭圆 106"/>
              <p:cNvSpPr/>
              <p:nvPr/>
            </p:nvSpPr>
            <p:spPr>
              <a:xfrm>
                <a:off x="1705099" y="2564904"/>
                <a:ext cx="1800200" cy="1800200"/>
              </a:xfrm>
              <a:prstGeom prst="ellipse">
                <a:avLst/>
              </a:prstGeom>
              <a:solidFill>
                <a:srgbClr val="405F8F"/>
              </a:solidFill>
              <a:ln>
                <a:noFill/>
              </a:ln>
              <a:effectLst>
                <a:outerShdw algn="tl" blurRad="444500" dir="2700000" dist="889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800">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108" name="椭圆 107"/>
              <p:cNvSpPr/>
              <p:nvPr/>
            </p:nvSpPr>
            <p:spPr>
              <a:xfrm>
                <a:off x="1853307" y="2713112"/>
                <a:ext cx="1503784" cy="1503784"/>
              </a:xfrm>
              <a:prstGeom prst="ellipse">
                <a:avLst/>
              </a:prstGeom>
              <a:blipFill>
                <a:blip r:embed="rId3"/>
                <a:stretch>
                  <a:fillRect/>
                </a:stretch>
              </a:blip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800">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grpSp>
        <p:sp>
          <p:nvSpPr>
            <p:cNvPr id="106" name="TextBox 105"/>
            <p:cNvSpPr txBox="1"/>
            <p:nvPr/>
          </p:nvSpPr>
          <p:spPr>
            <a:xfrm>
              <a:off x="6217936" y="1271633"/>
              <a:ext cx="527724" cy="315506"/>
            </a:xfrm>
            <a:prstGeom prst="rect">
              <a:avLst/>
            </a:prstGeom>
            <a:noFill/>
          </p:spPr>
          <p:txBody>
            <a:bodyPr rtlCol="0" wrap="square">
              <a:spAutoFit/>
            </a:bodyPr>
            <a:lstStyle/>
            <a:p>
              <a:pPr algn="ctr"/>
              <a:r>
                <a:rPr altLang="zh-CN" b="1" lang="en-US" sz="3200">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02</a:t>
              </a:r>
            </a:p>
          </p:txBody>
        </p:sp>
      </p:grpSp>
      <p:cxnSp>
        <p:nvCxnSpPr>
          <p:cNvPr id="109" name="直接连接符 108"/>
          <p:cNvCxnSpPr/>
          <p:nvPr/>
        </p:nvCxnSpPr>
        <p:spPr>
          <a:xfrm>
            <a:off x="6601643" y="5102563"/>
            <a:ext cx="2664296" cy="0"/>
          </a:xfrm>
          <a:prstGeom prst="line">
            <a:avLst/>
          </a:prstGeom>
          <a:ln>
            <a:solidFill>
              <a:schemeClr val="bg1">
                <a:lumMod val="50000"/>
              </a:schemeClr>
            </a:solidFill>
            <a:headEnd len="med" type="oval" w="med"/>
            <a:tailEnd len="med" type="oval" w="med"/>
          </a:ln>
        </p:spPr>
        <p:style>
          <a:lnRef idx="1">
            <a:schemeClr val="accent1"/>
          </a:lnRef>
          <a:fillRef idx="0">
            <a:schemeClr val="accent1"/>
          </a:fillRef>
          <a:effectRef idx="0">
            <a:schemeClr val="accent1"/>
          </a:effectRef>
          <a:fontRef idx="minor">
            <a:schemeClr val="tx1"/>
          </a:fontRef>
        </p:style>
      </p:cxnSp>
      <p:sp>
        <p:nvSpPr>
          <p:cNvPr id="110" name="矩形 109"/>
          <p:cNvSpPr/>
          <p:nvPr/>
        </p:nvSpPr>
        <p:spPr>
          <a:xfrm>
            <a:off x="6889676" y="4725144"/>
            <a:ext cx="2088231" cy="365752"/>
          </a:xfrm>
          <a:prstGeom prst="rect">
            <a:avLst/>
          </a:prstGeom>
        </p:spPr>
        <p:txBody>
          <a:bodyPr bIns="45716" lIns="91431" rIns="91431" tIns="45716" wrap="square">
            <a:spAutoFit/>
          </a:bodyPr>
          <a:lstStyle/>
          <a:p>
            <a:pPr>
              <a:spcBef>
                <a:spcPct val="0"/>
              </a:spcBef>
              <a:buFont charset="0" panose="020b0604020202020204" pitchFamily="34" typeface="Arial"/>
              <a:buNone/>
            </a:pPr>
            <a:r>
              <a:rPr altLang="en-US" b="1" lang="zh-CN">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项目管理经验</a:t>
            </a:r>
          </a:p>
        </p:txBody>
      </p:sp>
      <p:sp>
        <p:nvSpPr>
          <p:cNvPr id="111" name="矩形 47"/>
          <p:cNvSpPr>
            <a:spLocks noChangeArrowheads="1"/>
          </p:cNvSpPr>
          <p:nvPr/>
        </p:nvSpPr>
        <p:spPr bwMode="auto">
          <a:xfrm>
            <a:off x="6889676" y="5133149"/>
            <a:ext cx="4248472" cy="85952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lnSpc>
                <a:spcPct val="120000"/>
              </a:lnSpc>
              <a:spcBef>
                <a:spcPct val="0"/>
              </a:spcBef>
              <a:buNone/>
            </a:pPr>
            <a:r>
              <a:rPr altLang="en-US" lang="zh-CN" sz="1400">
                <a:solidFill>
                  <a:schemeClr val="tx1">
                    <a:lumMod val="50000"/>
                    <a:lumOff val="50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在此录入上述图表的综合说明，在此录入上述图表的综合描述说明。在此录入上述图表的综合说明，在此录入上述图表的综合描述说明。</a:t>
            </a:r>
          </a:p>
        </p:txBody>
      </p:sp>
      <p:grpSp>
        <p:nvGrpSpPr>
          <p:cNvPr id="112" name="组合 111"/>
          <p:cNvGrpSpPr/>
          <p:nvPr/>
        </p:nvGrpSpPr>
        <p:grpSpPr>
          <a:xfrm>
            <a:off x="5881563" y="4845556"/>
            <a:ext cx="968654" cy="956034"/>
            <a:chOff x="6217935" y="1158425"/>
            <a:chExt cx="527724" cy="520849"/>
          </a:xfrm>
        </p:grpSpPr>
        <p:grpSp>
          <p:nvGrpSpPr>
            <p:cNvPr id="113" name="组合 112"/>
            <p:cNvGrpSpPr/>
            <p:nvPr/>
          </p:nvGrpSpPr>
          <p:grpSpPr>
            <a:xfrm>
              <a:off x="6219351" y="1158425"/>
              <a:ext cx="520849" cy="520849"/>
              <a:chOff x="1705099" y="2564904"/>
              <a:chExt cx="1800200" cy="1800200"/>
            </a:xfrm>
          </p:grpSpPr>
          <p:sp>
            <p:nvSpPr>
              <p:cNvPr id="115" name="椭圆 114"/>
              <p:cNvSpPr/>
              <p:nvPr/>
            </p:nvSpPr>
            <p:spPr>
              <a:xfrm>
                <a:off x="1705099" y="2564904"/>
                <a:ext cx="1800200" cy="1800200"/>
              </a:xfrm>
              <a:prstGeom prst="ellipse">
                <a:avLst/>
              </a:prstGeom>
              <a:solidFill>
                <a:srgbClr val="405F8F"/>
              </a:solidFill>
              <a:ln>
                <a:noFill/>
              </a:ln>
              <a:effectLst>
                <a:outerShdw algn="tl" blurRad="444500" dir="2700000" dist="889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800">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116" name="椭圆 115"/>
              <p:cNvSpPr/>
              <p:nvPr/>
            </p:nvSpPr>
            <p:spPr>
              <a:xfrm>
                <a:off x="1853307" y="2713112"/>
                <a:ext cx="1503784" cy="1503784"/>
              </a:xfrm>
              <a:prstGeom prst="ellipse">
                <a:avLst/>
              </a:prstGeom>
              <a:blipFill>
                <a:blip r:embed="rId3"/>
                <a:stretch>
                  <a:fillRect/>
                </a:stretch>
              </a:blip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800">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grpSp>
        <p:sp>
          <p:nvSpPr>
            <p:cNvPr id="114" name="TextBox 113"/>
            <p:cNvSpPr txBox="1"/>
            <p:nvPr/>
          </p:nvSpPr>
          <p:spPr>
            <a:xfrm>
              <a:off x="6217936" y="1271633"/>
              <a:ext cx="527724" cy="315506"/>
            </a:xfrm>
            <a:prstGeom prst="rect">
              <a:avLst/>
            </a:prstGeom>
            <a:noFill/>
          </p:spPr>
          <p:txBody>
            <a:bodyPr rtlCol="0" wrap="square">
              <a:spAutoFit/>
            </a:bodyPr>
            <a:lstStyle/>
            <a:p>
              <a:pPr algn="ctr"/>
              <a:r>
                <a:rPr altLang="zh-CN" b="1" lang="en-US" sz="3200">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03</a:t>
              </a:r>
            </a:p>
          </p:txBody>
        </p:sp>
      </p:grpSp>
    </p:spTree>
  </p:cSld>
  <p:clrMapOvr>
    <a:masterClrMapping/>
  </p:clrMapOvr>
  <mc:AlternateContent>
    <mc:Choice Requires="p14">
      <p:transition p14:dur="1400" spd="slow">
        <p14:ripp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1" presetSubtype="0">
                                  <p:stCondLst>
                                    <p:cond delay="0"/>
                                  </p:stCondLst>
                                  <p:iterate type="lt">
                                    <p:tmPct val="10000"/>
                                  </p:iterate>
                                  <p:childTnLst>
                                    <p:set>
                                      <p:cBhvr>
                                        <p:cTn dur="1" fill="hold" id="6">
                                          <p:stCondLst>
                                            <p:cond delay="0"/>
                                          </p:stCondLst>
                                        </p:cTn>
                                        <p:tgtEl>
                                          <p:spTgt spid="91"/>
                                        </p:tgtEl>
                                        <p:attrNameLst>
                                          <p:attrName>style.visibility</p:attrName>
                                        </p:attrNameLst>
                                      </p:cBhvr>
                                      <p:to>
                                        <p:strVal val="visible"/>
                                      </p:to>
                                    </p:set>
                                    <p:anim calcmode="lin" valueType="num">
                                      <p:cBhvr>
                                        <p:cTn dur="500" fill="hold" id="7"/>
                                        <p:tgtEl>
                                          <p:spTgt spid="91"/>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
                                        <p:tgtEl>
                                          <p:spTgt spid="91"/>
                                        </p:tgtEl>
                                        <p:attrNameLst>
                                          <p:attrName>ppt_y</p:attrName>
                                        </p:attrNameLst>
                                      </p:cBhvr>
                                      <p:tavLst>
                                        <p:tav tm="0">
                                          <p:val>
                                            <p:strVal val="#ppt_y"/>
                                          </p:val>
                                        </p:tav>
                                        <p:tav tm="100000">
                                          <p:val>
                                            <p:strVal val="#ppt_y"/>
                                          </p:val>
                                        </p:tav>
                                      </p:tavLst>
                                    </p:anim>
                                    <p:anim calcmode="lin" valueType="num">
                                      <p:cBhvr>
                                        <p:cTn dur="500" fill="hold" id="9"/>
                                        <p:tgtEl>
                                          <p:spTgt spid="91"/>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
                                        <p:tgtEl>
                                          <p:spTgt spid="91"/>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1" tmFilter="0,0; .5, 1; 1, 1"/>
                                        <p:tgtEl>
                                          <p:spTgt spid="91"/>
                                        </p:tgtEl>
                                      </p:cBhvr>
                                    </p:animEffect>
                                  </p:childTnLst>
                                </p:cTn>
                              </p:par>
                              <p:par>
                                <p:cTn fill="hold" id="12" nodeType="withEffect" presetClass="entr" presetID="2" presetSubtype="8">
                                  <p:stCondLst>
                                    <p:cond delay="250"/>
                                  </p:stCondLst>
                                  <p:childTnLst>
                                    <p:set>
                                      <p:cBhvr>
                                        <p:cTn dur="1" fill="hold" id="13">
                                          <p:stCondLst>
                                            <p:cond delay="0"/>
                                          </p:stCondLst>
                                        </p:cTn>
                                        <p:tgtEl>
                                          <p:spTgt spid="98"/>
                                        </p:tgtEl>
                                        <p:attrNameLst>
                                          <p:attrName>style.visibility</p:attrName>
                                        </p:attrNameLst>
                                      </p:cBhvr>
                                      <p:to>
                                        <p:strVal val="visible"/>
                                      </p:to>
                                    </p:set>
                                    <p:anim calcmode="lin" valueType="num">
                                      <p:cBhvr additive="base">
                                        <p:cTn dur="500" fill="hold" id="14"/>
                                        <p:tgtEl>
                                          <p:spTgt spid="98"/>
                                        </p:tgtEl>
                                        <p:attrNameLst>
                                          <p:attrName>ppt_x</p:attrName>
                                        </p:attrNameLst>
                                      </p:cBhvr>
                                      <p:tavLst>
                                        <p:tav tm="0">
                                          <p:val>
                                            <p:strVal val="0-#ppt_w/2"/>
                                          </p:val>
                                        </p:tav>
                                        <p:tav tm="100000">
                                          <p:val>
                                            <p:strVal val="#ppt_x"/>
                                          </p:val>
                                        </p:tav>
                                      </p:tavLst>
                                    </p:anim>
                                    <p:anim calcmode="lin" valueType="num">
                                      <p:cBhvr additive="base">
                                        <p:cTn dur="500" fill="hold" id="15"/>
                                        <p:tgtEl>
                                          <p:spTgt spid="98"/>
                                        </p:tgtEl>
                                        <p:attrNameLst>
                                          <p:attrName>ppt_y</p:attrName>
                                        </p:attrNameLst>
                                      </p:cBhvr>
                                      <p:tavLst>
                                        <p:tav tm="0">
                                          <p:val>
                                            <p:strVal val="#ppt_y"/>
                                          </p:val>
                                        </p:tav>
                                        <p:tav tm="100000">
                                          <p:val>
                                            <p:strVal val="#ppt_y"/>
                                          </p:val>
                                        </p:tav>
                                      </p:tavLst>
                                    </p:anim>
                                  </p:childTnLst>
                                </p:cTn>
                              </p:par>
                              <p:par>
                                <p:cTn fill="hold" id="16" nodeType="withEffect" presetClass="entr" presetID="2" presetSubtype="2">
                                  <p:stCondLst>
                                    <p:cond delay="250"/>
                                  </p:stCondLst>
                                  <p:childTnLst>
                                    <p:set>
                                      <p:cBhvr>
                                        <p:cTn dur="1" fill="hold" id="17">
                                          <p:stCondLst>
                                            <p:cond delay="0"/>
                                          </p:stCondLst>
                                        </p:cTn>
                                        <p:tgtEl>
                                          <p:spTgt spid="95"/>
                                        </p:tgtEl>
                                        <p:attrNameLst>
                                          <p:attrName>style.visibility</p:attrName>
                                        </p:attrNameLst>
                                      </p:cBhvr>
                                      <p:to>
                                        <p:strVal val="visible"/>
                                      </p:to>
                                    </p:set>
                                    <p:anim calcmode="lin" valueType="num">
                                      <p:cBhvr additive="base">
                                        <p:cTn dur="500" fill="hold" id="18"/>
                                        <p:tgtEl>
                                          <p:spTgt spid="95"/>
                                        </p:tgtEl>
                                        <p:attrNameLst>
                                          <p:attrName>ppt_x</p:attrName>
                                        </p:attrNameLst>
                                      </p:cBhvr>
                                      <p:tavLst>
                                        <p:tav tm="0">
                                          <p:val>
                                            <p:strVal val="1+#ppt_w/2"/>
                                          </p:val>
                                        </p:tav>
                                        <p:tav tm="100000">
                                          <p:val>
                                            <p:strVal val="#ppt_x"/>
                                          </p:val>
                                        </p:tav>
                                      </p:tavLst>
                                    </p:anim>
                                    <p:anim calcmode="lin" valueType="num">
                                      <p:cBhvr additive="base">
                                        <p:cTn dur="500" fill="hold" id="19"/>
                                        <p:tgtEl>
                                          <p:spTgt spid="95"/>
                                        </p:tgtEl>
                                        <p:attrNameLst>
                                          <p:attrName>ppt_y</p:attrName>
                                        </p:attrNameLst>
                                      </p:cBhvr>
                                      <p:tavLst>
                                        <p:tav tm="0">
                                          <p:val>
                                            <p:strVal val="#ppt_y"/>
                                          </p:val>
                                        </p:tav>
                                        <p:tav tm="100000">
                                          <p:val>
                                            <p:strVal val="#ppt_y"/>
                                          </p:val>
                                        </p:tav>
                                      </p:tavLst>
                                    </p:anim>
                                  </p:childTnLst>
                                </p:cTn>
                              </p:par>
                              <p:par>
                                <p:cTn fill="hold" id="20" nodeType="withEffect" presetClass="entr" presetID="2" presetSubtype="8">
                                  <p:stCondLst>
                                    <p:cond delay="250"/>
                                  </p:stCondLst>
                                  <p:childTnLst>
                                    <p:set>
                                      <p:cBhvr>
                                        <p:cTn dur="1" fill="hold" id="21">
                                          <p:stCondLst>
                                            <p:cond delay="0"/>
                                          </p:stCondLst>
                                        </p:cTn>
                                        <p:tgtEl>
                                          <p:spTgt spid="102"/>
                                        </p:tgtEl>
                                        <p:attrNameLst>
                                          <p:attrName>style.visibility</p:attrName>
                                        </p:attrNameLst>
                                      </p:cBhvr>
                                      <p:to>
                                        <p:strVal val="visible"/>
                                      </p:to>
                                    </p:set>
                                    <p:anim calcmode="lin" valueType="num">
                                      <p:cBhvr additive="base">
                                        <p:cTn dur="500" fill="hold" id="22"/>
                                        <p:tgtEl>
                                          <p:spTgt spid="102"/>
                                        </p:tgtEl>
                                        <p:attrNameLst>
                                          <p:attrName>ppt_x</p:attrName>
                                        </p:attrNameLst>
                                      </p:cBhvr>
                                      <p:tavLst>
                                        <p:tav tm="0">
                                          <p:val>
                                            <p:strVal val="0-#ppt_w/2"/>
                                          </p:val>
                                        </p:tav>
                                        <p:tav tm="100000">
                                          <p:val>
                                            <p:strVal val="#ppt_x"/>
                                          </p:val>
                                        </p:tav>
                                      </p:tavLst>
                                    </p:anim>
                                    <p:anim calcmode="lin" valueType="num">
                                      <p:cBhvr additive="base">
                                        <p:cTn dur="500" fill="hold" id="23"/>
                                        <p:tgtEl>
                                          <p:spTgt spid="102"/>
                                        </p:tgtEl>
                                        <p:attrNameLst>
                                          <p:attrName>ppt_y</p:attrName>
                                        </p:attrNameLst>
                                      </p:cBhvr>
                                      <p:tavLst>
                                        <p:tav tm="0">
                                          <p:val>
                                            <p:strVal val="#ppt_y"/>
                                          </p:val>
                                        </p:tav>
                                        <p:tav tm="100000">
                                          <p:val>
                                            <p:strVal val="#ppt_y"/>
                                          </p:val>
                                        </p:tav>
                                      </p:tavLst>
                                    </p:anim>
                                  </p:childTnLst>
                                </p:cTn>
                              </p:par>
                              <p:par>
                                <p:cTn fill="hold" id="24" nodeType="withEffect" presetClass="entr" presetID="2" presetSubtype="2">
                                  <p:stCondLst>
                                    <p:cond delay="250"/>
                                  </p:stCondLst>
                                  <p:childTnLst>
                                    <p:set>
                                      <p:cBhvr>
                                        <p:cTn dur="1" fill="hold" id="25">
                                          <p:stCondLst>
                                            <p:cond delay="0"/>
                                          </p:stCondLst>
                                        </p:cTn>
                                        <p:tgtEl>
                                          <p:spTgt spid="101"/>
                                        </p:tgtEl>
                                        <p:attrNameLst>
                                          <p:attrName>style.visibility</p:attrName>
                                        </p:attrNameLst>
                                      </p:cBhvr>
                                      <p:to>
                                        <p:strVal val="visible"/>
                                      </p:to>
                                    </p:set>
                                    <p:anim calcmode="lin" valueType="num">
                                      <p:cBhvr additive="base">
                                        <p:cTn dur="500" fill="hold" id="26"/>
                                        <p:tgtEl>
                                          <p:spTgt spid="101"/>
                                        </p:tgtEl>
                                        <p:attrNameLst>
                                          <p:attrName>ppt_x</p:attrName>
                                        </p:attrNameLst>
                                      </p:cBhvr>
                                      <p:tavLst>
                                        <p:tav tm="0">
                                          <p:val>
                                            <p:strVal val="1+#ppt_w/2"/>
                                          </p:val>
                                        </p:tav>
                                        <p:tav tm="100000">
                                          <p:val>
                                            <p:strVal val="#ppt_x"/>
                                          </p:val>
                                        </p:tav>
                                      </p:tavLst>
                                    </p:anim>
                                    <p:anim calcmode="lin" valueType="num">
                                      <p:cBhvr additive="base">
                                        <p:cTn dur="500" fill="hold" id="27"/>
                                        <p:tgtEl>
                                          <p:spTgt spid="101"/>
                                        </p:tgtEl>
                                        <p:attrNameLst>
                                          <p:attrName>ppt_y</p:attrName>
                                        </p:attrNameLst>
                                      </p:cBhvr>
                                      <p:tavLst>
                                        <p:tav tm="0">
                                          <p:val>
                                            <p:strVal val="#ppt_y"/>
                                          </p:val>
                                        </p:tav>
                                        <p:tav tm="100000">
                                          <p:val>
                                            <p:strVal val="#ppt_y"/>
                                          </p:val>
                                        </p:tav>
                                      </p:tavLst>
                                    </p:anim>
                                  </p:childTnLst>
                                </p:cTn>
                              </p:par>
                            </p:childTnLst>
                          </p:cTn>
                        </p:par>
                        <p:par>
                          <p:cTn fill="hold" id="28" nodeType="afterGroup">
                            <p:stCondLst>
                              <p:cond delay="750"/>
                            </p:stCondLst>
                            <p:childTnLst>
                              <p:par>
                                <p:cTn fill="hold" id="29" nodeType="afterEffect" presetClass="entr" presetID="45" presetSubtype="0">
                                  <p:stCondLst>
                                    <p:cond delay="0"/>
                                  </p:stCondLst>
                                  <p:childTnLst>
                                    <p:set>
                                      <p:cBhvr>
                                        <p:cTn dur="1" fill="hold" id="30">
                                          <p:stCondLst>
                                            <p:cond delay="0"/>
                                          </p:stCondLst>
                                        </p:cTn>
                                        <p:tgtEl>
                                          <p:spTgt spid="92"/>
                                        </p:tgtEl>
                                        <p:attrNameLst>
                                          <p:attrName>style.visibility</p:attrName>
                                        </p:attrNameLst>
                                      </p:cBhvr>
                                      <p:to>
                                        <p:strVal val="visible"/>
                                      </p:to>
                                    </p:set>
                                    <p:animEffect filter="fade" transition="in">
                                      <p:cBhvr>
                                        <p:cTn dur="750" id="31"/>
                                        <p:tgtEl>
                                          <p:spTgt spid="92"/>
                                        </p:tgtEl>
                                      </p:cBhvr>
                                    </p:animEffect>
                                    <p:anim calcmode="lin" valueType="num">
                                      <p:cBhvr>
                                        <p:cTn dur="750" fill="hold" id="32"/>
                                        <p:tgtEl>
                                          <p:spTgt spid="92"/>
                                        </p:tgtEl>
                                        <p:attrNameLst>
                                          <p:attrName>ppt_w</p:attrName>
                                        </p:attrNameLst>
                                      </p:cBhvr>
                                      <p:tavLst>
                                        <p:tav fmla="#ppt_w*sin(2.5*pi*$)" tm="0">
                                          <p:val>
                                            <p:fltVal val="0"/>
                                          </p:val>
                                        </p:tav>
                                        <p:tav tm="100000">
                                          <p:val>
                                            <p:fltVal val="1"/>
                                          </p:val>
                                        </p:tav>
                                      </p:tavLst>
                                    </p:anim>
                                    <p:anim calcmode="lin" valueType="num">
                                      <p:cBhvr>
                                        <p:cTn dur="750" fill="hold" id="33"/>
                                        <p:tgtEl>
                                          <p:spTgt spid="92"/>
                                        </p:tgtEl>
                                        <p:attrNameLst>
                                          <p:attrName>ppt_h</p:attrName>
                                        </p:attrNameLst>
                                      </p:cBhvr>
                                      <p:tavLst>
                                        <p:tav tm="0">
                                          <p:val>
                                            <p:strVal val="#ppt_h"/>
                                          </p:val>
                                        </p:tav>
                                        <p:tav tm="100000">
                                          <p:val>
                                            <p:strVal val="#ppt_h"/>
                                          </p:val>
                                        </p:tav>
                                      </p:tavLst>
                                    </p:anim>
                                  </p:childTnLst>
                                </p:cTn>
                              </p:par>
                            </p:childTnLst>
                          </p:cTn>
                        </p:par>
                        <p:par>
                          <p:cTn fill="hold" id="34" nodeType="afterGroup">
                            <p:stCondLst>
                              <p:cond delay="1500"/>
                            </p:stCondLst>
                            <p:childTnLst>
                              <p:par>
                                <p:cTn fill="hold" id="35" nodeType="afterEffect" presetClass="entr" presetID="22" presetSubtype="8">
                                  <p:stCondLst>
                                    <p:cond delay="0"/>
                                  </p:stCondLst>
                                  <p:childTnLst>
                                    <p:set>
                                      <p:cBhvr>
                                        <p:cTn dur="1" fill="hold" id="36">
                                          <p:stCondLst>
                                            <p:cond delay="0"/>
                                          </p:stCondLst>
                                        </p:cTn>
                                        <p:tgtEl>
                                          <p:spTgt spid="83"/>
                                        </p:tgtEl>
                                        <p:attrNameLst>
                                          <p:attrName>style.visibility</p:attrName>
                                        </p:attrNameLst>
                                      </p:cBhvr>
                                      <p:to>
                                        <p:strVal val="visible"/>
                                      </p:to>
                                    </p:set>
                                    <p:animEffect filter="wipe(left)" transition="in">
                                      <p:cBhvr>
                                        <p:cTn dur="500" id="37"/>
                                        <p:tgtEl>
                                          <p:spTgt spid="83"/>
                                        </p:tgtEl>
                                      </p:cBhvr>
                                    </p:animEffect>
                                  </p:childTnLst>
                                </p:cTn>
                              </p:par>
                              <p:par>
                                <p:cTn fill="hold" grpId="0" id="38" nodeType="withEffect" presetClass="entr" presetID="2" presetSubtype="2">
                                  <p:stCondLst>
                                    <p:cond delay="500"/>
                                  </p:stCondLst>
                                  <p:childTnLst>
                                    <p:set>
                                      <p:cBhvr>
                                        <p:cTn dur="1" fill="hold" id="39">
                                          <p:stCondLst>
                                            <p:cond delay="0"/>
                                          </p:stCondLst>
                                        </p:cTn>
                                        <p:tgtEl>
                                          <p:spTgt spid="84"/>
                                        </p:tgtEl>
                                        <p:attrNameLst>
                                          <p:attrName>style.visibility</p:attrName>
                                        </p:attrNameLst>
                                      </p:cBhvr>
                                      <p:to>
                                        <p:strVal val="visible"/>
                                      </p:to>
                                    </p:set>
                                    <p:anim calcmode="lin" valueType="num">
                                      <p:cBhvr additive="base">
                                        <p:cTn dur="500" fill="hold" id="40"/>
                                        <p:tgtEl>
                                          <p:spTgt spid="84"/>
                                        </p:tgtEl>
                                        <p:attrNameLst>
                                          <p:attrName>ppt_x</p:attrName>
                                        </p:attrNameLst>
                                      </p:cBhvr>
                                      <p:tavLst>
                                        <p:tav tm="0">
                                          <p:val>
                                            <p:strVal val="1+#ppt_w/2"/>
                                          </p:val>
                                        </p:tav>
                                        <p:tav tm="100000">
                                          <p:val>
                                            <p:strVal val="#ppt_x"/>
                                          </p:val>
                                        </p:tav>
                                      </p:tavLst>
                                    </p:anim>
                                    <p:anim calcmode="lin" valueType="num">
                                      <p:cBhvr additive="base">
                                        <p:cTn dur="500" fill="hold" id="41"/>
                                        <p:tgtEl>
                                          <p:spTgt spid="84"/>
                                        </p:tgtEl>
                                        <p:attrNameLst>
                                          <p:attrName>ppt_y</p:attrName>
                                        </p:attrNameLst>
                                      </p:cBhvr>
                                      <p:tavLst>
                                        <p:tav tm="0">
                                          <p:val>
                                            <p:strVal val="#ppt_y"/>
                                          </p:val>
                                        </p:tav>
                                        <p:tav tm="100000">
                                          <p:val>
                                            <p:strVal val="#ppt_y"/>
                                          </p:val>
                                        </p:tav>
                                      </p:tavLst>
                                    </p:anim>
                                  </p:childTnLst>
                                </p:cTn>
                              </p:par>
                              <p:par>
                                <p:cTn fill="hold" grpId="0" id="42" nodeType="withEffect" presetClass="entr" presetID="2" presetSubtype="2">
                                  <p:stCondLst>
                                    <p:cond delay="500"/>
                                  </p:stCondLst>
                                  <p:childTnLst>
                                    <p:set>
                                      <p:cBhvr>
                                        <p:cTn dur="1" fill="hold" id="43">
                                          <p:stCondLst>
                                            <p:cond delay="0"/>
                                          </p:stCondLst>
                                        </p:cTn>
                                        <p:tgtEl>
                                          <p:spTgt spid="85"/>
                                        </p:tgtEl>
                                        <p:attrNameLst>
                                          <p:attrName>style.visibility</p:attrName>
                                        </p:attrNameLst>
                                      </p:cBhvr>
                                      <p:to>
                                        <p:strVal val="visible"/>
                                      </p:to>
                                    </p:set>
                                    <p:anim calcmode="lin" valueType="num">
                                      <p:cBhvr additive="base">
                                        <p:cTn dur="500" fill="hold" id="44"/>
                                        <p:tgtEl>
                                          <p:spTgt spid="85"/>
                                        </p:tgtEl>
                                        <p:attrNameLst>
                                          <p:attrName>ppt_x</p:attrName>
                                        </p:attrNameLst>
                                      </p:cBhvr>
                                      <p:tavLst>
                                        <p:tav tm="0">
                                          <p:val>
                                            <p:strVal val="1+#ppt_w/2"/>
                                          </p:val>
                                        </p:tav>
                                        <p:tav tm="100000">
                                          <p:val>
                                            <p:strVal val="#ppt_x"/>
                                          </p:val>
                                        </p:tav>
                                      </p:tavLst>
                                    </p:anim>
                                    <p:anim calcmode="lin" valueType="num">
                                      <p:cBhvr additive="base">
                                        <p:cTn dur="500" fill="hold" id="45"/>
                                        <p:tgtEl>
                                          <p:spTgt spid="85"/>
                                        </p:tgtEl>
                                        <p:attrNameLst>
                                          <p:attrName>ppt_y</p:attrName>
                                        </p:attrNameLst>
                                      </p:cBhvr>
                                      <p:tavLst>
                                        <p:tav tm="0">
                                          <p:val>
                                            <p:strVal val="#ppt_y"/>
                                          </p:val>
                                        </p:tav>
                                        <p:tav tm="100000">
                                          <p:val>
                                            <p:strVal val="#ppt_y"/>
                                          </p:val>
                                        </p:tav>
                                      </p:tavLst>
                                    </p:anim>
                                  </p:childTnLst>
                                </p:cTn>
                              </p:par>
                            </p:childTnLst>
                          </p:cTn>
                        </p:par>
                        <p:par>
                          <p:cTn fill="hold" id="46" nodeType="afterGroup">
                            <p:stCondLst>
                              <p:cond delay="2500"/>
                            </p:stCondLst>
                            <p:childTnLst>
                              <p:par>
                                <p:cTn fill="hold" id="47" nodeType="afterEffect" presetClass="entr" presetID="45" presetSubtype="0">
                                  <p:stCondLst>
                                    <p:cond delay="0"/>
                                  </p:stCondLst>
                                  <p:childTnLst>
                                    <p:set>
                                      <p:cBhvr>
                                        <p:cTn dur="1" fill="hold" id="48">
                                          <p:stCondLst>
                                            <p:cond delay="0"/>
                                          </p:stCondLst>
                                        </p:cTn>
                                        <p:tgtEl>
                                          <p:spTgt spid="104"/>
                                        </p:tgtEl>
                                        <p:attrNameLst>
                                          <p:attrName>style.visibility</p:attrName>
                                        </p:attrNameLst>
                                      </p:cBhvr>
                                      <p:to>
                                        <p:strVal val="visible"/>
                                      </p:to>
                                    </p:set>
                                    <p:animEffect filter="fade" transition="in">
                                      <p:cBhvr>
                                        <p:cTn dur="750" id="49"/>
                                        <p:tgtEl>
                                          <p:spTgt spid="104"/>
                                        </p:tgtEl>
                                      </p:cBhvr>
                                    </p:animEffect>
                                    <p:anim calcmode="lin" valueType="num">
                                      <p:cBhvr>
                                        <p:cTn dur="750" fill="hold" id="50"/>
                                        <p:tgtEl>
                                          <p:spTgt spid="104"/>
                                        </p:tgtEl>
                                        <p:attrNameLst>
                                          <p:attrName>ppt_w</p:attrName>
                                        </p:attrNameLst>
                                      </p:cBhvr>
                                      <p:tavLst>
                                        <p:tav fmla="#ppt_w*sin(2.5*pi*$)" tm="0">
                                          <p:val>
                                            <p:fltVal val="0"/>
                                          </p:val>
                                        </p:tav>
                                        <p:tav tm="100000">
                                          <p:val>
                                            <p:fltVal val="1"/>
                                          </p:val>
                                        </p:tav>
                                      </p:tavLst>
                                    </p:anim>
                                    <p:anim calcmode="lin" valueType="num">
                                      <p:cBhvr>
                                        <p:cTn dur="750" fill="hold" id="51"/>
                                        <p:tgtEl>
                                          <p:spTgt spid="104"/>
                                        </p:tgtEl>
                                        <p:attrNameLst>
                                          <p:attrName>ppt_h</p:attrName>
                                        </p:attrNameLst>
                                      </p:cBhvr>
                                      <p:tavLst>
                                        <p:tav tm="0">
                                          <p:val>
                                            <p:strVal val="#ppt_h"/>
                                          </p:val>
                                        </p:tav>
                                        <p:tav tm="100000">
                                          <p:val>
                                            <p:strVal val="#ppt_h"/>
                                          </p:val>
                                        </p:tav>
                                      </p:tavLst>
                                    </p:anim>
                                  </p:childTnLst>
                                </p:cTn>
                              </p:par>
                            </p:childTnLst>
                          </p:cTn>
                        </p:par>
                        <p:par>
                          <p:cTn fill="hold" id="52" nodeType="afterGroup">
                            <p:stCondLst>
                              <p:cond delay="3250"/>
                            </p:stCondLst>
                            <p:childTnLst>
                              <p:par>
                                <p:cTn fill="hold" id="53" nodeType="afterEffect" presetClass="entr" presetID="22" presetSubtype="8">
                                  <p:stCondLst>
                                    <p:cond delay="0"/>
                                  </p:stCondLst>
                                  <p:childTnLst>
                                    <p:set>
                                      <p:cBhvr>
                                        <p:cTn dur="1" fill="hold" id="54">
                                          <p:stCondLst>
                                            <p:cond delay="0"/>
                                          </p:stCondLst>
                                        </p:cTn>
                                        <p:tgtEl>
                                          <p:spTgt spid="99"/>
                                        </p:tgtEl>
                                        <p:attrNameLst>
                                          <p:attrName>style.visibility</p:attrName>
                                        </p:attrNameLst>
                                      </p:cBhvr>
                                      <p:to>
                                        <p:strVal val="visible"/>
                                      </p:to>
                                    </p:set>
                                    <p:animEffect filter="wipe(left)" transition="in">
                                      <p:cBhvr>
                                        <p:cTn dur="500" id="55"/>
                                        <p:tgtEl>
                                          <p:spTgt spid="99"/>
                                        </p:tgtEl>
                                      </p:cBhvr>
                                    </p:animEffect>
                                  </p:childTnLst>
                                </p:cTn>
                              </p:par>
                              <p:par>
                                <p:cTn fill="hold" grpId="0" id="56" nodeType="withEffect" presetClass="entr" presetID="2" presetSubtype="2">
                                  <p:stCondLst>
                                    <p:cond delay="500"/>
                                  </p:stCondLst>
                                  <p:childTnLst>
                                    <p:set>
                                      <p:cBhvr>
                                        <p:cTn dur="1" fill="hold" id="57">
                                          <p:stCondLst>
                                            <p:cond delay="0"/>
                                          </p:stCondLst>
                                        </p:cTn>
                                        <p:tgtEl>
                                          <p:spTgt spid="100"/>
                                        </p:tgtEl>
                                        <p:attrNameLst>
                                          <p:attrName>style.visibility</p:attrName>
                                        </p:attrNameLst>
                                      </p:cBhvr>
                                      <p:to>
                                        <p:strVal val="visible"/>
                                      </p:to>
                                    </p:set>
                                    <p:anim calcmode="lin" valueType="num">
                                      <p:cBhvr additive="base">
                                        <p:cTn dur="500" fill="hold" id="58"/>
                                        <p:tgtEl>
                                          <p:spTgt spid="100"/>
                                        </p:tgtEl>
                                        <p:attrNameLst>
                                          <p:attrName>ppt_x</p:attrName>
                                        </p:attrNameLst>
                                      </p:cBhvr>
                                      <p:tavLst>
                                        <p:tav tm="0">
                                          <p:val>
                                            <p:strVal val="1+#ppt_w/2"/>
                                          </p:val>
                                        </p:tav>
                                        <p:tav tm="100000">
                                          <p:val>
                                            <p:strVal val="#ppt_x"/>
                                          </p:val>
                                        </p:tav>
                                      </p:tavLst>
                                    </p:anim>
                                    <p:anim calcmode="lin" valueType="num">
                                      <p:cBhvr additive="base">
                                        <p:cTn dur="500" fill="hold" id="59"/>
                                        <p:tgtEl>
                                          <p:spTgt spid="100"/>
                                        </p:tgtEl>
                                        <p:attrNameLst>
                                          <p:attrName>ppt_y</p:attrName>
                                        </p:attrNameLst>
                                      </p:cBhvr>
                                      <p:tavLst>
                                        <p:tav tm="0">
                                          <p:val>
                                            <p:strVal val="#ppt_y"/>
                                          </p:val>
                                        </p:tav>
                                        <p:tav tm="100000">
                                          <p:val>
                                            <p:strVal val="#ppt_y"/>
                                          </p:val>
                                        </p:tav>
                                      </p:tavLst>
                                    </p:anim>
                                  </p:childTnLst>
                                </p:cTn>
                              </p:par>
                              <p:par>
                                <p:cTn fill="hold" grpId="0" id="60" nodeType="withEffect" presetClass="entr" presetID="2" presetSubtype="2">
                                  <p:stCondLst>
                                    <p:cond delay="500"/>
                                  </p:stCondLst>
                                  <p:childTnLst>
                                    <p:set>
                                      <p:cBhvr>
                                        <p:cTn dur="1" fill="hold" id="61">
                                          <p:stCondLst>
                                            <p:cond delay="0"/>
                                          </p:stCondLst>
                                        </p:cTn>
                                        <p:tgtEl>
                                          <p:spTgt spid="103"/>
                                        </p:tgtEl>
                                        <p:attrNameLst>
                                          <p:attrName>style.visibility</p:attrName>
                                        </p:attrNameLst>
                                      </p:cBhvr>
                                      <p:to>
                                        <p:strVal val="visible"/>
                                      </p:to>
                                    </p:set>
                                    <p:anim calcmode="lin" valueType="num">
                                      <p:cBhvr additive="base">
                                        <p:cTn dur="500" fill="hold" id="62"/>
                                        <p:tgtEl>
                                          <p:spTgt spid="103"/>
                                        </p:tgtEl>
                                        <p:attrNameLst>
                                          <p:attrName>ppt_x</p:attrName>
                                        </p:attrNameLst>
                                      </p:cBhvr>
                                      <p:tavLst>
                                        <p:tav tm="0">
                                          <p:val>
                                            <p:strVal val="1+#ppt_w/2"/>
                                          </p:val>
                                        </p:tav>
                                        <p:tav tm="100000">
                                          <p:val>
                                            <p:strVal val="#ppt_x"/>
                                          </p:val>
                                        </p:tav>
                                      </p:tavLst>
                                    </p:anim>
                                    <p:anim calcmode="lin" valueType="num">
                                      <p:cBhvr additive="base">
                                        <p:cTn dur="500" fill="hold" id="63"/>
                                        <p:tgtEl>
                                          <p:spTgt spid="103"/>
                                        </p:tgtEl>
                                        <p:attrNameLst>
                                          <p:attrName>ppt_y</p:attrName>
                                        </p:attrNameLst>
                                      </p:cBhvr>
                                      <p:tavLst>
                                        <p:tav tm="0">
                                          <p:val>
                                            <p:strVal val="#ppt_y"/>
                                          </p:val>
                                        </p:tav>
                                        <p:tav tm="100000">
                                          <p:val>
                                            <p:strVal val="#ppt_y"/>
                                          </p:val>
                                        </p:tav>
                                      </p:tavLst>
                                    </p:anim>
                                  </p:childTnLst>
                                </p:cTn>
                              </p:par>
                            </p:childTnLst>
                          </p:cTn>
                        </p:par>
                        <p:par>
                          <p:cTn fill="hold" id="64" nodeType="afterGroup">
                            <p:stCondLst>
                              <p:cond delay="4250"/>
                            </p:stCondLst>
                            <p:childTnLst>
                              <p:par>
                                <p:cTn fill="hold" id="65" nodeType="afterEffect" presetClass="entr" presetID="45" presetSubtype="0">
                                  <p:stCondLst>
                                    <p:cond delay="0"/>
                                  </p:stCondLst>
                                  <p:childTnLst>
                                    <p:set>
                                      <p:cBhvr>
                                        <p:cTn dur="1" fill="hold" id="66">
                                          <p:stCondLst>
                                            <p:cond delay="0"/>
                                          </p:stCondLst>
                                        </p:cTn>
                                        <p:tgtEl>
                                          <p:spTgt spid="112"/>
                                        </p:tgtEl>
                                        <p:attrNameLst>
                                          <p:attrName>style.visibility</p:attrName>
                                        </p:attrNameLst>
                                      </p:cBhvr>
                                      <p:to>
                                        <p:strVal val="visible"/>
                                      </p:to>
                                    </p:set>
                                    <p:animEffect filter="fade" transition="in">
                                      <p:cBhvr>
                                        <p:cTn dur="750" id="67"/>
                                        <p:tgtEl>
                                          <p:spTgt spid="112"/>
                                        </p:tgtEl>
                                      </p:cBhvr>
                                    </p:animEffect>
                                    <p:anim calcmode="lin" valueType="num">
                                      <p:cBhvr>
                                        <p:cTn dur="750" fill="hold" id="68"/>
                                        <p:tgtEl>
                                          <p:spTgt spid="112"/>
                                        </p:tgtEl>
                                        <p:attrNameLst>
                                          <p:attrName>ppt_w</p:attrName>
                                        </p:attrNameLst>
                                      </p:cBhvr>
                                      <p:tavLst>
                                        <p:tav fmla="#ppt_w*sin(2.5*pi*$)" tm="0">
                                          <p:val>
                                            <p:fltVal val="0"/>
                                          </p:val>
                                        </p:tav>
                                        <p:tav tm="100000">
                                          <p:val>
                                            <p:fltVal val="1"/>
                                          </p:val>
                                        </p:tav>
                                      </p:tavLst>
                                    </p:anim>
                                    <p:anim calcmode="lin" valueType="num">
                                      <p:cBhvr>
                                        <p:cTn dur="750" fill="hold" id="69"/>
                                        <p:tgtEl>
                                          <p:spTgt spid="112"/>
                                        </p:tgtEl>
                                        <p:attrNameLst>
                                          <p:attrName>ppt_h</p:attrName>
                                        </p:attrNameLst>
                                      </p:cBhvr>
                                      <p:tavLst>
                                        <p:tav tm="0">
                                          <p:val>
                                            <p:strVal val="#ppt_h"/>
                                          </p:val>
                                        </p:tav>
                                        <p:tav tm="100000">
                                          <p:val>
                                            <p:strVal val="#ppt_h"/>
                                          </p:val>
                                        </p:tav>
                                      </p:tavLst>
                                    </p:anim>
                                  </p:childTnLst>
                                </p:cTn>
                              </p:par>
                            </p:childTnLst>
                          </p:cTn>
                        </p:par>
                        <p:par>
                          <p:cTn fill="hold" id="70" nodeType="afterGroup">
                            <p:stCondLst>
                              <p:cond delay="5000"/>
                            </p:stCondLst>
                            <p:childTnLst>
                              <p:par>
                                <p:cTn fill="hold" id="71" nodeType="afterEffect" presetClass="entr" presetID="22" presetSubtype="8">
                                  <p:stCondLst>
                                    <p:cond delay="0"/>
                                  </p:stCondLst>
                                  <p:childTnLst>
                                    <p:set>
                                      <p:cBhvr>
                                        <p:cTn dur="1" fill="hold" id="72">
                                          <p:stCondLst>
                                            <p:cond delay="0"/>
                                          </p:stCondLst>
                                        </p:cTn>
                                        <p:tgtEl>
                                          <p:spTgt spid="109"/>
                                        </p:tgtEl>
                                        <p:attrNameLst>
                                          <p:attrName>style.visibility</p:attrName>
                                        </p:attrNameLst>
                                      </p:cBhvr>
                                      <p:to>
                                        <p:strVal val="visible"/>
                                      </p:to>
                                    </p:set>
                                    <p:animEffect filter="wipe(left)" transition="in">
                                      <p:cBhvr>
                                        <p:cTn dur="500" id="73"/>
                                        <p:tgtEl>
                                          <p:spTgt spid="109"/>
                                        </p:tgtEl>
                                      </p:cBhvr>
                                    </p:animEffect>
                                  </p:childTnLst>
                                </p:cTn>
                              </p:par>
                              <p:par>
                                <p:cTn fill="hold" grpId="0" id="74" nodeType="withEffect" presetClass="entr" presetID="2" presetSubtype="2">
                                  <p:stCondLst>
                                    <p:cond delay="500"/>
                                  </p:stCondLst>
                                  <p:childTnLst>
                                    <p:set>
                                      <p:cBhvr>
                                        <p:cTn dur="1" fill="hold" id="75">
                                          <p:stCondLst>
                                            <p:cond delay="0"/>
                                          </p:stCondLst>
                                        </p:cTn>
                                        <p:tgtEl>
                                          <p:spTgt spid="110"/>
                                        </p:tgtEl>
                                        <p:attrNameLst>
                                          <p:attrName>style.visibility</p:attrName>
                                        </p:attrNameLst>
                                      </p:cBhvr>
                                      <p:to>
                                        <p:strVal val="visible"/>
                                      </p:to>
                                    </p:set>
                                    <p:anim calcmode="lin" valueType="num">
                                      <p:cBhvr additive="base">
                                        <p:cTn dur="500" fill="hold" id="76"/>
                                        <p:tgtEl>
                                          <p:spTgt spid="110"/>
                                        </p:tgtEl>
                                        <p:attrNameLst>
                                          <p:attrName>ppt_x</p:attrName>
                                        </p:attrNameLst>
                                      </p:cBhvr>
                                      <p:tavLst>
                                        <p:tav tm="0">
                                          <p:val>
                                            <p:strVal val="1+#ppt_w/2"/>
                                          </p:val>
                                        </p:tav>
                                        <p:tav tm="100000">
                                          <p:val>
                                            <p:strVal val="#ppt_x"/>
                                          </p:val>
                                        </p:tav>
                                      </p:tavLst>
                                    </p:anim>
                                    <p:anim calcmode="lin" valueType="num">
                                      <p:cBhvr additive="base">
                                        <p:cTn dur="500" fill="hold" id="77"/>
                                        <p:tgtEl>
                                          <p:spTgt spid="110"/>
                                        </p:tgtEl>
                                        <p:attrNameLst>
                                          <p:attrName>ppt_y</p:attrName>
                                        </p:attrNameLst>
                                      </p:cBhvr>
                                      <p:tavLst>
                                        <p:tav tm="0">
                                          <p:val>
                                            <p:strVal val="#ppt_y"/>
                                          </p:val>
                                        </p:tav>
                                        <p:tav tm="100000">
                                          <p:val>
                                            <p:strVal val="#ppt_y"/>
                                          </p:val>
                                        </p:tav>
                                      </p:tavLst>
                                    </p:anim>
                                  </p:childTnLst>
                                </p:cTn>
                              </p:par>
                              <p:par>
                                <p:cTn fill="hold" grpId="0" id="78" nodeType="withEffect" presetClass="entr" presetID="2" presetSubtype="2">
                                  <p:stCondLst>
                                    <p:cond delay="500"/>
                                  </p:stCondLst>
                                  <p:childTnLst>
                                    <p:set>
                                      <p:cBhvr>
                                        <p:cTn dur="1" fill="hold" id="79">
                                          <p:stCondLst>
                                            <p:cond delay="0"/>
                                          </p:stCondLst>
                                        </p:cTn>
                                        <p:tgtEl>
                                          <p:spTgt spid="111"/>
                                        </p:tgtEl>
                                        <p:attrNameLst>
                                          <p:attrName>style.visibility</p:attrName>
                                        </p:attrNameLst>
                                      </p:cBhvr>
                                      <p:to>
                                        <p:strVal val="visible"/>
                                      </p:to>
                                    </p:set>
                                    <p:anim calcmode="lin" valueType="num">
                                      <p:cBhvr additive="base">
                                        <p:cTn dur="500" fill="hold" id="80"/>
                                        <p:tgtEl>
                                          <p:spTgt spid="111"/>
                                        </p:tgtEl>
                                        <p:attrNameLst>
                                          <p:attrName>ppt_x</p:attrName>
                                        </p:attrNameLst>
                                      </p:cBhvr>
                                      <p:tavLst>
                                        <p:tav tm="0">
                                          <p:val>
                                            <p:strVal val="1+#ppt_w/2"/>
                                          </p:val>
                                        </p:tav>
                                        <p:tav tm="100000">
                                          <p:val>
                                            <p:strVal val="#ppt_x"/>
                                          </p:val>
                                        </p:tav>
                                      </p:tavLst>
                                    </p:anim>
                                    <p:anim calcmode="lin" valueType="num">
                                      <p:cBhvr additive="base">
                                        <p:cTn dur="500" fill="hold" id="81"/>
                                        <p:tgtEl>
                                          <p:spTgt spid="111"/>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1"/>
      <p:bldP grpId="0" spid="84"/>
      <p:bldP grpId="0" spid="85"/>
      <p:bldP grpId="0" spid="100"/>
      <p:bldP grpId="0" spid="103"/>
      <p:bldP grpId="0" spid="110"/>
      <p:bldP grpId="0" spid="111"/>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91" name="TextBox 90"/>
          <p:cNvSpPr txBox="1"/>
          <p:nvPr/>
        </p:nvSpPr>
        <p:spPr>
          <a:xfrm>
            <a:off x="4770648" y="188640"/>
            <a:ext cx="2623083" cy="457200"/>
          </a:xfrm>
          <a:prstGeom prst="rect">
            <a:avLst/>
          </a:prstGeom>
          <a:noFill/>
        </p:spPr>
        <p:txBody>
          <a:bodyPr rtlCol="0" wrap="square">
            <a:spAutoFit/>
          </a:bodyPr>
          <a:lstStyle/>
          <a:p>
            <a:pPr algn="ctr"/>
            <a:r>
              <a:rPr altLang="en-US" b="1" lang="zh-CN" sz="2400">
                <a:solidFill>
                  <a:schemeClr val="tx1">
                    <a:lumMod val="50000"/>
                    <a:lumOff val="50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完成项目汇总</a:t>
            </a:r>
          </a:p>
        </p:txBody>
      </p:sp>
      <p:cxnSp>
        <p:nvCxnSpPr>
          <p:cNvPr id="95" name="直接连接符 94"/>
          <p:cNvCxnSpPr/>
          <p:nvPr/>
        </p:nvCxnSpPr>
        <p:spPr>
          <a:xfrm>
            <a:off x="7393731" y="419473"/>
            <a:ext cx="446449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a:off x="336947" y="423828"/>
            <a:ext cx="439248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a:off x="7393731" y="476672"/>
            <a:ext cx="4464496"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a:off x="336947" y="481027"/>
            <a:ext cx="4392488"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矩形 12"/>
          <p:cNvSpPr/>
          <p:nvPr/>
        </p:nvSpPr>
        <p:spPr>
          <a:xfrm>
            <a:off x="1091535" y="1628800"/>
            <a:ext cx="2722375" cy="2016691"/>
          </a:xfrm>
          <a:prstGeom prst="rect">
            <a:avLst/>
          </a:prstGeom>
          <a:gradFill flip="none" rotWithShape="1">
            <a:gsLst>
              <a:gs pos="64000">
                <a:srgbClr val="ECECEC"/>
              </a:gs>
              <a:gs pos="0">
                <a:schemeClr val="bg1"/>
              </a:gs>
              <a:gs pos="100000">
                <a:schemeClr val="bg1">
                  <a:lumMod val="85000"/>
                </a:schemeClr>
              </a:gs>
            </a:gsLst>
            <a:path path="circle">
              <a:fillToRect b="100000" l="100000"/>
            </a:path>
            <a:tileRect r="-100000" t="-100000"/>
          </a:gradFill>
          <a:ln w="19050">
            <a:noFill/>
          </a:ln>
          <a:effectLst>
            <a:outerShdw algn="tr" blurRad="127000" dir="8100000" dist="381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16" name="矩形 15"/>
          <p:cNvSpPr/>
          <p:nvPr/>
        </p:nvSpPr>
        <p:spPr>
          <a:xfrm>
            <a:off x="3951276" y="1628800"/>
            <a:ext cx="2722375" cy="2016691"/>
          </a:xfrm>
          <a:prstGeom prst="rect">
            <a:avLst/>
          </a:prstGeom>
          <a:gradFill flip="none" rotWithShape="1">
            <a:gsLst>
              <a:gs pos="64000">
                <a:srgbClr val="ECECEC"/>
              </a:gs>
              <a:gs pos="0">
                <a:schemeClr val="bg1"/>
              </a:gs>
              <a:gs pos="100000">
                <a:schemeClr val="bg1">
                  <a:lumMod val="85000"/>
                </a:schemeClr>
              </a:gs>
            </a:gsLst>
            <a:path path="circle">
              <a:fillToRect b="100000" l="100000"/>
            </a:path>
            <a:tileRect r="-100000" t="-100000"/>
          </a:gradFill>
          <a:ln w="19050">
            <a:noFill/>
          </a:ln>
          <a:effectLst>
            <a:outerShdw algn="tr" blurRad="127000" dir="8100000" dist="381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19" name="矩形 18"/>
          <p:cNvSpPr/>
          <p:nvPr/>
        </p:nvSpPr>
        <p:spPr>
          <a:xfrm>
            <a:off x="1091535" y="3788573"/>
            <a:ext cx="2722375" cy="2016691"/>
          </a:xfrm>
          <a:prstGeom prst="rect">
            <a:avLst/>
          </a:prstGeom>
          <a:gradFill flip="none" rotWithShape="1">
            <a:gsLst>
              <a:gs pos="64000">
                <a:srgbClr val="ECECEC"/>
              </a:gs>
              <a:gs pos="0">
                <a:schemeClr val="bg1"/>
              </a:gs>
              <a:gs pos="100000">
                <a:schemeClr val="bg1">
                  <a:lumMod val="85000"/>
                </a:schemeClr>
              </a:gs>
            </a:gsLst>
            <a:path path="circle">
              <a:fillToRect b="100000" l="100000"/>
            </a:path>
            <a:tileRect r="-100000" t="-100000"/>
          </a:gradFill>
          <a:ln w="19050">
            <a:noFill/>
          </a:ln>
          <a:effectLst>
            <a:outerShdw algn="tr" blurRad="127000" dir="8100000" dist="381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22" name="矩形 21"/>
          <p:cNvSpPr/>
          <p:nvPr/>
        </p:nvSpPr>
        <p:spPr>
          <a:xfrm>
            <a:off x="3951276" y="3788573"/>
            <a:ext cx="2722375" cy="2016691"/>
          </a:xfrm>
          <a:prstGeom prst="rect">
            <a:avLst/>
          </a:prstGeom>
          <a:gradFill flip="none" rotWithShape="1">
            <a:gsLst>
              <a:gs pos="64000">
                <a:srgbClr val="ECECEC"/>
              </a:gs>
              <a:gs pos="0">
                <a:schemeClr val="bg1"/>
              </a:gs>
              <a:gs pos="100000">
                <a:schemeClr val="bg1">
                  <a:lumMod val="85000"/>
                </a:schemeClr>
              </a:gs>
            </a:gsLst>
            <a:path path="circle">
              <a:fillToRect b="100000" l="100000"/>
            </a:path>
            <a:tileRect r="-100000" t="-100000"/>
          </a:gradFill>
          <a:ln w="19050">
            <a:noFill/>
          </a:ln>
          <a:effectLst>
            <a:outerShdw algn="tr" blurRad="127000" dir="8100000" dist="381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grpSp>
        <p:nvGrpSpPr>
          <p:cNvPr id="24" name="组合 23"/>
          <p:cNvGrpSpPr/>
          <p:nvPr/>
        </p:nvGrpSpPr>
        <p:grpSpPr>
          <a:xfrm>
            <a:off x="6961683" y="1716250"/>
            <a:ext cx="4176464" cy="662235"/>
            <a:chOff x="5737547" y="1428218"/>
            <a:chExt cx="4176464" cy="662235"/>
          </a:xfrm>
        </p:grpSpPr>
        <p:sp>
          <p:nvSpPr>
            <p:cNvPr id="25" name="圆角矩形 24"/>
            <p:cNvSpPr/>
            <p:nvPr/>
          </p:nvSpPr>
          <p:spPr>
            <a:xfrm>
              <a:off x="5737547" y="1428218"/>
              <a:ext cx="4176464" cy="662235"/>
            </a:xfrm>
            <a:prstGeom prst="roundRect">
              <a:avLst>
                <a:gd fmla="val 30951" name="adj"/>
              </a:avLst>
            </a:prstGeom>
            <a:solidFill>
              <a:srgbClr val="405F8F"/>
            </a:solidFill>
            <a:ln>
              <a:noFill/>
            </a:ln>
            <a:effectLst>
              <a:outerShdw algn="tl" blurRad="444500" dir="2700000" dist="889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26" name="圆角矩形 25"/>
            <p:cNvSpPr/>
            <p:nvPr/>
          </p:nvSpPr>
          <p:spPr>
            <a:xfrm>
              <a:off x="5809555" y="1491609"/>
              <a:ext cx="4032448" cy="535452"/>
            </a:xfrm>
            <a:prstGeom prst="roundRect">
              <a:avLst>
                <a:gd fmla="val 30951" name="adj"/>
              </a:avLst>
            </a:prstGeom>
            <a:blipFill>
              <a:blip r:embed="rId3"/>
              <a:stretch>
                <a:fillRect b="-151558" l="-167158" r="-198372" t="-31921"/>
              </a:stretch>
            </a:blip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grpSp>
      <p:sp>
        <p:nvSpPr>
          <p:cNvPr id="27" name="TextBox 26"/>
          <p:cNvSpPr txBox="1"/>
          <p:nvPr/>
        </p:nvSpPr>
        <p:spPr>
          <a:xfrm>
            <a:off x="7312545" y="1844824"/>
            <a:ext cx="3681586" cy="731520"/>
          </a:xfrm>
          <a:prstGeom prst="rect">
            <a:avLst/>
          </a:prstGeom>
          <a:noFill/>
        </p:spPr>
        <p:txBody>
          <a:bodyPr bIns="0" lIns="0" rIns="0" rtlCol="0" tIns="0" wrap="square">
            <a:spAutoFit/>
          </a:bodyPr>
          <a:lstStyle/>
          <a:p>
            <a:pPr algn="just"/>
            <a:r>
              <a:rPr altLang="zh-CN" b="1" lang="en-US" sz="2400">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01·点击输入简要文字内容……</a:t>
            </a:r>
          </a:p>
        </p:txBody>
      </p:sp>
      <p:grpSp>
        <p:nvGrpSpPr>
          <p:cNvPr id="28" name="组合 27"/>
          <p:cNvGrpSpPr/>
          <p:nvPr/>
        </p:nvGrpSpPr>
        <p:grpSpPr>
          <a:xfrm>
            <a:off x="6961683" y="2550741"/>
            <a:ext cx="4176464" cy="662235"/>
            <a:chOff x="5737547" y="1428218"/>
            <a:chExt cx="4176464" cy="662235"/>
          </a:xfrm>
        </p:grpSpPr>
        <p:sp>
          <p:nvSpPr>
            <p:cNvPr id="29" name="圆角矩形 28"/>
            <p:cNvSpPr/>
            <p:nvPr/>
          </p:nvSpPr>
          <p:spPr>
            <a:xfrm>
              <a:off x="5737547" y="1428218"/>
              <a:ext cx="4176464" cy="662235"/>
            </a:xfrm>
            <a:prstGeom prst="roundRect">
              <a:avLst>
                <a:gd fmla="val 30951" name="adj"/>
              </a:avLst>
            </a:prstGeom>
            <a:solidFill>
              <a:srgbClr val="405F8F"/>
            </a:solidFill>
            <a:ln>
              <a:noFill/>
            </a:ln>
            <a:effectLst>
              <a:outerShdw algn="tl" blurRad="444500" dir="2700000" dist="889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30" name="圆角矩形 29"/>
            <p:cNvSpPr/>
            <p:nvPr/>
          </p:nvSpPr>
          <p:spPr>
            <a:xfrm>
              <a:off x="5809555" y="1491609"/>
              <a:ext cx="4032448" cy="535452"/>
            </a:xfrm>
            <a:prstGeom prst="roundRect">
              <a:avLst>
                <a:gd fmla="val 30951" name="adj"/>
              </a:avLst>
            </a:prstGeom>
            <a:blipFill>
              <a:blip r:embed="rId3"/>
              <a:stretch>
                <a:fillRect b="-151558" l="-167158" r="-198372" t="-31921"/>
              </a:stretch>
            </a:blip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grpSp>
      <p:sp>
        <p:nvSpPr>
          <p:cNvPr id="31" name="TextBox 30"/>
          <p:cNvSpPr txBox="1"/>
          <p:nvPr/>
        </p:nvSpPr>
        <p:spPr>
          <a:xfrm>
            <a:off x="7312545" y="2708920"/>
            <a:ext cx="3681586" cy="731520"/>
          </a:xfrm>
          <a:prstGeom prst="rect">
            <a:avLst/>
          </a:prstGeom>
          <a:noFill/>
        </p:spPr>
        <p:txBody>
          <a:bodyPr bIns="0" lIns="0" rIns="0" rtlCol="0" tIns="0" wrap="square">
            <a:spAutoFit/>
          </a:bodyPr>
          <a:lstStyle/>
          <a:p>
            <a:pPr algn="just"/>
            <a:r>
              <a:rPr altLang="zh-CN" b="1" lang="en-US" sz="2400">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02·点击输入简要文字内容……</a:t>
            </a:r>
          </a:p>
        </p:txBody>
      </p:sp>
      <p:grpSp>
        <p:nvGrpSpPr>
          <p:cNvPr id="32" name="组合 31"/>
          <p:cNvGrpSpPr/>
          <p:nvPr/>
        </p:nvGrpSpPr>
        <p:grpSpPr>
          <a:xfrm>
            <a:off x="6961683" y="3372434"/>
            <a:ext cx="4176464" cy="662235"/>
            <a:chOff x="5737547" y="1428218"/>
            <a:chExt cx="4176464" cy="662235"/>
          </a:xfrm>
        </p:grpSpPr>
        <p:sp>
          <p:nvSpPr>
            <p:cNvPr id="33" name="圆角矩形 32"/>
            <p:cNvSpPr/>
            <p:nvPr/>
          </p:nvSpPr>
          <p:spPr>
            <a:xfrm>
              <a:off x="5737547" y="1428218"/>
              <a:ext cx="4176464" cy="662235"/>
            </a:xfrm>
            <a:prstGeom prst="roundRect">
              <a:avLst>
                <a:gd fmla="val 30951" name="adj"/>
              </a:avLst>
            </a:prstGeom>
            <a:solidFill>
              <a:srgbClr val="405F8F"/>
            </a:solidFill>
            <a:ln>
              <a:noFill/>
            </a:ln>
            <a:effectLst>
              <a:outerShdw algn="tl" blurRad="444500" dir="2700000" dist="889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34" name="圆角矩形 33"/>
            <p:cNvSpPr/>
            <p:nvPr/>
          </p:nvSpPr>
          <p:spPr>
            <a:xfrm>
              <a:off x="5809555" y="1491609"/>
              <a:ext cx="4032448" cy="535452"/>
            </a:xfrm>
            <a:prstGeom prst="roundRect">
              <a:avLst>
                <a:gd fmla="val 30951" name="adj"/>
              </a:avLst>
            </a:prstGeom>
            <a:blipFill>
              <a:blip r:embed="rId3"/>
              <a:stretch>
                <a:fillRect b="-151558" l="-167158" r="-198372" t="-31921"/>
              </a:stretch>
            </a:blip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grpSp>
      <p:sp>
        <p:nvSpPr>
          <p:cNvPr id="35" name="TextBox 34"/>
          <p:cNvSpPr txBox="1"/>
          <p:nvPr/>
        </p:nvSpPr>
        <p:spPr>
          <a:xfrm>
            <a:off x="7312545" y="3501008"/>
            <a:ext cx="3681586" cy="731520"/>
          </a:xfrm>
          <a:prstGeom prst="rect">
            <a:avLst/>
          </a:prstGeom>
          <a:noFill/>
        </p:spPr>
        <p:txBody>
          <a:bodyPr bIns="0" lIns="0" rIns="0" rtlCol="0" tIns="0" wrap="square">
            <a:spAutoFit/>
          </a:bodyPr>
          <a:lstStyle/>
          <a:p>
            <a:pPr algn="just"/>
            <a:r>
              <a:rPr altLang="zh-CN" b="1" lang="en-US" sz="2400">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03·点击输入简要文字内容……</a:t>
            </a:r>
          </a:p>
        </p:txBody>
      </p:sp>
      <p:grpSp>
        <p:nvGrpSpPr>
          <p:cNvPr id="36" name="组合 35"/>
          <p:cNvGrpSpPr/>
          <p:nvPr/>
        </p:nvGrpSpPr>
        <p:grpSpPr>
          <a:xfrm>
            <a:off x="6961683" y="4206925"/>
            <a:ext cx="4176464" cy="662235"/>
            <a:chOff x="5737547" y="1428218"/>
            <a:chExt cx="4176464" cy="662235"/>
          </a:xfrm>
        </p:grpSpPr>
        <p:sp>
          <p:nvSpPr>
            <p:cNvPr id="37" name="圆角矩形 36"/>
            <p:cNvSpPr/>
            <p:nvPr/>
          </p:nvSpPr>
          <p:spPr>
            <a:xfrm>
              <a:off x="5737547" y="1428218"/>
              <a:ext cx="4176464" cy="662235"/>
            </a:xfrm>
            <a:prstGeom prst="roundRect">
              <a:avLst>
                <a:gd fmla="val 30951" name="adj"/>
              </a:avLst>
            </a:prstGeom>
            <a:solidFill>
              <a:srgbClr val="405F8F"/>
            </a:solidFill>
            <a:ln>
              <a:noFill/>
            </a:ln>
            <a:effectLst>
              <a:outerShdw algn="tl" blurRad="444500" dir="2700000" dist="889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38" name="圆角矩形 37"/>
            <p:cNvSpPr/>
            <p:nvPr/>
          </p:nvSpPr>
          <p:spPr>
            <a:xfrm>
              <a:off x="5809555" y="1491609"/>
              <a:ext cx="4032448" cy="535452"/>
            </a:xfrm>
            <a:prstGeom prst="roundRect">
              <a:avLst>
                <a:gd fmla="val 30951" name="adj"/>
              </a:avLst>
            </a:prstGeom>
            <a:blipFill>
              <a:blip r:embed="rId3"/>
              <a:stretch>
                <a:fillRect b="-151558" l="-167158" r="-198372" t="-31921"/>
              </a:stretch>
            </a:blip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grpSp>
      <p:sp>
        <p:nvSpPr>
          <p:cNvPr id="39" name="TextBox 38"/>
          <p:cNvSpPr txBox="1"/>
          <p:nvPr/>
        </p:nvSpPr>
        <p:spPr>
          <a:xfrm>
            <a:off x="7312545" y="4365104"/>
            <a:ext cx="3681586" cy="731520"/>
          </a:xfrm>
          <a:prstGeom prst="rect">
            <a:avLst/>
          </a:prstGeom>
          <a:noFill/>
        </p:spPr>
        <p:txBody>
          <a:bodyPr bIns="0" lIns="0" rIns="0" rtlCol="0" tIns="0" wrap="square">
            <a:spAutoFit/>
          </a:bodyPr>
          <a:lstStyle/>
          <a:p>
            <a:pPr algn="just"/>
            <a:r>
              <a:rPr altLang="zh-CN" b="1" lang="en-US" sz="2400">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04·点击输入简要文字内容……</a:t>
            </a:r>
          </a:p>
        </p:txBody>
      </p:sp>
      <p:sp>
        <p:nvSpPr>
          <p:cNvPr id="40" name="矩形 39"/>
          <p:cNvSpPr>
            <a:spLocks noChangeArrowheads="1"/>
          </p:cNvSpPr>
          <p:nvPr/>
        </p:nvSpPr>
        <p:spPr bwMode="auto">
          <a:xfrm>
            <a:off x="6961684" y="5013176"/>
            <a:ext cx="4320480" cy="85952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lnSpc>
                <a:spcPct val="120000"/>
              </a:lnSpc>
              <a:spcBef>
                <a:spcPct val="0"/>
              </a:spcBef>
              <a:buNone/>
            </a:pPr>
            <a:r>
              <a:rPr altLang="en-US" lang="zh-CN" sz="1400">
                <a:solidFill>
                  <a:schemeClr val="tx1">
                    <a:lumMod val="50000"/>
                    <a:lumOff val="50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在此录入上述图表的综合说明，在此录入上述图表的综合描述说明。在此录入上述图表的综合说明，在此录入上述图表的综合描述说明。</a:t>
            </a:r>
          </a:p>
        </p:txBody>
      </p:sp>
    </p:spTree>
  </p:cSld>
  <p:clrMapOvr>
    <a:masterClrMapping/>
  </p:clrMapOvr>
  <mc:AlternateContent>
    <mc:Choice Requires="p14">
      <p:transition p14:dur="1400" spd="slow">
        <p14:ripp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1" presetSubtype="0">
                                  <p:stCondLst>
                                    <p:cond delay="0"/>
                                  </p:stCondLst>
                                  <p:iterate type="lt">
                                    <p:tmPct val="10000"/>
                                  </p:iterate>
                                  <p:childTnLst>
                                    <p:set>
                                      <p:cBhvr>
                                        <p:cTn dur="1" fill="hold" id="6">
                                          <p:stCondLst>
                                            <p:cond delay="0"/>
                                          </p:stCondLst>
                                        </p:cTn>
                                        <p:tgtEl>
                                          <p:spTgt spid="91"/>
                                        </p:tgtEl>
                                        <p:attrNameLst>
                                          <p:attrName>style.visibility</p:attrName>
                                        </p:attrNameLst>
                                      </p:cBhvr>
                                      <p:to>
                                        <p:strVal val="visible"/>
                                      </p:to>
                                    </p:set>
                                    <p:anim calcmode="lin" valueType="num">
                                      <p:cBhvr>
                                        <p:cTn dur="500" fill="hold" id="7"/>
                                        <p:tgtEl>
                                          <p:spTgt spid="91"/>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
                                        <p:tgtEl>
                                          <p:spTgt spid="91"/>
                                        </p:tgtEl>
                                        <p:attrNameLst>
                                          <p:attrName>ppt_y</p:attrName>
                                        </p:attrNameLst>
                                      </p:cBhvr>
                                      <p:tavLst>
                                        <p:tav tm="0">
                                          <p:val>
                                            <p:strVal val="#ppt_y"/>
                                          </p:val>
                                        </p:tav>
                                        <p:tav tm="100000">
                                          <p:val>
                                            <p:strVal val="#ppt_y"/>
                                          </p:val>
                                        </p:tav>
                                      </p:tavLst>
                                    </p:anim>
                                    <p:anim calcmode="lin" valueType="num">
                                      <p:cBhvr>
                                        <p:cTn dur="500" fill="hold" id="9"/>
                                        <p:tgtEl>
                                          <p:spTgt spid="91"/>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
                                        <p:tgtEl>
                                          <p:spTgt spid="91"/>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1" tmFilter="0,0; .5, 1; 1, 1"/>
                                        <p:tgtEl>
                                          <p:spTgt spid="91"/>
                                        </p:tgtEl>
                                      </p:cBhvr>
                                    </p:animEffect>
                                  </p:childTnLst>
                                </p:cTn>
                              </p:par>
                              <p:par>
                                <p:cTn fill="hold" id="12" nodeType="withEffect" presetClass="entr" presetID="2" presetSubtype="8">
                                  <p:stCondLst>
                                    <p:cond delay="250"/>
                                  </p:stCondLst>
                                  <p:childTnLst>
                                    <p:set>
                                      <p:cBhvr>
                                        <p:cTn dur="1" fill="hold" id="13">
                                          <p:stCondLst>
                                            <p:cond delay="0"/>
                                          </p:stCondLst>
                                        </p:cTn>
                                        <p:tgtEl>
                                          <p:spTgt spid="98"/>
                                        </p:tgtEl>
                                        <p:attrNameLst>
                                          <p:attrName>style.visibility</p:attrName>
                                        </p:attrNameLst>
                                      </p:cBhvr>
                                      <p:to>
                                        <p:strVal val="visible"/>
                                      </p:to>
                                    </p:set>
                                    <p:anim calcmode="lin" valueType="num">
                                      <p:cBhvr additive="base">
                                        <p:cTn dur="500" fill="hold" id="14"/>
                                        <p:tgtEl>
                                          <p:spTgt spid="98"/>
                                        </p:tgtEl>
                                        <p:attrNameLst>
                                          <p:attrName>ppt_x</p:attrName>
                                        </p:attrNameLst>
                                      </p:cBhvr>
                                      <p:tavLst>
                                        <p:tav tm="0">
                                          <p:val>
                                            <p:strVal val="0-#ppt_w/2"/>
                                          </p:val>
                                        </p:tav>
                                        <p:tav tm="100000">
                                          <p:val>
                                            <p:strVal val="#ppt_x"/>
                                          </p:val>
                                        </p:tav>
                                      </p:tavLst>
                                    </p:anim>
                                    <p:anim calcmode="lin" valueType="num">
                                      <p:cBhvr additive="base">
                                        <p:cTn dur="500" fill="hold" id="15"/>
                                        <p:tgtEl>
                                          <p:spTgt spid="98"/>
                                        </p:tgtEl>
                                        <p:attrNameLst>
                                          <p:attrName>ppt_y</p:attrName>
                                        </p:attrNameLst>
                                      </p:cBhvr>
                                      <p:tavLst>
                                        <p:tav tm="0">
                                          <p:val>
                                            <p:strVal val="#ppt_y"/>
                                          </p:val>
                                        </p:tav>
                                        <p:tav tm="100000">
                                          <p:val>
                                            <p:strVal val="#ppt_y"/>
                                          </p:val>
                                        </p:tav>
                                      </p:tavLst>
                                    </p:anim>
                                  </p:childTnLst>
                                </p:cTn>
                              </p:par>
                              <p:par>
                                <p:cTn fill="hold" id="16" nodeType="withEffect" presetClass="entr" presetID="2" presetSubtype="2">
                                  <p:stCondLst>
                                    <p:cond delay="250"/>
                                  </p:stCondLst>
                                  <p:childTnLst>
                                    <p:set>
                                      <p:cBhvr>
                                        <p:cTn dur="1" fill="hold" id="17">
                                          <p:stCondLst>
                                            <p:cond delay="0"/>
                                          </p:stCondLst>
                                        </p:cTn>
                                        <p:tgtEl>
                                          <p:spTgt spid="95"/>
                                        </p:tgtEl>
                                        <p:attrNameLst>
                                          <p:attrName>style.visibility</p:attrName>
                                        </p:attrNameLst>
                                      </p:cBhvr>
                                      <p:to>
                                        <p:strVal val="visible"/>
                                      </p:to>
                                    </p:set>
                                    <p:anim calcmode="lin" valueType="num">
                                      <p:cBhvr additive="base">
                                        <p:cTn dur="500" fill="hold" id="18"/>
                                        <p:tgtEl>
                                          <p:spTgt spid="95"/>
                                        </p:tgtEl>
                                        <p:attrNameLst>
                                          <p:attrName>ppt_x</p:attrName>
                                        </p:attrNameLst>
                                      </p:cBhvr>
                                      <p:tavLst>
                                        <p:tav tm="0">
                                          <p:val>
                                            <p:strVal val="1+#ppt_w/2"/>
                                          </p:val>
                                        </p:tav>
                                        <p:tav tm="100000">
                                          <p:val>
                                            <p:strVal val="#ppt_x"/>
                                          </p:val>
                                        </p:tav>
                                      </p:tavLst>
                                    </p:anim>
                                    <p:anim calcmode="lin" valueType="num">
                                      <p:cBhvr additive="base">
                                        <p:cTn dur="500" fill="hold" id="19"/>
                                        <p:tgtEl>
                                          <p:spTgt spid="95"/>
                                        </p:tgtEl>
                                        <p:attrNameLst>
                                          <p:attrName>ppt_y</p:attrName>
                                        </p:attrNameLst>
                                      </p:cBhvr>
                                      <p:tavLst>
                                        <p:tav tm="0">
                                          <p:val>
                                            <p:strVal val="#ppt_y"/>
                                          </p:val>
                                        </p:tav>
                                        <p:tav tm="100000">
                                          <p:val>
                                            <p:strVal val="#ppt_y"/>
                                          </p:val>
                                        </p:tav>
                                      </p:tavLst>
                                    </p:anim>
                                  </p:childTnLst>
                                </p:cTn>
                              </p:par>
                              <p:par>
                                <p:cTn fill="hold" id="20" nodeType="withEffect" presetClass="entr" presetID="2" presetSubtype="8">
                                  <p:stCondLst>
                                    <p:cond delay="250"/>
                                  </p:stCondLst>
                                  <p:childTnLst>
                                    <p:set>
                                      <p:cBhvr>
                                        <p:cTn dur="1" fill="hold" id="21">
                                          <p:stCondLst>
                                            <p:cond delay="0"/>
                                          </p:stCondLst>
                                        </p:cTn>
                                        <p:tgtEl>
                                          <p:spTgt spid="102"/>
                                        </p:tgtEl>
                                        <p:attrNameLst>
                                          <p:attrName>style.visibility</p:attrName>
                                        </p:attrNameLst>
                                      </p:cBhvr>
                                      <p:to>
                                        <p:strVal val="visible"/>
                                      </p:to>
                                    </p:set>
                                    <p:anim calcmode="lin" valueType="num">
                                      <p:cBhvr additive="base">
                                        <p:cTn dur="500" fill="hold" id="22"/>
                                        <p:tgtEl>
                                          <p:spTgt spid="102"/>
                                        </p:tgtEl>
                                        <p:attrNameLst>
                                          <p:attrName>ppt_x</p:attrName>
                                        </p:attrNameLst>
                                      </p:cBhvr>
                                      <p:tavLst>
                                        <p:tav tm="0">
                                          <p:val>
                                            <p:strVal val="0-#ppt_w/2"/>
                                          </p:val>
                                        </p:tav>
                                        <p:tav tm="100000">
                                          <p:val>
                                            <p:strVal val="#ppt_x"/>
                                          </p:val>
                                        </p:tav>
                                      </p:tavLst>
                                    </p:anim>
                                    <p:anim calcmode="lin" valueType="num">
                                      <p:cBhvr additive="base">
                                        <p:cTn dur="500" fill="hold" id="23"/>
                                        <p:tgtEl>
                                          <p:spTgt spid="102"/>
                                        </p:tgtEl>
                                        <p:attrNameLst>
                                          <p:attrName>ppt_y</p:attrName>
                                        </p:attrNameLst>
                                      </p:cBhvr>
                                      <p:tavLst>
                                        <p:tav tm="0">
                                          <p:val>
                                            <p:strVal val="#ppt_y"/>
                                          </p:val>
                                        </p:tav>
                                        <p:tav tm="100000">
                                          <p:val>
                                            <p:strVal val="#ppt_y"/>
                                          </p:val>
                                        </p:tav>
                                      </p:tavLst>
                                    </p:anim>
                                  </p:childTnLst>
                                </p:cTn>
                              </p:par>
                              <p:par>
                                <p:cTn fill="hold" id="24" nodeType="withEffect" presetClass="entr" presetID="2" presetSubtype="2">
                                  <p:stCondLst>
                                    <p:cond delay="250"/>
                                  </p:stCondLst>
                                  <p:childTnLst>
                                    <p:set>
                                      <p:cBhvr>
                                        <p:cTn dur="1" fill="hold" id="25">
                                          <p:stCondLst>
                                            <p:cond delay="0"/>
                                          </p:stCondLst>
                                        </p:cTn>
                                        <p:tgtEl>
                                          <p:spTgt spid="101"/>
                                        </p:tgtEl>
                                        <p:attrNameLst>
                                          <p:attrName>style.visibility</p:attrName>
                                        </p:attrNameLst>
                                      </p:cBhvr>
                                      <p:to>
                                        <p:strVal val="visible"/>
                                      </p:to>
                                    </p:set>
                                    <p:anim calcmode="lin" valueType="num">
                                      <p:cBhvr additive="base">
                                        <p:cTn dur="500" fill="hold" id="26"/>
                                        <p:tgtEl>
                                          <p:spTgt spid="101"/>
                                        </p:tgtEl>
                                        <p:attrNameLst>
                                          <p:attrName>ppt_x</p:attrName>
                                        </p:attrNameLst>
                                      </p:cBhvr>
                                      <p:tavLst>
                                        <p:tav tm="0">
                                          <p:val>
                                            <p:strVal val="1+#ppt_w/2"/>
                                          </p:val>
                                        </p:tav>
                                        <p:tav tm="100000">
                                          <p:val>
                                            <p:strVal val="#ppt_x"/>
                                          </p:val>
                                        </p:tav>
                                      </p:tavLst>
                                    </p:anim>
                                    <p:anim calcmode="lin" valueType="num">
                                      <p:cBhvr additive="base">
                                        <p:cTn dur="500" fill="hold" id="27"/>
                                        <p:tgtEl>
                                          <p:spTgt spid="101"/>
                                        </p:tgtEl>
                                        <p:attrNameLst>
                                          <p:attrName>ppt_y</p:attrName>
                                        </p:attrNameLst>
                                      </p:cBhvr>
                                      <p:tavLst>
                                        <p:tav tm="0">
                                          <p:val>
                                            <p:strVal val="#ppt_y"/>
                                          </p:val>
                                        </p:tav>
                                        <p:tav tm="100000">
                                          <p:val>
                                            <p:strVal val="#ppt_y"/>
                                          </p:val>
                                        </p:tav>
                                      </p:tavLst>
                                    </p:anim>
                                  </p:childTnLst>
                                </p:cTn>
                              </p:par>
                            </p:childTnLst>
                          </p:cTn>
                        </p:par>
                        <p:par>
                          <p:cTn fill="hold" id="28" nodeType="afterGroup">
                            <p:stCondLst>
                              <p:cond delay="750"/>
                            </p:stCondLst>
                            <p:childTnLst>
                              <p:par>
                                <p:cTn fill="hold" id="29" nodeType="afterEffect" presetClass="entr" presetID="12" presetSubtype="4">
                                  <p:stCondLst>
                                    <p:cond delay="0"/>
                                  </p:stCondLst>
                                  <p:childTnLst>
                                    <p:set>
                                      <p:cBhvr>
                                        <p:cTn dur="1" fill="hold" id="30">
                                          <p:stCondLst>
                                            <p:cond delay="0"/>
                                          </p:stCondLst>
                                        </p:cTn>
                                        <p:tgtEl>
                                          <p:spTgt spid="24"/>
                                        </p:tgtEl>
                                        <p:attrNameLst>
                                          <p:attrName>style.visibility</p:attrName>
                                        </p:attrNameLst>
                                      </p:cBhvr>
                                      <p:to>
                                        <p:strVal val="visible"/>
                                      </p:to>
                                    </p:set>
                                    <p:anim calcmode="lin" valueType="num">
                                      <p:cBhvr additive="base">
                                        <p:cTn dur="500" id="31"/>
                                        <p:tgtEl>
                                          <p:spTgt spid="24"/>
                                        </p:tgtEl>
                                        <p:attrNameLst>
                                          <p:attrName>ppt_y</p:attrName>
                                        </p:attrNameLst>
                                      </p:cBhvr>
                                      <p:tavLst>
                                        <p:tav tm="0">
                                          <p:val>
                                            <p:strVal val="#ppt_y+#ppt_h*1.125000"/>
                                          </p:val>
                                        </p:tav>
                                        <p:tav tm="100000">
                                          <p:val>
                                            <p:strVal val="#ppt_y"/>
                                          </p:val>
                                        </p:tav>
                                      </p:tavLst>
                                    </p:anim>
                                    <p:animEffect filter="wipe(up)" transition="in">
                                      <p:cBhvr>
                                        <p:cTn dur="500" id="32"/>
                                        <p:tgtEl>
                                          <p:spTgt spid="24"/>
                                        </p:tgtEl>
                                      </p:cBhvr>
                                    </p:animEffect>
                                  </p:childTnLst>
                                </p:cTn>
                              </p:par>
                            </p:childTnLst>
                          </p:cTn>
                        </p:par>
                        <p:par>
                          <p:cTn fill="hold" id="33" nodeType="afterGroup">
                            <p:stCondLst>
                              <p:cond delay="1250"/>
                            </p:stCondLst>
                            <p:childTnLst>
                              <p:par>
                                <p:cTn fill="hold" grpId="0" id="34" nodeType="afterEffect" presetClass="entr" presetID="22" presetSubtype="8">
                                  <p:stCondLst>
                                    <p:cond delay="0"/>
                                  </p:stCondLst>
                                  <p:childTnLst>
                                    <p:set>
                                      <p:cBhvr>
                                        <p:cTn dur="1" fill="hold" id="35">
                                          <p:stCondLst>
                                            <p:cond delay="0"/>
                                          </p:stCondLst>
                                        </p:cTn>
                                        <p:tgtEl>
                                          <p:spTgt spid="27"/>
                                        </p:tgtEl>
                                        <p:attrNameLst>
                                          <p:attrName>style.visibility</p:attrName>
                                        </p:attrNameLst>
                                      </p:cBhvr>
                                      <p:to>
                                        <p:strVal val="visible"/>
                                      </p:to>
                                    </p:set>
                                    <p:animEffect filter="wipe(left)" transition="in">
                                      <p:cBhvr>
                                        <p:cTn dur="300" id="36"/>
                                        <p:tgtEl>
                                          <p:spTgt spid="27"/>
                                        </p:tgtEl>
                                      </p:cBhvr>
                                    </p:animEffect>
                                  </p:childTnLst>
                                </p:cTn>
                              </p:par>
                            </p:childTnLst>
                          </p:cTn>
                        </p:par>
                        <p:par>
                          <p:cTn fill="hold" id="37" nodeType="afterGroup">
                            <p:stCondLst>
                              <p:cond delay="1550"/>
                            </p:stCondLst>
                            <p:childTnLst>
                              <p:par>
                                <p:cTn fill="hold" id="38" nodeType="afterEffect" presetClass="entr" presetID="12" presetSubtype="4">
                                  <p:stCondLst>
                                    <p:cond delay="0"/>
                                  </p:stCondLst>
                                  <p:childTnLst>
                                    <p:set>
                                      <p:cBhvr>
                                        <p:cTn dur="1" fill="hold" id="39">
                                          <p:stCondLst>
                                            <p:cond delay="0"/>
                                          </p:stCondLst>
                                        </p:cTn>
                                        <p:tgtEl>
                                          <p:spTgt spid="28"/>
                                        </p:tgtEl>
                                        <p:attrNameLst>
                                          <p:attrName>style.visibility</p:attrName>
                                        </p:attrNameLst>
                                      </p:cBhvr>
                                      <p:to>
                                        <p:strVal val="visible"/>
                                      </p:to>
                                    </p:set>
                                    <p:anim calcmode="lin" valueType="num">
                                      <p:cBhvr additive="base">
                                        <p:cTn dur="500" id="40"/>
                                        <p:tgtEl>
                                          <p:spTgt spid="28"/>
                                        </p:tgtEl>
                                        <p:attrNameLst>
                                          <p:attrName>ppt_y</p:attrName>
                                        </p:attrNameLst>
                                      </p:cBhvr>
                                      <p:tavLst>
                                        <p:tav tm="0">
                                          <p:val>
                                            <p:strVal val="#ppt_y+#ppt_h*1.125000"/>
                                          </p:val>
                                        </p:tav>
                                        <p:tav tm="100000">
                                          <p:val>
                                            <p:strVal val="#ppt_y"/>
                                          </p:val>
                                        </p:tav>
                                      </p:tavLst>
                                    </p:anim>
                                    <p:animEffect filter="wipe(up)" transition="in">
                                      <p:cBhvr>
                                        <p:cTn dur="500" id="41"/>
                                        <p:tgtEl>
                                          <p:spTgt spid="28"/>
                                        </p:tgtEl>
                                      </p:cBhvr>
                                    </p:animEffect>
                                  </p:childTnLst>
                                </p:cTn>
                              </p:par>
                            </p:childTnLst>
                          </p:cTn>
                        </p:par>
                        <p:par>
                          <p:cTn fill="hold" id="42" nodeType="afterGroup">
                            <p:stCondLst>
                              <p:cond delay="2050"/>
                            </p:stCondLst>
                            <p:childTnLst>
                              <p:par>
                                <p:cTn fill="hold" grpId="0" id="43" nodeType="afterEffect" presetClass="entr" presetID="22" presetSubtype="8">
                                  <p:stCondLst>
                                    <p:cond delay="0"/>
                                  </p:stCondLst>
                                  <p:childTnLst>
                                    <p:set>
                                      <p:cBhvr>
                                        <p:cTn dur="1" fill="hold" id="44">
                                          <p:stCondLst>
                                            <p:cond delay="0"/>
                                          </p:stCondLst>
                                        </p:cTn>
                                        <p:tgtEl>
                                          <p:spTgt spid="31"/>
                                        </p:tgtEl>
                                        <p:attrNameLst>
                                          <p:attrName>style.visibility</p:attrName>
                                        </p:attrNameLst>
                                      </p:cBhvr>
                                      <p:to>
                                        <p:strVal val="visible"/>
                                      </p:to>
                                    </p:set>
                                    <p:animEffect filter="wipe(left)" transition="in">
                                      <p:cBhvr>
                                        <p:cTn dur="300" id="45"/>
                                        <p:tgtEl>
                                          <p:spTgt spid="31"/>
                                        </p:tgtEl>
                                      </p:cBhvr>
                                    </p:animEffect>
                                  </p:childTnLst>
                                </p:cTn>
                              </p:par>
                            </p:childTnLst>
                          </p:cTn>
                        </p:par>
                        <p:par>
                          <p:cTn fill="hold" id="46" nodeType="afterGroup">
                            <p:stCondLst>
                              <p:cond delay="2350"/>
                            </p:stCondLst>
                            <p:childTnLst>
                              <p:par>
                                <p:cTn fill="hold" id="47" nodeType="afterEffect" presetClass="entr" presetID="12" presetSubtype="4">
                                  <p:stCondLst>
                                    <p:cond delay="0"/>
                                  </p:stCondLst>
                                  <p:childTnLst>
                                    <p:set>
                                      <p:cBhvr>
                                        <p:cTn dur="1" fill="hold" id="48">
                                          <p:stCondLst>
                                            <p:cond delay="0"/>
                                          </p:stCondLst>
                                        </p:cTn>
                                        <p:tgtEl>
                                          <p:spTgt spid="32"/>
                                        </p:tgtEl>
                                        <p:attrNameLst>
                                          <p:attrName>style.visibility</p:attrName>
                                        </p:attrNameLst>
                                      </p:cBhvr>
                                      <p:to>
                                        <p:strVal val="visible"/>
                                      </p:to>
                                    </p:set>
                                    <p:anim calcmode="lin" valueType="num">
                                      <p:cBhvr additive="base">
                                        <p:cTn dur="500" id="49"/>
                                        <p:tgtEl>
                                          <p:spTgt spid="32"/>
                                        </p:tgtEl>
                                        <p:attrNameLst>
                                          <p:attrName>ppt_y</p:attrName>
                                        </p:attrNameLst>
                                      </p:cBhvr>
                                      <p:tavLst>
                                        <p:tav tm="0">
                                          <p:val>
                                            <p:strVal val="#ppt_y+#ppt_h*1.125000"/>
                                          </p:val>
                                        </p:tav>
                                        <p:tav tm="100000">
                                          <p:val>
                                            <p:strVal val="#ppt_y"/>
                                          </p:val>
                                        </p:tav>
                                      </p:tavLst>
                                    </p:anim>
                                    <p:animEffect filter="wipe(up)" transition="in">
                                      <p:cBhvr>
                                        <p:cTn dur="500" id="50"/>
                                        <p:tgtEl>
                                          <p:spTgt spid="32"/>
                                        </p:tgtEl>
                                      </p:cBhvr>
                                    </p:animEffect>
                                  </p:childTnLst>
                                </p:cTn>
                              </p:par>
                            </p:childTnLst>
                          </p:cTn>
                        </p:par>
                        <p:par>
                          <p:cTn fill="hold" id="51" nodeType="afterGroup">
                            <p:stCondLst>
                              <p:cond delay="2850"/>
                            </p:stCondLst>
                            <p:childTnLst>
                              <p:par>
                                <p:cTn fill="hold" grpId="0" id="52" nodeType="afterEffect" presetClass="entr" presetID="22" presetSubtype="8">
                                  <p:stCondLst>
                                    <p:cond delay="0"/>
                                  </p:stCondLst>
                                  <p:childTnLst>
                                    <p:set>
                                      <p:cBhvr>
                                        <p:cTn dur="1" fill="hold" id="53">
                                          <p:stCondLst>
                                            <p:cond delay="0"/>
                                          </p:stCondLst>
                                        </p:cTn>
                                        <p:tgtEl>
                                          <p:spTgt spid="35"/>
                                        </p:tgtEl>
                                        <p:attrNameLst>
                                          <p:attrName>style.visibility</p:attrName>
                                        </p:attrNameLst>
                                      </p:cBhvr>
                                      <p:to>
                                        <p:strVal val="visible"/>
                                      </p:to>
                                    </p:set>
                                    <p:animEffect filter="wipe(left)" transition="in">
                                      <p:cBhvr>
                                        <p:cTn dur="300" id="54"/>
                                        <p:tgtEl>
                                          <p:spTgt spid="35"/>
                                        </p:tgtEl>
                                      </p:cBhvr>
                                    </p:animEffect>
                                  </p:childTnLst>
                                </p:cTn>
                              </p:par>
                            </p:childTnLst>
                          </p:cTn>
                        </p:par>
                        <p:par>
                          <p:cTn fill="hold" id="55" nodeType="afterGroup">
                            <p:stCondLst>
                              <p:cond delay="3150"/>
                            </p:stCondLst>
                            <p:childTnLst>
                              <p:par>
                                <p:cTn fill="hold" id="56" nodeType="afterEffect" presetClass="entr" presetID="12" presetSubtype="4">
                                  <p:stCondLst>
                                    <p:cond delay="0"/>
                                  </p:stCondLst>
                                  <p:childTnLst>
                                    <p:set>
                                      <p:cBhvr>
                                        <p:cTn dur="1" fill="hold" id="57">
                                          <p:stCondLst>
                                            <p:cond delay="0"/>
                                          </p:stCondLst>
                                        </p:cTn>
                                        <p:tgtEl>
                                          <p:spTgt spid="36"/>
                                        </p:tgtEl>
                                        <p:attrNameLst>
                                          <p:attrName>style.visibility</p:attrName>
                                        </p:attrNameLst>
                                      </p:cBhvr>
                                      <p:to>
                                        <p:strVal val="visible"/>
                                      </p:to>
                                    </p:set>
                                    <p:anim calcmode="lin" valueType="num">
                                      <p:cBhvr additive="base">
                                        <p:cTn dur="500" id="58"/>
                                        <p:tgtEl>
                                          <p:spTgt spid="36"/>
                                        </p:tgtEl>
                                        <p:attrNameLst>
                                          <p:attrName>ppt_y</p:attrName>
                                        </p:attrNameLst>
                                      </p:cBhvr>
                                      <p:tavLst>
                                        <p:tav tm="0">
                                          <p:val>
                                            <p:strVal val="#ppt_y+#ppt_h*1.125000"/>
                                          </p:val>
                                        </p:tav>
                                        <p:tav tm="100000">
                                          <p:val>
                                            <p:strVal val="#ppt_y"/>
                                          </p:val>
                                        </p:tav>
                                      </p:tavLst>
                                    </p:anim>
                                    <p:animEffect filter="wipe(up)" transition="in">
                                      <p:cBhvr>
                                        <p:cTn dur="500" id="59"/>
                                        <p:tgtEl>
                                          <p:spTgt spid="36"/>
                                        </p:tgtEl>
                                      </p:cBhvr>
                                    </p:animEffect>
                                  </p:childTnLst>
                                </p:cTn>
                              </p:par>
                            </p:childTnLst>
                          </p:cTn>
                        </p:par>
                        <p:par>
                          <p:cTn fill="hold" id="60" nodeType="afterGroup">
                            <p:stCondLst>
                              <p:cond delay="3650"/>
                            </p:stCondLst>
                            <p:childTnLst>
                              <p:par>
                                <p:cTn fill="hold" grpId="0" id="61" nodeType="afterEffect" presetClass="entr" presetID="22" presetSubtype="8">
                                  <p:stCondLst>
                                    <p:cond delay="0"/>
                                  </p:stCondLst>
                                  <p:childTnLst>
                                    <p:set>
                                      <p:cBhvr>
                                        <p:cTn dur="1" fill="hold" id="62">
                                          <p:stCondLst>
                                            <p:cond delay="0"/>
                                          </p:stCondLst>
                                        </p:cTn>
                                        <p:tgtEl>
                                          <p:spTgt spid="39"/>
                                        </p:tgtEl>
                                        <p:attrNameLst>
                                          <p:attrName>style.visibility</p:attrName>
                                        </p:attrNameLst>
                                      </p:cBhvr>
                                      <p:to>
                                        <p:strVal val="visible"/>
                                      </p:to>
                                    </p:set>
                                    <p:animEffect filter="wipe(left)" transition="in">
                                      <p:cBhvr>
                                        <p:cTn dur="300" id="63"/>
                                        <p:tgtEl>
                                          <p:spTgt spid="39"/>
                                        </p:tgtEl>
                                      </p:cBhvr>
                                    </p:animEffect>
                                  </p:childTnLst>
                                </p:cTn>
                              </p:par>
                            </p:childTnLst>
                          </p:cTn>
                        </p:par>
                        <p:par>
                          <p:cTn fill="hold" id="64" nodeType="afterGroup">
                            <p:stCondLst>
                              <p:cond delay="3950"/>
                            </p:stCondLst>
                            <p:childTnLst>
                              <p:par>
                                <p:cTn fill="hold" grpId="0" id="65" nodeType="afterEffect" presetClass="entr" presetID="42" presetSubtype="0">
                                  <p:stCondLst>
                                    <p:cond delay="0"/>
                                  </p:stCondLst>
                                  <p:childTnLst>
                                    <p:set>
                                      <p:cBhvr>
                                        <p:cTn dur="1" fill="hold" id="66">
                                          <p:stCondLst>
                                            <p:cond delay="0"/>
                                          </p:stCondLst>
                                        </p:cTn>
                                        <p:tgtEl>
                                          <p:spTgt spid="40"/>
                                        </p:tgtEl>
                                        <p:attrNameLst>
                                          <p:attrName>style.visibility</p:attrName>
                                        </p:attrNameLst>
                                      </p:cBhvr>
                                      <p:to>
                                        <p:strVal val="visible"/>
                                      </p:to>
                                    </p:set>
                                    <p:animEffect filter="fade" transition="in">
                                      <p:cBhvr>
                                        <p:cTn dur="1000" id="67"/>
                                        <p:tgtEl>
                                          <p:spTgt spid="40"/>
                                        </p:tgtEl>
                                      </p:cBhvr>
                                    </p:animEffect>
                                    <p:anim calcmode="lin" valueType="num">
                                      <p:cBhvr>
                                        <p:cTn dur="1000" fill="hold" id="68"/>
                                        <p:tgtEl>
                                          <p:spTgt spid="40"/>
                                        </p:tgtEl>
                                        <p:attrNameLst>
                                          <p:attrName>ppt_x</p:attrName>
                                        </p:attrNameLst>
                                      </p:cBhvr>
                                      <p:tavLst>
                                        <p:tav tm="0">
                                          <p:val>
                                            <p:strVal val="#ppt_x"/>
                                          </p:val>
                                        </p:tav>
                                        <p:tav tm="100000">
                                          <p:val>
                                            <p:strVal val="#ppt_x"/>
                                          </p:val>
                                        </p:tav>
                                      </p:tavLst>
                                    </p:anim>
                                    <p:anim calcmode="lin" valueType="num">
                                      <p:cBhvr>
                                        <p:cTn dur="1000" fill="hold" id="69"/>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1"/>
      <p:bldP grpId="0" spid="27"/>
      <p:bldP grpId="0" spid="31"/>
      <p:bldP grpId="0" spid="35"/>
      <p:bldP grpId="0" spid="39"/>
      <p:bldP grpId="0" spid="40"/>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91" name="TextBox 90"/>
          <p:cNvSpPr txBox="1"/>
          <p:nvPr/>
        </p:nvSpPr>
        <p:spPr>
          <a:xfrm>
            <a:off x="4770648" y="188640"/>
            <a:ext cx="2623083" cy="457200"/>
          </a:xfrm>
          <a:prstGeom prst="rect">
            <a:avLst/>
          </a:prstGeom>
          <a:noFill/>
        </p:spPr>
        <p:txBody>
          <a:bodyPr rtlCol="0" wrap="square">
            <a:spAutoFit/>
          </a:bodyPr>
          <a:lstStyle/>
          <a:p>
            <a:pPr algn="ctr"/>
            <a:r>
              <a:rPr altLang="en-US" b="1" lang="zh-CN" sz="2400">
                <a:solidFill>
                  <a:schemeClr val="tx1">
                    <a:lumMod val="50000"/>
                    <a:lumOff val="50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完成项目之一</a:t>
            </a:r>
          </a:p>
        </p:txBody>
      </p:sp>
      <p:cxnSp>
        <p:nvCxnSpPr>
          <p:cNvPr id="95" name="直接连接符 94"/>
          <p:cNvCxnSpPr/>
          <p:nvPr/>
        </p:nvCxnSpPr>
        <p:spPr>
          <a:xfrm>
            <a:off x="7393731" y="419473"/>
            <a:ext cx="446449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a:off x="336947" y="423828"/>
            <a:ext cx="439248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a:off x="7393731" y="476672"/>
            <a:ext cx="4464496"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a:off x="336947" y="481027"/>
            <a:ext cx="4392488"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5" name="组合 14"/>
          <p:cNvGrpSpPr/>
          <p:nvPr/>
        </p:nvGrpSpPr>
        <p:grpSpPr>
          <a:xfrm>
            <a:off x="642162" y="2163111"/>
            <a:ext cx="1237382" cy="1115636"/>
            <a:chOff x="2713211" y="1988840"/>
            <a:chExt cx="1610824" cy="1452335"/>
          </a:xfrm>
        </p:grpSpPr>
        <p:sp>
          <p:nvSpPr>
            <p:cNvPr id="16" name="Freeform 5"/>
            <p:cNvSpPr/>
            <p:nvPr/>
          </p:nvSpPr>
          <p:spPr bwMode="auto">
            <a:xfrm>
              <a:off x="2713211" y="1988840"/>
              <a:ext cx="1610824" cy="1452335"/>
            </a:xfrm>
            <a:custGeom>
              <a:gdLst>
                <a:gd fmla="*/ 2151 w 2740" name="T0"/>
                <a:gd fmla="*/ 2315 h 2446" name="T1"/>
                <a:gd fmla="*/ 2055 w 2740" name="T2"/>
                <a:gd fmla="*/ 2410 h 2446" name="T3"/>
                <a:gd fmla="*/ 1918 w 2740" name="T4"/>
                <a:gd fmla="*/ 2445 h 2446" name="T5"/>
                <a:gd fmla="*/ 816 w 2740" name="T6"/>
                <a:gd fmla="*/ 2445 h 2446" name="T7"/>
                <a:gd fmla="*/ 685 w 2740" name="T8"/>
                <a:gd fmla="*/ 2410 h 2446" name="T9"/>
                <a:gd fmla="*/ 589 w 2740" name="T10"/>
                <a:gd fmla="*/ 2314 h 2446" name="T11"/>
                <a:gd fmla="*/ 36 w 2740" name="T12"/>
                <a:gd fmla="*/ 1356 h 2446" name="T13"/>
                <a:gd fmla="*/ 0 w 2740" name="T14"/>
                <a:gd fmla="*/ 1223 h 2446" name="T15"/>
                <a:gd fmla="*/ 36 w 2740" name="T16"/>
                <a:gd fmla="*/ 1089 h 2446" name="T17"/>
                <a:gd fmla="*/ 587 w 2740" name="T18"/>
                <a:gd fmla="*/ 135 h 2446" name="T19"/>
                <a:gd fmla="*/ 685 w 2740" name="T20"/>
                <a:gd fmla="*/ 37 h 2446" name="T21"/>
                <a:gd fmla="*/ 810 w 2740" name="T22"/>
                <a:gd fmla="*/ 1 h 2446" name="T23"/>
                <a:gd fmla="*/ 1916 w 2740" name="T24"/>
                <a:gd fmla="*/ 1 h 2446" name="T25"/>
                <a:gd fmla="*/ 2055 w 2740" name="T26"/>
                <a:gd fmla="*/ 37 h 2446" name="T27"/>
                <a:gd fmla="*/ 2151 w 2740" name="T28"/>
                <a:gd fmla="*/ 132 h 2446" name="T29"/>
                <a:gd fmla="*/ 2702 w 2740" name="T30"/>
                <a:gd fmla="*/ 1086 h 2446" name="T31"/>
                <a:gd fmla="*/ 2740 w 2740" name="T32"/>
                <a:gd fmla="*/ 1223 h 2446" name="T33"/>
                <a:gd fmla="*/ 2701 w 2740" name="T34"/>
                <a:gd fmla="*/ 1361 h 2446" name="T35"/>
                <a:gd fmla="*/ 2151 w 2740" name="T36"/>
                <a:gd fmla="*/ 2315 h 244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446" w="2740">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405F8F"/>
            </a:solidFill>
            <a:ln cap="flat" w="9525">
              <a:noFill/>
              <a:prstDash val="solid"/>
              <a:miter lim="800000"/>
            </a:ln>
            <a:effectLst>
              <a:outerShdw algn="tl" blurRad="431800" dir="2700000" dist="88900" rotWithShape="0">
                <a:prstClr val="black">
                  <a:alpha val="40000"/>
                </a:prstClr>
              </a:outerShdw>
            </a:effectLst>
          </p:spPr>
          <p:txBody>
            <a:bodyPr anchor="t" anchorCtr="0" bIns="45720" compatLnSpc="1" lIns="91440" numCol="1" rIns="91440" tIns="45720" vert="horz" wrap="square"/>
            <a:lstStyle/>
            <a:p>
              <a:endParaRPr altLang="en-US" lang="zh-CN">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17" name="Freeform 5"/>
            <p:cNvSpPr/>
            <p:nvPr/>
          </p:nvSpPr>
          <p:spPr bwMode="auto">
            <a:xfrm>
              <a:off x="2838739" y="2087520"/>
              <a:ext cx="1359768" cy="1254975"/>
            </a:xfrm>
            <a:custGeom>
              <a:gdLst>
                <a:gd fmla="*/ 2151 w 2740" name="T0"/>
                <a:gd fmla="*/ 2315 h 2446" name="T1"/>
                <a:gd fmla="*/ 2055 w 2740" name="T2"/>
                <a:gd fmla="*/ 2410 h 2446" name="T3"/>
                <a:gd fmla="*/ 1918 w 2740" name="T4"/>
                <a:gd fmla="*/ 2445 h 2446" name="T5"/>
                <a:gd fmla="*/ 816 w 2740" name="T6"/>
                <a:gd fmla="*/ 2445 h 2446" name="T7"/>
                <a:gd fmla="*/ 685 w 2740" name="T8"/>
                <a:gd fmla="*/ 2410 h 2446" name="T9"/>
                <a:gd fmla="*/ 589 w 2740" name="T10"/>
                <a:gd fmla="*/ 2314 h 2446" name="T11"/>
                <a:gd fmla="*/ 36 w 2740" name="T12"/>
                <a:gd fmla="*/ 1356 h 2446" name="T13"/>
                <a:gd fmla="*/ 0 w 2740" name="T14"/>
                <a:gd fmla="*/ 1223 h 2446" name="T15"/>
                <a:gd fmla="*/ 36 w 2740" name="T16"/>
                <a:gd fmla="*/ 1089 h 2446" name="T17"/>
                <a:gd fmla="*/ 587 w 2740" name="T18"/>
                <a:gd fmla="*/ 135 h 2446" name="T19"/>
                <a:gd fmla="*/ 685 w 2740" name="T20"/>
                <a:gd fmla="*/ 37 h 2446" name="T21"/>
                <a:gd fmla="*/ 810 w 2740" name="T22"/>
                <a:gd fmla="*/ 1 h 2446" name="T23"/>
                <a:gd fmla="*/ 1916 w 2740" name="T24"/>
                <a:gd fmla="*/ 1 h 2446" name="T25"/>
                <a:gd fmla="*/ 2055 w 2740" name="T26"/>
                <a:gd fmla="*/ 37 h 2446" name="T27"/>
                <a:gd fmla="*/ 2151 w 2740" name="T28"/>
                <a:gd fmla="*/ 132 h 2446" name="T29"/>
                <a:gd fmla="*/ 2702 w 2740" name="T30"/>
                <a:gd fmla="*/ 1086 h 2446" name="T31"/>
                <a:gd fmla="*/ 2740 w 2740" name="T32"/>
                <a:gd fmla="*/ 1223 h 2446" name="T33"/>
                <a:gd fmla="*/ 2701 w 2740" name="T34"/>
                <a:gd fmla="*/ 1361 h 2446" name="T35"/>
                <a:gd fmla="*/ 2151 w 2740" name="T36"/>
                <a:gd fmla="*/ 2315 h 244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446" w="2740">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blipFill>
              <a:blip r:embed="rId3"/>
              <a:stretch>
                <a:fillRect b="-151558" l="-167158" r="-198372" t="-31921"/>
              </a:stretch>
            </a:blipFill>
            <a:ln cap="flat" w="9525">
              <a:noFill/>
              <a:prstDash val="solid"/>
              <a:miter lim="800000"/>
            </a:ln>
            <a:effectLst>
              <a:outerShdw algn="tl" blurRad="50800" dir="2700000" dist="38100" rotWithShape="0">
                <a:prstClr val="black">
                  <a:alpha val="40000"/>
                </a:prstClr>
              </a:outerShdw>
            </a:effectLst>
          </p:spPr>
          <p:txBody>
            <a:bodyPr anchor="t" anchorCtr="0" bIns="45720" compatLnSpc="1" lIns="91440" numCol="1" rIns="91440" tIns="45720" vert="horz" wrap="square"/>
            <a:lstStyle/>
            <a:p>
              <a:endParaRPr altLang="en-US" lang="zh-CN">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grpSp>
      <p:grpSp>
        <p:nvGrpSpPr>
          <p:cNvPr id="18" name="组合 17"/>
          <p:cNvGrpSpPr/>
          <p:nvPr/>
        </p:nvGrpSpPr>
        <p:grpSpPr>
          <a:xfrm>
            <a:off x="5518076" y="5473689"/>
            <a:ext cx="926821" cy="835631"/>
            <a:chOff x="2713211" y="1988840"/>
            <a:chExt cx="1610824" cy="1452335"/>
          </a:xfrm>
        </p:grpSpPr>
        <p:sp>
          <p:nvSpPr>
            <p:cNvPr id="19" name="Freeform 5"/>
            <p:cNvSpPr/>
            <p:nvPr/>
          </p:nvSpPr>
          <p:spPr bwMode="auto">
            <a:xfrm>
              <a:off x="2713211" y="1988840"/>
              <a:ext cx="1610824" cy="1452335"/>
            </a:xfrm>
            <a:custGeom>
              <a:gdLst>
                <a:gd fmla="*/ 2151 w 2740" name="T0"/>
                <a:gd fmla="*/ 2315 h 2446" name="T1"/>
                <a:gd fmla="*/ 2055 w 2740" name="T2"/>
                <a:gd fmla="*/ 2410 h 2446" name="T3"/>
                <a:gd fmla="*/ 1918 w 2740" name="T4"/>
                <a:gd fmla="*/ 2445 h 2446" name="T5"/>
                <a:gd fmla="*/ 816 w 2740" name="T6"/>
                <a:gd fmla="*/ 2445 h 2446" name="T7"/>
                <a:gd fmla="*/ 685 w 2740" name="T8"/>
                <a:gd fmla="*/ 2410 h 2446" name="T9"/>
                <a:gd fmla="*/ 589 w 2740" name="T10"/>
                <a:gd fmla="*/ 2314 h 2446" name="T11"/>
                <a:gd fmla="*/ 36 w 2740" name="T12"/>
                <a:gd fmla="*/ 1356 h 2446" name="T13"/>
                <a:gd fmla="*/ 0 w 2740" name="T14"/>
                <a:gd fmla="*/ 1223 h 2446" name="T15"/>
                <a:gd fmla="*/ 36 w 2740" name="T16"/>
                <a:gd fmla="*/ 1089 h 2446" name="T17"/>
                <a:gd fmla="*/ 587 w 2740" name="T18"/>
                <a:gd fmla="*/ 135 h 2446" name="T19"/>
                <a:gd fmla="*/ 685 w 2740" name="T20"/>
                <a:gd fmla="*/ 37 h 2446" name="T21"/>
                <a:gd fmla="*/ 810 w 2740" name="T22"/>
                <a:gd fmla="*/ 1 h 2446" name="T23"/>
                <a:gd fmla="*/ 1916 w 2740" name="T24"/>
                <a:gd fmla="*/ 1 h 2446" name="T25"/>
                <a:gd fmla="*/ 2055 w 2740" name="T26"/>
                <a:gd fmla="*/ 37 h 2446" name="T27"/>
                <a:gd fmla="*/ 2151 w 2740" name="T28"/>
                <a:gd fmla="*/ 132 h 2446" name="T29"/>
                <a:gd fmla="*/ 2702 w 2740" name="T30"/>
                <a:gd fmla="*/ 1086 h 2446" name="T31"/>
                <a:gd fmla="*/ 2740 w 2740" name="T32"/>
                <a:gd fmla="*/ 1223 h 2446" name="T33"/>
                <a:gd fmla="*/ 2701 w 2740" name="T34"/>
                <a:gd fmla="*/ 1361 h 2446" name="T35"/>
                <a:gd fmla="*/ 2151 w 2740" name="T36"/>
                <a:gd fmla="*/ 2315 h 244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446" w="2740">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405F8F"/>
            </a:solidFill>
            <a:ln cap="flat" w="9525">
              <a:noFill/>
              <a:prstDash val="solid"/>
              <a:miter lim="800000"/>
            </a:ln>
            <a:effectLst>
              <a:outerShdw algn="tl" blurRad="431800" dir="2700000" dist="88900" rotWithShape="0">
                <a:prstClr val="black">
                  <a:alpha val="40000"/>
                </a:prstClr>
              </a:outerShdw>
            </a:effectLst>
          </p:spPr>
          <p:txBody>
            <a:bodyPr anchor="t" anchorCtr="0" bIns="45720" compatLnSpc="1" lIns="91440" numCol="1" rIns="91440" tIns="45720" vert="horz" wrap="square"/>
            <a:lstStyle/>
            <a:p>
              <a:endParaRPr altLang="en-US" lang="zh-CN">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20" name="Freeform 5"/>
            <p:cNvSpPr/>
            <p:nvPr/>
          </p:nvSpPr>
          <p:spPr bwMode="auto">
            <a:xfrm>
              <a:off x="2838739" y="2087520"/>
              <a:ext cx="1359768" cy="1254975"/>
            </a:xfrm>
            <a:custGeom>
              <a:gdLst>
                <a:gd fmla="*/ 2151 w 2740" name="T0"/>
                <a:gd fmla="*/ 2315 h 2446" name="T1"/>
                <a:gd fmla="*/ 2055 w 2740" name="T2"/>
                <a:gd fmla="*/ 2410 h 2446" name="T3"/>
                <a:gd fmla="*/ 1918 w 2740" name="T4"/>
                <a:gd fmla="*/ 2445 h 2446" name="T5"/>
                <a:gd fmla="*/ 816 w 2740" name="T6"/>
                <a:gd fmla="*/ 2445 h 2446" name="T7"/>
                <a:gd fmla="*/ 685 w 2740" name="T8"/>
                <a:gd fmla="*/ 2410 h 2446" name="T9"/>
                <a:gd fmla="*/ 589 w 2740" name="T10"/>
                <a:gd fmla="*/ 2314 h 2446" name="T11"/>
                <a:gd fmla="*/ 36 w 2740" name="T12"/>
                <a:gd fmla="*/ 1356 h 2446" name="T13"/>
                <a:gd fmla="*/ 0 w 2740" name="T14"/>
                <a:gd fmla="*/ 1223 h 2446" name="T15"/>
                <a:gd fmla="*/ 36 w 2740" name="T16"/>
                <a:gd fmla="*/ 1089 h 2446" name="T17"/>
                <a:gd fmla="*/ 587 w 2740" name="T18"/>
                <a:gd fmla="*/ 135 h 2446" name="T19"/>
                <a:gd fmla="*/ 685 w 2740" name="T20"/>
                <a:gd fmla="*/ 37 h 2446" name="T21"/>
                <a:gd fmla="*/ 810 w 2740" name="T22"/>
                <a:gd fmla="*/ 1 h 2446" name="T23"/>
                <a:gd fmla="*/ 1916 w 2740" name="T24"/>
                <a:gd fmla="*/ 1 h 2446" name="T25"/>
                <a:gd fmla="*/ 2055 w 2740" name="T26"/>
                <a:gd fmla="*/ 37 h 2446" name="T27"/>
                <a:gd fmla="*/ 2151 w 2740" name="T28"/>
                <a:gd fmla="*/ 132 h 2446" name="T29"/>
                <a:gd fmla="*/ 2702 w 2740" name="T30"/>
                <a:gd fmla="*/ 1086 h 2446" name="T31"/>
                <a:gd fmla="*/ 2740 w 2740" name="T32"/>
                <a:gd fmla="*/ 1223 h 2446" name="T33"/>
                <a:gd fmla="*/ 2701 w 2740" name="T34"/>
                <a:gd fmla="*/ 1361 h 2446" name="T35"/>
                <a:gd fmla="*/ 2151 w 2740" name="T36"/>
                <a:gd fmla="*/ 2315 h 244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446" w="2740">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blipFill>
              <a:blip r:embed="rId3"/>
              <a:stretch>
                <a:fillRect b="-151558" l="-167158" r="-198372" t="-31921"/>
              </a:stretch>
            </a:blipFill>
            <a:ln cap="flat" w="9525">
              <a:noFill/>
              <a:prstDash val="solid"/>
              <a:miter lim="800000"/>
            </a:ln>
            <a:effectLst>
              <a:outerShdw algn="tl" blurRad="50800" dir="2700000" dist="38100" rotWithShape="0">
                <a:prstClr val="black">
                  <a:alpha val="40000"/>
                </a:prstClr>
              </a:outerShdw>
            </a:effectLst>
          </p:spPr>
          <p:txBody>
            <a:bodyPr anchor="t" anchorCtr="0" bIns="45720" compatLnSpc="1" lIns="91440" numCol="1" rIns="91440" tIns="45720" vert="horz" wrap="square"/>
            <a:lstStyle/>
            <a:p>
              <a:endParaRPr altLang="en-US" lang="zh-CN">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grpSp>
      <p:sp>
        <p:nvSpPr>
          <p:cNvPr id="13" name="矩形 12"/>
          <p:cNvSpPr/>
          <p:nvPr/>
        </p:nvSpPr>
        <p:spPr>
          <a:xfrm>
            <a:off x="1260853" y="2601972"/>
            <a:ext cx="4864650" cy="3384550"/>
          </a:xfrm>
          <a:prstGeom prst="rect">
            <a:avLst/>
          </a:prstGeom>
          <a:gradFill flip="none" rotWithShape="1">
            <a:gsLst>
              <a:gs pos="64000">
                <a:srgbClr val="ECECEC"/>
              </a:gs>
              <a:gs pos="0">
                <a:schemeClr val="bg1"/>
              </a:gs>
              <a:gs pos="100000">
                <a:schemeClr val="bg1">
                  <a:lumMod val="85000"/>
                </a:schemeClr>
              </a:gs>
            </a:gsLst>
            <a:path path="circle">
              <a:fillToRect b="100000" l="100000"/>
            </a:path>
            <a:tileRect r="-100000" t="-100000"/>
          </a:gradFill>
          <a:ln w="19050">
            <a:noFill/>
          </a:ln>
          <a:effectLst>
            <a:outerShdw algn="tr" blurRad="127000" dir="8100000" dist="381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21" name="矩形 20"/>
          <p:cNvSpPr>
            <a:spLocks noChangeArrowheads="1"/>
          </p:cNvSpPr>
          <p:nvPr/>
        </p:nvSpPr>
        <p:spPr bwMode="auto">
          <a:xfrm>
            <a:off x="6745660" y="2569853"/>
            <a:ext cx="4320480" cy="85952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lnSpc>
                <a:spcPct val="120000"/>
              </a:lnSpc>
              <a:spcBef>
                <a:spcPct val="0"/>
              </a:spcBef>
              <a:buNone/>
            </a:pPr>
            <a:r>
              <a:rPr altLang="en-US" lang="zh-CN" sz="1400">
                <a:solidFill>
                  <a:schemeClr val="tx1">
                    <a:lumMod val="50000"/>
                    <a:lumOff val="50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在此录入上述图表的综合说明，在此录入上述图表的综合描述说明。在此录入上述图表的综合说明，在此录入上述图表的综合描述说明。</a:t>
            </a:r>
          </a:p>
        </p:txBody>
      </p:sp>
      <p:cxnSp>
        <p:nvCxnSpPr>
          <p:cNvPr id="22" name="直接连接符 21"/>
          <p:cNvCxnSpPr/>
          <p:nvPr/>
        </p:nvCxnSpPr>
        <p:spPr>
          <a:xfrm>
            <a:off x="7465739" y="4027392"/>
            <a:ext cx="2664296" cy="0"/>
          </a:xfrm>
          <a:prstGeom prst="line">
            <a:avLst/>
          </a:prstGeom>
          <a:ln>
            <a:solidFill>
              <a:schemeClr val="bg1">
                <a:lumMod val="50000"/>
              </a:schemeClr>
            </a:solidFill>
            <a:headEnd len="med" type="oval" w="med"/>
            <a:tailEnd len="med" type="oval" w="med"/>
          </a:ln>
        </p:spPr>
        <p:style>
          <a:lnRef idx="1">
            <a:schemeClr val="accent1"/>
          </a:lnRef>
          <a:fillRef idx="0">
            <a:schemeClr val="accent1"/>
          </a:fillRef>
          <a:effectRef idx="0">
            <a:schemeClr val="accent1"/>
          </a:effectRef>
          <a:fontRef idx="minor">
            <a:schemeClr val="tx1"/>
          </a:fontRef>
        </p:style>
      </p:cxnSp>
      <p:sp>
        <p:nvSpPr>
          <p:cNvPr id="23" name="矩形 22"/>
          <p:cNvSpPr/>
          <p:nvPr/>
        </p:nvSpPr>
        <p:spPr>
          <a:xfrm>
            <a:off x="7753772" y="3649973"/>
            <a:ext cx="2088231" cy="365752"/>
          </a:xfrm>
          <a:prstGeom prst="rect">
            <a:avLst/>
          </a:prstGeom>
        </p:spPr>
        <p:txBody>
          <a:bodyPr bIns="45716" lIns="91431" rIns="91431" tIns="45716" wrap="square">
            <a:spAutoFit/>
          </a:bodyPr>
          <a:lstStyle/>
          <a:p>
            <a:pPr>
              <a:spcBef>
                <a:spcPct val="0"/>
              </a:spcBef>
              <a:buFont charset="0" panose="020b0604020202020204" pitchFamily="34" typeface="Arial"/>
              <a:buNone/>
            </a:pPr>
            <a:r>
              <a:rPr altLang="en-US" b="1" lang="zh-CN">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添加文字标题</a:t>
            </a:r>
          </a:p>
        </p:txBody>
      </p:sp>
      <p:sp>
        <p:nvSpPr>
          <p:cNvPr id="24" name="矩形 47"/>
          <p:cNvSpPr>
            <a:spLocks noChangeArrowheads="1"/>
          </p:cNvSpPr>
          <p:nvPr/>
        </p:nvSpPr>
        <p:spPr bwMode="auto">
          <a:xfrm>
            <a:off x="7753772" y="4057979"/>
            <a:ext cx="3384376" cy="60349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lnSpc>
                <a:spcPct val="120000"/>
              </a:lnSpc>
              <a:spcBef>
                <a:spcPct val="0"/>
              </a:spcBef>
              <a:buNone/>
            </a:pPr>
            <a:r>
              <a:rPr altLang="en-US" lang="zh-CN" sz="1400">
                <a:solidFill>
                  <a:schemeClr val="tx1">
                    <a:lumMod val="50000"/>
                    <a:lumOff val="50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在此录入上述图表的综合说明，在此录入上述图表的综合描述说明。</a:t>
            </a:r>
          </a:p>
        </p:txBody>
      </p:sp>
      <p:grpSp>
        <p:nvGrpSpPr>
          <p:cNvPr id="25" name="组合 24"/>
          <p:cNvGrpSpPr/>
          <p:nvPr/>
        </p:nvGrpSpPr>
        <p:grpSpPr>
          <a:xfrm>
            <a:off x="6745659" y="3770385"/>
            <a:ext cx="968654" cy="956034"/>
            <a:chOff x="6217935" y="1158425"/>
            <a:chExt cx="527724" cy="520849"/>
          </a:xfrm>
        </p:grpSpPr>
        <p:grpSp>
          <p:nvGrpSpPr>
            <p:cNvPr id="26" name="组合 25"/>
            <p:cNvGrpSpPr/>
            <p:nvPr/>
          </p:nvGrpSpPr>
          <p:grpSpPr>
            <a:xfrm>
              <a:off x="6219351" y="1158425"/>
              <a:ext cx="520849" cy="520849"/>
              <a:chOff x="1705099" y="2564904"/>
              <a:chExt cx="1800200" cy="1800200"/>
            </a:xfrm>
          </p:grpSpPr>
          <p:sp>
            <p:nvSpPr>
              <p:cNvPr id="28" name="椭圆 27"/>
              <p:cNvSpPr/>
              <p:nvPr/>
            </p:nvSpPr>
            <p:spPr>
              <a:xfrm>
                <a:off x="1705099" y="2564904"/>
                <a:ext cx="1800200" cy="1800200"/>
              </a:xfrm>
              <a:prstGeom prst="ellipse">
                <a:avLst/>
              </a:prstGeom>
              <a:solidFill>
                <a:srgbClr val="405F8F"/>
              </a:solidFill>
              <a:ln>
                <a:noFill/>
              </a:ln>
              <a:effectLst>
                <a:outerShdw algn="tl" blurRad="444500" dir="2700000" dist="889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800">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29" name="椭圆 28"/>
              <p:cNvSpPr/>
              <p:nvPr/>
            </p:nvSpPr>
            <p:spPr>
              <a:xfrm>
                <a:off x="1853307" y="2713112"/>
                <a:ext cx="1503784" cy="1503784"/>
              </a:xfrm>
              <a:prstGeom prst="ellipse">
                <a:avLst/>
              </a:prstGeom>
              <a:blipFill>
                <a:blip r:embed="rId3"/>
                <a:stretch>
                  <a:fillRect/>
                </a:stretch>
              </a:blip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800">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grpSp>
        <p:sp>
          <p:nvSpPr>
            <p:cNvPr id="27" name="TextBox 26"/>
            <p:cNvSpPr txBox="1"/>
            <p:nvPr/>
          </p:nvSpPr>
          <p:spPr>
            <a:xfrm>
              <a:off x="6217935" y="1271633"/>
              <a:ext cx="527724" cy="315506"/>
            </a:xfrm>
            <a:prstGeom prst="rect">
              <a:avLst/>
            </a:prstGeom>
            <a:noFill/>
          </p:spPr>
          <p:txBody>
            <a:bodyPr rtlCol="0" wrap="square">
              <a:spAutoFit/>
            </a:bodyPr>
            <a:lstStyle/>
            <a:p>
              <a:pPr algn="ctr"/>
              <a:r>
                <a:rPr altLang="zh-CN" b="1" lang="en-US" sz="3200">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01</a:t>
              </a:r>
            </a:p>
          </p:txBody>
        </p:sp>
      </p:grpSp>
      <p:cxnSp>
        <p:nvCxnSpPr>
          <p:cNvPr id="30" name="直接连接符 29"/>
          <p:cNvCxnSpPr/>
          <p:nvPr/>
        </p:nvCxnSpPr>
        <p:spPr>
          <a:xfrm>
            <a:off x="7465739" y="5251528"/>
            <a:ext cx="2664296" cy="0"/>
          </a:xfrm>
          <a:prstGeom prst="line">
            <a:avLst/>
          </a:prstGeom>
          <a:ln>
            <a:solidFill>
              <a:schemeClr val="bg1">
                <a:lumMod val="50000"/>
              </a:schemeClr>
            </a:solidFill>
            <a:headEnd len="med" type="oval" w="med"/>
            <a:tailEnd len="med" type="oval" w="med"/>
          </a:ln>
        </p:spPr>
        <p:style>
          <a:lnRef idx="1">
            <a:schemeClr val="accent1"/>
          </a:lnRef>
          <a:fillRef idx="0">
            <a:schemeClr val="accent1"/>
          </a:fillRef>
          <a:effectRef idx="0">
            <a:schemeClr val="accent1"/>
          </a:effectRef>
          <a:fontRef idx="minor">
            <a:schemeClr val="tx1"/>
          </a:fontRef>
        </p:style>
      </p:cxnSp>
      <p:sp>
        <p:nvSpPr>
          <p:cNvPr id="31" name="矩形 30"/>
          <p:cNvSpPr/>
          <p:nvPr/>
        </p:nvSpPr>
        <p:spPr>
          <a:xfrm>
            <a:off x="7753772" y="4874109"/>
            <a:ext cx="2088231" cy="365752"/>
          </a:xfrm>
          <a:prstGeom prst="rect">
            <a:avLst/>
          </a:prstGeom>
        </p:spPr>
        <p:txBody>
          <a:bodyPr bIns="45716" lIns="91431" rIns="91431" tIns="45716" wrap="square">
            <a:spAutoFit/>
          </a:bodyPr>
          <a:lstStyle/>
          <a:p>
            <a:pPr>
              <a:spcBef>
                <a:spcPct val="0"/>
              </a:spcBef>
              <a:buFont charset="0" panose="020b0604020202020204" pitchFamily="34" typeface="Arial"/>
              <a:buNone/>
            </a:pPr>
            <a:r>
              <a:rPr altLang="en-US" b="1" lang="zh-CN">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添加文字图标</a:t>
            </a:r>
          </a:p>
        </p:txBody>
      </p:sp>
      <p:sp>
        <p:nvSpPr>
          <p:cNvPr id="32" name="矩形 47"/>
          <p:cNvSpPr>
            <a:spLocks noChangeArrowheads="1"/>
          </p:cNvSpPr>
          <p:nvPr/>
        </p:nvSpPr>
        <p:spPr bwMode="auto">
          <a:xfrm>
            <a:off x="7753772" y="5282115"/>
            <a:ext cx="3384376" cy="60349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lnSpc>
                <a:spcPct val="120000"/>
              </a:lnSpc>
              <a:spcBef>
                <a:spcPct val="0"/>
              </a:spcBef>
              <a:buNone/>
            </a:pPr>
            <a:r>
              <a:rPr altLang="en-US" lang="zh-CN" sz="1400">
                <a:solidFill>
                  <a:schemeClr val="tx1">
                    <a:lumMod val="50000"/>
                    <a:lumOff val="50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在此录入上述图表的综合说明，在此录入上述图表的综合描述说明。</a:t>
            </a:r>
          </a:p>
        </p:txBody>
      </p:sp>
      <p:grpSp>
        <p:nvGrpSpPr>
          <p:cNvPr id="33" name="组合 32"/>
          <p:cNvGrpSpPr/>
          <p:nvPr/>
        </p:nvGrpSpPr>
        <p:grpSpPr>
          <a:xfrm>
            <a:off x="6745659" y="4994521"/>
            <a:ext cx="968654" cy="956034"/>
            <a:chOff x="6217935" y="1158425"/>
            <a:chExt cx="527724" cy="520849"/>
          </a:xfrm>
        </p:grpSpPr>
        <p:grpSp>
          <p:nvGrpSpPr>
            <p:cNvPr id="34" name="组合 33"/>
            <p:cNvGrpSpPr/>
            <p:nvPr/>
          </p:nvGrpSpPr>
          <p:grpSpPr>
            <a:xfrm>
              <a:off x="6219351" y="1158425"/>
              <a:ext cx="520849" cy="520849"/>
              <a:chOff x="1705099" y="2564904"/>
              <a:chExt cx="1800200" cy="1800200"/>
            </a:xfrm>
          </p:grpSpPr>
          <p:sp>
            <p:nvSpPr>
              <p:cNvPr id="36" name="椭圆 35"/>
              <p:cNvSpPr/>
              <p:nvPr/>
            </p:nvSpPr>
            <p:spPr>
              <a:xfrm>
                <a:off x="1705099" y="2564904"/>
                <a:ext cx="1800200" cy="1800200"/>
              </a:xfrm>
              <a:prstGeom prst="ellipse">
                <a:avLst/>
              </a:prstGeom>
              <a:solidFill>
                <a:srgbClr val="405F8F"/>
              </a:solidFill>
              <a:ln>
                <a:noFill/>
              </a:ln>
              <a:effectLst>
                <a:outerShdw algn="tl" blurRad="444500" dir="2700000" dist="889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800">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37" name="椭圆 36"/>
              <p:cNvSpPr/>
              <p:nvPr/>
            </p:nvSpPr>
            <p:spPr>
              <a:xfrm>
                <a:off x="1853307" y="2713112"/>
                <a:ext cx="1503784" cy="1503784"/>
              </a:xfrm>
              <a:prstGeom prst="ellipse">
                <a:avLst/>
              </a:prstGeom>
              <a:blipFill>
                <a:blip r:embed="rId3"/>
                <a:stretch>
                  <a:fillRect/>
                </a:stretch>
              </a:blip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800">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grpSp>
        <p:sp>
          <p:nvSpPr>
            <p:cNvPr id="35" name="TextBox 34"/>
            <p:cNvSpPr txBox="1"/>
            <p:nvPr/>
          </p:nvSpPr>
          <p:spPr>
            <a:xfrm>
              <a:off x="6217935" y="1271633"/>
              <a:ext cx="527724" cy="315506"/>
            </a:xfrm>
            <a:prstGeom prst="rect">
              <a:avLst/>
            </a:prstGeom>
            <a:noFill/>
          </p:spPr>
          <p:txBody>
            <a:bodyPr rtlCol="0" wrap="square">
              <a:spAutoFit/>
            </a:bodyPr>
            <a:lstStyle/>
            <a:p>
              <a:pPr algn="ctr"/>
              <a:r>
                <a:rPr altLang="zh-CN" b="1" lang="en-US" sz="3200">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02</a:t>
              </a:r>
            </a:p>
          </p:txBody>
        </p:sp>
      </p:grpSp>
      <p:grpSp>
        <p:nvGrpSpPr>
          <p:cNvPr id="38" name="组合 37"/>
          <p:cNvGrpSpPr/>
          <p:nvPr/>
        </p:nvGrpSpPr>
        <p:grpSpPr>
          <a:xfrm>
            <a:off x="4081363" y="1367870"/>
            <a:ext cx="4176464" cy="662235"/>
            <a:chOff x="5737547" y="1428218"/>
            <a:chExt cx="4176464" cy="662235"/>
          </a:xfrm>
        </p:grpSpPr>
        <p:sp>
          <p:nvSpPr>
            <p:cNvPr id="39" name="圆角矩形 38"/>
            <p:cNvSpPr/>
            <p:nvPr/>
          </p:nvSpPr>
          <p:spPr>
            <a:xfrm>
              <a:off x="5737547" y="1428218"/>
              <a:ext cx="4176464" cy="662235"/>
            </a:xfrm>
            <a:prstGeom prst="roundRect">
              <a:avLst>
                <a:gd fmla="val 30951" name="adj"/>
              </a:avLst>
            </a:prstGeom>
            <a:solidFill>
              <a:srgbClr val="405F8F"/>
            </a:solidFill>
            <a:ln>
              <a:noFill/>
            </a:ln>
            <a:effectLst>
              <a:outerShdw algn="tl" blurRad="444500" dir="2700000" dist="889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40" name="圆角矩形 39"/>
            <p:cNvSpPr/>
            <p:nvPr/>
          </p:nvSpPr>
          <p:spPr>
            <a:xfrm>
              <a:off x="5809555" y="1491609"/>
              <a:ext cx="4032448" cy="535452"/>
            </a:xfrm>
            <a:prstGeom prst="roundRect">
              <a:avLst>
                <a:gd fmla="val 30951" name="adj"/>
              </a:avLst>
            </a:prstGeom>
            <a:blipFill>
              <a:blip r:embed="rId3"/>
              <a:stretch>
                <a:fillRect b="-151558" l="-167158" r="-198372" t="-31921"/>
              </a:stretch>
            </a:blip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grpSp>
      <p:sp>
        <p:nvSpPr>
          <p:cNvPr id="41" name="TextBox 40"/>
          <p:cNvSpPr txBox="1"/>
          <p:nvPr/>
        </p:nvSpPr>
        <p:spPr>
          <a:xfrm>
            <a:off x="4297387" y="1496444"/>
            <a:ext cx="3681586" cy="365760"/>
          </a:xfrm>
          <a:prstGeom prst="rect">
            <a:avLst/>
          </a:prstGeom>
          <a:noFill/>
        </p:spPr>
        <p:txBody>
          <a:bodyPr bIns="0" lIns="0" rIns="0" rtlCol="0" tIns="0" wrap="square">
            <a:spAutoFit/>
          </a:bodyPr>
          <a:lstStyle/>
          <a:p>
            <a:pPr algn="ctr"/>
            <a:r>
              <a:rPr altLang="en-US" b="1" lang="zh-CN" sz="2400">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在此输入工程项目名称</a:t>
            </a:r>
          </a:p>
        </p:txBody>
      </p:sp>
    </p:spTree>
  </p:cSld>
  <p:clrMapOvr>
    <a:masterClrMapping/>
  </p:clrMapOvr>
  <mc:AlternateContent>
    <mc:Choice Requires="p14">
      <p:transition p14:dur="1400" spd="slow">
        <p14:ripp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1" presetSubtype="0">
                                  <p:stCondLst>
                                    <p:cond delay="0"/>
                                  </p:stCondLst>
                                  <p:iterate type="lt">
                                    <p:tmPct val="10000"/>
                                  </p:iterate>
                                  <p:childTnLst>
                                    <p:set>
                                      <p:cBhvr>
                                        <p:cTn dur="1" fill="hold" id="6">
                                          <p:stCondLst>
                                            <p:cond delay="0"/>
                                          </p:stCondLst>
                                        </p:cTn>
                                        <p:tgtEl>
                                          <p:spTgt spid="91"/>
                                        </p:tgtEl>
                                        <p:attrNameLst>
                                          <p:attrName>style.visibility</p:attrName>
                                        </p:attrNameLst>
                                      </p:cBhvr>
                                      <p:to>
                                        <p:strVal val="visible"/>
                                      </p:to>
                                    </p:set>
                                    <p:anim calcmode="lin" valueType="num">
                                      <p:cBhvr>
                                        <p:cTn dur="500" fill="hold" id="7"/>
                                        <p:tgtEl>
                                          <p:spTgt spid="91"/>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
                                        <p:tgtEl>
                                          <p:spTgt spid="91"/>
                                        </p:tgtEl>
                                        <p:attrNameLst>
                                          <p:attrName>ppt_y</p:attrName>
                                        </p:attrNameLst>
                                      </p:cBhvr>
                                      <p:tavLst>
                                        <p:tav tm="0">
                                          <p:val>
                                            <p:strVal val="#ppt_y"/>
                                          </p:val>
                                        </p:tav>
                                        <p:tav tm="100000">
                                          <p:val>
                                            <p:strVal val="#ppt_y"/>
                                          </p:val>
                                        </p:tav>
                                      </p:tavLst>
                                    </p:anim>
                                    <p:anim calcmode="lin" valueType="num">
                                      <p:cBhvr>
                                        <p:cTn dur="500" fill="hold" id="9"/>
                                        <p:tgtEl>
                                          <p:spTgt spid="91"/>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
                                        <p:tgtEl>
                                          <p:spTgt spid="91"/>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1" tmFilter="0,0; .5, 1; 1, 1"/>
                                        <p:tgtEl>
                                          <p:spTgt spid="91"/>
                                        </p:tgtEl>
                                      </p:cBhvr>
                                    </p:animEffect>
                                  </p:childTnLst>
                                </p:cTn>
                              </p:par>
                              <p:par>
                                <p:cTn fill="hold" id="12" nodeType="withEffect" presetClass="entr" presetID="2" presetSubtype="8">
                                  <p:stCondLst>
                                    <p:cond delay="250"/>
                                  </p:stCondLst>
                                  <p:childTnLst>
                                    <p:set>
                                      <p:cBhvr>
                                        <p:cTn dur="1" fill="hold" id="13">
                                          <p:stCondLst>
                                            <p:cond delay="0"/>
                                          </p:stCondLst>
                                        </p:cTn>
                                        <p:tgtEl>
                                          <p:spTgt spid="98"/>
                                        </p:tgtEl>
                                        <p:attrNameLst>
                                          <p:attrName>style.visibility</p:attrName>
                                        </p:attrNameLst>
                                      </p:cBhvr>
                                      <p:to>
                                        <p:strVal val="visible"/>
                                      </p:to>
                                    </p:set>
                                    <p:anim calcmode="lin" valueType="num">
                                      <p:cBhvr additive="base">
                                        <p:cTn dur="500" fill="hold" id="14"/>
                                        <p:tgtEl>
                                          <p:spTgt spid="98"/>
                                        </p:tgtEl>
                                        <p:attrNameLst>
                                          <p:attrName>ppt_x</p:attrName>
                                        </p:attrNameLst>
                                      </p:cBhvr>
                                      <p:tavLst>
                                        <p:tav tm="0">
                                          <p:val>
                                            <p:strVal val="0-#ppt_w/2"/>
                                          </p:val>
                                        </p:tav>
                                        <p:tav tm="100000">
                                          <p:val>
                                            <p:strVal val="#ppt_x"/>
                                          </p:val>
                                        </p:tav>
                                      </p:tavLst>
                                    </p:anim>
                                    <p:anim calcmode="lin" valueType="num">
                                      <p:cBhvr additive="base">
                                        <p:cTn dur="500" fill="hold" id="15"/>
                                        <p:tgtEl>
                                          <p:spTgt spid="98"/>
                                        </p:tgtEl>
                                        <p:attrNameLst>
                                          <p:attrName>ppt_y</p:attrName>
                                        </p:attrNameLst>
                                      </p:cBhvr>
                                      <p:tavLst>
                                        <p:tav tm="0">
                                          <p:val>
                                            <p:strVal val="#ppt_y"/>
                                          </p:val>
                                        </p:tav>
                                        <p:tav tm="100000">
                                          <p:val>
                                            <p:strVal val="#ppt_y"/>
                                          </p:val>
                                        </p:tav>
                                      </p:tavLst>
                                    </p:anim>
                                  </p:childTnLst>
                                </p:cTn>
                              </p:par>
                              <p:par>
                                <p:cTn fill="hold" id="16" nodeType="withEffect" presetClass="entr" presetID="2" presetSubtype="2">
                                  <p:stCondLst>
                                    <p:cond delay="250"/>
                                  </p:stCondLst>
                                  <p:childTnLst>
                                    <p:set>
                                      <p:cBhvr>
                                        <p:cTn dur="1" fill="hold" id="17">
                                          <p:stCondLst>
                                            <p:cond delay="0"/>
                                          </p:stCondLst>
                                        </p:cTn>
                                        <p:tgtEl>
                                          <p:spTgt spid="95"/>
                                        </p:tgtEl>
                                        <p:attrNameLst>
                                          <p:attrName>style.visibility</p:attrName>
                                        </p:attrNameLst>
                                      </p:cBhvr>
                                      <p:to>
                                        <p:strVal val="visible"/>
                                      </p:to>
                                    </p:set>
                                    <p:anim calcmode="lin" valueType="num">
                                      <p:cBhvr additive="base">
                                        <p:cTn dur="500" fill="hold" id="18"/>
                                        <p:tgtEl>
                                          <p:spTgt spid="95"/>
                                        </p:tgtEl>
                                        <p:attrNameLst>
                                          <p:attrName>ppt_x</p:attrName>
                                        </p:attrNameLst>
                                      </p:cBhvr>
                                      <p:tavLst>
                                        <p:tav tm="0">
                                          <p:val>
                                            <p:strVal val="1+#ppt_w/2"/>
                                          </p:val>
                                        </p:tav>
                                        <p:tav tm="100000">
                                          <p:val>
                                            <p:strVal val="#ppt_x"/>
                                          </p:val>
                                        </p:tav>
                                      </p:tavLst>
                                    </p:anim>
                                    <p:anim calcmode="lin" valueType="num">
                                      <p:cBhvr additive="base">
                                        <p:cTn dur="500" fill="hold" id="19"/>
                                        <p:tgtEl>
                                          <p:spTgt spid="95"/>
                                        </p:tgtEl>
                                        <p:attrNameLst>
                                          <p:attrName>ppt_y</p:attrName>
                                        </p:attrNameLst>
                                      </p:cBhvr>
                                      <p:tavLst>
                                        <p:tav tm="0">
                                          <p:val>
                                            <p:strVal val="#ppt_y"/>
                                          </p:val>
                                        </p:tav>
                                        <p:tav tm="100000">
                                          <p:val>
                                            <p:strVal val="#ppt_y"/>
                                          </p:val>
                                        </p:tav>
                                      </p:tavLst>
                                    </p:anim>
                                  </p:childTnLst>
                                </p:cTn>
                              </p:par>
                              <p:par>
                                <p:cTn fill="hold" id="20" nodeType="withEffect" presetClass="entr" presetID="2" presetSubtype="8">
                                  <p:stCondLst>
                                    <p:cond delay="250"/>
                                  </p:stCondLst>
                                  <p:childTnLst>
                                    <p:set>
                                      <p:cBhvr>
                                        <p:cTn dur="1" fill="hold" id="21">
                                          <p:stCondLst>
                                            <p:cond delay="0"/>
                                          </p:stCondLst>
                                        </p:cTn>
                                        <p:tgtEl>
                                          <p:spTgt spid="102"/>
                                        </p:tgtEl>
                                        <p:attrNameLst>
                                          <p:attrName>style.visibility</p:attrName>
                                        </p:attrNameLst>
                                      </p:cBhvr>
                                      <p:to>
                                        <p:strVal val="visible"/>
                                      </p:to>
                                    </p:set>
                                    <p:anim calcmode="lin" valueType="num">
                                      <p:cBhvr additive="base">
                                        <p:cTn dur="500" fill="hold" id="22"/>
                                        <p:tgtEl>
                                          <p:spTgt spid="102"/>
                                        </p:tgtEl>
                                        <p:attrNameLst>
                                          <p:attrName>ppt_x</p:attrName>
                                        </p:attrNameLst>
                                      </p:cBhvr>
                                      <p:tavLst>
                                        <p:tav tm="0">
                                          <p:val>
                                            <p:strVal val="0-#ppt_w/2"/>
                                          </p:val>
                                        </p:tav>
                                        <p:tav tm="100000">
                                          <p:val>
                                            <p:strVal val="#ppt_x"/>
                                          </p:val>
                                        </p:tav>
                                      </p:tavLst>
                                    </p:anim>
                                    <p:anim calcmode="lin" valueType="num">
                                      <p:cBhvr additive="base">
                                        <p:cTn dur="500" fill="hold" id="23"/>
                                        <p:tgtEl>
                                          <p:spTgt spid="102"/>
                                        </p:tgtEl>
                                        <p:attrNameLst>
                                          <p:attrName>ppt_y</p:attrName>
                                        </p:attrNameLst>
                                      </p:cBhvr>
                                      <p:tavLst>
                                        <p:tav tm="0">
                                          <p:val>
                                            <p:strVal val="#ppt_y"/>
                                          </p:val>
                                        </p:tav>
                                        <p:tav tm="100000">
                                          <p:val>
                                            <p:strVal val="#ppt_y"/>
                                          </p:val>
                                        </p:tav>
                                      </p:tavLst>
                                    </p:anim>
                                  </p:childTnLst>
                                </p:cTn>
                              </p:par>
                              <p:par>
                                <p:cTn fill="hold" id="24" nodeType="withEffect" presetClass="entr" presetID="2" presetSubtype="2">
                                  <p:stCondLst>
                                    <p:cond delay="250"/>
                                  </p:stCondLst>
                                  <p:childTnLst>
                                    <p:set>
                                      <p:cBhvr>
                                        <p:cTn dur="1" fill="hold" id="25">
                                          <p:stCondLst>
                                            <p:cond delay="0"/>
                                          </p:stCondLst>
                                        </p:cTn>
                                        <p:tgtEl>
                                          <p:spTgt spid="101"/>
                                        </p:tgtEl>
                                        <p:attrNameLst>
                                          <p:attrName>style.visibility</p:attrName>
                                        </p:attrNameLst>
                                      </p:cBhvr>
                                      <p:to>
                                        <p:strVal val="visible"/>
                                      </p:to>
                                    </p:set>
                                    <p:anim calcmode="lin" valueType="num">
                                      <p:cBhvr additive="base">
                                        <p:cTn dur="500" fill="hold" id="26"/>
                                        <p:tgtEl>
                                          <p:spTgt spid="101"/>
                                        </p:tgtEl>
                                        <p:attrNameLst>
                                          <p:attrName>ppt_x</p:attrName>
                                        </p:attrNameLst>
                                      </p:cBhvr>
                                      <p:tavLst>
                                        <p:tav tm="0">
                                          <p:val>
                                            <p:strVal val="1+#ppt_w/2"/>
                                          </p:val>
                                        </p:tav>
                                        <p:tav tm="100000">
                                          <p:val>
                                            <p:strVal val="#ppt_x"/>
                                          </p:val>
                                        </p:tav>
                                      </p:tavLst>
                                    </p:anim>
                                    <p:anim calcmode="lin" valueType="num">
                                      <p:cBhvr additive="base">
                                        <p:cTn dur="500" fill="hold" id="27"/>
                                        <p:tgtEl>
                                          <p:spTgt spid="101"/>
                                        </p:tgtEl>
                                        <p:attrNameLst>
                                          <p:attrName>ppt_y</p:attrName>
                                        </p:attrNameLst>
                                      </p:cBhvr>
                                      <p:tavLst>
                                        <p:tav tm="0">
                                          <p:val>
                                            <p:strVal val="#ppt_y"/>
                                          </p:val>
                                        </p:tav>
                                        <p:tav tm="100000">
                                          <p:val>
                                            <p:strVal val="#ppt_y"/>
                                          </p:val>
                                        </p:tav>
                                      </p:tavLst>
                                    </p:anim>
                                  </p:childTnLst>
                                </p:cTn>
                              </p:par>
                            </p:childTnLst>
                          </p:cTn>
                        </p:par>
                        <p:par>
                          <p:cTn fill="hold" id="28" nodeType="afterGroup">
                            <p:stCondLst>
                              <p:cond delay="750"/>
                            </p:stCondLst>
                            <p:childTnLst>
                              <p:par>
                                <p:cTn fill="hold" id="29" nodeType="afterEffect" presetClass="entr" presetID="12" presetSubtype="4">
                                  <p:stCondLst>
                                    <p:cond delay="0"/>
                                  </p:stCondLst>
                                  <p:childTnLst>
                                    <p:set>
                                      <p:cBhvr>
                                        <p:cTn dur="1" fill="hold" id="30">
                                          <p:stCondLst>
                                            <p:cond delay="0"/>
                                          </p:stCondLst>
                                        </p:cTn>
                                        <p:tgtEl>
                                          <p:spTgt spid="38"/>
                                        </p:tgtEl>
                                        <p:attrNameLst>
                                          <p:attrName>style.visibility</p:attrName>
                                        </p:attrNameLst>
                                      </p:cBhvr>
                                      <p:to>
                                        <p:strVal val="visible"/>
                                      </p:to>
                                    </p:set>
                                    <p:anim calcmode="lin" valueType="num">
                                      <p:cBhvr additive="base">
                                        <p:cTn dur="500" id="31"/>
                                        <p:tgtEl>
                                          <p:spTgt spid="38"/>
                                        </p:tgtEl>
                                        <p:attrNameLst>
                                          <p:attrName>ppt_y</p:attrName>
                                        </p:attrNameLst>
                                      </p:cBhvr>
                                      <p:tavLst>
                                        <p:tav tm="0">
                                          <p:val>
                                            <p:strVal val="#ppt_y+#ppt_h*1.125000"/>
                                          </p:val>
                                        </p:tav>
                                        <p:tav tm="100000">
                                          <p:val>
                                            <p:strVal val="#ppt_y"/>
                                          </p:val>
                                        </p:tav>
                                      </p:tavLst>
                                    </p:anim>
                                    <p:animEffect filter="wipe(up)" transition="in">
                                      <p:cBhvr>
                                        <p:cTn dur="500" id="32"/>
                                        <p:tgtEl>
                                          <p:spTgt spid="38"/>
                                        </p:tgtEl>
                                      </p:cBhvr>
                                    </p:animEffect>
                                  </p:childTnLst>
                                </p:cTn>
                              </p:par>
                            </p:childTnLst>
                          </p:cTn>
                        </p:par>
                        <p:par>
                          <p:cTn fill="hold" id="33" nodeType="afterGroup">
                            <p:stCondLst>
                              <p:cond delay="1250"/>
                            </p:stCondLst>
                            <p:childTnLst>
                              <p:par>
                                <p:cTn fill="hold" grpId="0" id="34" nodeType="afterEffect" presetClass="entr" presetID="22" presetSubtype="8">
                                  <p:stCondLst>
                                    <p:cond delay="0"/>
                                  </p:stCondLst>
                                  <p:childTnLst>
                                    <p:set>
                                      <p:cBhvr>
                                        <p:cTn dur="1" fill="hold" id="35">
                                          <p:stCondLst>
                                            <p:cond delay="0"/>
                                          </p:stCondLst>
                                        </p:cTn>
                                        <p:tgtEl>
                                          <p:spTgt spid="41"/>
                                        </p:tgtEl>
                                        <p:attrNameLst>
                                          <p:attrName>style.visibility</p:attrName>
                                        </p:attrNameLst>
                                      </p:cBhvr>
                                      <p:to>
                                        <p:strVal val="visible"/>
                                      </p:to>
                                    </p:set>
                                    <p:animEffect filter="wipe(left)" transition="in">
                                      <p:cBhvr>
                                        <p:cTn dur="300" id="36"/>
                                        <p:tgtEl>
                                          <p:spTgt spid="41"/>
                                        </p:tgtEl>
                                      </p:cBhvr>
                                    </p:animEffect>
                                  </p:childTnLst>
                                </p:cTn>
                              </p:par>
                              <p:par>
                                <p:cTn fill="hold" id="37" nodeType="withEffect" presetClass="entr" presetID="45" presetSubtype="0">
                                  <p:stCondLst>
                                    <p:cond delay="500"/>
                                  </p:stCondLst>
                                  <p:childTnLst>
                                    <p:set>
                                      <p:cBhvr>
                                        <p:cTn dur="1" fill="hold" id="38">
                                          <p:stCondLst>
                                            <p:cond delay="0"/>
                                          </p:stCondLst>
                                        </p:cTn>
                                        <p:tgtEl>
                                          <p:spTgt spid="15"/>
                                        </p:tgtEl>
                                        <p:attrNameLst>
                                          <p:attrName>style.visibility</p:attrName>
                                        </p:attrNameLst>
                                      </p:cBhvr>
                                      <p:to>
                                        <p:strVal val="visible"/>
                                      </p:to>
                                    </p:set>
                                    <p:animEffect filter="fade" transition="in">
                                      <p:cBhvr>
                                        <p:cTn dur="750" id="39"/>
                                        <p:tgtEl>
                                          <p:spTgt spid="15"/>
                                        </p:tgtEl>
                                      </p:cBhvr>
                                    </p:animEffect>
                                    <p:anim calcmode="lin" valueType="num">
                                      <p:cBhvr>
                                        <p:cTn dur="750" fill="hold" id="40"/>
                                        <p:tgtEl>
                                          <p:spTgt spid="15"/>
                                        </p:tgtEl>
                                        <p:attrNameLst>
                                          <p:attrName>ppt_w</p:attrName>
                                        </p:attrNameLst>
                                      </p:cBhvr>
                                      <p:tavLst>
                                        <p:tav fmla="#ppt_w*sin(2.5*pi*$)" tm="0">
                                          <p:val>
                                            <p:fltVal val="0"/>
                                          </p:val>
                                        </p:tav>
                                        <p:tav tm="100000">
                                          <p:val>
                                            <p:fltVal val="1"/>
                                          </p:val>
                                        </p:tav>
                                      </p:tavLst>
                                    </p:anim>
                                    <p:anim calcmode="lin" valueType="num">
                                      <p:cBhvr>
                                        <p:cTn dur="750" fill="hold" id="41"/>
                                        <p:tgtEl>
                                          <p:spTgt spid="15"/>
                                        </p:tgtEl>
                                        <p:attrNameLst>
                                          <p:attrName>ppt_h</p:attrName>
                                        </p:attrNameLst>
                                      </p:cBhvr>
                                      <p:tavLst>
                                        <p:tav tm="0">
                                          <p:val>
                                            <p:strVal val="#ppt_h"/>
                                          </p:val>
                                        </p:tav>
                                        <p:tav tm="100000">
                                          <p:val>
                                            <p:strVal val="#ppt_h"/>
                                          </p:val>
                                        </p:tav>
                                      </p:tavLst>
                                    </p:anim>
                                  </p:childTnLst>
                                </p:cTn>
                              </p:par>
                              <p:par>
                                <p:cTn fill="hold" id="42" nodeType="withEffect" presetClass="entr" presetID="45" presetSubtype="0">
                                  <p:stCondLst>
                                    <p:cond delay="500"/>
                                  </p:stCondLst>
                                  <p:childTnLst>
                                    <p:set>
                                      <p:cBhvr>
                                        <p:cTn dur="1" fill="hold" id="43">
                                          <p:stCondLst>
                                            <p:cond delay="0"/>
                                          </p:stCondLst>
                                        </p:cTn>
                                        <p:tgtEl>
                                          <p:spTgt spid="18"/>
                                        </p:tgtEl>
                                        <p:attrNameLst>
                                          <p:attrName>style.visibility</p:attrName>
                                        </p:attrNameLst>
                                      </p:cBhvr>
                                      <p:to>
                                        <p:strVal val="visible"/>
                                      </p:to>
                                    </p:set>
                                    <p:animEffect filter="fade" transition="in">
                                      <p:cBhvr>
                                        <p:cTn dur="750" id="44"/>
                                        <p:tgtEl>
                                          <p:spTgt spid="18"/>
                                        </p:tgtEl>
                                      </p:cBhvr>
                                    </p:animEffect>
                                    <p:anim calcmode="lin" valueType="num">
                                      <p:cBhvr>
                                        <p:cTn dur="750" fill="hold" id="45"/>
                                        <p:tgtEl>
                                          <p:spTgt spid="18"/>
                                        </p:tgtEl>
                                        <p:attrNameLst>
                                          <p:attrName>ppt_w</p:attrName>
                                        </p:attrNameLst>
                                      </p:cBhvr>
                                      <p:tavLst>
                                        <p:tav fmla="#ppt_w*sin(2.5*pi*$)" tm="0">
                                          <p:val>
                                            <p:fltVal val="0"/>
                                          </p:val>
                                        </p:tav>
                                        <p:tav tm="100000">
                                          <p:val>
                                            <p:fltVal val="1"/>
                                          </p:val>
                                        </p:tav>
                                      </p:tavLst>
                                    </p:anim>
                                    <p:anim calcmode="lin" valueType="num">
                                      <p:cBhvr>
                                        <p:cTn dur="750" fill="hold" id="46"/>
                                        <p:tgtEl>
                                          <p:spTgt spid="18"/>
                                        </p:tgtEl>
                                        <p:attrNameLst>
                                          <p:attrName>ppt_h</p:attrName>
                                        </p:attrNameLst>
                                      </p:cBhvr>
                                      <p:tavLst>
                                        <p:tav tm="0">
                                          <p:val>
                                            <p:strVal val="#ppt_h"/>
                                          </p:val>
                                        </p:tav>
                                        <p:tav tm="100000">
                                          <p:val>
                                            <p:strVal val="#ppt_h"/>
                                          </p:val>
                                        </p:tav>
                                      </p:tavLst>
                                    </p:anim>
                                  </p:childTnLst>
                                </p:cTn>
                              </p:par>
                            </p:childTnLst>
                          </p:cTn>
                        </p:par>
                        <p:par>
                          <p:cTn fill="hold" id="47" nodeType="afterGroup">
                            <p:stCondLst>
                              <p:cond delay="2500"/>
                            </p:stCondLst>
                            <p:childTnLst>
                              <p:par>
                                <p:cTn fill="hold" grpId="0" id="48" nodeType="afterEffect" presetClass="entr" presetID="42" presetSubtype="0">
                                  <p:stCondLst>
                                    <p:cond delay="0"/>
                                  </p:stCondLst>
                                  <p:childTnLst>
                                    <p:set>
                                      <p:cBhvr>
                                        <p:cTn dur="1" fill="hold" id="49">
                                          <p:stCondLst>
                                            <p:cond delay="0"/>
                                          </p:stCondLst>
                                        </p:cTn>
                                        <p:tgtEl>
                                          <p:spTgt spid="21"/>
                                        </p:tgtEl>
                                        <p:attrNameLst>
                                          <p:attrName>style.visibility</p:attrName>
                                        </p:attrNameLst>
                                      </p:cBhvr>
                                      <p:to>
                                        <p:strVal val="visible"/>
                                      </p:to>
                                    </p:set>
                                    <p:animEffect filter="fade" transition="in">
                                      <p:cBhvr>
                                        <p:cTn dur="1000" id="50"/>
                                        <p:tgtEl>
                                          <p:spTgt spid="21"/>
                                        </p:tgtEl>
                                      </p:cBhvr>
                                    </p:animEffect>
                                    <p:anim calcmode="lin" valueType="num">
                                      <p:cBhvr>
                                        <p:cTn dur="1000" fill="hold" id="51"/>
                                        <p:tgtEl>
                                          <p:spTgt spid="21"/>
                                        </p:tgtEl>
                                        <p:attrNameLst>
                                          <p:attrName>ppt_x</p:attrName>
                                        </p:attrNameLst>
                                      </p:cBhvr>
                                      <p:tavLst>
                                        <p:tav tm="0">
                                          <p:val>
                                            <p:strVal val="#ppt_x"/>
                                          </p:val>
                                        </p:tav>
                                        <p:tav tm="100000">
                                          <p:val>
                                            <p:strVal val="#ppt_x"/>
                                          </p:val>
                                        </p:tav>
                                      </p:tavLst>
                                    </p:anim>
                                    <p:anim calcmode="lin" valueType="num">
                                      <p:cBhvr>
                                        <p:cTn dur="1000" fill="hold" id="52"/>
                                        <p:tgtEl>
                                          <p:spTgt spid="21"/>
                                        </p:tgtEl>
                                        <p:attrNameLst>
                                          <p:attrName>ppt_y</p:attrName>
                                        </p:attrNameLst>
                                      </p:cBhvr>
                                      <p:tavLst>
                                        <p:tav tm="0">
                                          <p:val>
                                            <p:strVal val="#ppt_y+.1"/>
                                          </p:val>
                                        </p:tav>
                                        <p:tav tm="100000">
                                          <p:val>
                                            <p:strVal val="#ppt_y"/>
                                          </p:val>
                                        </p:tav>
                                      </p:tavLst>
                                    </p:anim>
                                  </p:childTnLst>
                                </p:cTn>
                              </p:par>
                            </p:childTnLst>
                          </p:cTn>
                        </p:par>
                        <p:par>
                          <p:cTn fill="hold" id="53" nodeType="afterGroup">
                            <p:stCondLst>
                              <p:cond delay="3500"/>
                            </p:stCondLst>
                            <p:childTnLst>
                              <p:par>
                                <p:cTn fill="hold" id="54" nodeType="afterEffect" presetClass="entr" presetID="45" presetSubtype="0">
                                  <p:stCondLst>
                                    <p:cond delay="0"/>
                                  </p:stCondLst>
                                  <p:childTnLst>
                                    <p:set>
                                      <p:cBhvr>
                                        <p:cTn dur="1" fill="hold" id="55">
                                          <p:stCondLst>
                                            <p:cond delay="0"/>
                                          </p:stCondLst>
                                        </p:cTn>
                                        <p:tgtEl>
                                          <p:spTgt spid="25"/>
                                        </p:tgtEl>
                                        <p:attrNameLst>
                                          <p:attrName>style.visibility</p:attrName>
                                        </p:attrNameLst>
                                      </p:cBhvr>
                                      <p:to>
                                        <p:strVal val="visible"/>
                                      </p:to>
                                    </p:set>
                                    <p:animEffect filter="fade" transition="in">
                                      <p:cBhvr>
                                        <p:cTn dur="750" id="56"/>
                                        <p:tgtEl>
                                          <p:spTgt spid="25"/>
                                        </p:tgtEl>
                                      </p:cBhvr>
                                    </p:animEffect>
                                    <p:anim calcmode="lin" valueType="num">
                                      <p:cBhvr>
                                        <p:cTn dur="750" fill="hold" id="57"/>
                                        <p:tgtEl>
                                          <p:spTgt spid="25"/>
                                        </p:tgtEl>
                                        <p:attrNameLst>
                                          <p:attrName>ppt_w</p:attrName>
                                        </p:attrNameLst>
                                      </p:cBhvr>
                                      <p:tavLst>
                                        <p:tav fmla="#ppt_w*sin(2.5*pi*$)" tm="0">
                                          <p:val>
                                            <p:fltVal val="0"/>
                                          </p:val>
                                        </p:tav>
                                        <p:tav tm="100000">
                                          <p:val>
                                            <p:fltVal val="1"/>
                                          </p:val>
                                        </p:tav>
                                      </p:tavLst>
                                    </p:anim>
                                    <p:anim calcmode="lin" valueType="num">
                                      <p:cBhvr>
                                        <p:cTn dur="750" fill="hold" id="58"/>
                                        <p:tgtEl>
                                          <p:spTgt spid="25"/>
                                        </p:tgtEl>
                                        <p:attrNameLst>
                                          <p:attrName>ppt_h</p:attrName>
                                        </p:attrNameLst>
                                      </p:cBhvr>
                                      <p:tavLst>
                                        <p:tav tm="0">
                                          <p:val>
                                            <p:strVal val="#ppt_h"/>
                                          </p:val>
                                        </p:tav>
                                        <p:tav tm="100000">
                                          <p:val>
                                            <p:strVal val="#ppt_h"/>
                                          </p:val>
                                        </p:tav>
                                      </p:tavLst>
                                    </p:anim>
                                  </p:childTnLst>
                                </p:cTn>
                              </p:par>
                            </p:childTnLst>
                          </p:cTn>
                        </p:par>
                        <p:par>
                          <p:cTn fill="hold" id="59" nodeType="afterGroup">
                            <p:stCondLst>
                              <p:cond delay="4250"/>
                            </p:stCondLst>
                            <p:childTnLst>
                              <p:par>
                                <p:cTn fill="hold" id="60" nodeType="afterEffect" presetClass="entr" presetID="22" presetSubtype="8">
                                  <p:stCondLst>
                                    <p:cond delay="0"/>
                                  </p:stCondLst>
                                  <p:childTnLst>
                                    <p:set>
                                      <p:cBhvr>
                                        <p:cTn dur="1" fill="hold" id="61">
                                          <p:stCondLst>
                                            <p:cond delay="0"/>
                                          </p:stCondLst>
                                        </p:cTn>
                                        <p:tgtEl>
                                          <p:spTgt spid="22"/>
                                        </p:tgtEl>
                                        <p:attrNameLst>
                                          <p:attrName>style.visibility</p:attrName>
                                        </p:attrNameLst>
                                      </p:cBhvr>
                                      <p:to>
                                        <p:strVal val="visible"/>
                                      </p:to>
                                    </p:set>
                                    <p:animEffect filter="wipe(left)" transition="in">
                                      <p:cBhvr>
                                        <p:cTn dur="500" id="62"/>
                                        <p:tgtEl>
                                          <p:spTgt spid="22"/>
                                        </p:tgtEl>
                                      </p:cBhvr>
                                    </p:animEffect>
                                  </p:childTnLst>
                                </p:cTn>
                              </p:par>
                              <p:par>
                                <p:cTn fill="hold" grpId="0" id="63" nodeType="withEffect" presetClass="entr" presetID="2" presetSubtype="2">
                                  <p:stCondLst>
                                    <p:cond delay="500"/>
                                  </p:stCondLst>
                                  <p:childTnLst>
                                    <p:set>
                                      <p:cBhvr>
                                        <p:cTn dur="1" fill="hold" id="64">
                                          <p:stCondLst>
                                            <p:cond delay="0"/>
                                          </p:stCondLst>
                                        </p:cTn>
                                        <p:tgtEl>
                                          <p:spTgt spid="23"/>
                                        </p:tgtEl>
                                        <p:attrNameLst>
                                          <p:attrName>style.visibility</p:attrName>
                                        </p:attrNameLst>
                                      </p:cBhvr>
                                      <p:to>
                                        <p:strVal val="visible"/>
                                      </p:to>
                                    </p:set>
                                    <p:anim calcmode="lin" valueType="num">
                                      <p:cBhvr additive="base">
                                        <p:cTn dur="500" fill="hold" id="65"/>
                                        <p:tgtEl>
                                          <p:spTgt spid="23"/>
                                        </p:tgtEl>
                                        <p:attrNameLst>
                                          <p:attrName>ppt_x</p:attrName>
                                        </p:attrNameLst>
                                      </p:cBhvr>
                                      <p:tavLst>
                                        <p:tav tm="0">
                                          <p:val>
                                            <p:strVal val="1+#ppt_w/2"/>
                                          </p:val>
                                        </p:tav>
                                        <p:tav tm="100000">
                                          <p:val>
                                            <p:strVal val="#ppt_x"/>
                                          </p:val>
                                        </p:tav>
                                      </p:tavLst>
                                    </p:anim>
                                    <p:anim calcmode="lin" valueType="num">
                                      <p:cBhvr additive="base">
                                        <p:cTn dur="500" fill="hold" id="66"/>
                                        <p:tgtEl>
                                          <p:spTgt spid="23"/>
                                        </p:tgtEl>
                                        <p:attrNameLst>
                                          <p:attrName>ppt_y</p:attrName>
                                        </p:attrNameLst>
                                      </p:cBhvr>
                                      <p:tavLst>
                                        <p:tav tm="0">
                                          <p:val>
                                            <p:strVal val="#ppt_y"/>
                                          </p:val>
                                        </p:tav>
                                        <p:tav tm="100000">
                                          <p:val>
                                            <p:strVal val="#ppt_y"/>
                                          </p:val>
                                        </p:tav>
                                      </p:tavLst>
                                    </p:anim>
                                  </p:childTnLst>
                                </p:cTn>
                              </p:par>
                              <p:par>
                                <p:cTn fill="hold" grpId="0" id="67" nodeType="withEffect" presetClass="entr" presetID="2" presetSubtype="2">
                                  <p:stCondLst>
                                    <p:cond delay="500"/>
                                  </p:stCondLst>
                                  <p:childTnLst>
                                    <p:set>
                                      <p:cBhvr>
                                        <p:cTn dur="1" fill="hold" id="68">
                                          <p:stCondLst>
                                            <p:cond delay="0"/>
                                          </p:stCondLst>
                                        </p:cTn>
                                        <p:tgtEl>
                                          <p:spTgt spid="24"/>
                                        </p:tgtEl>
                                        <p:attrNameLst>
                                          <p:attrName>style.visibility</p:attrName>
                                        </p:attrNameLst>
                                      </p:cBhvr>
                                      <p:to>
                                        <p:strVal val="visible"/>
                                      </p:to>
                                    </p:set>
                                    <p:anim calcmode="lin" valueType="num">
                                      <p:cBhvr additive="base">
                                        <p:cTn dur="500" fill="hold" id="69"/>
                                        <p:tgtEl>
                                          <p:spTgt spid="24"/>
                                        </p:tgtEl>
                                        <p:attrNameLst>
                                          <p:attrName>ppt_x</p:attrName>
                                        </p:attrNameLst>
                                      </p:cBhvr>
                                      <p:tavLst>
                                        <p:tav tm="0">
                                          <p:val>
                                            <p:strVal val="1+#ppt_w/2"/>
                                          </p:val>
                                        </p:tav>
                                        <p:tav tm="100000">
                                          <p:val>
                                            <p:strVal val="#ppt_x"/>
                                          </p:val>
                                        </p:tav>
                                      </p:tavLst>
                                    </p:anim>
                                    <p:anim calcmode="lin" valueType="num">
                                      <p:cBhvr additive="base">
                                        <p:cTn dur="500" fill="hold" id="70"/>
                                        <p:tgtEl>
                                          <p:spTgt spid="24"/>
                                        </p:tgtEl>
                                        <p:attrNameLst>
                                          <p:attrName>ppt_y</p:attrName>
                                        </p:attrNameLst>
                                      </p:cBhvr>
                                      <p:tavLst>
                                        <p:tav tm="0">
                                          <p:val>
                                            <p:strVal val="#ppt_y"/>
                                          </p:val>
                                        </p:tav>
                                        <p:tav tm="100000">
                                          <p:val>
                                            <p:strVal val="#ppt_y"/>
                                          </p:val>
                                        </p:tav>
                                      </p:tavLst>
                                    </p:anim>
                                  </p:childTnLst>
                                </p:cTn>
                              </p:par>
                            </p:childTnLst>
                          </p:cTn>
                        </p:par>
                        <p:par>
                          <p:cTn fill="hold" id="71" nodeType="afterGroup">
                            <p:stCondLst>
                              <p:cond delay="5250"/>
                            </p:stCondLst>
                            <p:childTnLst>
                              <p:par>
                                <p:cTn fill="hold" id="72" nodeType="afterEffect" presetClass="entr" presetID="45" presetSubtype="0">
                                  <p:stCondLst>
                                    <p:cond delay="0"/>
                                  </p:stCondLst>
                                  <p:childTnLst>
                                    <p:set>
                                      <p:cBhvr>
                                        <p:cTn dur="1" fill="hold" id="73">
                                          <p:stCondLst>
                                            <p:cond delay="0"/>
                                          </p:stCondLst>
                                        </p:cTn>
                                        <p:tgtEl>
                                          <p:spTgt spid="33"/>
                                        </p:tgtEl>
                                        <p:attrNameLst>
                                          <p:attrName>style.visibility</p:attrName>
                                        </p:attrNameLst>
                                      </p:cBhvr>
                                      <p:to>
                                        <p:strVal val="visible"/>
                                      </p:to>
                                    </p:set>
                                    <p:animEffect filter="fade" transition="in">
                                      <p:cBhvr>
                                        <p:cTn dur="750" id="74"/>
                                        <p:tgtEl>
                                          <p:spTgt spid="33"/>
                                        </p:tgtEl>
                                      </p:cBhvr>
                                    </p:animEffect>
                                    <p:anim calcmode="lin" valueType="num">
                                      <p:cBhvr>
                                        <p:cTn dur="750" fill="hold" id="75"/>
                                        <p:tgtEl>
                                          <p:spTgt spid="33"/>
                                        </p:tgtEl>
                                        <p:attrNameLst>
                                          <p:attrName>ppt_w</p:attrName>
                                        </p:attrNameLst>
                                      </p:cBhvr>
                                      <p:tavLst>
                                        <p:tav fmla="#ppt_w*sin(2.5*pi*$)" tm="0">
                                          <p:val>
                                            <p:fltVal val="0"/>
                                          </p:val>
                                        </p:tav>
                                        <p:tav tm="100000">
                                          <p:val>
                                            <p:fltVal val="1"/>
                                          </p:val>
                                        </p:tav>
                                      </p:tavLst>
                                    </p:anim>
                                    <p:anim calcmode="lin" valueType="num">
                                      <p:cBhvr>
                                        <p:cTn dur="750" fill="hold" id="76"/>
                                        <p:tgtEl>
                                          <p:spTgt spid="33"/>
                                        </p:tgtEl>
                                        <p:attrNameLst>
                                          <p:attrName>ppt_h</p:attrName>
                                        </p:attrNameLst>
                                      </p:cBhvr>
                                      <p:tavLst>
                                        <p:tav tm="0">
                                          <p:val>
                                            <p:strVal val="#ppt_h"/>
                                          </p:val>
                                        </p:tav>
                                        <p:tav tm="100000">
                                          <p:val>
                                            <p:strVal val="#ppt_h"/>
                                          </p:val>
                                        </p:tav>
                                      </p:tavLst>
                                    </p:anim>
                                  </p:childTnLst>
                                </p:cTn>
                              </p:par>
                            </p:childTnLst>
                          </p:cTn>
                        </p:par>
                        <p:par>
                          <p:cTn fill="hold" id="77" nodeType="afterGroup">
                            <p:stCondLst>
                              <p:cond delay="6000"/>
                            </p:stCondLst>
                            <p:childTnLst>
                              <p:par>
                                <p:cTn fill="hold" id="78" nodeType="afterEffect" presetClass="entr" presetID="22" presetSubtype="8">
                                  <p:stCondLst>
                                    <p:cond delay="0"/>
                                  </p:stCondLst>
                                  <p:childTnLst>
                                    <p:set>
                                      <p:cBhvr>
                                        <p:cTn dur="1" fill="hold" id="79">
                                          <p:stCondLst>
                                            <p:cond delay="0"/>
                                          </p:stCondLst>
                                        </p:cTn>
                                        <p:tgtEl>
                                          <p:spTgt spid="30"/>
                                        </p:tgtEl>
                                        <p:attrNameLst>
                                          <p:attrName>style.visibility</p:attrName>
                                        </p:attrNameLst>
                                      </p:cBhvr>
                                      <p:to>
                                        <p:strVal val="visible"/>
                                      </p:to>
                                    </p:set>
                                    <p:animEffect filter="wipe(left)" transition="in">
                                      <p:cBhvr>
                                        <p:cTn dur="500" id="80"/>
                                        <p:tgtEl>
                                          <p:spTgt spid="30"/>
                                        </p:tgtEl>
                                      </p:cBhvr>
                                    </p:animEffect>
                                  </p:childTnLst>
                                </p:cTn>
                              </p:par>
                              <p:par>
                                <p:cTn fill="hold" grpId="0" id="81" nodeType="withEffect" presetClass="entr" presetID="2" presetSubtype="2">
                                  <p:stCondLst>
                                    <p:cond delay="500"/>
                                  </p:stCondLst>
                                  <p:childTnLst>
                                    <p:set>
                                      <p:cBhvr>
                                        <p:cTn dur="1" fill="hold" id="82">
                                          <p:stCondLst>
                                            <p:cond delay="0"/>
                                          </p:stCondLst>
                                        </p:cTn>
                                        <p:tgtEl>
                                          <p:spTgt spid="31"/>
                                        </p:tgtEl>
                                        <p:attrNameLst>
                                          <p:attrName>style.visibility</p:attrName>
                                        </p:attrNameLst>
                                      </p:cBhvr>
                                      <p:to>
                                        <p:strVal val="visible"/>
                                      </p:to>
                                    </p:set>
                                    <p:anim calcmode="lin" valueType="num">
                                      <p:cBhvr additive="base">
                                        <p:cTn dur="500" fill="hold" id="83"/>
                                        <p:tgtEl>
                                          <p:spTgt spid="31"/>
                                        </p:tgtEl>
                                        <p:attrNameLst>
                                          <p:attrName>ppt_x</p:attrName>
                                        </p:attrNameLst>
                                      </p:cBhvr>
                                      <p:tavLst>
                                        <p:tav tm="0">
                                          <p:val>
                                            <p:strVal val="1+#ppt_w/2"/>
                                          </p:val>
                                        </p:tav>
                                        <p:tav tm="100000">
                                          <p:val>
                                            <p:strVal val="#ppt_x"/>
                                          </p:val>
                                        </p:tav>
                                      </p:tavLst>
                                    </p:anim>
                                    <p:anim calcmode="lin" valueType="num">
                                      <p:cBhvr additive="base">
                                        <p:cTn dur="500" fill="hold" id="84"/>
                                        <p:tgtEl>
                                          <p:spTgt spid="31"/>
                                        </p:tgtEl>
                                        <p:attrNameLst>
                                          <p:attrName>ppt_y</p:attrName>
                                        </p:attrNameLst>
                                      </p:cBhvr>
                                      <p:tavLst>
                                        <p:tav tm="0">
                                          <p:val>
                                            <p:strVal val="#ppt_y"/>
                                          </p:val>
                                        </p:tav>
                                        <p:tav tm="100000">
                                          <p:val>
                                            <p:strVal val="#ppt_y"/>
                                          </p:val>
                                        </p:tav>
                                      </p:tavLst>
                                    </p:anim>
                                  </p:childTnLst>
                                </p:cTn>
                              </p:par>
                              <p:par>
                                <p:cTn fill="hold" grpId="0" id="85" nodeType="withEffect" presetClass="entr" presetID="2" presetSubtype="2">
                                  <p:stCondLst>
                                    <p:cond delay="500"/>
                                  </p:stCondLst>
                                  <p:childTnLst>
                                    <p:set>
                                      <p:cBhvr>
                                        <p:cTn dur="1" fill="hold" id="86">
                                          <p:stCondLst>
                                            <p:cond delay="0"/>
                                          </p:stCondLst>
                                        </p:cTn>
                                        <p:tgtEl>
                                          <p:spTgt spid="32"/>
                                        </p:tgtEl>
                                        <p:attrNameLst>
                                          <p:attrName>style.visibility</p:attrName>
                                        </p:attrNameLst>
                                      </p:cBhvr>
                                      <p:to>
                                        <p:strVal val="visible"/>
                                      </p:to>
                                    </p:set>
                                    <p:anim calcmode="lin" valueType="num">
                                      <p:cBhvr additive="base">
                                        <p:cTn dur="500" fill="hold" id="87"/>
                                        <p:tgtEl>
                                          <p:spTgt spid="32"/>
                                        </p:tgtEl>
                                        <p:attrNameLst>
                                          <p:attrName>ppt_x</p:attrName>
                                        </p:attrNameLst>
                                      </p:cBhvr>
                                      <p:tavLst>
                                        <p:tav tm="0">
                                          <p:val>
                                            <p:strVal val="1+#ppt_w/2"/>
                                          </p:val>
                                        </p:tav>
                                        <p:tav tm="100000">
                                          <p:val>
                                            <p:strVal val="#ppt_x"/>
                                          </p:val>
                                        </p:tav>
                                      </p:tavLst>
                                    </p:anim>
                                    <p:anim calcmode="lin" valueType="num">
                                      <p:cBhvr additive="base">
                                        <p:cTn dur="500" fill="hold" id="88"/>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1"/>
      <p:bldP grpId="0" spid="21"/>
      <p:bldP grpId="0" spid="23"/>
      <p:bldP grpId="0" spid="24"/>
      <p:bldP grpId="0" spid="31"/>
      <p:bldP grpId="0" spid="32"/>
      <p:bldP grpId="0" spid="41"/>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91" name="TextBox 90"/>
          <p:cNvSpPr txBox="1"/>
          <p:nvPr/>
        </p:nvSpPr>
        <p:spPr>
          <a:xfrm>
            <a:off x="4770648" y="188640"/>
            <a:ext cx="2623083" cy="457200"/>
          </a:xfrm>
          <a:prstGeom prst="rect">
            <a:avLst/>
          </a:prstGeom>
          <a:noFill/>
        </p:spPr>
        <p:txBody>
          <a:bodyPr rtlCol="0" wrap="square">
            <a:spAutoFit/>
          </a:bodyPr>
          <a:lstStyle/>
          <a:p>
            <a:pPr algn="ctr"/>
            <a:r>
              <a:rPr altLang="en-US" b="1" lang="zh-CN" sz="2400">
                <a:solidFill>
                  <a:schemeClr val="tx1">
                    <a:lumMod val="50000"/>
                    <a:lumOff val="50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完成项目之二</a:t>
            </a:r>
          </a:p>
        </p:txBody>
      </p:sp>
      <p:cxnSp>
        <p:nvCxnSpPr>
          <p:cNvPr id="95" name="直接连接符 94"/>
          <p:cNvCxnSpPr/>
          <p:nvPr/>
        </p:nvCxnSpPr>
        <p:spPr>
          <a:xfrm>
            <a:off x="7393731" y="419473"/>
            <a:ext cx="446449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a:off x="336947" y="423828"/>
            <a:ext cx="439248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a:off x="7393731" y="476672"/>
            <a:ext cx="4464496"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a:off x="336947" y="481027"/>
            <a:ext cx="4392488"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42" name="组合 41"/>
          <p:cNvGrpSpPr/>
          <p:nvPr/>
        </p:nvGrpSpPr>
        <p:grpSpPr>
          <a:xfrm>
            <a:off x="4081363" y="1398613"/>
            <a:ext cx="4176464" cy="662235"/>
            <a:chOff x="5737547" y="1428218"/>
            <a:chExt cx="4176464" cy="662235"/>
          </a:xfrm>
        </p:grpSpPr>
        <p:sp>
          <p:nvSpPr>
            <p:cNvPr id="43" name="圆角矩形 42"/>
            <p:cNvSpPr/>
            <p:nvPr/>
          </p:nvSpPr>
          <p:spPr>
            <a:xfrm>
              <a:off x="5737547" y="1428218"/>
              <a:ext cx="4176464" cy="662235"/>
            </a:xfrm>
            <a:prstGeom prst="roundRect">
              <a:avLst>
                <a:gd fmla="val 30951" name="adj"/>
              </a:avLst>
            </a:prstGeom>
            <a:solidFill>
              <a:srgbClr val="405F8F"/>
            </a:solidFill>
            <a:ln>
              <a:noFill/>
            </a:ln>
            <a:effectLst>
              <a:outerShdw algn="tl" blurRad="444500" dir="2700000" dist="889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44" name="圆角矩形 43"/>
            <p:cNvSpPr/>
            <p:nvPr/>
          </p:nvSpPr>
          <p:spPr>
            <a:xfrm>
              <a:off x="5809555" y="1491609"/>
              <a:ext cx="4032448" cy="535452"/>
            </a:xfrm>
            <a:prstGeom prst="roundRect">
              <a:avLst>
                <a:gd fmla="val 30951" name="adj"/>
              </a:avLst>
            </a:prstGeom>
            <a:blipFill>
              <a:blip r:embed="rId3"/>
              <a:stretch>
                <a:fillRect b="-151558" l="-167158" r="-198372" t="-31921"/>
              </a:stretch>
            </a:blip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grpSp>
      <p:sp>
        <p:nvSpPr>
          <p:cNvPr id="45" name="TextBox 44"/>
          <p:cNvSpPr txBox="1"/>
          <p:nvPr/>
        </p:nvSpPr>
        <p:spPr>
          <a:xfrm>
            <a:off x="4297387" y="1527187"/>
            <a:ext cx="3681586" cy="365760"/>
          </a:xfrm>
          <a:prstGeom prst="rect">
            <a:avLst/>
          </a:prstGeom>
          <a:noFill/>
        </p:spPr>
        <p:txBody>
          <a:bodyPr bIns="0" lIns="0" rIns="0" rtlCol="0" tIns="0" wrap="square">
            <a:spAutoFit/>
          </a:bodyPr>
          <a:lstStyle/>
          <a:p>
            <a:pPr algn="ctr"/>
            <a:r>
              <a:rPr altLang="en-US" b="1" lang="zh-CN" sz="2400">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在此输入工程项目名称</a:t>
            </a:r>
          </a:p>
        </p:txBody>
      </p:sp>
      <p:grpSp>
        <p:nvGrpSpPr>
          <p:cNvPr id="72" name="组合 71"/>
          <p:cNvGrpSpPr/>
          <p:nvPr/>
        </p:nvGrpSpPr>
        <p:grpSpPr>
          <a:xfrm>
            <a:off x="10151494" y="2323327"/>
            <a:ext cx="1237382" cy="1115636"/>
            <a:chOff x="2713211" y="1988840"/>
            <a:chExt cx="1610824" cy="1452335"/>
          </a:xfrm>
        </p:grpSpPr>
        <p:sp>
          <p:nvSpPr>
            <p:cNvPr id="73" name="Freeform 5"/>
            <p:cNvSpPr/>
            <p:nvPr/>
          </p:nvSpPr>
          <p:spPr bwMode="auto">
            <a:xfrm>
              <a:off x="2713211" y="1988840"/>
              <a:ext cx="1610824" cy="1452335"/>
            </a:xfrm>
            <a:custGeom>
              <a:gdLst>
                <a:gd fmla="*/ 2151 w 2740" name="T0"/>
                <a:gd fmla="*/ 2315 h 2446" name="T1"/>
                <a:gd fmla="*/ 2055 w 2740" name="T2"/>
                <a:gd fmla="*/ 2410 h 2446" name="T3"/>
                <a:gd fmla="*/ 1918 w 2740" name="T4"/>
                <a:gd fmla="*/ 2445 h 2446" name="T5"/>
                <a:gd fmla="*/ 816 w 2740" name="T6"/>
                <a:gd fmla="*/ 2445 h 2446" name="T7"/>
                <a:gd fmla="*/ 685 w 2740" name="T8"/>
                <a:gd fmla="*/ 2410 h 2446" name="T9"/>
                <a:gd fmla="*/ 589 w 2740" name="T10"/>
                <a:gd fmla="*/ 2314 h 2446" name="T11"/>
                <a:gd fmla="*/ 36 w 2740" name="T12"/>
                <a:gd fmla="*/ 1356 h 2446" name="T13"/>
                <a:gd fmla="*/ 0 w 2740" name="T14"/>
                <a:gd fmla="*/ 1223 h 2446" name="T15"/>
                <a:gd fmla="*/ 36 w 2740" name="T16"/>
                <a:gd fmla="*/ 1089 h 2446" name="T17"/>
                <a:gd fmla="*/ 587 w 2740" name="T18"/>
                <a:gd fmla="*/ 135 h 2446" name="T19"/>
                <a:gd fmla="*/ 685 w 2740" name="T20"/>
                <a:gd fmla="*/ 37 h 2446" name="T21"/>
                <a:gd fmla="*/ 810 w 2740" name="T22"/>
                <a:gd fmla="*/ 1 h 2446" name="T23"/>
                <a:gd fmla="*/ 1916 w 2740" name="T24"/>
                <a:gd fmla="*/ 1 h 2446" name="T25"/>
                <a:gd fmla="*/ 2055 w 2740" name="T26"/>
                <a:gd fmla="*/ 37 h 2446" name="T27"/>
                <a:gd fmla="*/ 2151 w 2740" name="T28"/>
                <a:gd fmla="*/ 132 h 2446" name="T29"/>
                <a:gd fmla="*/ 2702 w 2740" name="T30"/>
                <a:gd fmla="*/ 1086 h 2446" name="T31"/>
                <a:gd fmla="*/ 2740 w 2740" name="T32"/>
                <a:gd fmla="*/ 1223 h 2446" name="T33"/>
                <a:gd fmla="*/ 2701 w 2740" name="T34"/>
                <a:gd fmla="*/ 1361 h 2446" name="T35"/>
                <a:gd fmla="*/ 2151 w 2740" name="T36"/>
                <a:gd fmla="*/ 2315 h 244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446" w="2740">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405F8F"/>
            </a:solidFill>
            <a:ln cap="flat" w="9525">
              <a:noFill/>
              <a:prstDash val="solid"/>
              <a:miter lim="800000"/>
            </a:ln>
            <a:effectLst>
              <a:outerShdw algn="tl" blurRad="431800" dir="2700000" dist="88900" rotWithShape="0">
                <a:prstClr val="black">
                  <a:alpha val="40000"/>
                </a:prstClr>
              </a:outerShdw>
            </a:effectLst>
          </p:spPr>
          <p:txBody>
            <a:bodyPr anchor="t" anchorCtr="0" bIns="45720" compatLnSpc="1" lIns="91440" numCol="1" rIns="91440" tIns="45720" vert="horz" wrap="square"/>
            <a:lstStyle/>
            <a:p>
              <a:endParaRPr altLang="en-US" lang="zh-CN">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74" name="Freeform 5"/>
            <p:cNvSpPr/>
            <p:nvPr/>
          </p:nvSpPr>
          <p:spPr bwMode="auto">
            <a:xfrm>
              <a:off x="2838739" y="2087520"/>
              <a:ext cx="1359768" cy="1254975"/>
            </a:xfrm>
            <a:custGeom>
              <a:gdLst>
                <a:gd fmla="*/ 2151 w 2740" name="T0"/>
                <a:gd fmla="*/ 2315 h 2446" name="T1"/>
                <a:gd fmla="*/ 2055 w 2740" name="T2"/>
                <a:gd fmla="*/ 2410 h 2446" name="T3"/>
                <a:gd fmla="*/ 1918 w 2740" name="T4"/>
                <a:gd fmla="*/ 2445 h 2446" name="T5"/>
                <a:gd fmla="*/ 816 w 2740" name="T6"/>
                <a:gd fmla="*/ 2445 h 2446" name="T7"/>
                <a:gd fmla="*/ 685 w 2740" name="T8"/>
                <a:gd fmla="*/ 2410 h 2446" name="T9"/>
                <a:gd fmla="*/ 589 w 2740" name="T10"/>
                <a:gd fmla="*/ 2314 h 2446" name="T11"/>
                <a:gd fmla="*/ 36 w 2740" name="T12"/>
                <a:gd fmla="*/ 1356 h 2446" name="T13"/>
                <a:gd fmla="*/ 0 w 2740" name="T14"/>
                <a:gd fmla="*/ 1223 h 2446" name="T15"/>
                <a:gd fmla="*/ 36 w 2740" name="T16"/>
                <a:gd fmla="*/ 1089 h 2446" name="T17"/>
                <a:gd fmla="*/ 587 w 2740" name="T18"/>
                <a:gd fmla="*/ 135 h 2446" name="T19"/>
                <a:gd fmla="*/ 685 w 2740" name="T20"/>
                <a:gd fmla="*/ 37 h 2446" name="T21"/>
                <a:gd fmla="*/ 810 w 2740" name="T22"/>
                <a:gd fmla="*/ 1 h 2446" name="T23"/>
                <a:gd fmla="*/ 1916 w 2740" name="T24"/>
                <a:gd fmla="*/ 1 h 2446" name="T25"/>
                <a:gd fmla="*/ 2055 w 2740" name="T26"/>
                <a:gd fmla="*/ 37 h 2446" name="T27"/>
                <a:gd fmla="*/ 2151 w 2740" name="T28"/>
                <a:gd fmla="*/ 132 h 2446" name="T29"/>
                <a:gd fmla="*/ 2702 w 2740" name="T30"/>
                <a:gd fmla="*/ 1086 h 2446" name="T31"/>
                <a:gd fmla="*/ 2740 w 2740" name="T32"/>
                <a:gd fmla="*/ 1223 h 2446" name="T33"/>
                <a:gd fmla="*/ 2701 w 2740" name="T34"/>
                <a:gd fmla="*/ 1361 h 2446" name="T35"/>
                <a:gd fmla="*/ 2151 w 2740" name="T36"/>
                <a:gd fmla="*/ 2315 h 244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446" w="2740">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blipFill>
              <a:blip r:embed="rId3"/>
              <a:stretch>
                <a:fillRect b="-151558" l="-167158" r="-198372" t="-31921"/>
              </a:stretch>
            </a:blipFill>
            <a:ln cap="flat" w="9525">
              <a:noFill/>
              <a:prstDash val="solid"/>
              <a:miter lim="800000"/>
            </a:ln>
            <a:effectLst>
              <a:outerShdw algn="tl" blurRad="50800" dir="2700000" dist="38100" rotWithShape="0">
                <a:prstClr val="black">
                  <a:alpha val="40000"/>
                </a:prstClr>
              </a:outerShdw>
            </a:effectLst>
          </p:spPr>
          <p:txBody>
            <a:bodyPr anchor="t" anchorCtr="0" bIns="45720" compatLnSpc="1" lIns="91440" numCol="1" rIns="91440" tIns="45720" vert="horz" wrap="square"/>
            <a:lstStyle/>
            <a:p>
              <a:endParaRPr altLang="en-US" lang="zh-CN">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grpSp>
      <p:grpSp>
        <p:nvGrpSpPr>
          <p:cNvPr id="75" name="组合 74"/>
          <p:cNvGrpSpPr/>
          <p:nvPr/>
        </p:nvGrpSpPr>
        <p:grpSpPr>
          <a:xfrm>
            <a:off x="614468" y="5113649"/>
            <a:ext cx="926821" cy="835631"/>
            <a:chOff x="2713211" y="1988840"/>
            <a:chExt cx="1610824" cy="1452335"/>
          </a:xfrm>
        </p:grpSpPr>
        <p:sp>
          <p:nvSpPr>
            <p:cNvPr id="76" name="Freeform 5"/>
            <p:cNvSpPr/>
            <p:nvPr/>
          </p:nvSpPr>
          <p:spPr bwMode="auto">
            <a:xfrm>
              <a:off x="2713211" y="1988840"/>
              <a:ext cx="1610824" cy="1452335"/>
            </a:xfrm>
            <a:custGeom>
              <a:gdLst>
                <a:gd fmla="*/ 2151 w 2740" name="T0"/>
                <a:gd fmla="*/ 2315 h 2446" name="T1"/>
                <a:gd fmla="*/ 2055 w 2740" name="T2"/>
                <a:gd fmla="*/ 2410 h 2446" name="T3"/>
                <a:gd fmla="*/ 1918 w 2740" name="T4"/>
                <a:gd fmla="*/ 2445 h 2446" name="T5"/>
                <a:gd fmla="*/ 816 w 2740" name="T6"/>
                <a:gd fmla="*/ 2445 h 2446" name="T7"/>
                <a:gd fmla="*/ 685 w 2740" name="T8"/>
                <a:gd fmla="*/ 2410 h 2446" name="T9"/>
                <a:gd fmla="*/ 589 w 2740" name="T10"/>
                <a:gd fmla="*/ 2314 h 2446" name="T11"/>
                <a:gd fmla="*/ 36 w 2740" name="T12"/>
                <a:gd fmla="*/ 1356 h 2446" name="T13"/>
                <a:gd fmla="*/ 0 w 2740" name="T14"/>
                <a:gd fmla="*/ 1223 h 2446" name="T15"/>
                <a:gd fmla="*/ 36 w 2740" name="T16"/>
                <a:gd fmla="*/ 1089 h 2446" name="T17"/>
                <a:gd fmla="*/ 587 w 2740" name="T18"/>
                <a:gd fmla="*/ 135 h 2446" name="T19"/>
                <a:gd fmla="*/ 685 w 2740" name="T20"/>
                <a:gd fmla="*/ 37 h 2446" name="T21"/>
                <a:gd fmla="*/ 810 w 2740" name="T22"/>
                <a:gd fmla="*/ 1 h 2446" name="T23"/>
                <a:gd fmla="*/ 1916 w 2740" name="T24"/>
                <a:gd fmla="*/ 1 h 2446" name="T25"/>
                <a:gd fmla="*/ 2055 w 2740" name="T26"/>
                <a:gd fmla="*/ 37 h 2446" name="T27"/>
                <a:gd fmla="*/ 2151 w 2740" name="T28"/>
                <a:gd fmla="*/ 132 h 2446" name="T29"/>
                <a:gd fmla="*/ 2702 w 2740" name="T30"/>
                <a:gd fmla="*/ 1086 h 2446" name="T31"/>
                <a:gd fmla="*/ 2740 w 2740" name="T32"/>
                <a:gd fmla="*/ 1223 h 2446" name="T33"/>
                <a:gd fmla="*/ 2701 w 2740" name="T34"/>
                <a:gd fmla="*/ 1361 h 2446" name="T35"/>
                <a:gd fmla="*/ 2151 w 2740" name="T36"/>
                <a:gd fmla="*/ 2315 h 244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446" w="2740">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405F8F"/>
            </a:solidFill>
            <a:ln cap="flat" w="9525">
              <a:noFill/>
              <a:prstDash val="solid"/>
              <a:miter lim="800000"/>
            </a:ln>
            <a:effectLst>
              <a:outerShdw algn="tl" blurRad="431800" dir="2700000" dist="88900" rotWithShape="0">
                <a:prstClr val="black">
                  <a:alpha val="40000"/>
                </a:prstClr>
              </a:outerShdw>
            </a:effectLst>
          </p:spPr>
          <p:txBody>
            <a:bodyPr anchor="t" anchorCtr="0" bIns="45720" compatLnSpc="1" lIns="91440" numCol="1" rIns="91440" tIns="45720" vert="horz" wrap="square"/>
            <a:lstStyle/>
            <a:p>
              <a:endParaRPr altLang="en-US" lang="zh-CN">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77" name="Freeform 5"/>
            <p:cNvSpPr/>
            <p:nvPr/>
          </p:nvSpPr>
          <p:spPr bwMode="auto">
            <a:xfrm>
              <a:off x="2838739" y="2087520"/>
              <a:ext cx="1359768" cy="1254975"/>
            </a:xfrm>
            <a:custGeom>
              <a:gdLst>
                <a:gd fmla="*/ 2151 w 2740" name="T0"/>
                <a:gd fmla="*/ 2315 h 2446" name="T1"/>
                <a:gd fmla="*/ 2055 w 2740" name="T2"/>
                <a:gd fmla="*/ 2410 h 2446" name="T3"/>
                <a:gd fmla="*/ 1918 w 2740" name="T4"/>
                <a:gd fmla="*/ 2445 h 2446" name="T5"/>
                <a:gd fmla="*/ 816 w 2740" name="T6"/>
                <a:gd fmla="*/ 2445 h 2446" name="T7"/>
                <a:gd fmla="*/ 685 w 2740" name="T8"/>
                <a:gd fmla="*/ 2410 h 2446" name="T9"/>
                <a:gd fmla="*/ 589 w 2740" name="T10"/>
                <a:gd fmla="*/ 2314 h 2446" name="T11"/>
                <a:gd fmla="*/ 36 w 2740" name="T12"/>
                <a:gd fmla="*/ 1356 h 2446" name="T13"/>
                <a:gd fmla="*/ 0 w 2740" name="T14"/>
                <a:gd fmla="*/ 1223 h 2446" name="T15"/>
                <a:gd fmla="*/ 36 w 2740" name="T16"/>
                <a:gd fmla="*/ 1089 h 2446" name="T17"/>
                <a:gd fmla="*/ 587 w 2740" name="T18"/>
                <a:gd fmla="*/ 135 h 2446" name="T19"/>
                <a:gd fmla="*/ 685 w 2740" name="T20"/>
                <a:gd fmla="*/ 37 h 2446" name="T21"/>
                <a:gd fmla="*/ 810 w 2740" name="T22"/>
                <a:gd fmla="*/ 1 h 2446" name="T23"/>
                <a:gd fmla="*/ 1916 w 2740" name="T24"/>
                <a:gd fmla="*/ 1 h 2446" name="T25"/>
                <a:gd fmla="*/ 2055 w 2740" name="T26"/>
                <a:gd fmla="*/ 37 h 2446" name="T27"/>
                <a:gd fmla="*/ 2151 w 2740" name="T28"/>
                <a:gd fmla="*/ 132 h 2446" name="T29"/>
                <a:gd fmla="*/ 2702 w 2740" name="T30"/>
                <a:gd fmla="*/ 1086 h 2446" name="T31"/>
                <a:gd fmla="*/ 2740 w 2740" name="T32"/>
                <a:gd fmla="*/ 1223 h 2446" name="T33"/>
                <a:gd fmla="*/ 2701 w 2740" name="T34"/>
                <a:gd fmla="*/ 1361 h 2446" name="T35"/>
                <a:gd fmla="*/ 2151 w 2740" name="T36"/>
                <a:gd fmla="*/ 2315 h 244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446" w="2740">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blipFill>
              <a:blip r:embed="rId3"/>
              <a:stretch>
                <a:fillRect b="-151558" l="-167158" r="-198372" t="-31921"/>
              </a:stretch>
            </a:blipFill>
            <a:ln cap="flat" w="9525">
              <a:noFill/>
              <a:prstDash val="solid"/>
              <a:miter lim="800000"/>
            </a:ln>
            <a:effectLst>
              <a:outerShdw algn="tl" blurRad="50800" dir="2700000" dist="38100" rotWithShape="0">
                <a:prstClr val="black">
                  <a:alpha val="40000"/>
                </a:prstClr>
              </a:outerShdw>
            </a:effectLst>
          </p:spPr>
          <p:txBody>
            <a:bodyPr anchor="t" anchorCtr="0" bIns="45720" compatLnSpc="1" lIns="91440" numCol="1" rIns="91440" tIns="45720" vert="horz" wrap="square"/>
            <a:lstStyle/>
            <a:p>
              <a:endParaRPr altLang="en-US" lang="zh-CN">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grpSp>
      <p:sp>
        <p:nvSpPr>
          <p:cNvPr id="53" name="矩形 52"/>
          <p:cNvSpPr/>
          <p:nvPr/>
        </p:nvSpPr>
        <p:spPr>
          <a:xfrm>
            <a:off x="1077879" y="2748330"/>
            <a:ext cx="10060268" cy="2884517"/>
          </a:xfrm>
          <a:prstGeom prst="rect">
            <a:avLst/>
          </a:prstGeom>
          <a:gradFill flip="none" rotWithShape="1">
            <a:gsLst>
              <a:gs pos="64000">
                <a:srgbClr val="ECECEC"/>
              </a:gs>
              <a:gs pos="0">
                <a:schemeClr val="bg1"/>
              </a:gs>
              <a:gs pos="100000">
                <a:schemeClr val="bg1">
                  <a:lumMod val="85000"/>
                </a:schemeClr>
              </a:gs>
            </a:gsLst>
            <a:path path="circle">
              <a:fillToRect b="100000" l="100000"/>
            </a:path>
            <a:tileRect r="-100000" t="-100000"/>
          </a:gradFill>
          <a:ln w="19050">
            <a:noFill/>
          </a:ln>
          <a:effectLst>
            <a:outerShdw algn="tr" blurRad="127000" dir="8100000" dist="381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78" name="矩形 77"/>
          <p:cNvSpPr>
            <a:spLocks noChangeArrowheads="1"/>
          </p:cNvSpPr>
          <p:nvPr/>
        </p:nvSpPr>
        <p:spPr bwMode="auto">
          <a:xfrm>
            <a:off x="1386077" y="3512798"/>
            <a:ext cx="4567494" cy="162762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lnSpc>
                <a:spcPct val="120000"/>
              </a:lnSpc>
              <a:spcBef>
                <a:spcPct val="0"/>
              </a:spcBef>
              <a:buNone/>
            </a:pPr>
            <a:r>
              <a:rPr altLang="en-US" lang="zh-CN" sz="1400">
                <a:solidFill>
                  <a:schemeClr val="tx1">
                    <a:lumMod val="50000"/>
                    <a:lumOff val="50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          在此录入上述图表的综合说明，在此录入上述图表的综合描述说明。在此录入上述图表的综合说明，在此录入上述图表的综合描述说明。在此录入上述图表的综合说明，在此录入上述图表的综合描述说明。在此录入上述图表的综合说明，在此录入上述图表的综合描述说明。</a:t>
            </a:r>
          </a:p>
        </p:txBody>
      </p:sp>
    </p:spTree>
  </p:cSld>
  <p:clrMapOvr>
    <a:masterClrMapping/>
  </p:clrMapOvr>
  <mc:AlternateContent>
    <mc:Choice Requires="p14">
      <p:transition p14:dur="1400" spd="slow">
        <p14:ripp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1" presetSubtype="0">
                                  <p:stCondLst>
                                    <p:cond delay="0"/>
                                  </p:stCondLst>
                                  <p:iterate type="lt">
                                    <p:tmPct val="10000"/>
                                  </p:iterate>
                                  <p:childTnLst>
                                    <p:set>
                                      <p:cBhvr>
                                        <p:cTn dur="1" fill="hold" id="6">
                                          <p:stCondLst>
                                            <p:cond delay="0"/>
                                          </p:stCondLst>
                                        </p:cTn>
                                        <p:tgtEl>
                                          <p:spTgt spid="91"/>
                                        </p:tgtEl>
                                        <p:attrNameLst>
                                          <p:attrName>style.visibility</p:attrName>
                                        </p:attrNameLst>
                                      </p:cBhvr>
                                      <p:to>
                                        <p:strVal val="visible"/>
                                      </p:to>
                                    </p:set>
                                    <p:anim calcmode="lin" valueType="num">
                                      <p:cBhvr>
                                        <p:cTn dur="500" fill="hold" id="7"/>
                                        <p:tgtEl>
                                          <p:spTgt spid="91"/>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
                                        <p:tgtEl>
                                          <p:spTgt spid="91"/>
                                        </p:tgtEl>
                                        <p:attrNameLst>
                                          <p:attrName>ppt_y</p:attrName>
                                        </p:attrNameLst>
                                      </p:cBhvr>
                                      <p:tavLst>
                                        <p:tav tm="0">
                                          <p:val>
                                            <p:strVal val="#ppt_y"/>
                                          </p:val>
                                        </p:tav>
                                        <p:tav tm="100000">
                                          <p:val>
                                            <p:strVal val="#ppt_y"/>
                                          </p:val>
                                        </p:tav>
                                      </p:tavLst>
                                    </p:anim>
                                    <p:anim calcmode="lin" valueType="num">
                                      <p:cBhvr>
                                        <p:cTn dur="500" fill="hold" id="9"/>
                                        <p:tgtEl>
                                          <p:spTgt spid="91"/>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
                                        <p:tgtEl>
                                          <p:spTgt spid="91"/>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1" tmFilter="0,0; .5, 1; 1, 1"/>
                                        <p:tgtEl>
                                          <p:spTgt spid="91"/>
                                        </p:tgtEl>
                                      </p:cBhvr>
                                    </p:animEffect>
                                  </p:childTnLst>
                                </p:cTn>
                              </p:par>
                              <p:par>
                                <p:cTn fill="hold" id="12" nodeType="withEffect" presetClass="entr" presetID="2" presetSubtype="8">
                                  <p:stCondLst>
                                    <p:cond delay="250"/>
                                  </p:stCondLst>
                                  <p:childTnLst>
                                    <p:set>
                                      <p:cBhvr>
                                        <p:cTn dur="1" fill="hold" id="13">
                                          <p:stCondLst>
                                            <p:cond delay="0"/>
                                          </p:stCondLst>
                                        </p:cTn>
                                        <p:tgtEl>
                                          <p:spTgt spid="98"/>
                                        </p:tgtEl>
                                        <p:attrNameLst>
                                          <p:attrName>style.visibility</p:attrName>
                                        </p:attrNameLst>
                                      </p:cBhvr>
                                      <p:to>
                                        <p:strVal val="visible"/>
                                      </p:to>
                                    </p:set>
                                    <p:anim calcmode="lin" valueType="num">
                                      <p:cBhvr additive="base">
                                        <p:cTn dur="500" fill="hold" id="14"/>
                                        <p:tgtEl>
                                          <p:spTgt spid="98"/>
                                        </p:tgtEl>
                                        <p:attrNameLst>
                                          <p:attrName>ppt_x</p:attrName>
                                        </p:attrNameLst>
                                      </p:cBhvr>
                                      <p:tavLst>
                                        <p:tav tm="0">
                                          <p:val>
                                            <p:strVal val="0-#ppt_w/2"/>
                                          </p:val>
                                        </p:tav>
                                        <p:tav tm="100000">
                                          <p:val>
                                            <p:strVal val="#ppt_x"/>
                                          </p:val>
                                        </p:tav>
                                      </p:tavLst>
                                    </p:anim>
                                    <p:anim calcmode="lin" valueType="num">
                                      <p:cBhvr additive="base">
                                        <p:cTn dur="500" fill="hold" id="15"/>
                                        <p:tgtEl>
                                          <p:spTgt spid="98"/>
                                        </p:tgtEl>
                                        <p:attrNameLst>
                                          <p:attrName>ppt_y</p:attrName>
                                        </p:attrNameLst>
                                      </p:cBhvr>
                                      <p:tavLst>
                                        <p:tav tm="0">
                                          <p:val>
                                            <p:strVal val="#ppt_y"/>
                                          </p:val>
                                        </p:tav>
                                        <p:tav tm="100000">
                                          <p:val>
                                            <p:strVal val="#ppt_y"/>
                                          </p:val>
                                        </p:tav>
                                      </p:tavLst>
                                    </p:anim>
                                  </p:childTnLst>
                                </p:cTn>
                              </p:par>
                              <p:par>
                                <p:cTn fill="hold" id="16" nodeType="withEffect" presetClass="entr" presetID="2" presetSubtype="2">
                                  <p:stCondLst>
                                    <p:cond delay="250"/>
                                  </p:stCondLst>
                                  <p:childTnLst>
                                    <p:set>
                                      <p:cBhvr>
                                        <p:cTn dur="1" fill="hold" id="17">
                                          <p:stCondLst>
                                            <p:cond delay="0"/>
                                          </p:stCondLst>
                                        </p:cTn>
                                        <p:tgtEl>
                                          <p:spTgt spid="95"/>
                                        </p:tgtEl>
                                        <p:attrNameLst>
                                          <p:attrName>style.visibility</p:attrName>
                                        </p:attrNameLst>
                                      </p:cBhvr>
                                      <p:to>
                                        <p:strVal val="visible"/>
                                      </p:to>
                                    </p:set>
                                    <p:anim calcmode="lin" valueType="num">
                                      <p:cBhvr additive="base">
                                        <p:cTn dur="500" fill="hold" id="18"/>
                                        <p:tgtEl>
                                          <p:spTgt spid="95"/>
                                        </p:tgtEl>
                                        <p:attrNameLst>
                                          <p:attrName>ppt_x</p:attrName>
                                        </p:attrNameLst>
                                      </p:cBhvr>
                                      <p:tavLst>
                                        <p:tav tm="0">
                                          <p:val>
                                            <p:strVal val="1+#ppt_w/2"/>
                                          </p:val>
                                        </p:tav>
                                        <p:tav tm="100000">
                                          <p:val>
                                            <p:strVal val="#ppt_x"/>
                                          </p:val>
                                        </p:tav>
                                      </p:tavLst>
                                    </p:anim>
                                    <p:anim calcmode="lin" valueType="num">
                                      <p:cBhvr additive="base">
                                        <p:cTn dur="500" fill="hold" id="19"/>
                                        <p:tgtEl>
                                          <p:spTgt spid="95"/>
                                        </p:tgtEl>
                                        <p:attrNameLst>
                                          <p:attrName>ppt_y</p:attrName>
                                        </p:attrNameLst>
                                      </p:cBhvr>
                                      <p:tavLst>
                                        <p:tav tm="0">
                                          <p:val>
                                            <p:strVal val="#ppt_y"/>
                                          </p:val>
                                        </p:tav>
                                        <p:tav tm="100000">
                                          <p:val>
                                            <p:strVal val="#ppt_y"/>
                                          </p:val>
                                        </p:tav>
                                      </p:tavLst>
                                    </p:anim>
                                  </p:childTnLst>
                                </p:cTn>
                              </p:par>
                              <p:par>
                                <p:cTn fill="hold" id="20" nodeType="withEffect" presetClass="entr" presetID="2" presetSubtype="8">
                                  <p:stCondLst>
                                    <p:cond delay="250"/>
                                  </p:stCondLst>
                                  <p:childTnLst>
                                    <p:set>
                                      <p:cBhvr>
                                        <p:cTn dur="1" fill="hold" id="21">
                                          <p:stCondLst>
                                            <p:cond delay="0"/>
                                          </p:stCondLst>
                                        </p:cTn>
                                        <p:tgtEl>
                                          <p:spTgt spid="102"/>
                                        </p:tgtEl>
                                        <p:attrNameLst>
                                          <p:attrName>style.visibility</p:attrName>
                                        </p:attrNameLst>
                                      </p:cBhvr>
                                      <p:to>
                                        <p:strVal val="visible"/>
                                      </p:to>
                                    </p:set>
                                    <p:anim calcmode="lin" valueType="num">
                                      <p:cBhvr additive="base">
                                        <p:cTn dur="500" fill="hold" id="22"/>
                                        <p:tgtEl>
                                          <p:spTgt spid="102"/>
                                        </p:tgtEl>
                                        <p:attrNameLst>
                                          <p:attrName>ppt_x</p:attrName>
                                        </p:attrNameLst>
                                      </p:cBhvr>
                                      <p:tavLst>
                                        <p:tav tm="0">
                                          <p:val>
                                            <p:strVal val="0-#ppt_w/2"/>
                                          </p:val>
                                        </p:tav>
                                        <p:tav tm="100000">
                                          <p:val>
                                            <p:strVal val="#ppt_x"/>
                                          </p:val>
                                        </p:tav>
                                      </p:tavLst>
                                    </p:anim>
                                    <p:anim calcmode="lin" valueType="num">
                                      <p:cBhvr additive="base">
                                        <p:cTn dur="500" fill="hold" id="23"/>
                                        <p:tgtEl>
                                          <p:spTgt spid="102"/>
                                        </p:tgtEl>
                                        <p:attrNameLst>
                                          <p:attrName>ppt_y</p:attrName>
                                        </p:attrNameLst>
                                      </p:cBhvr>
                                      <p:tavLst>
                                        <p:tav tm="0">
                                          <p:val>
                                            <p:strVal val="#ppt_y"/>
                                          </p:val>
                                        </p:tav>
                                        <p:tav tm="100000">
                                          <p:val>
                                            <p:strVal val="#ppt_y"/>
                                          </p:val>
                                        </p:tav>
                                      </p:tavLst>
                                    </p:anim>
                                  </p:childTnLst>
                                </p:cTn>
                              </p:par>
                              <p:par>
                                <p:cTn fill="hold" id="24" nodeType="withEffect" presetClass="entr" presetID="2" presetSubtype="2">
                                  <p:stCondLst>
                                    <p:cond delay="250"/>
                                  </p:stCondLst>
                                  <p:childTnLst>
                                    <p:set>
                                      <p:cBhvr>
                                        <p:cTn dur="1" fill="hold" id="25">
                                          <p:stCondLst>
                                            <p:cond delay="0"/>
                                          </p:stCondLst>
                                        </p:cTn>
                                        <p:tgtEl>
                                          <p:spTgt spid="101"/>
                                        </p:tgtEl>
                                        <p:attrNameLst>
                                          <p:attrName>style.visibility</p:attrName>
                                        </p:attrNameLst>
                                      </p:cBhvr>
                                      <p:to>
                                        <p:strVal val="visible"/>
                                      </p:to>
                                    </p:set>
                                    <p:anim calcmode="lin" valueType="num">
                                      <p:cBhvr additive="base">
                                        <p:cTn dur="500" fill="hold" id="26"/>
                                        <p:tgtEl>
                                          <p:spTgt spid="101"/>
                                        </p:tgtEl>
                                        <p:attrNameLst>
                                          <p:attrName>ppt_x</p:attrName>
                                        </p:attrNameLst>
                                      </p:cBhvr>
                                      <p:tavLst>
                                        <p:tav tm="0">
                                          <p:val>
                                            <p:strVal val="1+#ppt_w/2"/>
                                          </p:val>
                                        </p:tav>
                                        <p:tav tm="100000">
                                          <p:val>
                                            <p:strVal val="#ppt_x"/>
                                          </p:val>
                                        </p:tav>
                                      </p:tavLst>
                                    </p:anim>
                                    <p:anim calcmode="lin" valueType="num">
                                      <p:cBhvr additive="base">
                                        <p:cTn dur="500" fill="hold" id="27"/>
                                        <p:tgtEl>
                                          <p:spTgt spid="101"/>
                                        </p:tgtEl>
                                        <p:attrNameLst>
                                          <p:attrName>ppt_y</p:attrName>
                                        </p:attrNameLst>
                                      </p:cBhvr>
                                      <p:tavLst>
                                        <p:tav tm="0">
                                          <p:val>
                                            <p:strVal val="#ppt_y"/>
                                          </p:val>
                                        </p:tav>
                                        <p:tav tm="100000">
                                          <p:val>
                                            <p:strVal val="#ppt_y"/>
                                          </p:val>
                                        </p:tav>
                                      </p:tavLst>
                                    </p:anim>
                                  </p:childTnLst>
                                </p:cTn>
                              </p:par>
                            </p:childTnLst>
                          </p:cTn>
                        </p:par>
                        <p:par>
                          <p:cTn fill="hold" id="28" nodeType="afterGroup">
                            <p:stCondLst>
                              <p:cond delay="750"/>
                            </p:stCondLst>
                            <p:childTnLst>
                              <p:par>
                                <p:cTn fill="hold" id="29" nodeType="afterEffect" presetClass="entr" presetID="12" presetSubtype="4">
                                  <p:stCondLst>
                                    <p:cond delay="0"/>
                                  </p:stCondLst>
                                  <p:childTnLst>
                                    <p:set>
                                      <p:cBhvr>
                                        <p:cTn dur="1" fill="hold" id="30">
                                          <p:stCondLst>
                                            <p:cond delay="0"/>
                                          </p:stCondLst>
                                        </p:cTn>
                                        <p:tgtEl>
                                          <p:spTgt spid="42"/>
                                        </p:tgtEl>
                                        <p:attrNameLst>
                                          <p:attrName>style.visibility</p:attrName>
                                        </p:attrNameLst>
                                      </p:cBhvr>
                                      <p:to>
                                        <p:strVal val="visible"/>
                                      </p:to>
                                    </p:set>
                                    <p:anim calcmode="lin" valueType="num">
                                      <p:cBhvr additive="base">
                                        <p:cTn dur="500" id="31"/>
                                        <p:tgtEl>
                                          <p:spTgt spid="42"/>
                                        </p:tgtEl>
                                        <p:attrNameLst>
                                          <p:attrName>ppt_y</p:attrName>
                                        </p:attrNameLst>
                                      </p:cBhvr>
                                      <p:tavLst>
                                        <p:tav tm="0">
                                          <p:val>
                                            <p:strVal val="#ppt_y+#ppt_h*1.125000"/>
                                          </p:val>
                                        </p:tav>
                                        <p:tav tm="100000">
                                          <p:val>
                                            <p:strVal val="#ppt_y"/>
                                          </p:val>
                                        </p:tav>
                                      </p:tavLst>
                                    </p:anim>
                                    <p:animEffect filter="wipe(up)" transition="in">
                                      <p:cBhvr>
                                        <p:cTn dur="500" id="32"/>
                                        <p:tgtEl>
                                          <p:spTgt spid="42"/>
                                        </p:tgtEl>
                                      </p:cBhvr>
                                    </p:animEffect>
                                  </p:childTnLst>
                                </p:cTn>
                              </p:par>
                            </p:childTnLst>
                          </p:cTn>
                        </p:par>
                        <p:par>
                          <p:cTn fill="hold" id="33" nodeType="afterGroup">
                            <p:stCondLst>
                              <p:cond delay="1250"/>
                            </p:stCondLst>
                            <p:childTnLst>
                              <p:par>
                                <p:cTn fill="hold" grpId="0" id="34" nodeType="afterEffect" presetClass="entr" presetID="22" presetSubtype="8">
                                  <p:stCondLst>
                                    <p:cond delay="0"/>
                                  </p:stCondLst>
                                  <p:childTnLst>
                                    <p:set>
                                      <p:cBhvr>
                                        <p:cTn dur="1" fill="hold" id="35">
                                          <p:stCondLst>
                                            <p:cond delay="0"/>
                                          </p:stCondLst>
                                        </p:cTn>
                                        <p:tgtEl>
                                          <p:spTgt spid="45"/>
                                        </p:tgtEl>
                                        <p:attrNameLst>
                                          <p:attrName>style.visibility</p:attrName>
                                        </p:attrNameLst>
                                      </p:cBhvr>
                                      <p:to>
                                        <p:strVal val="visible"/>
                                      </p:to>
                                    </p:set>
                                    <p:animEffect filter="wipe(left)" transition="in">
                                      <p:cBhvr>
                                        <p:cTn dur="300" id="36"/>
                                        <p:tgtEl>
                                          <p:spTgt spid="45"/>
                                        </p:tgtEl>
                                      </p:cBhvr>
                                    </p:animEffect>
                                  </p:childTnLst>
                                </p:cTn>
                              </p:par>
                              <p:par>
                                <p:cTn fill="hold" id="37" nodeType="withEffect" presetClass="entr" presetID="45" presetSubtype="0">
                                  <p:stCondLst>
                                    <p:cond delay="500"/>
                                  </p:stCondLst>
                                  <p:childTnLst>
                                    <p:set>
                                      <p:cBhvr>
                                        <p:cTn dur="1" fill="hold" id="38">
                                          <p:stCondLst>
                                            <p:cond delay="0"/>
                                          </p:stCondLst>
                                        </p:cTn>
                                        <p:tgtEl>
                                          <p:spTgt spid="72"/>
                                        </p:tgtEl>
                                        <p:attrNameLst>
                                          <p:attrName>style.visibility</p:attrName>
                                        </p:attrNameLst>
                                      </p:cBhvr>
                                      <p:to>
                                        <p:strVal val="visible"/>
                                      </p:to>
                                    </p:set>
                                    <p:animEffect filter="fade" transition="in">
                                      <p:cBhvr>
                                        <p:cTn dur="750" id="39"/>
                                        <p:tgtEl>
                                          <p:spTgt spid="72"/>
                                        </p:tgtEl>
                                      </p:cBhvr>
                                    </p:animEffect>
                                    <p:anim calcmode="lin" valueType="num">
                                      <p:cBhvr>
                                        <p:cTn dur="750" fill="hold" id="40"/>
                                        <p:tgtEl>
                                          <p:spTgt spid="72"/>
                                        </p:tgtEl>
                                        <p:attrNameLst>
                                          <p:attrName>ppt_w</p:attrName>
                                        </p:attrNameLst>
                                      </p:cBhvr>
                                      <p:tavLst>
                                        <p:tav fmla="#ppt_w*sin(2.5*pi*$)" tm="0">
                                          <p:val>
                                            <p:fltVal val="0"/>
                                          </p:val>
                                        </p:tav>
                                        <p:tav tm="100000">
                                          <p:val>
                                            <p:fltVal val="1"/>
                                          </p:val>
                                        </p:tav>
                                      </p:tavLst>
                                    </p:anim>
                                    <p:anim calcmode="lin" valueType="num">
                                      <p:cBhvr>
                                        <p:cTn dur="750" fill="hold" id="41"/>
                                        <p:tgtEl>
                                          <p:spTgt spid="72"/>
                                        </p:tgtEl>
                                        <p:attrNameLst>
                                          <p:attrName>ppt_h</p:attrName>
                                        </p:attrNameLst>
                                      </p:cBhvr>
                                      <p:tavLst>
                                        <p:tav tm="0">
                                          <p:val>
                                            <p:strVal val="#ppt_h"/>
                                          </p:val>
                                        </p:tav>
                                        <p:tav tm="100000">
                                          <p:val>
                                            <p:strVal val="#ppt_h"/>
                                          </p:val>
                                        </p:tav>
                                      </p:tavLst>
                                    </p:anim>
                                  </p:childTnLst>
                                </p:cTn>
                              </p:par>
                              <p:par>
                                <p:cTn fill="hold" id="42" nodeType="withEffect" presetClass="entr" presetID="45" presetSubtype="0">
                                  <p:stCondLst>
                                    <p:cond delay="500"/>
                                  </p:stCondLst>
                                  <p:childTnLst>
                                    <p:set>
                                      <p:cBhvr>
                                        <p:cTn dur="1" fill="hold" id="43">
                                          <p:stCondLst>
                                            <p:cond delay="0"/>
                                          </p:stCondLst>
                                        </p:cTn>
                                        <p:tgtEl>
                                          <p:spTgt spid="75"/>
                                        </p:tgtEl>
                                        <p:attrNameLst>
                                          <p:attrName>style.visibility</p:attrName>
                                        </p:attrNameLst>
                                      </p:cBhvr>
                                      <p:to>
                                        <p:strVal val="visible"/>
                                      </p:to>
                                    </p:set>
                                    <p:animEffect filter="fade" transition="in">
                                      <p:cBhvr>
                                        <p:cTn dur="750" id="44"/>
                                        <p:tgtEl>
                                          <p:spTgt spid="75"/>
                                        </p:tgtEl>
                                      </p:cBhvr>
                                    </p:animEffect>
                                    <p:anim calcmode="lin" valueType="num">
                                      <p:cBhvr>
                                        <p:cTn dur="750" fill="hold" id="45"/>
                                        <p:tgtEl>
                                          <p:spTgt spid="75"/>
                                        </p:tgtEl>
                                        <p:attrNameLst>
                                          <p:attrName>ppt_w</p:attrName>
                                        </p:attrNameLst>
                                      </p:cBhvr>
                                      <p:tavLst>
                                        <p:tav fmla="#ppt_w*sin(2.5*pi*$)" tm="0">
                                          <p:val>
                                            <p:fltVal val="0"/>
                                          </p:val>
                                        </p:tav>
                                        <p:tav tm="100000">
                                          <p:val>
                                            <p:fltVal val="1"/>
                                          </p:val>
                                        </p:tav>
                                      </p:tavLst>
                                    </p:anim>
                                    <p:anim calcmode="lin" valueType="num">
                                      <p:cBhvr>
                                        <p:cTn dur="750" fill="hold" id="46"/>
                                        <p:tgtEl>
                                          <p:spTgt spid="75"/>
                                        </p:tgtEl>
                                        <p:attrNameLst>
                                          <p:attrName>ppt_h</p:attrName>
                                        </p:attrNameLst>
                                      </p:cBhvr>
                                      <p:tavLst>
                                        <p:tav tm="0">
                                          <p:val>
                                            <p:strVal val="#ppt_h"/>
                                          </p:val>
                                        </p:tav>
                                        <p:tav tm="100000">
                                          <p:val>
                                            <p:strVal val="#ppt_h"/>
                                          </p:val>
                                        </p:tav>
                                      </p:tavLst>
                                    </p:anim>
                                  </p:childTnLst>
                                </p:cTn>
                              </p:par>
                            </p:childTnLst>
                          </p:cTn>
                        </p:par>
                        <p:par>
                          <p:cTn fill="hold" id="47" nodeType="afterGroup">
                            <p:stCondLst>
                              <p:cond delay="2500"/>
                            </p:stCondLst>
                            <p:childTnLst>
                              <p:par>
                                <p:cTn fill="hold" grpId="0" id="48" nodeType="afterEffect" presetClass="entr" presetID="42" presetSubtype="0">
                                  <p:stCondLst>
                                    <p:cond delay="0"/>
                                  </p:stCondLst>
                                  <p:childTnLst>
                                    <p:set>
                                      <p:cBhvr>
                                        <p:cTn dur="1" fill="hold" id="49">
                                          <p:stCondLst>
                                            <p:cond delay="0"/>
                                          </p:stCondLst>
                                        </p:cTn>
                                        <p:tgtEl>
                                          <p:spTgt spid="78"/>
                                        </p:tgtEl>
                                        <p:attrNameLst>
                                          <p:attrName>style.visibility</p:attrName>
                                        </p:attrNameLst>
                                      </p:cBhvr>
                                      <p:to>
                                        <p:strVal val="visible"/>
                                      </p:to>
                                    </p:set>
                                    <p:animEffect filter="fade" transition="in">
                                      <p:cBhvr>
                                        <p:cTn dur="1000" id="50"/>
                                        <p:tgtEl>
                                          <p:spTgt spid="78"/>
                                        </p:tgtEl>
                                      </p:cBhvr>
                                    </p:animEffect>
                                    <p:anim calcmode="lin" valueType="num">
                                      <p:cBhvr>
                                        <p:cTn dur="1000" fill="hold" id="51"/>
                                        <p:tgtEl>
                                          <p:spTgt spid="78"/>
                                        </p:tgtEl>
                                        <p:attrNameLst>
                                          <p:attrName>ppt_x</p:attrName>
                                        </p:attrNameLst>
                                      </p:cBhvr>
                                      <p:tavLst>
                                        <p:tav tm="0">
                                          <p:val>
                                            <p:strVal val="#ppt_x"/>
                                          </p:val>
                                        </p:tav>
                                        <p:tav tm="100000">
                                          <p:val>
                                            <p:strVal val="#ppt_x"/>
                                          </p:val>
                                        </p:tav>
                                      </p:tavLst>
                                    </p:anim>
                                    <p:anim calcmode="lin" valueType="num">
                                      <p:cBhvr>
                                        <p:cTn dur="1000" fill="hold" id="52"/>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1"/>
      <p:bldP grpId="0" spid="45"/>
      <p:bldP grpId="0" spid="78"/>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91" name="TextBox 90"/>
          <p:cNvSpPr txBox="1"/>
          <p:nvPr/>
        </p:nvSpPr>
        <p:spPr>
          <a:xfrm>
            <a:off x="4770648" y="188640"/>
            <a:ext cx="2623083" cy="457200"/>
          </a:xfrm>
          <a:prstGeom prst="rect">
            <a:avLst/>
          </a:prstGeom>
          <a:noFill/>
        </p:spPr>
        <p:txBody>
          <a:bodyPr rtlCol="0" wrap="square">
            <a:spAutoFit/>
          </a:bodyPr>
          <a:lstStyle/>
          <a:p>
            <a:pPr algn="ctr"/>
            <a:r>
              <a:rPr altLang="en-US" b="1" lang="zh-CN" sz="2400">
                <a:solidFill>
                  <a:schemeClr val="tx1">
                    <a:lumMod val="50000"/>
                    <a:lumOff val="50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资金预算情况</a:t>
            </a:r>
          </a:p>
        </p:txBody>
      </p:sp>
      <p:cxnSp>
        <p:nvCxnSpPr>
          <p:cNvPr id="95" name="直接连接符 94"/>
          <p:cNvCxnSpPr/>
          <p:nvPr/>
        </p:nvCxnSpPr>
        <p:spPr>
          <a:xfrm>
            <a:off x="7393731" y="419473"/>
            <a:ext cx="446449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a:off x="336947" y="423828"/>
            <a:ext cx="439248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a:off x="7393731" y="476672"/>
            <a:ext cx="4464496"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a:off x="336947" y="481027"/>
            <a:ext cx="4392488"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2" name="组合 11"/>
          <p:cNvGrpSpPr/>
          <p:nvPr/>
        </p:nvGrpSpPr>
        <p:grpSpPr>
          <a:xfrm>
            <a:off x="3126702" y="2071135"/>
            <a:ext cx="2417551" cy="2409618"/>
            <a:chOff x="2177041" y="2040889"/>
            <a:chExt cx="2417551" cy="2409618"/>
          </a:xfrm>
        </p:grpSpPr>
        <p:sp>
          <p:nvSpPr>
            <p:cNvPr id="13" name="Freeform 6"/>
            <p:cNvSpPr/>
            <p:nvPr/>
          </p:nvSpPr>
          <p:spPr bwMode="auto">
            <a:xfrm rot="2700000">
              <a:off x="2181008" y="2036922"/>
              <a:ext cx="2409618" cy="2417551"/>
            </a:xfrm>
            <a:custGeom>
              <a:gdLst>
                <a:gd fmla="*/ 1039 w 5610" name="T0"/>
                <a:gd fmla="*/ 4570 h 5609" name="T1"/>
                <a:gd fmla="*/ 4802 w 5610" name="T2"/>
                <a:gd fmla="*/ 4570 h 5609" name="T3"/>
                <a:gd fmla="*/ 5579 w 5610" name="T4"/>
                <a:gd fmla="*/ 2575 h 5609" name="T5"/>
                <a:gd fmla="*/ 5579 w 5610" name="T6"/>
                <a:gd fmla="*/ 30 h 5609" name="T7"/>
                <a:gd fmla="*/ 3035 w 5610" name="T8"/>
                <a:gd fmla="*/ 30 h 5609" name="T9"/>
                <a:gd fmla="*/ 1039 w 5610" name="T10"/>
                <a:gd fmla="*/ 807 h 5609" name="T11"/>
                <a:gd fmla="*/ 1039 w 5610" name="T12"/>
                <a:gd fmla="*/ 4570 h 5609" name="T13"/>
              </a:gdLst>
              <a:cxnLst>
                <a:cxn ang="0">
                  <a:pos x="T0" y="T1"/>
                </a:cxn>
                <a:cxn ang="0">
                  <a:pos x="T2" y="T3"/>
                </a:cxn>
                <a:cxn ang="0">
                  <a:pos x="T4" y="T5"/>
                </a:cxn>
                <a:cxn ang="0">
                  <a:pos x="T6" y="T7"/>
                </a:cxn>
                <a:cxn ang="0">
                  <a:pos x="T8" y="T9"/>
                </a:cxn>
                <a:cxn ang="0">
                  <a:pos x="T10" y="T11"/>
                </a:cxn>
                <a:cxn ang="0">
                  <a:pos x="T12" y="T13"/>
                </a:cxn>
              </a:cxnLst>
              <a:rect b="b" l="0" r="r" t="0"/>
              <a:pathLst>
                <a:path h="5609" w="5610">
                  <a:moveTo>
                    <a:pt x="1039" y="4570"/>
                  </a:moveTo>
                  <a:cubicBezTo>
                    <a:pt x="2078" y="5609"/>
                    <a:pt x="3763" y="5609"/>
                    <a:pt x="4802" y="4570"/>
                  </a:cubicBezTo>
                  <a:cubicBezTo>
                    <a:pt x="5351" y="4022"/>
                    <a:pt x="5610" y="3293"/>
                    <a:pt x="5579" y="2575"/>
                  </a:cubicBezTo>
                  <a:lnTo>
                    <a:pt x="5579" y="30"/>
                  </a:lnTo>
                  <a:lnTo>
                    <a:pt x="3035" y="30"/>
                  </a:lnTo>
                  <a:cubicBezTo>
                    <a:pt x="2316" y="0"/>
                    <a:pt x="1588" y="258"/>
                    <a:pt x="1039" y="807"/>
                  </a:cubicBezTo>
                  <a:cubicBezTo>
                    <a:pt x="0" y="1846"/>
                    <a:pt x="0" y="3531"/>
                    <a:pt x="1039" y="4570"/>
                  </a:cubicBezTo>
                  <a:close/>
                </a:path>
              </a:pathLst>
            </a:custGeom>
            <a:solidFill>
              <a:srgbClr val="405F8F"/>
            </a:solidFill>
            <a:ln>
              <a:noFill/>
            </a:ln>
            <a:effectLst>
              <a:outerShdw algn="tl" blurRad="431800" dir="2700000" dist="88900" rotWithShape="0">
                <a:prstClr val="black">
                  <a:alpha val="40000"/>
                </a:prstClr>
              </a:outerShdw>
            </a:effectLst>
          </p:spPr>
          <p:txBody>
            <a:bodyPr anchor="t" anchorCtr="0" bIns="45720" compatLnSpc="1" lIns="91440" numCol="1" rIns="91440" tIns="45720" vert="horz" wrap="square"/>
            <a:lstStyle/>
            <a:p>
              <a:endParaRPr altLang="en-US" lang="zh-CN">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14" name="Freeform 6"/>
            <p:cNvSpPr/>
            <p:nvPr/>
          </p:nvSpPr>
          <p:spPr bwMode="auto">
            <a:xfrm rot="2700000">
              <a:off x="2312816" y="2169164"/>
              <a:ext cx="2146002" cy="2153067"/>
            </a:xfrm>
            <a:custGeom>
              <a:gdLst>
                <a:gd fmla="*/ 1039 w 5610" name="T0"/>
                <a:gd fmla="*/ 4570 h 5609" name="T1"/>
                <a:gd fmla="*/ 4802 w 5610" name="T2"/>
                <a:gd fmla="*/ 4570 h 5609" name="T3"/>
                <a:gd fmla="*/ 5579 w 5610" name="T4"/>
                <a:gd fmla="*/ 2575 h 5609" name="T5"/>
                <a:gd fmla="*/ 5579 w 5610" name="T6"/>
                <a:gd fmla="*/ 30 h 5609" name="T7"/>
                <a:gd fmla="*/ 3035 w 5610" name="T8"/>
                <a:gd fmla="*/ 30 h 5609" name="T9"/>
                <a:gd fmla="*/ 1039 w 5610" name="T10"/>
                <a:gd fmla="*/ 807 h 5609" name="T11"/>
                <a:gd fmla="*/ 1039 w 5610" name="T12"/>
                <a:gd fmla="*/ 4570 h 5609" name="T13"/>
              </a:gdLst>
              <a:cxnLst>
                <a:cxn ang="0">
                  <a:pos x="T0" y="T1"/>
                </a:cxn>
                <a:cxn ang="0">
                  <a:pos x="T2" y="T3"/>
                </a:cxn>
                <a:cxn ang="0">
                  <a:pos x="T4" y="T5"/>
                </a:cxn>
                <a:cxn ang="0">
                  <a:pos x="T6" y="T7"/>
                </a:cxn>
                <a:cxn ang="0">
                  <a:pos x="T8" y="T9"/>
                </a:cxn>
                <a:cxn ang="0">
                  <a:pos x="T10" y="T11"/>
                </a:cxn>
                <a:cxn ang="0">
                  <a:pos x="T12" y="T13"/>
                </a:cxn>
              </a:cxnLst>
              <a:rect b="b" l="0" r="r" t="0"/>
              <a:pathLst>
                <a:path h="5609" w="5610">
                  <a:moveTo>
                    <a:pt x="1039" y="4570"/>
                  </a:moveTo>
                  <a:cubicBezTo>
                    <a:pt x="2078" y="5609"/>
                    <a:pt x="3763" y="5609"/>
                    <a:pt x="4802" y="4570"/>
                  </a:cubicBezTo>
                  <a:cubicBezTo>
                    <a:pt x="5351" y="4022"/>
                    <a:pt x="5610" y="3293"/>
                    <a:pt x="5579" y="2575"/>
                  </a:cubicBezTo>
                  <a:lnTo>
                    <a:pt x="5579" y="30"/>
                  </a:lnTo>
                  <a:lnTo>
                    <a:pt x="3035" y="30"/>
                  </a:lnTo>
                  <a:cubicBezTo>
                    <a:pt x="2316" y="0"/>
                    <a:pt x="1588" y="258"/>
                    <a:pt x="1039" y="807"/>
                  </a:cubicBezTo>
                  <a:cubicBezTo>
                    <a:pt x="0" y="1846"/>
                    <a:pt x="0" y="3531"/>
                    <a:pt x="1039" y="4570"/>
                  </a:cubicBezTo>
                  <a:close/>
                </a:path>
              </a:pathLst>
            </a:custGeom>
            <a:blipFill>
              <a:blip r:embed="rId3"/>
              <a:stretch>
                <a:fillRect b="-151558" l="-167158" r="-198372" t="-31921"/>
              </a:stretch>
            </a:blipFill>
            <a:ln>
              <a:noFill/>
            </a:ln>
            <a:effectLst>
              <a:outerShdw algn="tl" blurRad="50800" dir="2700000" dist="38100" rotWithShape="0">
                <a:prstClr val="black">
                  <a:alpha val="40000"/>
                </a:prstClr>
              </a:outerShdw>
            </a:effectLst>
          </p:spPr>
          <p:txBody>
            <a:bodyPr anchor="t" anchorCtr="0" bIns="45720" compatLnSpc="1" lIns="91440" numCol="1" rIns="91440" tIns="45720" vert="horz" wrap="square"/>
            <a:lstStyle/>
            <a:p>
              <a:endParaRPr altLang="en-US" lang="zh-CN">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grpSp>
      <p:grpSp>
        <p:nvGrpSpPr>
          <p:cNvPr id="15" name="组合 14"/>
          <p:cNvGrpSpPr/>
          <p:nvPr/>
        </p:nvGrpSpPr>
        <p:grpSpPr>
          <a:xfrm>
            <a:off x="5558254" y="1635935"/>
            <a:ext cx="1317173" cy="1321509"/>
            <a:chOff x="4608593" y="1605689"/>
            <a:chExt cx="1317173" cy="1321509"/>
          </a:xfrm>
        </p:grpSpPr>
        <p:sp>
          <p:nvSpPr>
            <p:cNvPr id="16" name="Freeform 6"/>
            <p:cNvSpPr/>
            <p:nvPr/>
          </p:nvSpPr>
          <p:spPr bwMode="auto">
            <a:xfrm rot="8148960">
              <a:off x="4608593" y="1605689"/>
              <a:ext cx="1317173" cy="1321509"/>
            </a:xfrm>
            <a:custGeom>
              <a:gdLst>
                <a:gd fmla="*/ 1039 w 5610" name="T0"/>
                <a:gd fmla="*/ 4570 h 5609" name="T1"/>
                <a:gd fmla="*/ 4802 w 5610" name="T2"/>
                <a:gd fmla="*/ 4570 h 5609" name="T3"/>
                <a:gd fmla="*/ 5579 w 5610" name="T4"/>
                <a:gd fmla="*/ 2575 h 5609" name="T5"/>
                <a:gd fmla="*/ 5579 w 5610" name="T6"/>
                <a:gd fmla="*/ 30 h 5609" name="T7"/>
                <a:gd fmla="*/ 3035 w 5610" name="T8"/>
                <a:gd fmla="*/ 30 h 5609" name="T9"/>
                <a:gd fmla="*/ 1039 w 5610" name="T10"/>
                <a:gd fmla="*/ 807 h 5609" name="T11"/>
                <a:gd fmla="*/ 1039 w 5610" name="T12"/>
                <a:gd fmla="*/ 4570 h 5609" name="T13"/>
              </a:gdLst>
              <a:cxnLst>
                <a:cxn ang="0">
                  <a:pos x="T0" y="T1"/>
                </a:cxn>
                <a:cxn ang="0">
                  <a:pos x="T2" y="T3"/>
                </a:cxn>
                <a:cxn ang="0">
                  <a:pos x="T4" y="T5"/>
                </a:cxn>
                <a:cxn ang="0">
                  <a:pos x="T6" y="T7"/>
                </a:cxn>
                <a:cxn ang="0">
                  <a:pos x="T8" y="T9"/>
                </a:cxn>
                <a:cxn ang="0">
                  <a:pos x="T10" y="T11"/>
                </a:cxn>
                <a:cxn ang="0">
                  <a:pos x="T12" y="T13"/>
                </a:cxn>
              </a:cxnLst>
              <a:rect b="b" l="0" r="r" t="0"/>
              <a:pathLst>
                <a:path h="5609" w="5610">
                  <a:moveTo>
                    <a:pt x="1039" y="4570"/>
                  </a:moveTo>
                  <a:cubicBezTo>
                    <a:pt x="2078" y="5609"/>
                    <a:pt x="3763" y="5609"/>
                    <a:pt x="4802" y="4570"/>
                  </a:cubicBezTo>
                  <a:cubicBezTo>
                    <a:pt x="5351" y="4022"/>
                    <a:pt x="5610" y="3293"/>
                    <a:pt x="5579" y="2575"/>
                  </a:cubicBezTo>
                  <a:lnTo>
                    <a:pt x="5579" y="30"/>
                  </a:lnTo>
                  <a:lnTo>
                    <a:pt x="3035" y="30"/>
                  </a:lnTo>
                  <a:cubicBezTo>
                    <a:pt x="2316" y="0"/>
                    <a:pt x="1588" y="258"/>
                    <a:pt x="1039" y="807"/>
                  </a:cubicBezTo>
                  <a:cubicBezTo>
                    <a:pt x="0" y="1846"/>
                    <a:pt x="0" y="3531"/>
                    <a:pt x="1039" y="4570"/>
                  </a:cubicBezTo>
                  <a:close/>
                </a:path>
              </a:pathLst>
            </a:custGeom>
            <a:solidFill>
              <a:srgbClr val="405F8F"/>
            </a:solidFill>
            <a:ln>
              <a:noFill/>
            </a:ln>
            <a:effectLst>
              <a:outerShdw algn="tl" blurRad="431800" dir="2700000" dist="88900" rotWithShape="0">
                <a:prstClr val="black">
                  <a:alpha val="40000"/>
                </a:prstClr>
              </a:outerShdw>
            </a:effectLst>
          </p:spPr>
          <p:txBody>
            <a:bodyPr anchor="t" anchorCtr="0" bIns="45720" compatLnSpc="1" lIns="91440" numCol="1" rIns="91440" tIns="45720" vert="horz" wrap="square"/>
            <a:lstStyle/>
            <a:p>
              <a:endParaRPr altLang="en-US" lang="zh-CN">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17" name="Freeform 6"/>
            <p:cNvSpPr/>
            <p:nvPr/>
          </p:nvSpPr>
          <p:spPr bwMode="auto">
            <a:xfrm rot="8148960">
              <a:off x="4730847" y="1728345"/>
              <a:ext cx="1072665" cy="1076196"/>
            </a:xfrm>
            <a:custGeom>
              <a:gdLst>
                <a:gd fmla="*/ 1039 w 5610" name="T0"/>
                <a:gd fmla="*/ 4570 h 5609" name="T1"/>
                <a:gd fmla="*/ 4802 w 5610" name="T2"/>
                <a:gd fmla="*/ 4570 h 5609" name="T3"/>
                <a:gd fmla="*/ 5579 w 5610" name="T4"/>
                <a:gd fmla="*/ 2575 h 5609" name="T5"/>
                <a:gd fmla="*/ 5579 w 5610" name="T6"/>
                <a:gd fmla="*/ 30 h 5609" name="T7"/>
                <a:gd fmla="*/ 3035 w 5610" name="T8"/>
                <a:gd fmla="*/ 30 h 5609" name="T9"/>
                <a:gd fmla="*/ 1039 w 5610" name="T10"/>
                <a:gd fmla="*/ 807 h 5609" name="T11"/>
                <a:gd fmla="*/ 1039 w 5610" name="T12"/>
                <a:gd fmla="*/ 4570 h 5609" name="T13"/>
              </a:gdLst>
              <a:cxnLst>
                <a:cxn ang="0">
                  <a:pos x="T0" y="T1"/>
                </a:cxn>
                <a:cxn ang="0">
                  <a:pos x="T2" y="T3"/>
                </a:cxn>
                <a:cxn ang="0">
                  <a:pos x="T4" y="T5"/>
                </a:cxn>
                <a:cxn ang="0">
                  <a:pos x="T6" y="T7"/>
                </a:cxn>
                <a:cxn ang="0">
                  <a:pos x="T8" y="T9"/>
                </a:cxn>
                <a:cxn ang="0">
                  <a:pos x="T10" y="T11"/>
                </a:cxn>
                <a:cxn ang="0">
                  <a:pos x="T12" y="T13"/>
                </a:cxn>
              </a:cxnLst>
              <a:rect b="b" l="0" r="r" t="0"/>
              <a:pathLst>
                <a:path h="5609" w="5610">
                  <a:moveTo>
                    <a:pt x="1039" y="4570"/>
                  </a:moveTo>
                  <a:cubicBezTo>
                    <a:pt x="2078" y="5609"/>
                    <a:pt x="3763" y="5609"/>
                    <a:pt x="4802" y="4570"/>
                  </a:cubicBezTo>
                  <a:cubicBezTo>
                    <a:pt x="5351" y="4022"/>
                    <a:pt x="5610" y="3293"/>
                    <a:pt x="5579" y="2575"/>
                  </a:cubicBezTo>
                  <a:lnTo>
                    <a:pt x="5579" y="30"/>
                  </a:lnTo>
                  <a:lnTo>
                    <a:pt x="3035" y="30"/>
                  </a:lnTo>
                  <a:cubicBezTo>
                    <a:pt x="2316" y="0"/>
                    <a:pt x="1588" y="258"/>
                    <a:pt x="1039" y="807"/>
                  </a:cubicBezTo>
                  <a:cubicBezTo>
                    <a:pt x="0" y="1846"/>
                    <a:pt x="0" y="3531"/>
                    <a:pt x="1039" y="4570"/>
                  </a:cubicBezTo>
                  <a:close/>
                </a:path>
              </a:pathLst>
            </a:custGeom>
            <a:blipFill>
              <a:blip r:embed="rId3"/>
              <a:stretch>
                <a:fillRect b="-151558" l="-167158" r="-198372" t="-31921"/>
              </a:stretch>
            </a:blipFill>
            <a:ln>
              <a:noFill/>
            </a:ln>
            <a:effectLst>
              <a:outerShdw algn="tl" blurRad="50800" dir="2700000" dist="38100" rotWithShape="0">
                <a:prstClr val="black">
                  <a:alpha val="40000"/>
                </a:prstClr>
              </a:outerShdw>
            </a:effectLst>
          </p:spPr>
          <p:txBody>
            <a:bodyPr anchor="t" anchorCtr="0" bIns="45720" compatLnSpc="1" lIns="91440" numCol="1" rIns="91440" tIns="45720" vert="horz" wrap="square"/>
            <a:lstStyle/>
            <a:p>
              <a:endParaRPr altLang="en-US" lang="zh-CN">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grpSp>
      <p:grpSp>
        <p:nvGrpSpPr>
          <p:cNvPr id="18" name="组合 17"/>
          <p:cNvGrpSpPr/>
          <p:nvPr/>
        </p:nvGrpSpPr>
        <p:grpSpPr>
          <a:xfrm>
            <a:off x="5265308" y="3692549"/>
            <a:ext cx="1902935" cy="1896691"/>
            <a:chOff x="4315647" y="3662303"/>
            <a:chExt cx="1902935" cy="1896691"/>
          </a:xfrm>
        </p:grpSpPr>
        <p:sp>
          <p:nvSpPr>
            <p:cNvPr id="19" name="Freeform 6"/>
            <p:cNvSpPr/>
            <p:nvPr/>
          </p:nvSpPr>
          <p:spPr bwMode="auto">
            <a:xfrm rot="18894142">
              <a:off x="4318769" y="3659181"/>
              <a:ext cx="1896691" cy="1902935"/>
            </a:xfrm>
            <a:custGeom>
              <a:gdLst>
                <a:gd fmla="*/ 1039 w 5610" name="T0"/>
                <a:gd fmla="*/ 4570 h 5609" name="T1"/>
                <a:gd fmla="*/ 4802 w 5610" name="T2"/>
                <a:gd fmla="*/ 4570 h 5609" name="T3"/>
                <a:gd fmla="*/ 5579 w 5610" name="T4"/>
                <a:gd fmla="*/ 2575 h 5609" name="T5"/>
                <a:gd fmla="*/ 5579 w 5610" name="T6"/>
                <a:gd fmla="*/ 30 h 5609" name="T7"/>
                <a:gd fmla="*/ 3035 w 5610" name="T8"/>
                <a:gd fmla="*/ 30 h 5609" name="T9"/>
                <a:gd fmla="*/ 1039 w 5610" name="T10"/>
                <a:gd fmla="*/ 807 h 5609" name="T11"/>
                <a:gd fmla="*/ 1039 w 5610" name="T12"/>
                <a:gd fmla="*/ 4570 h 5609" name="T13"/>
              </a:gdLst>
              <a:cxnLst>
                <a:cxn ang="0">
                  <a:pos x="T0" y="T1"/>
                </a:cxn>
                <a:cxn ang="0">
                  <a:pos x="T2" y="T3"/>
                </a:cxn>
                <a:cxn ang="0">
                  <a:pos x="T4" y="T5"/>
                </a:cxn>
                <a:cxn ang="0">
                  <a:pos x="T6" y="T7"/>
                </a:cxn>
                <a:cxn ang="0">
                  <a:pos x="T8" y="T9"/>
                </a:cxn>
                <a:cxn ang="0">
                  <a:pos x="T10" y="T11"/>
                </a:cxn>
                <a:cxn ang="0">
                  <a:pos x="T12" y="T13"/>
                </a:cxn>
              </a:cxnLst>
              <a:rect b="b" l="0" r="r" t="0"/>
              <a:pathLst>
                <a:path h="5609" w="5610">
                  <a:moveTo>
                    <a:pt x="1039" y="4570"/>
                  </a:moveTo>
                  <a:cubicBezTo>
                    <a:pt x="2078" y="5609"/>
                    <a:pt x="3763" y="5609"/>
                    <a:pt x="4802" y="4570"/>
                  </a:cubicBezTo>
                  <a:cubicBezTo>
                    <a:pt x="5351" y="4022"/>
                    <a:pt x="5610" y="3293"/>
                    <a:pt x="5579" y="2575"/>
                  </a:cubicBezTo>
                  <a:lnTo>
                    <a:pt x="5579" y="30"/>
                  </a:lnTo>
                  <a:lnTo>
                    <a:pt x="3035" y="30"/>
                  </a:lnTo>
                  <a:cubicBezTo>
                    <a:pt x="2316" y="0"/>
                    <a:pt x="1588" y="258"/>
                    <a:pt x="1039" y="807"/>
                  </a:cubicBezTo>
                  <a:cubicBezTo>
                    <a:pt x="0" y="1846"/>
                    <a:pt x="0" y="3531"/>
                    <a:pt x="1039" y="4570"/>
                  </a:cubicBezTo>
                  <a:close/>
                </a:path>
              </a:pathLst>
            </a:custGeom>
            <a:solidFill>
              <a:srgbClr val="405F8F"/>
            </a:solidFill>
            <a:ln>
              <a:noFill/>
            </a:ln>
            <a:effectLst>
              <a:outerShdw algn="tl" blurRad="431800" dir="2700000" dist="88900" rotWithShape="0">
                <a:prstClr val="black">
                  <a:alpha val="40000"/>
                </a:prstClr>
              </a:outerShdw>
            </a:effectLst>
          </p:spPr>
          <p:txBody>
            <a:bodyPr anchor="t" anchorCtr="0" bIns="45720" compatLnSpc="1" lIns="91440" numCol="1" rIns="91440" tIns="45720" vert="horz" wrap="square"/>
            <a:lstStyle/>
            <a:p>
              <a:endParaRPr altLang="en-US" lang="zh-CN">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20" name="Freeform 6"/>
            <p:cNvSpPr/>
            <p:nvPr/>
          </p:nvSpPr>
          <p:spPr bwMode="auto">
            <a:xfrm rot="18894142">
              <a:off x="4475435" y="3796133"/>
              <a:ext cx="1583359" cy="1588572"/>
            </a:xfrm>
            <a:custGeom>
              <a:gdLst>
                <a:gd fmla="*/ 1039 w 5610" name="T0"/>
                <a:gd fmla="*/ 4570 h 5609" name="T1"/>
                <a:gd fmla="*/ 4802 w 5610" name="T2"/>
                <a:gd fmla="*/ 4570 h 5609" name="T3"/>
                <a:gd fmla="*/ 5579 w 5610" name="T4"/>
                <a:gd fmla="*/ 2575 h 5609" name="T5"/>
                <a:gd fmla="*/ 5579 w 5610" name="T6"/>
                <a:gd fmla="*/ 30 h 5609" name="T7"/>
                <a:gd fmla="*/ 3035 w 5610" name="T8"/>
                <a:gd fmla="*/ 30 h 5609" name="T9"/>
                <a:gd fmla="*/ 1039 w 5610" name="T10"/>
                <a:gd fmla="*/ 807 h 5609" name="T11"/>
                <a:gd fmla="*/ 1039 w 5610" name="T12"/>
                <a:gd fmla="*/ 4570 h 5609" name="T13"/>
              </a:gdLst>
              <a:cxnLst>
                <a:cxn ang="0">
                  <a:pos x="T0" y="T1"/>
                </a:cxn>
                <a:cxn ang="0">
                  <a:pos x="T2" y="T3"/>
                </a:cxn>
                <a:cxn ang="0">
                  <a:pos x="T4" y="T5"/>
                </a:cxn>
                <a:cxn ang="0">
                  <a:pos x="T6" y="T7"/>
                </a:cxn>
                <a:cxn ang="0">
                  <a:pos x="T8" y="T9"/>
                </a:cxn>
                <a:cxn ang="0">
                  <a:pos x="T10" y="T11"/>
                </a:cxn>
                <a:cxn ang="0">
                  <a:pos x="T12" y="T13"/>
                </a:cxn>
              </a:cxnLst>
              <a:rect b="b" l="0" r="r" t="0"/>
              <a:pathLst>
                <a:path h="5609" w="5610">
                  <a:moveTo>
                    <a:pt x="1039" y="4570"/>
                  </a:moveTo>
                  <a:cubicBezTo>
                    <a:pt x="2078" y="5609"/>
                    <a:pt x="3763" y="5609"/>
                    <a:pt x="4802" y="4570"/>
                  </a:cubicBezTo>
                  <a:cubicBezTo>
                    <a:pt x="5351" y="4022"/>
                    <a:pt x="5610" y="3293"/>
                    <a:pt x="5579" y="2575"/>
                  </a:cubicBezTo>
                  <a:lnTo>
                    <a:pt x="5579" y="30"/>
                  </a:lnTo>
                  <a:lnTo>
                    <a:pt x="3035" y="30"/>
                  </a:lnTo>
                  <a:cubicBezTo>
                    <a:pt x="2316" y="0"/>
                    <a:pt x="1588" y="258"/>
                    <a:pt x="1039" y="807"/>
                  </a:cubicBezTo>
                  <a:cubicBezTo>
                    <a:pt x="0" y="1846"/>
                    <a:pt x="0" y="3531"/>
                    <a:pt x="1039" y="4570"/>
                  </a:cubicBezTo>
                  <a:close/>
                </a:path>
              </a:pathLst>
            </a:custGeom>
            <a:blipFill>
              <a:blip r:embed="rId3"/>
              <a:stretch>
                <a:fillRect b="-151558" l="-167158" r="-198372" t="-31921"/>
              </a:stretch>
            </a:blipFill>
            <a:ln>
              <a:noFill/>
            </a:ln>
            <a:effectLst>
              <a:outerShdw algn="tl" blurRad="50800" dir="2700000" dist="38100" rotWithShape="0">
                <a:prstClr val="black">
                  <a:alpha val="40000"/>
                </a:prstClr>
              </a:outerShdw>
            </a:effectLst>
          </p:spPr>
          <p:txBody>
            <a:bodyPr anchor="t" anchorCtr="0" bIns="45720" compatLnSpc="1" lIns="91440" numCol="1" rIns="91440" tIns="45720" vert="horz" wrap="square"/>
            <a:lstStyle/>
            <a:p>
              <a:endParaRPr altLang="en-US" lang="zh-CN">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grpSp>
      <p:grpSp>
        <p:nvGrpSpPr>
          <p:cNvPr id="21" name="组合 20"/>
          <p:cNvGrpSpPr/>
          <p:nvPr/>
        </p:nvGrpSpPr>
        <p:grpSpPr>
          <a:xfrm rot="21257172">
            <a:off x="6717587" y="2486329"/>
            <a:ext cx="1584429" cy="1579230"/>
            <a:chOff x="5767926" y="2440885"/>
            <a:chExt cx="1584429" cy="1579230"/>
          </a:xfrm>
        </p:grpSpPr>
        <p:sp>
          <p:nvSpPr>
            <p:cNvPr id="22" name="Freeform 6"/>
            <p:cNvSpPr/>
            <p:nvPr/>
          </p:nvSpPr>
          <p:spPr bwMode="auto">
            <a:xfrm rot="13850358">
              <a:off x="5770526" y="2438285"/>
              <a:ext cx="1579230" cy="1584429"/>
            </a:xfrm>
            <a:custGeom>
              <a:gdLst>
                <a:gd fmla="*/ 1039 w 5610" name="T0"/>
                <a:gd fmla="*/ 4570 h 5609" name="T1"/>
                <a:gd fmla="*/ 4802 w 5610" name="T2"/>
                <a:gd fmla="*/ 4570 h 5609" name="T3"/>
                <a:gd fmla="*/ 5579 w 5610" name="T4"/>
                <a:gd fmla="*/ 2575 h 5609" name="T5"/>
                <a:gd fmla="*/ 5579 w 5610" name="T6"/>
                <a:gd fmla="*/ 30 h 5609" name="T7"/>
                <a:gd fmla="*/ 3035 w 5610" name="T8"/>
                <a:gd fmla="*/ 30 h 5609" name="T9"/>
                <a:gd fmla="*/ 1039 w 5610" name="T10"/>
                <a:gd fmla="*/ 807 h 5609" name="T11"/>
                <a:gd fmla="*/ 1039 w 5610" name="T12"/>
                <a:gd fmla="*/ 4570 h 5609" name="T13"/>
              </a:gdLst>
              <a:cxnLst>
                <a:cxn ang="0">
                  <a:pos x="T0" y="T1"/>
                </a:cxn>
                <a:cxn ang="0">
                  <a:pos x="T2" y="T3"/>
                </a:cxn>
                <a:cxn ang="0">
                  <a:pos x="T4" y="T5"/>
                </a:cxn>
                <a:cxn ang="0">
                  <a:pos x="T6" y="T7"/>
                </a:cxn>
                <a:cxn ang="0">
                  <a:pos x="T8" y="T9"/>
                </a:cxn>
                <a:cxn ang="0">
                  <a:pos x="T10" y="T11"/>
                </a:cxn>
                <a:cxn ang="0">
                  <a:pos x="T12" y="T13"/>
                </a:cxn>
              </a:cxnLst>
              <a:rect b="b" l="0" r="r" t="0"/>
              <a:pathLst>
                <a:path h="5609" w="5610">
                  <a:moveTo>
                    <a:pt x="1039" y="4570"/>
                  </a:moveTo>
                  <a:cubicBezTo>
                    <a:pt x="2078" y="5609"/>
                    <a:pt x="3763" y="5609"/>
                    <a:pt x="4802" y="4570"/>
                  </a:cubicBezTo>
                  <a:cubicBezTo>
                    <a:pt x="5351" y="4022"/>
                    <a:pt x="5610" y="3293"/>
                    <a:pt x="5579" y="2575"/>
                  </a:cubicBezTo>
                  <a:lnTo>
                    <a:pt x="5579" y="30"/>
                  </a:lnTo>
                  <a:lnTo>
                    <a:pt x="3035" y="30"/>
                  </a:lnTo>
                  <a:cubicBezTo>
                    <a:pt x="2316" y="0"/>
                    <a:pt x="1588" y="258"/>
                    <a:pt x="1039" y="807"/>
                  </a:cubicBezTo>
                  <a:cubicBezTo>
                    <a:pt x="0" y="1846"/>
                    <a:pt x="0" y="3531"/>
                    <a:pt x="1039" y="4570"/>
                  </a:cubicBezTo>
                  <a:close/>
                </a:path>
              </a:pathLst>
            </a:custGeom>
            <a:solidFill>
              <a:srgbClr val="405F8F"/>
            </a:solidFill>
            <a:ln>
              <a:noFill/>
            </a:ln>
            <a:effectLst>
              <a:outerShdw algn="tl" blurRad="431800" dir="2700000" dist="88900" rotWithShape="0">
                <a:prstClr val="black">
                  <a:alpha val="40000"/>
                </a:prstClr>
              </a:outerShdw>
            </a:effectLst>
          </p:spPr>
          <p:txBody>
            <a:bodyPr anchor="t" anchorCtr="0" bIns="45720" compatLnSpc="1" lIns="91440" numCol="1" rIns="91440" tIns="45720" vert="horz" wrap="square"/>
            <a:lstStyle/>
            <a:p>
              <a:endParaRPr altLang="en-US" lang="zh-CN">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23" name="Freeform 6"/>
            <p:cNvSpPr/>
            <p:nvPr/>
          </p:nvSpPr>
          <p:spPr bwMode="auto">
            <a:xfrm rot="13850358">
              <a:off x="5889392" y="2557541"/>
              <a:ext cx="1341499" cy="1345916"/>
            </a:xfrm>
            <a:custGeom>
              <a:gdLst>
                <a:gd fmla="*/ 1039 w 5610" name="T0"/>
                <a:gd fmla="*/ 4570 h 5609" name="T1"/>
                <a:gd fmla="*/ 4802 w 5610" name="T2"/>
                <a:gd fmla="*/ 4570 h 5609" name="T3"/>
                <a:gd fmla="*/ 5579 w 5610" name="T4"/>
                <a:gd fmla="*/ 2575 h 5609" name="T5"/>
                <a:gd fmla="*/ 5579 w 5610" name="T6"/>
                <a:gd fmla="*/ 30 h 5609" name="T7"/>
                <a:gd fmla="*/ 3035 w 5610" name="T8"/>
                <a:gd fmla="*/ 30 h 5609" name="T9"/>
                <a:gd fmla="*/ 1039 w 5610" name="T10"/>
                <a:gd fmla="*/ 807 h 5609" name="T11"/>
                <a:gd fmla="*/ 1039 w 5610" name="T12"/>
                <a:gd fmla="*/ 4570 h 5609" name="T13"/>
              </a:gdLst>
              <a:cxnLst>
                <a:cxn ang="0">
                  <a:pos x="T0" y="T1"/>
                </a:cxn>
                <a:cxn ang="0">
                  <a:pos x="T2" y="T3"/>
                </a:cxn>
                <a:cxn ang="0">
                  <a:pos x="T4" y="T5"/>
                </a:cxn>
                <a:cxn ang="0">
                  <a:pos x="T6" y="T7"/>
                </a:cxn>
                <a:cxn ang="0">
                  <a:pos x="T8" y="T9"/>
                </a:cxn>
                <a:cxn ang="0">
                  <a:pos x="T10" y="T11"/>
                </a:cxn>
                <a:cxn ang="0">
                  <a:pos x="T12" y="T13"/>
                </a:cxn>
              </a:cxnLst>
              <a:rect b="b" l="0" r="r" t="0"/>
              <a:pathLst>
                <a:path h="5609" w="5610">
                  <a:moveTo>
                    <a:pt x="1039" y="4570"/>
                  </a:moveTo>
                  <a:cubicBezTo>
                    <a:pt x="2078" y="5609"/>
                    <a:pt x="3763" y="5609"/>
                    <a:pt x="4802" y="4570"/>
                  </a:cubicBezTo>
                  <a:cubicBezTo>
                    <a:pt x="5351" y="4022"/>
                    <a:pt x="5610" y="3293"/>
                    <a:pt x="5579" y="2575"/>
                  </a:cubicBezTo>
                  <a:lnTo>
                    <a:pt x="5579" y="30"/>
                  </a:lnTo>
                  <a:lnTo>
                    <a:pt x="3035" y="30"/>
                  </a:lnTo>
                  <a:cubicBezTo>
                    <a:pt x="2316" y="0"/>
                    <a:pt x="1588" y="258"/>
                    <a:pt x="1039" y="807"/>
                  </a:cubicBezTo>
                  <a:cubicBezTo>
                    <a:pt x="0" y="1846"/>
                    <a:pt x="0" y="3531"/>
                    <a:pt x="1039" y="4570"/>
                  </a:cubicBezTo>
                  <a:close/>
                </a:path>
              </a:pathLst>
            </a:custGeom>
            <a:blipFill>
              <a:blip r:embed="rId3"/>
              <a:stretch>
                <a:fillRect b="-151558" l="-167158" r="-198372" t="-31921"/>
              </a:stretch>
            </a:blipFill>
            <a:ln>
              <a:noFill/>
            </a:ln>
            <a:effectLst>
              <a:outerShdw algn="tl" blurRad="50800" dir="2700000" dist="38100" rotWithShape="0">
                <a:prstClr val="black">
                  <a:alpha val="40000"/>
                </a:prstClr>
              </a:outerShdw>
            </a:effectLst>
          </p:spPr>
          <p:txBody>
            <a:bodyPr anchor="t" anchorCtr="0" bIns="45720" compatLnSpc="1" lIns="91440" numCol="1" rIns="91440" tIns="45720" vert="horz" wrap="square"/>
            <a:lstStyle/>
            <a:p>
              <a:endParaRPr altLang="en-US" lang="zh-CN">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grpSp>
      <p:sp>
        <p:nvSpPr>
          <p:cNvPr id="24" name="TextBox 23"/>
          <p:cNvSpPr txBox="1"/>
          <p:nvPr/>
        </p:nvSpPr>
        <p:spPr>
          <a:xfrm>
            <a:off x="3429013" y="2883182"/>
            <a:ext cx="1962051" cy="853440"/>
          </a:xfrm>
          <a:prstGeom prst="rect">
            <a:avLst/>
          </a:prstGeom>
          <a:noFill/>
        </p:spPr>
        <p:txBody>
          <a:bodyPr bIns="0" lIns="0" rIns="0" rtlCol="0" tIns="0" wrap="square">
            <a:spAutoFit/>
          </a:bodyPr>
          <a:lstStyle/>
          <a:p>
            <a:pPr algn="ctr"/>
            <a:r>
              <a:rPr altLang="en-US" b="1" lang="zh-CN" sz="2800">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管理成本</a:t>
            </a:r>
          </a:p>
          <a:p>
            <a:pPr algn="ctr"/>
            <a:r>
              <a:rPr altLang="en-US" b="1" lang="zh-CN" sz="2800">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40%</a:t>
            </a:r>
          </a:p>
        </p:txBody>
      </p:sp>
      <p:sp>
        <p:nvSpPr>
          <p:cNvPr id="25" name="TextBox 24"/>
          <p:cNvSpPr txBox="1"/>
          <p:nvPr/>
        </p:nvSpPr>
        <p:spPr>
          <a:xfrm>
            <a:off x="5229213" y="4192100"/>
            <a:ext cx="1962051" cy="609600"/>
          </a:xfrm>
          <a:prstGeom prst="rect">
            <a:avLst/>
          </a:prstGeom>
          <a:noFill/>
        </p:spPr>
        <p:txBody>
          <a:bodyPr bIns="0" lIns="0" rIns="0" rtlCol="0" tIns="0" wrap="square">
            <a:spAutoFit/>
          </a:bodyPr>
          <a:lstStyle/>
          <a:p>
            <a:pPr algn="ctr"/>
            <a:r>
              <a:rPr altLang="en-US" b="1" lang="zh-CN" sz="2000">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营销成本</a:t>
            </a:r>
          </a:p>
          <a:p>
            <a:pPr algn="ctr"/>
            <a:r>
              <a:rPr altLang="en-US" b="1" lang="zh-CN" sz="2000">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30%</a:t>
            </a:r>
          </a:p>
        </p:txBody>
      </p:sp>
      <p:sp>
        <p:nvSpPr>
          <p:cNvPr id="26" name="TextBox 25"/>
          <p:cNvSpPr txBox="1"/>
          <p:nvPr/>
        </p:nvSpPr>
        <p:spPr>
          <a:xfrm>
            <a:off x="6453350" y="2957512"/>
            <a:ext cx="1962051" cy="548640"/>
          </a:xfrm>
          <a:prstGeom prst="rect">
            <a:avLst/>
          </a:prstGeom>
          <a:noFill/>
        </p:spPr>
        <p:txBody>
          <a:bodyPr bIns="0" lIns="0" rIns="0" rtlCol="0" tIns="0" wrap="square">
            <a:spAutoFit/>
          </a:bodyPr>
          <a:lstStyle/>
          <a:p>
            <a:pPr algn="ctr"/>
            <a:r>
              <a:rPr altLang="en-US" b="1" lang="zh-CN">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办公成本</a:t>
            </a:r>
          </a:p>
          <a:p>
            <a:pPr algn="ctr"/>
            <a:r>
              <a:rPr altLang="en-US" b="1" lang="zh-CN">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20%</a:t>
            </a:r>
          </a:p>
        </p:txBody>
      </p:sp>
      <p:sp>
        <p:nvSpPr>
          <p:cNvPr id="27" name="TextBox 26"/>
          <p:cNvSpPr txBox="1"/>
          <p:nvPr/>
        </p:nvSpPr>
        <p:spPr>
          <a:xfrm>
            <a:off x="5247048" y="2019086"/>
            <a:ext cx="1962051" cy="487680"/>
          </a:xfrm>
          <a:prstGeom prst="rect">
            <a:avLst/>
          </a:prstGeom>
          <a:noFill/>
        </p:spPr>
        <p:txBody>
          <a:bodyPr bIns="0" lIns="0" rIns="0" rtlCol="0" tIns="0" wrap="square">
            <a:spAutoFit/>
          </a:bodyPr>
          <a:lstStyle/>
          <a:p>
            <a:pPr algn="ctr"/>
            <a:r>
              <a:rPr altLang="en-US" b="1" lang="zh-CN" sz="1600">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其他成本</a:t>
            </a:r>
          </a:p>
          <a:p>
            <a:pPr algn="ctr"/>
            <a:r>
              <a:rPr altLang="en-US" b="1" lang="zh-CN" sz="1600">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10%</a:t>
            </a:r>
          </a:p>
        </p:txBody>
      </p:sp>
      <p:sp>
        <p:nvSpPr>
          <p:cNvPr id="28" name="TextBox 27"/>
          <p:cNvSpPr txBox="1"/>
          <p:nvPr/>
        </p:nvSpPr>
        <p:spPr>
          <a:xfrm>
            <a:off x="696987" y="4149080"/>
            <a:ext cx="2892016" cy="960120"/>
          </a:xfrm>
          <a:prstGeom prst="rect">
            <a:avLst/>
          </a:prstGeom>
          <a:noFill/>
        </p:spPr>
        <p:txBody>
          <a:bodyPr bIns="0" lIns="0" rIns="0" rtlCol="0" tIns="0" wrap="square">
            <a:spAutoFit/>
          </a:bodyPr>
          <a:lstStyle>
            <a:defPPr>
              <a:defRPr lang="zh-CN"/>
            </a:defPPr>
            <a:lvl1pPr algn="ctr">
              <a:lnSpc>
                <a:spcPct val="150000"/>
              </a:lnSpc>
              <a:defRPr sz="1000">
                <a:solidFill>
                  <a:schemeClr val="tx1">
                    <a:lumMod val="65000"/>
                    <a:lumOff val="35000"/>
                  </a:schemeClr>
                </a:solidFill>
                <a:latin charset="-122" panose="020b0503020204020204" pitchFamily="34" typeface="微软雅黑"/>
                <a:ea charset="-122" panose="020b0503020204020204" pitchFamily="34" typeface="微软雅黑"/>
              </a:defRPr>
            </a:lvl1pPr>
          </a:lstStyle>
          <a:p>
            <a:pPr algn="r"/>
            <a:r>
              <a:rPr altLang="en-US" lang="zh-CN" sz="1400">
                <a:solidFill>
                  <a:schemeClr val="tx1">
                    <a:lumMod val="50000"/>
                    <a:lumOff val="50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点击输入简要文字内容</a:t>
            </a:r>
          </a:p>
          <a:p>
            <a:pPr algn="r"/>
            <a:r>
              <a:rPr altLang="en-US" lang="zh-CN" sz="1400">
                <a:solidFill>
                  <a:schemeClr val="tx1">
                    <a:lumMod val="50000"/>
                    <a:lumOff val="50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文字内容需概括精炼。点击输入简要文字内容文字内容需概括精炼。</a:t>
            </a:r>
          </a:p>
        </p:txBody>
      </p:sp>
      <p:sp>
        <p:nvSpPr>
          <p:cNvPr id="29" name="TextBox 28"/>
          <p:cNvSpPr txBox="1"/>
          <p:nvPr/>
        </p:nvSpPr>
        <p:spPr>
          <a:xfrm>
            <a:off x="6903231" y="4683382"/>
            <a:ext cx="2506723" cy="640080"/>
          </a:xfrm>
          <a:prstGeom prst="rect">
            <a:avLst/>
          </a:prstGeom>
          <a:noFill/>
        </p:spPr>
        <p:txBody>
          <a:bodyPr bIns="0" lIns="0" rIns="0" rtlCol="0" tIns="0" wrap="square">
            <a:spAutoFit/>
          </a:bodyPr>
          <a:lstStyle>
            <a:defPPr>
              <a:defRPr lang="zh-CN"/>
            </a:defPPr>
            <a:lvl1pPr algn="ctr">
              <a:lnSpc>
                <a:spcPct val="150000"/>
              </a:lnSpc>
              <a:defRPr sz="1000">
                <a:solidFill>
                  <a:schemeClr val="tx1">
                    <a:lumMod val="65000"/>
                    <a:lumOff val="35000"/>
                  </a:schemeClr>
                </a:solidFill>
                <a:latin charset="-122" panose="020b0503020204020204" pitchFamily="34" typeface="微软雅黑"/>
                <a:ea charset="-122" panose="020b0503020204020204" pitchFamily="34" typeface="微软雅黑"/>
              </a:defRPr>
            </a:lvl1pPr>
          </a:lstStyle>
          <a:p>
            <a:r>
              <a:rPr altLang="en-US" lang="zh-CN" sz="1400">
                <a:solidFill>
                  <a:schemeClr val="tx1">
                    <a:lumMod val="50000"/>
                    <a:lumOff val="50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点击输入简要文字内容</a:t>
            </a:r>
          </a:p>
          <a:p>
            <a:r>
              <a:rPr altLang="en-US" lang="zh-CN" sz="1400">
                <a:solidFill>
                  <a:schemeClr val="tx1">
                    <a:lumMod val="50000"/>
                    <a:lumOff val="50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文字内容需概括精炼。</a:t>
            </a:r>
          </a:p>
        </p:txBody>
      </p:sp>
      <p:sp>
        <p:nvSpPr>
          <p:cNvPr id="30" name="TextBox 29"/>
          <p:cNvSpPr txBox="1"/>
          <p:nvPr/>
        </p:nvSpPr>
        <p:spPr>
          <a:xfrm>
            <a:off x="8055359" y="2955190"/>
            <a:ext cx="2506723" cy="640080"/>
          </a:xfrm>
          <a:prstGeom prst="rect">
            <a:avLst/>
          </a:prstGeom>
          <a:noFill/>
        </p:spPr>
        <p:txBody>
          <a:bodyPr bIns="0" lIns="0" rIns="0" rtlCol="0" tIns="0" wrap="square">
            <a:spAutoFit/>
          </a:bodyPr>
          <a:lstStyle>
            <a:defPPr>
              <a:defRPr lang="zh-CN"/>
            </a:defPPr>
            <a:lvl1pPr algn="ctr">
              <a:lnSpc>
                <a:spcPct val="150000"/>
              </a:lnSpc>
              <a:defRPr sz="1000">
                <a:solidFill>
                  <a:schemeClr val="tx1">
                    <a:lumMod val="65000"/>
                    <a:lumOff val="35000"/>
                  </a:schemeClr>
                </a:solidFill>
                <a:latin charset="-122" panose="020b0503020204020204" pitchFamily="34" typeface="微软雅黑"/>
                <a:ea charset="-122" panose="020b0503020204020204" pitchFamily="34" typeface="微软雅黑"/>
              </a:defRPr>
            </a:lvl1pPr>
          </a:lstStyle>
          <a:p>
            <a:r>
              <a:rPr altLang="en-US" lang="zh-CN" sz="1400">
                <a:solidFill>
                  <a:schemeClr val="tx1">
                    <a:lumMod val="50000"/>
                    <a:lumOff val="50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点击输入简要文字内容</a:t>
            </a:r>
          </a:p>
          <a:p>
            <a:r>
              <a:rPr altLang="en-US" lang="zh-CN" sz="1400">
                <a:solidFill>
                  <a:schemeClr val="tx1">
                    <a:lumMod val="50000"/>
                    <a:lumOff val="50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文字内容需概括精炼。</a:t>
            </a:r>
          </a:p>
        </p:txBody>
      </p:sp>
      <p:sp>
        <p:nvSpPr>
          <p:cNvPr id="31" name="TextBox 30"/>
          <p:cNvSpPr txBox="1"/>
          <p:nvPr/>
        </p:nvSpPr>
        <p:spPr>
          <a:xfrm>
            <a:off x="6687207" y="1660787"/>
            <a:ext cx="2506723" cy="640080"/>
          </a:xfrm>
          <a:prstGeom prst="rect">
            <a:avLst/>
          </a:prstGeom>
          <a:noFill/>
        </p:spPr>
        <p:txBody>
          <a:bodyPr bIns="0" lIns="0" rIns="0" rtlCol="0" tIns="0" wrap="square">
            <a:spAutoFit/>
          </a:bodyPr>
          <a:lstStyle>
            <a:defPPr>
              <a:defRPr lang="zh-CN"/>
            </a:defPPr>
            <a:lvl1pPr algn="ctr">
              <a:lnSpc>
                <a:spcPct val="150000"/>
              </a:lnSpc>
              <a:defRPr sz="1000">
                <a:solidFill>
                  <a:schemeClr val="tx1">
                    <a:lumMod val="65000"/>
                    <a:lumOff val="35000"/>
                  </a:schemeClr>
                </a:solidFill>
                <a:latin charset="-122" panose="020b0503020204020204" pitchFamily="34" typeface="微软雅黑"/>
                <a:ea charset="-122" panose="020b0503020204020204" pitchFamily="34" typeface="微软雅黑"/>
              </a:defRPr>
            </a:lvl1pPr>
          </a:lstStyle>
          <a:p>
            <a:r>
              <a:rPr altLang="en-US" lang="zh-CN" sz="1400">
                <a:solidFill>
                  <a:schemeClr val="tx1">
                    <a:lumMod val="50000"/>
                    <a:lumOff val="50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点击输入简要文字内容</a:t>
            </a:r>
          </a:p>
          <a:p>
            <a:r>
              <a:rPr altLang="en-US" lang="zh-CN" sz="1400">
                <a:solidFill>
                  <a:schemeClr val="tx1">
                    <a:lumMod val="50000"/>
                    <a:lumOff val="50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文字内容需概括精炼。</a:t>
            </a:r>
          </a:p>
        </p:txBody>
      </p:sp>
    </p:spTree>
  </p:cSld>
  <p:clrMapOvr>
    <a:masterClrMapping/>
  </p:clrMapOvr>
  <mc:AlternateContent>
    <mc:Choice Requires="p14">
      <p:transition p14:dur="1400" spd="slow">
        <p14:ripp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1" presetSubtype="0">
                                  <p:stCondLst>
                                    <p:cond delay="0"/>
                                  </p:stCondLst>
                                  <p:iterate type="lt">
                                    <p:tmPct val="10000"/>
                                  </p:iterate>
                                  <p:childTnLst>
                                    <p:set>
                                      <p:cBhvr>
                                        <p:cTn dur="1" fill="hold" id="6">
                                          <p:stCondLst>
                                            <p:cond delay="0"/>
                                          </p:stCondLst>
                                        </p:cTn>
                                        <p:tgtEl>
                                          <p:spTgt spid="91"/>
                                        </p:tgtEl>
                                        <p:attrNameLst>
                                          <p:attrName>style.visibility</p:attrName>
                                        </p:attrNameLst>
                                      </p:cBhvr>
                                      <p:to>
                                        <p:strVal val="visible"/>
                                      </p:to>
                                    </p:set>
                                    <p:anim calcmode="lin" valueType="num">
                                      <p:cBhvr>
                                        <p:cTn dur="500" fill="hold" id="7"/>
                                        <p:tgtEl>
                                          <p:spTgt spid="91"/>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
                                        <p:tgtEl>
                                          <p:spTgt spid="91"/>
                                        </p:tgtEl>
                                        <p:attrNameLst>
                                          <p:attrName>ppt_y</p:attrName>
                                        </p:attrNameLst>
                                      </p:cBhvr>
                                      <p:tavLst>
                                        <p:tav tm="0">
                                          <p:val>
                                            <p:strVal val="#ppt_y"/>
                                          </p:val>
                                        </p:tav>
                                        <p:tav tm="100000">
                                          <p:val>
                                            <p:strVal val="#ppt_y"/>
                                          </p:val>
                                        </p:tav>
                                      </p:tavLst>
                                    </p:anim>
                                    <p:anim calcmode="lin" valueType="num">
                                      <p:cBhvr>
                                        <p:cTn dur="500" fill="hold" id="9"/>
                                        <p:tgtEl>
                                          <p:spTgt spid="91"/>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
                                        <p:tgtEl>
                                          <p:spTgt spid="91"/>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1" tmFilter="0,0; .5, 1; 1, 1"/>
                                        <p:tgtEl>
                                          <p:spTgt spid="91"/>
                                        </p:tgtEl>
                                      </p:cBhvr>
                                    </p:animEffect>
                                  </p:childTnLst>
                                </p:cTn>
                              </p:par>
                              <p:par>
                                <p:cTn fill="hold" id="12" nodeType="withEffect" presetClass="entr" presetID="2" presetSubtype="8">
                                  <p:stCondLst>
                                    <p:cond delay="250"/>
                                  </p:stCondLst>
                                  <p:childTnLst>
                                    <p:set>
                                      <p:cBhvr>
                                        <p:cTn dur="1" fill="hold" id="13">
                                          <p:stCondLst>
                                            <p:cond delay="0"/>
                                          </p:stCondLst>
                                        </p:cTn>
                                        <p:tgtEl>
                                          <p:spTgt spid="98"/>
                                        </p:tgtEl>
                                        <p:attrNameLst>
                                          <p:attrName>style.visibility</p:attrName>
                                        </p:attrNameLst>
                                      </p:cBhvr>
                                      <p:to>
                                        <p:strVal val="visible"/>
                                      </p:to>
                                    </p:set>
                                    <p:anim calcmode="lin" valueType="num">
                                      <p:cBhvr additive="base">
                                        <p:cTn dur="500" fill="hold" id="14"/>
                                        <p:tgtEl>
                                          <p:spTgt spid="98"/>
                                        </p:tgtEl>
                                        <p:attrNameLst>
                                          <p:attrName>ppt_x</p:attrName>
                                        </p:attrNameLst>
                                      </p:cBhvr>
                                      <p:tavLst>
                                        <p:tav tm="0">
                                          <p:val>
                                            <p:strVal val="0-#ppt_w/2"/>
                                          </p:val>
                                        </p:tav>
                                        <p:tav tm="100000">
                                          <p:val>
                                            <p:strVal val="#ppt_x"/>
                                          </p:val>
                                        </p:tav>
                                      </p:tavLst>
                                    </p:anim>
                                    <p:anim calcmode="lin" valueType="num">
                                      <p:cBhvr additive="base">
                                        <p:cTn dur="500" fill="hold" id="15"/>
                                        <p:tgtEl>
                                          <p:spTgt spid="98"/>
                                        </p:tgtEl>
                                        <p:attrNameLst>
                                          <p:attrName>ppt_y</p:attrName>
                                        </p:attrNameLst>
                                      </p:cBhvr>
                                      <p:tavLst>
                                        <p:tav tm="0">
                                          <p:val>
                                            <p:strVal val="#ppt_y"/>
                                          </p:val>
                                        </p:tav>
                                        <p:tav tm="100000">
                                          <p:val>
                                            <p:strVal val="#ppt_y"/>
                                          </p:val>
                                        </p:tav>
                                      </p:tavLst>
                                    </p:anim>
                                  </p:childTnLst>
                                </p:cTn>
                              </p:par>
                              <p:par>
                                <p:cTn fill="hold" id="16" nodeType="withEffect" presetClass="entr" presetID="2" presetSubtype="2">
                                  <p:stCondLst>
                                    <p:cond delay="250"/>
                                  </p:stCondLst>
                                  <p:childTnLst>
                                    <p:set>
                                      <p:cBhvr>
                                        <p:cTn dur="1" fill="hold" id="17">
                                          <p:stCondLst>
                                            <p:cond delay="0"/>
                                          </p:stCondLst>
                                        </p:cTn>
                                        <p:tgtEl>
                                          <p:spTgt spid="95"/>
                                        </p:tgtEl>
                                        <p:attrNameLst>
                                          <p:attrName>style.visibility</p:attrName>
                                        </p:attrNameLst>
                                      </p:cBhvr>
                                      <p:to>
                                        <p:strVal val="visible"/>
                                      </p:to>
                                    </p:set>
                                    <p:anim calcmode="lin" valueType="num">
                                      <p:cBhvr additive="base">
                                        <p:cTn dur="500" fill="hold" id="18"/>
                                        <p:tgtEl>
                                          <p:spTgt spid="95"/>
                                        </p:tgtEl>
                                        <p:attrNameLst>
                                          <p:attrName>ppt_x</p:attrName>
                                        </p:attrNameLst>
                                      </p:cBhvr>
                                      <p:tavLst>
                                        <p:tav tm="0">
                                          <p:val>
                                            <p:strVal val="1+#ppt_w/2"/>
                                          </p:val>
                                        </p:tav>
                                        <p:tav tm="100000">
                                          <p:val>
                                            <p:strVal val="#ppt_x"/>
                                          </p:val>
                                        </p:tav>
                                      </p:tavLst>
                                    </p:anim>
                                    <p:anim calcmode="lin" valueType="num">
                                      <p:cBhvr additive="base">
                                        <p:cTn dur="500" fill="hold" id="19"/>
                                        <p:tgtEl>
                                          <p:spTgt spid="95"/>
                                        </p:tgtEl>
                                        <p:attrNameLst>
                                          <p:attrName>ppt_y</p:attrName>
                                        </p:attrNameLst>
                                      </p:cBhvr>
                                      <p:tavLst>
                                        <p:tav tm="0">
                                          <p:val>
                                            <p:strVal val="#ppt_y"/>
                                          </p:val>
                                        </p:tav>
                                        <p:tav tm="100000">
                                          <p:val>
                                            <p:strVal val="#ppt_y"/>
                                          </p:val>
                                        </p:tav>
                                      </p:tavLst>
                                    </p:anim>
                                  </p:childTnLst>
                                </p:cTn>
                              </p:par>
                              <p:par>
                                <p:cTn fill="hold" id="20" nodeType="withEffect" presetClass="entr" presetID="2" presetSubtype="8">
                                  <p:stCondLst>
                                    <p:cond delay="250"/>
                                  </p:stCondLst>
                                  <p:childTnLst>
                                    <p:set>
                                      <p:cBhvr>
                                        <p:cTn dur="1" fill="hold" id="21">
                                          <p:stCondLst>
                                            <p:cond delay="0"/>
                                          </p:stCondLst>
                                        </p:cTn>
                                        <p:tgtEl>
                                          <p:spTgt spid="102"/>
                                        </p:tgtEl>
                                        <p:attrNameLst>
                                          <p:attrName>style.visibility</p:attrName>
                                        </p:attrNameLst>
                                      </p:cBhvr>
                                      <p:to>
                                        <p:strVal val="visible"/>
                                      </p:to>
                                    </p:set>
                                    <p:anim calcmode="lin" valueType="num">
                                      <p:cBhvr additive="base">
                                        <p:cTn dur="500" fill="hold" id="22"/>
                                        <p:tgtEl>
                                          <p:spTgt spid="102"/>
                                        </p:tgtEl>
                                        <p:attrNameLst>
                                          <p:attrName>ppt_x</p:attrName>
                                        </p:attrNameLst>
                                      </p:cBhvr>
                                      <p:tavLst>
                                        <p:tav tm="0">
                                          <p:val>
                                            <p:strVal val="0-#ppt_w/2"/>
                                          </p:val>
                                        </p:tav>
                                        <p:tav tm="100000">
                                          <p:val>
                                            <p:strVal val="#ppt_x"/>
                                          </p:val>
                                        </p:tav>
                                      </p:tavLst>
                                    </p:anim>
                                    <p:anim calcmode="lin" valueType="num">
                                      <p:cBhvr additive="base">
                                        <p:cTn dur="500" fill="hold" id="23"/>
                                        <p:tgtEl>
                                          <p:spTgt spid="102"/>
                                        </p:tgtEl>
                                        <p:attrNameLst>
                                          <p:attrName>ppt_y</p:attrName>
                                        </p:attrNameLst>
                                      </p:cBhvr>
                                      <p:tavLst>
                                        <p:tav tm="0">
                                          <p:val>
                                            <p:strVal val="#ppt_y"/>
                                          </p:val>
                                        </p:tav>
                                        <p:tav tm="100000">
                                          <p:val>
                                            <p:strVal val="#ppt_y"/>
                                          </p:val>
                                        </p:tav>
                                      </p:tavLst>
                                    </p:anim>
                                  </p:childTnLst>
                                </p:cTn>
                              </p:par>
                              <p:par>
                                <p:cTn fill="hold" id="24" nodeType="withEffect" presetClass="entr" presetID="2" presetSubtype="2">
                                  <p:stCondLst>
                                    <p:cond delay="250"/>
                                  </p:stCondLst>
                                  <p:childTnLst>
                                    <p:set>
                                      <p:cBhvr>
                                        <p:cTn dur="1" fill="hold" id="25">
                                          <p:stCondLst>
                                            <p:cond delay="0"/>
                                          </p:stCondLst>
                                        </p:cTn>
                                        <p:tgtEl>
                                          <p:spTgt spid="101"/>
                                        </p:tgtEl>
                                        <p:attrNameLst>
                                          <p:attrName>style.visibility</p:attrName>
                                        </p:attrNameLst>
                                      </p:cBhvr>
                                      <p:to>
                                        <p:strVal val="visible"/>
                                      </p:to>
                                    </p:set>
                                    <p:anim calcmode="lin" valueType="num">
                                      <p:cBhvr additive="base">
                                        <p:cTn dur="500" fill="hold" id="26"/>
                                        <p:tgtEl>
                                          <p:spTgt spid="101"/>
                                        </p:tgtEl>
                                        <p:attrNameLst>
                                          <p:attrName>ppt_x</p:attrName>
                                        </p:attrNameLst>
                                      </p:cBhvr>
                                      <p:tavLst>
                                        <p:tav tm="0">
                                          <p:val>
                                            <p:strVal val="1+#ppt_w/2"/>
                                          </p:val>
                                        </p:tav>
                                        <p:tav tm="100000">
                                          <p:val>
                                            <p:strVal val="#ppt_x"/>
                                          </p:val>
                                        </p:tav>
                                      </p:tavLst>
                                    </p:anim>
                                    <p:anim calcmode="lin" valueType="num">
                                      <p:cBhvr additive="base">
                                        <p:cTn dur="500" fill="hold" id="27"/>
                                        <p:tgtEl>
                                          <p:spTgt spid="101"/>
                                        </p:tgtEl>
                                        <p:attrNameLst>
                                          <p:attrName>ppt_y</p:attrName>
                                        </p:attrNameLst>
                                      </p:cBhvr>
                                      <p:tavLst>
                                        <p:tav tm="0">
                                          <p:val>
                                            <p:strVal val="#ppt_y"/>
                                          </p:val>
                                        </p:tav>
                                        <p:tav tm="100000">
                                          <p:val>
                                            <p:strVal val="#ppt_y"/>
                                          </p:val>
                                        </p:tav>
                                      </p:tavLst>
                                    </p:anim>
                                  </p:childTnLst>
                                </p:cTn>
                              </p:par>
                              <p:par>
                                <p:cTn fill="hold" id="28" nodeType="withEffect" presetClass="entr" presetID="2" presetSubtype="8">
                                  <p:stCondLst>
                                    <p:cond delay="750"/>
                                  </p:stCondLst>
                                  <p:childTnLst>
                                    <p:set>
                                      <p:cBhvr>
                                        <p:cTn dur="1" fill="hold" id="29">
                                          <p:stCondLst>
                                            <p:cond delay="0"/>
                                          </p:stCondLst>
                                        </p:cTn>
                                        <p:tgtEl>
                                          <p:spTgt spid="12"/>
                                        </p:tgtEl>
                                        <p:attrNameLst>
                                          <p:attrName>style.visibility</p:attrName>
                                        </p:attrNameLst>
                                      </p:cBhvr>
                                      <p:to>
                                        <p:strVal val="visible"/>
                                      </p:to>
                                    </p:set>
                                    <p:anim calcmode="lin" valueType="num">
                                      <p:cBhvr additive="base">
                                        <p:cTn dur="500" fill="hold" id="30"/>
                                        <p:tgtEl>
                                          <p:spTgt spid="12"/>
                                        </p:tgtEl>
                                        <p:attrNameLst>
                                          <p:attrName>ppt_x</p:attrName>
                                        </p:attrNameLst>
                                      </p:cBhvr>
                                      <p:tavLst>
                                        <p:tav tm="0">
                                          <p:val>
                                            <p:strVal val="0-#ppt_w/2"/>
                                          </p:val>
                                        </p:tav>
                                        <p:tav tm="100000">
                                          <p:val>
                                            <p:strVal val="#ppt_x"/>
                                          </p:val>
                                        </p:tav>
                                      </p:tavLst>
                                    </p:anim>
                                    <p:anim calcmode="lin" valueType="num">
                                      <p:cBhvr additive="base">
                                        <p:cTn dur="500" fill="hold" id="31"/>
                                        <p:tgtEl>
                                          <p:spTgt spid="12"/>
                                        </p:tgtEl>
                                        <p:attrNameLst>
                                          <p:attrName>ppt_y</p:attrName>
                                        </p:attrNameLst>
                                      </p:cBhvr>
                                      <p:tavLst>
                                        <p:tav tm="0">
                                          <p:val>
                                            <p:strVal val="#ppt_y"/>
                                          </p:val>
                                        </p:tav>
                                        <p:tav tm="100000">
                                          <p:val>
                                            <p:strVal val="#ppt_y"/>
                                          </p:val>
                                        </p:tav>
                                      </p:tavLst>
                                    </p:anim>
                                  </p:childTnLst>
                                </p:cTn>
                              </p:par>
                              <p:par>
                                <p:cTn fill="hold" id="32" nodeType="withEffect" presetClass="entr" presetID="2" presetSubtype="4">
                                  <p:stCondLst>
                                    <p:cond delay="750"/>
                                  </p:stCondLst>
                                  <p:childTnLst>
                                    <p:set>
                                      <p:cBhvr>
                                        <p:cTn dur="1" fill="hold" id="33">
                                          <p:stCondLst>
                                            <p:cond delay="0"/>
                                          </p:stCondLst>
                                        </p:cTn>
                                        <p:tgtEl>
                                          <p:spTgt spid="18"/>
                                        </p:tgtEl>
                                        <p:attrNameLst>
                                          <p:attrName>style.visibility</p:attrName>
                                        </p:attrNameLst>
                                      </p:cBhvr>
                                      <p:to>
                                        <p:strVal val="visible"/>
                                      </p:to>
                                    </p:set>
                                    <p:anim calcmode="lin" valueType="num">
                                      <p:cBhvr additive="base">
                                        <p:cTn dur="500" fill="hold" id="34"/>
                                        <p:tgtEl>
                                          <p:spTgt spid="18"/>
                                        </p:tgtEl>
                                        <p:attrNameLst>
                                          <p:attrName>ppt_x</p:attrName>
                                        </p:attrNameLst>
                                      </p:cBhvr>
                                      <p:tavLst>
                                        <p:tav tm="0">
                                          <p:val>
                                            <p:strVal val="#ppt_x"/>
                                          </p:val>
                                        </p:tav>
                                        <p:tav tm="100000">
                                          <p:val>
                                            <p:strVal val="#ppt_x"/>
                                          </p:val>
                                        </p:tav>
                                      </p:tavLst>
                                    </p:anim>
                                    <p:anim calcmode="lin" valueType="num">
                                      <p:cBhvr additive="base">
                                        <p:cTn dur="500" fill="hold" id="35"/>
                                        <p:tgtEl>
                                          <p:spTgt spid="18"/>
                                        </p:tgtEl>
                                        <p:attrNameLst>
                                          <p:attrName>ppt_y</p:attrName>
                                        </p:attrNameLst>
                                      </p:cBhvr>
                                      <p:tavLst>
                                        <p:tav tm="0">
                                          <p:val>
                                            <p:strVal val="1+#ppt_h/2"/>
                                          </p:val>
                                        </p:tav>
                                        <p:tav tm="100000">
                                          <p:val>
                                            <p:strVal val="#ppt_y"/>
                                          </p:val>
                                        </p:tav>
                                      </p:tavLst>
                                    </p:anim>
                                  </p:childTnLst>
                                </p:cTn>
                              </p:par>
                              <p:par>
                                <p:cTn fill="hold" id="36" nodeType="withEffect" presetClass="entr" presetID="2" presetSubtype="2">
                                  <p:stCondLst>
                                    <p:cond delay="750"/>
                                  </p:stCondLst>
                                  <p:childTnLst>
                                    <p:set>
                                      <p:cBhvr>
                                        <p:cTn dur="1" fill="hold" id="37">
                                          <p:stCondLst>
                                            <p:cond delay="0"/>
                                          </p:stCondLst>
                                        </p:cTn>
                                        <p:tgtEl>
                                          <p:spTgt spid="21"/>
                                        </p:tgtEl>
                                        <p:attrNameLst>
                                          <p:attrName>style.visibility</p:attrName>
                                        </p:attrNameLst>
                                      </p:cBhvr>
                                      <p:to>
                                        <p:strVal val="visible"/>
                                      </p:to>
                                    </p:set>
                                    <p:anim calcmode="lin" valueType="num">
                                      <p:cBhvr additive="base">
                                        <p:cTn dur="500" fill="hold" id="38"/>
                                        <p:tgtEl>
                                          <p:spTgt spid="21"/>
                                        </p:tgtEl>
                                        <p:attrNameLst>
                                          <p:attrName>ppt_x</p:attrName>
                                        </p:attrNameLst>
                                      </p:cBhvr>
                                      <p:tavLst>
                                        <p:tav tm="0">
                                          <p:val>
                                            <p:strVal val="1+#ppt_w/2"/>
                                          </p:val>
                                        </p:tav>
                                        <p:tav tm="100000">
                                          <p:val>
                                            <p:strVal val="#ppt_x"/>
                                          </p:val>
                                        </p:tav>
                                      </p:tavLst>
                                    </p:anim>
                                    <p:anim calcmode="lin" valueType="num">
                                      <p:cBhvr additive="base">
                                        <p:cTn dur="500" fill="hold" id="39"/>
                                        <p:tgtEl>
                                          <p:spTgt spid="21"/>
                                        </p:tgtEl>
                                        <p:attrNameLst>
                                          <p:attrName>ppt_y</p:attrName>
                                        </p:attrNameLst>
                                      </p:cBhvr>
                                      <p:tavLst>
                                        <p:tav tm="0">
                                          <p:val>
                                            <p:strVal val="#ppt_y"/>
                                          </p:val>
                                        </p:tav>
                                        <p:tav tm="100000">
                                          <p:val>
                                            <p:strVal val="#ppt_y"/>
                                          </p:val>
                                        </p:tav>
                                      </p:tavLst>
                                    </p:anim>
                                  </p:childTnLst>
                                </p:cTn>
                              </p:par>
                              <p:par>
                                <p:cTn fill="hold" id="40" nodeType="withEffect" presetClass="entr" presetID="2" presetSubtype="1">
                                  <p:stCondLst>
                                    <p:cond delay="750"/>
                                  </p:stCondLst>
                                  <p:childTnLst>
                                    <p:set>
                                      <p:cBhvr>
                                        <p:cTn dur="1" fill="hold" id="41">
                                          <p:stCondLst>
                                            <p:cond delay="0"/>
                                          </p:stCondLst>
                                        </p:cTn>
                                        <p:tgtEl>
                                          <p:spTgt spid="15"/>
                                        </p:tgtEl>
                                        <p:attrNameLst>
                                          <p:attrName>style.visibility</p:attrName>
                                        </p:attrNameLst>
                                      </p:cBhvr>
                                      <p:to>
                                        <p:strVal val="visible"/>
                                      </p:to>
                                    </p:set>
                                    <p:anim calcmode="lin" valueType="num">
                                      <p:cBhvr additive="base">
                                        <p:cTn dur="500" fill="hold" id="42"/>
                                        <p:tgtEl>
                                          <p:spTgt spid="15"/>
                                        </p:tgtEl>
                                        <p:attrNameLst>
                                          <p:attrName>ppt_x</p:attrName>
                                        </p:attrNameLst>
                                      </p:cBhvr>
                                      <p:tavLst>
                                        <p:tav tm="0">
                                          <p:val>
                                            <p:strVal val="#ppt_x"/>
                                          </p:val>
                                        </p:tav>
                                        <p:tav tm="100000">
                                          <p:val>
                                            <p:strVal val="#ppt_x"/>
                                          </p:val>
                                        </p:tav>
                                      </p:tavLst>
                                    </p:anim>
                                    <p:anim calcmode="lin" valueType="num">
                                      <p:cBhvr additive="base">
                                        <p:cTn dur="500" fill="hold" id="43"/>
                                        <p:tgtEl>
                                          <p:spTgt spid="15"/>
                                        </p:tgtEl>
                                        <p:attrNameLst>
                                          <p:attrName>ppt_y</p:attrName>
                                        </p:attrNameLst>
                                      </p:cBhvr>
                                      <p:tavLst>
                                        <p:tav tm="0">
                                          <p:val>
                                            <p:strVal val="0-#ppt_h/2"/>
                                          </p:val>
                                        </p:tav>
                                        <p:tav tm="100000">
                                          <p:val>
                                            <p:strVal val="#ppt_y"/>
                                          </p:val>
                                        </p:tav>
                                      </p:tavLst>
                                    </p:anim>
                                  </p:childTnLst>
                                </p:cTn>
                              </p:par>
                              <p:par>
                                <p:cTn fill="hold" grpId="0" id="44" nodeType="withEffect" presetClass="entr" presetID="53" presetSubtype="0">
                                  <p:stCondLst>
                                    <p:cond delay="1250"/>
                                  </p:stCondLst>
                                  <p:childTnLst>
                                    <p:set>
                                      <p:cBhvr>
                                        <p:cTn dur="1" fill="hold" id="45">
                                          <p:stCondLst>
                                            <p:cond delay="0"/>
                                          </p:stCondLst>
                                        </p:cTn>
                                        <p:tgtEl>
                                          <p:spTgt spid="24"/>
                                        </p:tgtEl>
                                        <p:attrNameLst>
                                          <p:attrName>style.visibility</p:attrName>
                                        </p:attrNameLst>
                                      </p:cBhvr>
                                      <p:to>
                                        <p:strVal val="visible"/>
                                      </p:to>
                                    </p:set>
                                    <p:anim calcmode="lin" valueType="num">
                                      <p:cBhvr>
                                        <p:cTn dur="500" fill="hold" id="46"/>
                                        <p:tgtEl>
                                          <p:spTgt spid="24"/>
                                        </p:tgtEl>
                                        <p:attrNameLst>
                                          <p:attrName>ppt_w</p:attrName>
                                        </p:attrNameLst>
                                      </p:cBhvr>
                                      <p:tavLst>
                                        <p:tav tm="0">
                                          <p:val>
                                            <p:fltVal val="0"/>
                                          </p:val>
                                        </p:tav>
                                        <p:tav tm="100000">
                                          <p:val>
                                            <p:strVal val="#ppt_w"/>
                                          </p:val>
                                        </p:tav>
                                      </p:tavLst>
                                    </p:anim>
                                    <p:anim calcmode="lin" valueType="num">
                                      <p:cBhvr>
                                        <p:cTn dur="500" fill="hold" id="47"/>
                                        <p:tgtEl>
                                          <p:spTgt spid="24"/>
                                        </p:tgtEl>
                                        <p:attrNameLst>
                                          <p:attrName>ppt_h</p:attrName>
                                        </p:attrNameLst>
                                      </p:cBhvr>
                                      <p:tavLst>
                                        <p:tav tm="0">
                                          <p:val>
                                            <p:fltVal val="0"/>
                                          </p:val>
                                        </p:tav>
                                        <p:tav tm="100000">
                                          <p:val>
                                            <p:strVal val="#ppt_h"/>
                                          </p:val>
                                        </p:tav>
                                      </p:tavLst>
                                    </p:anim>
                                    <p:animEffect filter="fade" transition="in">
                                      <p:cBhvr>
                                        <p:cTn dur="500" id="48"/>
                                        <p:tgtEl>
                                          <p:spTgt spid="24"/>
                                        </p:tgtEl>
                                      </p:cBhvr>
                                    </p:animEffect>
                                  </p:childTnLst>
                                </p:cTn>
                              </p:par>
                              <p:par>
                                <p:cTn fill="hold" grpId="0" id="49" nodeType="withEffect" presetClass="entr" presetID="53" presetSubtype="0">
                                  <p:stCondLst>
                                    <p:cond delay="1250"/>
                                  </p:stCondLst>
                                  <p:childTnLst>
                                    <p:set>
                                      <p:cBhvr>
                                        <p:cTn dur="1" fill="hold" id="50">
                                          <p:stCondLst>
                                            <p:cond delay="0"/>
                                          </p:stCondLst>
                                        </p:cTn>
                                        <p:tgtEl>
                                          <p:spTgt spid="25"/>
                                        </p:tgtEl>
                                        <p:attrNameLst>
                                          <p:attrName>style.visibility</p:attrName>
                                        </p:attrNameLst>
                                      </p:cBhvr>
                                      <p:to>
                                        <p:strVal val="visible"/>
                                      </p:to>
                                    </p:set>
                                    <p:anim calcmode="lin" valueType="num">
                                      <p:cBhvr>
                                        <p:cTn dur="500" fill="hold" id="51"/>
                                        <p:tgtEl>
                                          <p:spTgt spid="25"/>
                                        </p:tgtEl>
                                        <p:attrNameLst>
                                          <p:attrName>ppt_w</p:attrName>
                                        </p:attrNameLst>
                                      </p:cBhvr>
                                      <p:tavLst>
                                        <p:tav tm="0">
                                          <p:val>
                                            <p:fltVal val="0"/>
                                          </p:val>
                                        </p:tav>
                                        <p:tav tm="100000">
                                          <p:val>
                                            <p:strVal val="#ppt_w"/>
                                          </p:val>
                                        </p:tav>
                                      </p:tavLst>
                                    </p:anim>
                                    <p:anim calcmode="lin" valueType="num">
                                      <p:cBhvr>
                                        <p:cTn dur="500" fill="hold" id="52"/>
                                        <p:tgtEl>
                                          <p:spTgt spid="25"/>
                                        </p:tgtEl>
                                        <p:attrNameLst>
                                          <p:attrName>ppt_h</p:attrName>
                                        </p:attrNameLst>
                                      </p:cBhvr>
                                      <p:tavLst>
                                        <p:tav tm="0">
                                          <p:val>
                                            <p:fltVal val="0"/>
                                          </p:val>
                                        </p:tav>
                                        <p:tav tm="100000">
                                          <p:val>
                                            <p:strVal val="#ppt_h"/>
                                          </p:val>
                                        </p:tav>
                                      </p:tavLst>
                                    </p:anim>
                                    <p:animEffect filter="fade" transition="in">
                                      <p:cBhvr>
                                        <p:cTn dur="500" id="53"/>
                                        <p:tgtEl>
                                          <p:spTgt spid="25"/>
                                        </p:tgtEl>
                                      </p:cBhvr>
                                    </p:animEffect>
                                  </p:childTnLst>
                                </p:cTn>
                              </p:par>
                              <p:par>
                                <p:cTn fill="hold" grpId="0" id="54" nodeType="withEffect" presetClass="entr" presetID="53" presetSubtype="0">
                                  <p:stCondLst>
                                    <p:cond delay="1250"/>
                                  </p:stCondLst>
                                  <p:childTnLst>
                                    <p:set>
                                      <p:cBhvr>
                                        <p:cTn dur="1" fill="hold" id="55">
                                          <p:stCondLst>
                                            <p:cond delay="0"/>
                                          </p:stCondLst>
                                        </p:cTn>
                                        <p:tgtEl>
                                          <p:spTgt spid="26"/>
                                        </p:tgtEl>
                                        <p:attrNameLst>
                                          <p:attrName>style.visibility</p:attrName>
                                        </p:attrNameLst>
                                      </p:cBhvr>
                                      <p:to>
                                        <p:strVal val="visible"/>
                                      </p:to>
                                    </p:set>
                                    <p:anim calcmode="lin" valueType="num">
                                      <p:cBhvr>
                                        <p:cTn dur="500" fill="hold" id="56"/>
                                        <p:tgtEl>
                                          <p:spTgt spid="26"/>
                                        </p:tgtEl>
                                        <p:attrNameLst>
                                          <p:attrName>ppt_w</p:attrName>
                                        </p:attrNameLst>
                                      </p:cBhvr>
                                      <p:tavLst>
                                        <p:tav tm="0">
                                          <p:val>
                                            <p:fltVal val="0"/>
                                          </p:val>
                                        </p:tav>
                                        <p:tav tm="100000">
                                          <p:val>
                                            <p:strVal val="#ppt_w"/>
                                          </p:val>
                                        </p:tav>
                                      </p:tavLst>
                                    </p:anim>
                                    <p:anim calcmode="lin" valueType="num">
                                      <p:cBhvr>
                                        <p:cTn dur="500" fill="hold" id="57"/>
                                        <p:tgtEl>
                                          <p:spTgt spid="26"/>
                                        </p:tgtEl>
                                        <p:attrNameLst>
                                          <p:attrName>ppt_h</p:attrName>
                                        </p:attrNameLst>
                                      </p:cBhvr>
                                      <p:tavLst>
                                        <p:tav tm="0">
                                          <p:val>
                                            <p:fltVal val="0"/>
                                          </p:val>
                                        </p:tav>
                                        <p:tav tm="100000">
                                          <p:val>
                                            <p:strVal val="#ppt_h"/>
                                          </p:val>
                                        </p:tav>
                                      </p:tavLst>
                                    </p:anim>
                                    <p:animEffect filter="fade" transition="in">
                                      <p:cBhvr>
                                        <p:cTn dur="500" id="58"/>
                                        <p:tgtEl>
                                          <p:spTgt spid="26"/>
                                        </p:tgtEl>
                                      </p:cBhvr>
                                    </p:animEffect>
                                  </p:childTnLst>
                                </p:cTn>
                              </p:par>
                              <p:par>
                                <p:cTn fill="hold" grpId="0" id="59" nodeType="withEffect" presetClass="entr" presetID="53" presetSubtype="0">
                                  <p:stCondLst>
                                    <p:cond delay="1250"/>
                                  </p:stCondLst>
                                  <p:childTnLst>
                                    <p:set>
                                      <p:cBhvr>
                                        <p:cTn dur="1" fill="hold" id="60">
                                          <p:stCondLst>
                                            <p:cond delay="0"/>
                                          </p:stCondLst>
                                        </p:cTn>
                                        <p:tgtEl>
                                          <p:spTgt spid="27"/>
                                        </p:tgtEl>
                                        <p:attrNameLst>
                                          <p:attrName>style.visibility</p:attrName>
                                        </p:attrNameLst>
                                      </p:cBhvr>
                                      <p:to>
                                        <p:strVal val="visible"/>
                                      </p:to>
                                    </p:set>
                                    <p:anim calcmode="lin" valueType="num">
                                      <p:cBhvr>
                                        <p:cTn dur="500" fill="hold" id="61"/>
                                        <p:tgtEl>
                                          <p:spTgt spid="27"/>
                                        </p:tgtEl>
                                        <p:attrNameLst>
                                          <p:attrName>ppt_w</p:attrName>
                                        </p:attrNameLst>
                                      </p:cBhvr>
                                      <p:tavLst>
                                        <p:tav tm="0">
                                          <p:val>
                                            <p:fltVal val="0"/>
                                          </p:val>
                                        </p:tav>
                                        <p:tav tm="100000">
                                          <p:val>
                                            <p:strVal val="#ppt_w"/>
                                          </p:val>
                                        </p:tav>
                                      </p:tavLst>
                                    </p:anim>
                                    <p:anim calcmode="lin" valueType="num">
                                      <p:cBhvr>
                                        <p:cTn dur="500" fill="hold" id="62"/>
                                        <p:tgtEl>
                                          <p:spTgt spid="27"/>
                                        </p:tgtEl>
                                        <p:attrNameLst>
                                          <p:attrName>ppt_h</p:attrName>
                                        </p:attrNameLst>
                                      </p:cBhvr>
                                      <p:tavLst>
                                        <p:tav tm="0">
                                          <p:val>
                                            <p:fltVal val="0"/>
                                          </p:val>
                                        </p:tav>
                                        <p:tav tm="100000">
                                          <p:val>
                                            <p:strVal val="#ppt_h"/>
                                          </p:val>
                                        </p:tav>
                                      </p:tavLst>
                                    </p:anim>
                                    <p:animEffect filter="fade" transition="in">
                                      <p:cBhvr>
                                        <p:cTn dur="500" id="63"/>
                                        <p:tgtEl>
                                          <p:spTgt spid="27"/>
                                        </p:tgtEl>
                                      </p:cBhvr>
                                    </p:animEffect>
                                  </p:childTnLst>
                                </p:cTn>
                              </p:par>
                              <p:par>
                                <p:cTn fill="hold" grpId="0" id="64" nodeType="withEffect" presetClass="entr" presetID="42" presetSubtype="0">
                                  <p:stCondLst>
                                    <p:cond delay="1750"/>
                                  </p:stCondLst>
                                  <p:childTnLst>
                                    <p:set>
                                      <p:cBhvr>
                                        <p:cTn dur="1" fill="hold" id="65">
                                          <p:stCondLst>
                                            <p:cond delay="0"/>
                                          </p:stCondLst>
                                        </p:cTn>
                                        <p:tgtEl>
                                          <p:spTgt spid="28"/>
                                        </p:tgtEl>
                                        <p:attrNameLst>
                                          <p:attrName>style.visibility</p:attrName>
                                        </p:attrNameLst>
                                      </p:cBhvr>
                                      <p:to>
                                        <p:strVal val="visible"/>
                                      </p:to>
                                    </p:set>
                                    <p:animEffect filter="fade" transition="in">
                                      <p:cBhvr>
                                        <p:cTn dur="1000" id="66"/>
                                        <p:tgtEl>
                                          <p:spTgt spid="28"/>
                                        </p:tgtEl>
                                      </p:cBhvr>
                                    </p:animEffect>
                                    <p:anim calcmode="lin" valueType="num">
                                      <p:cBhvr>
                                        <p:cTn dur="1000" fill="hold" id="67"/>
                                        <p:tgtEl>
                                          <p:spTgt spid="28"/>
                                        </p:tgtEl>
                                        <p:attrNameLst>
                                          <p:attrName>ppt_x</p:attrName>
                                        </p:attrNameLst>
                                      </p:cBhvr>
                                      <p:tavLst>
                                        <p:tav tm="0">
                                          <p:val>
                                            <p:strVal val="#ppt_x"/>
                                          </p:val>
                                        </p:tav>
                                        <p:tav tm="100000">
                                          <p:val>
                                            <p:strVal val="#ppt_x"/>
                                          </p:val>
                                        </p:tav>
                                      </p:tavLst>
                                    </p:anim>
                                    <p:anim calcmode="lin" valueType="num">
                                      <p:cBhvr>
                                        <p:cTn dur="1000" fill="hold" id="68"/>
                                        <p:tgtEl>
                                          <p:spTgt spid="28"/>
                                        </p:tgtEl>
                                        <p:attrNameLst>
                                          <p:attrName>ppt_y</p:attrName>
                                        </p:attrNameLst>
                                      </p:cBhvr>
                                      <p:tavLst>
                                        <p:tav tm="0">
                                          <p:val>
                                            <p:strVal val="#ppt_y+.1"/>
                                          </p:val>
                                        </p:tav>
                                        <p:tav tm="100000">
                                          <p:val>
                                            <p:strVal val="#ppt_y"/>
                                          </p:val>
                                        </p:tav>
                                      </p:tavLst>
                                    </p:anim>
                                  </p:childTnLst>
                                </p:cTn>
                              </p:par>
                              <p:par>
                                <p:cTn fill="hold" grpId="0" id="69" nodeType="withEffect" presetClass="entr" presetID="42" presetSubtype="0">
                                  <p:stCondLst>
                                    <p:cond delay="1750"/>
                                  </p:stCondLst>
                                  <p:childTnLst>
                                    <p:set>
                                      <p:cBhvr>
                                        <p:cTn dur="1" fill="hold" id="70">
                                          <p:stCondLst>
                                            <p:cond delay="0"/>
                                          </p:stCondLst>
                                        </p:cTn>
                                        <p:tgtEl>
                                          <p:spTgt spid="29"/>
                                        </p:tgtEl>
                                        <p:attrNameLst>
                                          <p:attrName>style.visibility</p:attrName>
                                        </p:attrNameLst>
                                      </p:cBhvr>
                                      <p:to>
                                        <p:strVal val="visible"/>
                                      </p:to>
                                    </p:set>
                                    <p:animEffect filter="fade" transition="in">
                                      <p:cBhvr>
                                        <p:cTn dur="1000" id="71"/>
                                        <p:tgtEl>
                                          <p:spTgt spid="29"/>
                                        </p:tgtEl>
                                      </p:cBhvr>
                                    </p:animEffect>
                                    <p:anim calcmode="lin" valueType="num">
                                      <p:cBhvr>
                                        <p:cTn dur="1000" fill="hold" id="72"/>
                                        <p:tgtEl>
                                          <p:spTgt spid="29"/>
                                        </p:tgtEl>
                                        <p:attrNameLst>
                                          <p:attrName>ppt_x</p:attrName>
                                        </p:attrNameLst>
                                      </p:cBhvr>
                                      <p:tavLst>
                                        <p:tav tm="0">
                                          <p:val>
                                            <p:strVal val="#ppt_x"/>
                                          </p:val>
                                        </p:tav>
                                        <p:tav tm="100000">
                                          <p:val>
                                            <p:strVal val="#ppt_x"/>
                                          </p:val>
                                        </p:tav>
                                      </p:tavLst>
                                    </p:anim>
                                    <p:anim calcmode="lin" valueType="num">
                                      <p:cBhvr>
                                        <p:cTn dur="1000" fill="hold" id="73"/>
                                        <p:tgtEl>
                                          <p:spTgt spid="29"/>
                                        </p:tgtEl>
                                        <p:attrNameLst>
                                          <p:attrName>ppt_y</p:attrName>
                                        </p:attrNameLst>
                                      </p:cBhvr>
                                      <p:tavLst>
                                        <p:tav tm="0">
                                          <p:val>
                                            <p:strVal val="#ppt_y+.1"/>
                                          </p:val>
                                        </p:tav>
                                        <p:tav tm="100000">
                                          <p:val>
                                            <p:strVal val="#ppt_y"/>
                                          </p:val>
                                        </p:tav>
                                      </p:tavLst>
                                    </p:anim>
                                  </p:childTnLst>
                                </p:cTn>
                              </p:par>
                              <p:par>
                                <p:cTn fill="hold" grpId="0" id="74" nodeType="withEffect" presetClass="entr" presetID="42" presetSubtype="0">
                                  <p:stCondLst>
                                    <p:cond delay="1750"/>
                                  </p:stCondLst>
                                  <p:childTnLst>
                                    <p:set>
                                      <p:cBhvr>
                                        <p:cTn dur="1" fill="hold" id="75">
                                          <p:stCondLst>
                                            <p:cond delay="0"/>
                                          </p:stCondLst>
                                        </p:cTn>
                                        <p:tgtEl>
                                          <p:spTgt spid="30"/>
                                        </p:tgtEl>
                                        <p:attrNameLst>
                                          <p:attrName>style.visibility</p:attrName>
                                        </p:attrNameLst>
                                      </p:cBhvr>
                                      <p:to>
                                        <p:strVal val="visible"/>
                                      </p:to>
                                    </p:set>
                                    <p:animEffect filter="fade" transition="in">
                                      <p:cBhvr>
                                        <p:cTn dur="1000" id="76"/>
                                        <p:tgtEl>
                                          <p:spTgt spid="30"/>
                                        </p:tgtEl>
                                      </p:cBhvr>
                                    </p:animEffect>
                                    <p:anim calcmode="lin" valueType="num">
                                      <p:cBhvr>
                                        <p:cTn dur="1000" fill="hold" id="77"/>
                                        <p:tgtEl>
                                          <p:spTgt spid="30"/>
                                        </p:tgtEl>
                                        <p:attrNameLst>
                                          <p:attrName>ppt_x</p:attrName>
                                        </p:attrNameLst>
                                      </p:cBhvr>
                                      <p:tavLst>
                                        <p:tav tm="0">
                                          <p:val>
                                            <p:strVal val="#ppt_x"/>
                                          </p:val>
                                        </p:tav>
                                        <p:tav tm="100000">
                                          <p:val>
                                            <p:strVal val="#ppt_x"/>
                                          </p:val>
                                        </p:tav>
                                      </p:tavLst>
                                    </p:anim>
                                    <p:anim calcmode="lin" valueType="num">
                                      <p:cBhvr>
                                        <p:cTn dur="1000" fill="hold" id="78"/>
                                        <p:tgtEl>
                                          <p:spTgt spid="30"/>
                                        </p:tgtEl>
                                        <p:attrNameLst>
                                          <p:attrName>ppt_y</p:attrName>
                                        </p:attrNameLst>
                                      </p:cBhvr>
                                      <p:tavLst>
                                        <p:tav tm="0">
                                          <p:val>
                                            <p:strVal val="#ppt_y+.1"/>
                                          </p:val>
                                        </p:tav>
                                        <p:tav tm="100000">
                                          <p:val>
                                            <p:strVal val="#ppt_y"/>
                                          </p:val>
                                        </p:tav>
                                      </p:tavLst>
                                    </p:anim>
                                  </p:childTnLst>
                                </p:cTn>
                              </p:par>
                              <p:par>
                                <p:cTn fill="hold" grpId="0" id="79" nodeType="withEffect" presetClass="entr" presetID="42" presetSubtype="0">
                                  <p:stCondLst>
                                    <p:cond delay="1750"/>
                                  </p:stCondLst>
                                  <p:childTnLst>
                                    <p:set>
                                      <p:cBhvr>
                                        <p:cTn dur="1" fill="hold" id="80">
                                          <p:stCondLst>
                                            <p:cond delay="0"/>
                                          </p:stCondLst>
                                        </p:cTn>
                                        <p:tgtEl>
                                          <p:spTgt spid="31"/>
                                        </p:tgtEl>
                                        <p:attrNameLst>
                                          <p:attrName>style.visibility</p:attrName>
                                        </p:attrNameLst>
                                      </p:cBhvr>
                                      <p:to>
                                        <p:strVal val="visible"/>
                                      </p:to>
                                    </p:set>
                                    <p:animEffect filter="fade" transition="in">
                                      <p:cBhvr>
                                        <p:cTn dur="1000" id="81"/>
                                        <p:tgtEl>
                                          <p:spTgt spid="31"/>
                                        </p:tgtEl>
                                      </p:cBhvr>
                                    </p:animEffect>
                                    <p:anim calcmode="lin" valueType="num">
                                      <p:cBhvr>
                                        <p:cTn dur="1000" fill="hold" id="82"/>
                                        <p:tgtEl>
                                          <p:spTgt spid="31"/>
                                        </p:tgtEl>
                                        <p:attrNameLst>
                                          <p:attrName>ppt_x</p:attrName>
                                        </p:attrNameLst>
                                      </p:cBhvr>
                                      <p:tavLst>
                                        <p:tav tm="0">
                                          <p:val>
                                            <p:strVal val="#ppt_x"/>
                                          </p:val>
                                        </p:tav>
                                        <p:tav tm="100000">
                                          <p:val>
                                            <p:strVal val="#ppt_x"/>
                                          </p:val>
                                        </p:tav>
                                      </p:tavLst>
                                    </p:anim>
                                    <p:anim calcmode="lin" valueType="num">
                                      <p:cBhvr>
                                        <p:cTn dur="1000" fill="hold" id="83"/>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1"/>
      <p:bldP grpId="0" spid="24"/>
      <p:bldP grpId="0" spid="25"/>
      <p:bldP grpId="0" spid="26"/>
      <p:bldP grpId="0" spid="27"/>
      <p:bldP grpId="0" spid="28"/>
      <p:bldP grpId="0" spid="29"/>
      <p:bldP grpId="0" spid="30"/>
      <p:bldP grpId="0" spid="31"/>
    </p:bldLs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91" name="TextBox 90"/>
          <p:cNvSpPr txBox="1"/>
          <p:nvPr/>
        </p:nvSpPr>
        <p:spPr>
          <a:xfrm>
            <a:off x="4770648" y="188640"/>
            <a:ext cx="2623083" cy="457200"/>
          </a:xfrm>
          <a:prstGeom prst="rect">
            <a:avLst/>
          </a:prstGeom>
          <a:noFill/>
        </p:spPr>
        <p:txBody>
          <a:bodyPr rtlCol="0" wrap="square">
            <a:spAutoFit/>
          </a:bodyPr>
          <a:lstStyle/>
          <a:p>
            <a:pPr algn="ctr"/>
            <a:r>
              <a:rPr altLang="en-US" b="1" lang="zh-CN" sz="2400">
                <a:solidFill>
                  <a:schemeClr val="tx1">
                    <a:lumMod val="50000"/>
                    <a:lumOff val="50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其他工作情况</a:t>
            </a:r>
          </a:p>
        </p:txBody>
      </p:sp>
      <p:cxnSp>
        <p:nvCxnSpPr>
          <p:cNvPr id="95" name="直接连接符 94"/>
          <p:cNvCxnSpPr/>
          <p:nvPr/>
        </p:nvCxnSpPr>
        <p:spPr>
          <a:xfrm>
            <a:off x="7393731" y="419473"/>
            <a:ext cx="446449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a:off x="336947" y="423828"/>
            <a:ext cx="439248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a:off x="7393731" y="476672"/>
            <a:ext cx="4464496"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a:off x="336947" y="481027"/>
            <a:ext cx="4392488"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5451379" y="1939529"/>
            <a:ext cx="792088" cy="0"/>
          </a:xfrm>
          <a:prstGeom prst="line">
            <a:avLst/>
          </a:prstGeom>
          <a:ln w="6350">
            <a:solidFill>
              <a:schemeClr val="bg1">
                <a:lumMod val="50000"/>
              </a:schemeClr>
            </a:solidFill>
            <a:prstDash val="dash"/>
            <a:tailEnd len="sm" type="oval" w="sm"/>
          </a:ln>
        </p:spPr>
        <p:style>
          <a:lnRef idx="1">
            <a:schemeClr val="accent1"/>
          </a:lnRef>
          <a:fillRef idx="0">
            <a:schemeClr val="accent1"/>
          </a:fillRef>
          <a:effectRef idx="0">
            <a:schemeClr val="accent1"/>
          </a:effectRef>
          <a:fontRef idx="minor">
            <a:schemeClr val="tx1"/>
          </a:fontRef>
        </p:style>
      </p:cxnSp>
      <p:grpSp>
        <p:nvGrpSpPr>
          <p:cNvPr id="14" name="组合 13"/>
          <p:cNvGrpSpPr/>
          <p:nvPr/>
        </p:nvGrpSpPr>
        <p:grpSpPr>
          <a:xfrm>
            <a:off x="4801443" y="1580226"/>
            <a:ext cx="711242" cy="701976"/>
            <a:chOff x="6217935" y="1158425"/>
            <a:chExt cx="527724" cy="520849"/>
          </a:xfrm>
        </p:grpSpPr>
        <p:grpSp>
          <p:nvGrpSpPr>
            <p:cNvPr id="15" name="组合 14"/>
            <p:cNvGrpSpPr/>
            <p:nvPr/>
          </p:nvGrpSpPr>
          <p:grpSpPr>
            <a:xfrm>
              <a:off x="6219351" y="1158425"/>
              <a:ext cx="520849" cy="520849"/>
              <a:chOff x="1705099" y="2564904"/>
              <a:chExt cx="1800200" cy="1800200"/>
            </a:xfrm>
          </p:grpSpPr>
          <p:sp>
            <p:nvSpPr>
              <p:cNvPr id="17" name="椭圆 16"/>
              <p:cNvSpPr/>
              <p:nvPr/>
            </p:nvSpPr>
            <p:spPr>
              <a:xfrm>
                <a:off x="1705099" y="2564904"/>
                <a:ext cx="1800200" cy="1800200"/>
              </a:xfrm>
              <a:prstGeom prst="ellipse">
                <a:avLst/>
              </a:prstGeom>
              <a:solidFill>
                <a:srgbClr val="405F8F"/>
              </a:solidFill>
              <a:ln>
                <a:noFill/>
              </a:ln>
              <a:effectLst>
                <a:outerShdw algn="tl" blurRad="444500" dir="2700000" dist="889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18" name="椭圆 17"/>
              <p:cNvSpPr/>
              <p:nvPr/>
            </p:nvSpPr>
            <p:spPr>
              <a:xfrm>
                <a:off x="1853307" y="2713112"/>
                <a:ext cx="1503784" cy="1503784"/>
              </a:xfrm>
              <a:prstGeom prst="ellipse">
                <a:avLst/>
              </a:prstGeom>
              <a:blipFill>
                <a:blip r:embed="rId3"/>
                <a:stretch>
                  <a:fillRect/>
                </a:stretch>
              </a:blip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grpSp>
        <p:sp>
          <p:nvSpPr>
            <p:cNvPr id="16" name="TextBox 15"/>
            <p:cNvSpPr txBox="1"/>
            <p:nvPr/>
          </p:nvSpPr>
          <p:spPr>
            <a:xfrm>
              <a:off x="6217936" y="1271633"/>
              <a:ext cx="527724" cy="294000"/>
            </a:xfrm>
            <a:prstGeom prst="rect">
              <a:avLst/>
            </a:prstGeom>
            <a:noFill/>
          </p:spPr>
          <p:txBody>
            <a:bodyPr rtlCol="0" wrap="square">
              <a:spAutoFit/>
            </a:bodyPr>
            <a:lstStyle/>
            <a:p>
              <a:pPr algn="ctr"/>
              <a:r>
                <a:rPr altLang="zh-CN" b="1" lang="en-US" sz="2000">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01</a:t>
              </a:r>
            </a:p>
          </p:txBody>
        </p:sp>
      </p:grpSp>
      <p:sp>
        <p:nvSpPr>
          <p:cNvPr id="19" name="矩形 47"/>
          <p:cNvSpPr>
            <a:spLocks noChangeArrowheads="1"/>
          </p:cNvSpPr>
          <p:nvPr/>
        </p:nvSpPr>
        <p:spPr bwMode="auto">
          <a:xfrm>
            <a:off x="6385619" y="1628800"/>
            <a:ext cx="4248472" cy="64616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lnSpc>
                <a:spcPct val="130000"/>
              </a:lnSpc>
              <a:buNone/>
            </a:pPr>
            <a:r>
              <a:rPr altLang="en-US" lang="zh-CN" sz="1400">
                <a:solidFill>
                  <a:schemeClr val="tx1">
                    <a:lumMod val="50000"/>
                    <a:lumOff val="50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您的内容打在这里，或者通过复制您的文本后，在此框中选择粘贴，尽量简洁扼要。</a:t>
            </a:r>
          </a:p>
        </p:txBody>
      </p:sp>
      <p:cxnSp>
        <p:nvCxnSpPr>
          <p:cNvPr id="20" name="直接连接符 19"/>
          <p:cNvCxnSpPr/>
          <p:nvPr/>
        </p:nvCxnSpPr>
        <p:spPr>
          <a:xfrm>
            <a:off x="5451379" y="2780191"/>
            <a:ext cx="792088" cy="0"/>
          </a:xfrm>
          <a:prstGeom prst="line">
            <a:avLst/>
          </a:prstGeom>
          <a:ln w="6350">
            <a:solidFill>
              <a:schemeClr val="bg1">
                <a:lumMod val="50000"/>
              </a:schemeClr>
            </a:solidFill>
            <a:prstDash val="dash"/>
            <a:tailEnd len="sm" type="oval" w="sm"/>
          </a:ln>
        </p:spPr>
        <p:style>
          <a:lnRef idx="1">
            <a:schemeClr val="accent1"/>
          </a:lnRef>
          <a:fillRef idx="0">
            <a:schemeClr val="accent1"/>
          </a:fillRef>
          <a:effectRef idx="0">
            <a:schemeClr val="accent1"/>
          </a:effectRef>
          <a:fontRef idx="minor">
            <a:schemeClr val="tx1"/>
          </a:fontRef>
        </p:style>
      </p:cxnSp>
      <p:grpSp>
        <p:nvGrpSpPr>
          <p:cNvPr id="21" name="组合 20"/>
          <p:cNvGrpSpPr/>
          <p:nvPr/>
        </p:nvGrpSpPr>
        <p:grpSpPr>
          <a:xfrm>
            <a:off x="4801443" y="2420888"/>
            <a:ext cx="711242" cy="701976"/>
            <a:chOff x="6217935" y="1158425"/>
            <a:chExt cx="527724" cy="520849"/>
          </a:xfrm>
        </p:grpSpPr>
        <p:grpSp>
          <p:nvGrpSpPr>
            <p:cNvPr id="22" name="组合 21"/>
            <p:cNvGrpSpPr/>
            <p:nvPr/>
          </p:nvGrpSpPr>
          <p:grpSpPr>
            <a:xfrm>
              <a:off x="6219351" y="1158425"/>
              <a:ext cx="520849" cy="520849"/>
              <a:chOff x="1705099" y="2564904"/>
              <a:chExt cx="1800200" cy="1800200"/>
            </a:xfrm>
          </p:grpSpPr>
          <p:sp>
            <p:nvSpPr>
              <p:cNvPr id="24" name="椭圆 23"/>
              <p:cNvSpPr/>
              <p:nvPr/>
            </p:nvSpPr>
            <p:spPr>
              <a:xfrm>
                <a:off x="1705099" y="2564904"/>
                <a:ext cx="1800200" cy="1800200"/>
              </a:xfrm>
              <a:prstGeom prst="ellipse">
                <a:avLst/>
              </a:prstGeom>
              <a:solidFill>
                <a:srgbClr val="405F8F"/>
              </a:solidFill>
              <a:ln>
                <a:noFill/>
              </a:ln>
              <a:effectLst>
                <a:outerShdw algn="tl" blurRad="444500" dir="2700000" dist="889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25" name="椭圆 24"/>
              <p:cNvSpPr/>
              <p:nvPr/>
            </p:nvSpPr>
            <p:spPr>
              <a:xfrm>
                <a:off x="1853307" y="2713112"/>
                <a:ext cx="1503784" cy="1503784"/>
              </a:xfrm>
              <a:prstGeom prst="ellipse">
                <a:avLst/>
              </a:prstGeom>
              <a:blipFill>
                <a:blip r:embed="rId3"/>
                <a:stretch>
                  <a:fillRect/>
                </a:stretch>
              </a:blip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grpSp>
        <p:sp>
          <p:nvSpPr>
            <p:cNvPr id="23" name="TextBox 22"/>
            <p:cNvSpPr txBox="1"/>
            <p:nvPr/>
          </p:nvSpPr>
          <p:spPr>
            <a:xfrm>
              <a:off x="6217936" y="1271633"/>
              <a:ext cx="527724" cy="294000"/>
            </a:xfrm>
            <a:prstGeom prst="rect">
              <a:avLst/>
            </a:prstGeom>
            <a:noFill/>
          </p:spPr>
          <p:txBody>
            <a:bodyPr rtlCol="0" wrap="square">
              <a:spAutoFit/>
            </a:bodyPr>
            <a:lstStyle/>
            <a:p>
              <a:pPr algn="ctr"/>
              <a:r>
                <a:rPr altLang="zh-CN" b="1" lang="en-US" sz="2000">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02</a:t>
              </a:r>
            </a:p>
          </p:txBody>
        </p:sp>
      </p:grpSp>
      <p:sp>
        <p:nvSpPr>
          <p:cNvPr id="26" name="矩形 47"/>
          <p:cNvSpPr>
            <a:spLocks noChangeArrowheads="1"/>
          </p:cNvSpPr>
          <p:nvPr/>
        </p:nvSpPr>
        <p:spPr bwMode="auto">
          <a:xfrm>
            <a:off x="6385619" y="2469462"/>
            <a:ext cx="4248472" cy="64616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lnSpc>
                <a:spcPct val="130000"/>
              </a:lnSpc>
              <a:buNone/>
            </a:pPr>
            <a:r>
              <a:rPr altLang="en-US" lang="zh-CN" sz="1400">
                <a:solidFill>
                  <a:schemeClr val="tx1">
                    <a:lumMod val="50000"/>
                    <a:lumOff val="50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您的内容打在这里，或者通过复制您的文本后，在此框中选择粘贴，尽量简洁扼要。</a:t>
            </a:r>
          </a:p>
        </p:txBody>
      </p:sp>
      <p:cxnSp>
        <p:nvCxnSpPr>
          <p:cNvPr id="27" name="直接连接符 26"/>
          <p:cNvCxnSpPr/>
          <p:nvPr/>
        </p:nvCxnSpPr>
        <p:spPr>
          <a:xfrm>
            <a:off x="5451379" y="3631921"/>
            <a:ext cx="792088" cy="0"/>
          </a:xfrm>
          <a:prstGeom prst="line">
            <a:avLst/>
          </a:prstGeom>
          <a:ln w="6350">
            <a:solidFill>
              <a:schemeClr val="bg1">
                <a:lumMod val="50000"/>
              </a:schemeClr>
            </a:solidFill>
            <a:prstDash val="dash"/>
            <a:tailEnd len="sm" type="oval" w="sm"/>
          </a:ln>
        </p:spPr>
        <p:style>
          <a:lnRef idx="1">
            <a:schemeClr val="accent1"/>
          </a:lnRef>
          <a:fillRef idx="0">
            <a:schemeClr val="accent1"/>
          </a:fillRef>
          <a:effectRef idx="0">
            <a:schemeClr val="accent1"/>
          </a:effectRef>
          <a:fontRef idx="minor">
            <a:schemeClr val="tx1"/>
          </a:fontRef>
        </p:style>
      </p:cxnSp>
      <p:grpSp>
        <p:nvGrpSpPr>
          <p:cNvPr id="28" name="组合 27"/>
          <p:cNvGrpSpPr/>
          <p:nvPr/>
        </p:nvGrpSpPr>
        <p:grpSpPr>
          <a:xfrm>
            <a:off x="4801443" y="3272618"/>
            <a:ext cx="711242" cy="701976"/>
            <a:chOff x="6217935" y="1158425"/>
            <a:chExt cx="527724" cy="520849"/>
          </a:xfrm>
        </p:grpSpPr>
        <p:grpSp>
          <p:nvGrpSpPr>
            <p:cNvPr id="29" name="组合 28"/>
            <p:cNvGrpSpPr/>
            <p:nvPr/>
          </p:nvGrpSpPr>
          <p:grpSpPr>
            <a:xfrm>
              <a:off x="6219351" y="1158425"/>
              <a:ext cx="520849" cy="520849"/>
              <a:chOff x="1705099" y="2564904"/>
              <a:chExt cx="1800200" cy="1800200"/>
            </a:xfrm>
          </p:grpSpPr>
          <p:sp>
            <p:nvSpPr>
              <p:cNvPr id="31" name="椭圆 30"/>
              <p:cNvSpPr/>
              <p:nvPr/>
            </p:nvSpPr>
            <p:spPr>
              <a:xfrm>
                <a:off x="1705099" y="2564904"/>
                <a:ext cx="1800200" cy="1800200"/>
              </a:xfrm>
              <a:prstGeom prst="ellipse">
                <a:avLst/>
              </a:prstGeom>
              <a:solidFill>
                <a:srgbClr val="405F8F"/>
              </a:solidFill>
              <a:ln>
                <a:noFill/>
              </a:ln>
              <a:effectLst>
                <a:outerShdw algn="tl" blurRad="444500" dir="2700000" dist="889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32" name="椭圆 31"/>
              <p:cNvSpPr/>
              <p:nvPr/>
            </p:nvSpPr>
            <p:spPr>
              <a:xfrm>
                <a:off x="1853307" y="2713112"/>
                <a:ext cx="1503784" cy="1503784"/>
              </a:xfrm>
              <a:prstGeom prst="ellipse">
                <a:avLst/>
              </a:prstGeom>
              <a:blipFill>
                <a:blip r:embed="rId3"/>
                <a:stretch>
                  <a:fillRect/>
                </a:stretch>
              </a:blip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grpSp>
        <p:sp>
          <p:nvSpPr>
            <p:cNvPr id="30" name="TextBox 29"/>
            <p:cNvSpPr txBox="1"/>
            <p:nvPr/>
          </p:nvSpPr>
          <p:spPr>
            <a:xfrm>
              <a:off x="6217936" y="1271633"/>
              <a:ext cx="527724" cy="294000"/>
            </a:xfrm>
            <a:prstGeom prst="rect">
              <a:avLst/>
            </a:prstGeom>
            <a:noFill/>
          </p:spPr>
          <p:txBody>
            <a:bodyPr rtlCol="0" wrap="square">
              <a:spAutoFit/>
            </a:bodyPr>
            <a:lstStyle/>
            <a:p>
              <a:pPr algn="ctr"/>
              <a:r>
                <a:rPr altLang="zh-CN" b="1" lang="en-US" sz="2000">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03</a:t>
              </a:r>
            </a:p>
          </p:txBody>
        </p:sp>
      </p:grpSp>
      <p:sp>
        <p:nvSpPr>
          <p:cNvPr id="33" name="矩形 47"/>
          <p:cNvSpPr>
            <a:spLocks noChangeArrowheads="1"/>
          </p:cNvSpPr>
          <p:nvPr/>
        </p:nvSpPr>
        <p:spPr bwMode="auto">
          <a:xfrm>
            <a:off x="6385619" y="3321192"/>
            <a:ext cx="4248472" cy="64616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lnSpc>
                <a:spcPct val="130000"/>
              </a:lnSpc>
              <a:buNone/>
            </a:pPr>
            <a:r>
              <a:rPr altLang="en-US" lang="zh-CN" sz="1400">
                <a:solidFill>
                  <a:schemeClr val="tx1">
                    <a:lumMod val="50000"/>
                    <a:lumOff val="50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您的内容打在这里，或者通过复制您的文本后，在此框中选择粘贴，尽量简洁扼要。</a:t>
            </a:r>
          </a:p>
        </p:txBody>
      </p:sp>
      <p:cxnSp>
        <p:nvCxnSpPr>
          <p:cNvPr id="34" name="直接连接符 33"/>
          <p:cNvCxnSpPr/>
          <p:nvPr/>
        </p:nvCxnSpPr>
        <p:spPr>
          <a:xfrm>
            <a:off x="5451379" y="4454479"/>
            <a:ext cx="792088" cy="0"/>
          </a:xfrm>
          <a:prstGeom prst="line">
            <a:avLst/>
          </a:prstGeom>
          <a:ln w="6350">
            <a:solidFill>
              <a:schemeClr val="bg1">
                <a:lumMod val="50000"/>
              </a:schemeClr>
            </a:solidFill>
            <a:prstDash val="dash"/>
            <a:tailEnd len="sm" type="oval" w="sm"/>
          </a:ln>
        </p:spPr>
        <p:style>
          <a:lnRef idx="1">
            <a:schemeClr val="accent1"/>
          </a:lnRef>
          <a:fillRef idx="0">
            <a:schemeClr val="accent1"/>
          </a:fillRef>
          <a:effectRef idx="0">
            <a:schemeClr val="accent1"/>
          </a:effectRef>
          <a:fontRef idx="minor">
            <a:schemeClr val="tx1"/>
          </a:fontRef>
        </p:style>
      </p:cxnSp>
      <p:grpSp>
        <p:nvGrpSpPr>
          <p:cNvPr id="35" name="组合 34"/>
          <p:cNvGrpSpPr/>
          <p:nvPr/>
        </p:nvGrpSpPr>
        <p:grpSpPr>
          <a:xfrm>
            <a:off x="4801443" y="4095176"/>
            <a:ext cx="711242" cy="701976"/>
            <a:chOff x="6217935" y="1158425"/>
            <a:chExt cx="527724" cy="520849"/>
          </a:xfrm>
        </p:grpSpPr>
        <p:grpSp>
          <p:nvGrpSpPr>
            <p:cNvPr id="36" name="组合 35"/>
            <p:cNvGrpSpPr/>
            <p:nvPr/>
          </p:nvGrpSpPr>
          <p:grpSpPr>
            <a:xfrm>
              <a:off x="6219351" y="1158425"/>
              <a:ext cx="520849" cy="520849"/>
              <a:chOff x="1705099" y="2564904"/>
              <a:chExt cx="1800200" cy="1800200"/>
            </a:xfrm>
          </p:grpSpPr>
          <p:sp>
            <p:nvSpPr>
              <p:cNvPr id="38" name="椭圆 37"/>
              <p:cNvSpPr/>
              <p:nvPr/>
            </p:nvSpPr>
            <p:spPr>
              <a:xfrm>
                <a:off x="1705099" y="2564904"/>
                <a:ext cx="1800200" cy="1800200"/>
              </a:xfrm>
              <a:prstGeom prst="ellipse">
                <a:avLst/>
              </a:prstGeom>
              <a:solidFill>
                <a:srgbClr val="405F8F"/>
              </a:solidFill>
              <a:ln>
                <a:noFill/>
              </a:ln>
              <a:effectLst>
                <a:outerShdw algn="tl" blurRad="444500" dir="2700000" dist="889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39" name="椭圆 38"/>
              <p:cNvSpPr/>
              <p:nvPr/>
            </p:nvSpPr>
            <p:spPr>
              <a:xfrm>
                <a:off x="1853307" y="2713112"/>
                <a:ext cx="1503784" cy="1503784"/>
              </a:xfrm>
              <a:prstGeom prst="ellipse">
                <a:avLst/>
              </a:prstGeom>
              <a:blipFill>
                <a:blip r:embed="rId3"/>
                <a:stretch>
                  <a:fillRect/>
                </a:stretch>
              </a:blip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grpSp>
        <p:sp>
          <p:nvSpPr>
            <p:cNvPr id="37" name="TextBox 36"/>
            <p:cNvSpPr txBox="1"/>
            <p:nvPr/>
          </p:nvSpPr>
          <p:spPr>
            <a:xfrm>
              <a:off x="6217936" y="1271633"/>
              <a:ext cx="527724" cy="294000"/>
            </a:xfrm>
            <a:prstGeom prst="rect">
              <a:avLst/>
            </a:prstGeom>
            <a:noFill/>
          </p:spPr>
          <p:txBody>
            <a:bodyPr rtlCol="0" wrap="square">
              <a:spAutoFit/>
            </a:bodyPr>
            <a:lstStyle/>
            <a:p>
              <a:pPr algn="ctr"/>
              <a:r>
                <a:rPr altLang="zh-CN" b="1" lang="en-US" sz="2000">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04</a:t>
              </a:r>
            </a:p>
          </p:txBody>
        </p:sp>
      </p:grpSp>
      <p:sp>
        <p:nvSpPr>
          <p:cNvPr id="40" name="矩形 47"/>
          <p:cNvSpPr>
            <a:spLocks noChangeArrowheads="1"/>
          </p:cNvSpPr>
          <p:nvPr/>
        </p:nvSpPr>
        <p:spPr bwMode="auto">
          <a:xfrm>
            <a:off x="6385619" y="4143750"/>
            <a:ext cx="4248472" cy="64616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lnSpc>
                <a:spcPct val="130000"/>
              </a:lnSpc>
              <a:buNone/>
            </a:pPr>
            <a:r>
              <a:rPr altLang="en-US" lang="zh-CN" sz="1400">
                <a:solidFill>
                  <a:schemeClr val="tx1">
                    <a:lumMod val="50000"/>
                    <a:lumOff val="50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您的内容打在这里，或者通过复制您的文本后，在此框中选择粘贴，尽量简洁扼要。</a:t>
            </a:r>
          </a:p>
        </p:txBody>
      </p:sp>
      <p:cxnSp>
        <p:nvCxnSpPr>
          <p:cNvPr id="41" name="直接连接符 40"/>
          <p:cNvCxnSpPr/>
          <p:nvPr/>
        </p:nvCxnSpPr>
        <p:spPr>
          <a:xfrm>
            <a:off x="5451379" y="5246567"/>
            <a:ext cx="792088" cy="0"/>
          </a:xfrm>
          <a:prstGeom prst="line">
            <a:avLst/>
          </a:prstGeom>
          <a:ln w="6350">
            <a:solidFill>
              <a:schemeClr val="bg1">
                <a:lumMod val="50000"/>
              </a:schemeClr>
            </a:solidFill>
            <a:prstDash val="dash"/>
            <a:tailEnd len="sm" type="oval" w="sm"/>
          </a:ln>
        </p:spPr>
        <p:style>
          <a:lnRef idx="1">
            <a:schemeClr val="accent1"/>
          </a:lnRef>
          <a:fillRef idx="0">
            <a:schemeClr val="accent1"/>
          </a:fillRef>
          <a:effectRef idx="0">
            <a:schemeClr val="accent1"/>
          </a:effectRef>
          <a:fontRef idx="minor">
            <a:schemeClr val="tx1"/>
          </a:fontRef>
        </p:style>
      </p:cxnSp>
      <p:grpSp>
        <p:nvGrpSpPr>
          <p:cNvPr id="42" name="组合 41"/>
          <p:cNvGrpSpPr/>
          <p:nvPr/>
        </p:nvGrpSpPr>
        <p:grpSpPr>
          <a:xfrm>
            <a:off x="4801443" y="4887264"/>
            <a:ext cx="711242" cy="701976"/>
            <a:chOff x="6217935" y="1158425"/>
            <a:chExt cx="527724" cy="520849"/>
          </a:xfrm>
        </p:grpSpPr>
        <p:grpSp>
          <p:nvGrpSpPr>
            <p:cNvPr id="43" name="组合 42"/>
            <p:cNvGrpSpPr/>
            <p:nvPr/>
          </p:nvGrpSpPr>
          <p:grpSpPr>
            <a:xfrm>
              <a:off x="6219351" y="1158425"/>
              <a:ext cx="520849" cy="520849"/>
              <a:chOff x="1705099" y="2564904"/>
              <a:chExt cx="1800200" cy="1800200"/>
            </a:xfrm>
          </p:grpSpPr>
          <p:sp>
            <p:nvSpPr>
              <p:cNvPr id="45" name="椭圆 44"/>
              <p:cNvSpPr/>
              <p:nvPr/>
            </p:nvSpPr>
            <p:spPr>
              <a:xfrm>
                <a:off x="1705099" y="2564904"/>
                <a:ext cx="1800200" cy="1800200"/>
              </a:xfrm>
              <a:prstGeom prst="ellipse">
                <a:avLst/>
              </a:prstGeom>
              <a:solidFill>
                <a:srgbClr val="405F8F"/>
              </a:solidFill>
              <a:ln>
                <a:noFill/>
              </a:ln>
              <a:effectLst>
                <a:outerShdw algn="tl" blurRad="444500" dir="2700000" dist="889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46" name="椭圆 45"/>
              <p:cNvSpPr/>
              <p:nvPr/>
            </p:nvSpPr>
            <p:spPr>
              <a:xfrm>
                <a:off x="1853307" y="2713112"/>
                <a:ext cx="1503784" cy="1503784"/>
              </a:xfrm>
              <a:prstGeom prst="ellipse">
                <a:avLst/>
              </a:prstGeom>
              <a:blipFill>
                <a:blip r:embed="rId3"/>
                <a:stretch>
                  <a:fillRect/>
                </a:stretch>
              </a:blip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grpSp>
        <p:sp>
          <p:nvSpPr>
            <p:cNvPr id="44" name="TextBox 43"/>
            <p:cNvSpPr txBox="1"/>
            <p:nvPr/>
          </p:nvSpPr>
          <p:spPr>
            <a:xfrm>
              <a:off x="6217936" y="1271633"/>
              <a:ext cx="527724" cy="294000"/>
            </a:xfrm>
            <a:prstGeom prst="rect">
              <a:avLst/>
            </a:prstGeom>
            <a:noFill/>
          </p:spPr>
          <p:txBody>
            <a:bodyPr rtlCol="0" wrap="square">
              <a:spAutoFit/>
            </a:bodyPr>
            <a:lstStyle/>
            <a:p>
              <a:pPr algn="ctr"/>
              <a:r>
                <a:rPr altLang="zh-CN" b="1" lang="en-US" sz="2000">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05</a:t>
              </a:r>
            </a:p>
          </p:txBody>
        </p:sp>
      </p:grpSp>
      <p:sp>
        <p:nvSpPr>
          <p:cNvPr id="47" name="矩形 47"/>
          <p:cNvSpPr>
            <a:spLocks noChangeArrowheads="1"/>
          </p:cNvSpPr>
          <p:nvPr/>
        </p:nvSpPr>
        <p:spPr bwMode="auto">
          <a:xfrm>
            <a:off x="6385619" y="4935837"/>
            <a:ext cx="4248472" cy="64616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lnSpc>
                <a:spcPct val="130000"/>
              </a:lnSpc>
              <a:buNone/>
            </a:pPr>
            <a:r>
              <a:rPr altLang="en-US" lang="zh-CN" sz="1400">
                <a:solidFill>
                  <a:schemeClr val="tx1">
                    <a:lumMod val="50000"/>
                    <a:lumOff val="50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您的内容打在这里，或者通过复制您的文本后，在此框中选择粘贴，尽量简洁扼要。</a:t>
            </a:r>
          </a:p>
        </p:txBody>
      </p:sp>
    </p:spTree>
  </p:cSld>
  <p:clrMapOvr>
    <a:masterClrMapping/>
  </p:clrMapOvr>
  <mc:AlternateContent>
    <mc:Choice Requires="p14">
      <p:transition p14:dur="1400" spd="slow">
        <p14:ripp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1" presetSubtype="0">
                                  <p:stCondLst>
                                    <p:cond delay="0"/>
                                  </p:stCondLst>
                                  <p:iterate type="lt">
                                    <p:tmPct val="10000"/>
                                  </p:iterate>
                                  <p:childTnLst>
                                    <p:set>
                                      <p:cBhvr>
                                        <p:cTn dur="1" fill="hold" id="6">
                                          <p:stCondLst>
                                            <p:cond delay="0"/>
                                          </p:stCondLst>
                                        </p:cTn>
                                        <p:tgtEl>
                                          <p:spTgt spid="91"/>
                                        </p:tgtEl>
                                        <p:attrNameLst>
                                          <p:attrName>style.visibility</p:attrName>
                                        </p:attrNameLst>
                                      </p:cBhvr>
                                      <p:to>
                                        <p:strVal val="visible"/>
                                      </p:to>
                                    </p:set>
                                    <p:anim calcmode="lin" valueType="num">
                                      <p:cBhvr>
                                        <p:cTn dur="500" fill="hold" id="7"/>
                                        <p:tgtEl>
                                          <p:spTgt spid="91"/>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
                                        <p:tgtEl>
                                          <p:spTgt spid="91"/>
                                        </p:tgtEl>
                                        <p:attrNameLst>
                                          <p:attrName>ppt_y</p:attrName>
                                        </p:attrNameLst>
                                      </p:cBhvr>
                                      <p:tavLst>
                                        <p:tav tm="0">
                                          <p:val>
                                            <p:strVal val="#ppt_y"/>
                                          </p:val>
                                        </p:tav>
                                        <p:tav tm="100000">
                                          <p:val>
                                            <p:strVal val="#ppt_y"/>
                                          </p:val>
                                        </p:tav>
                                      </p:tavLst>
                                    </p:anim>
                                    <p:anim calcmode="lin" valueType="num">
                                      <p:cBhvr>
                                        <p:cTn dur="500" fill="hold" id="9"/>
                                        <p:tgtEl>
                                          <p:spTgt spid="91"/>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
                                        <p:tgtEl>
                                          <p:spTgt spid="91"/>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1" tmFilter="0,0; .5, 1; 1, 1"/>
                                        <p:tgtEl>
                                          <p:spTgt spid="91"/>
                                        </p:tgtEl>
                                      </p:cBhvr>
                                    </p:animEffect>
                                  </p:childTnLst>
                                </p:cTn>
                              </p:par>
                              <p:par>
                                <p:cTn fill="hold" id="12" nodeType="withEffect" presetClass="entr" presetID="2" presetSubtype="8">
                                  <p:stCondLst>
                                    <p:cond delay="250"/>
                                  </p:stCondLst>
                                  <p:childTnLst>
                                    <p:set>
                                      <p:cBhvr>
                                        <p:cTn dur="1" fill="hold" id="13">
                                          <p:stCondLst>
                                            <p:cond delay="0"/>
                                          </p:stCondLst>
                                        </p:cTn>
                                        <p:tgtEl>
                                          <p:spTgt spid="98"/>
                                        </p:tgtEl>
                                        <p:attrNameLst>
                                          <p:attrName>style.visibility</p:attrName>
                                        </p:attrNameLst>
                                      </p:cBhvr>
                                      <p:to>
                                        <p:strVal val="visible"/>
                                      </p:to>
                                    </p:set>
                                    <p:anim calcmode="lin" valueType="num">
                                      <p:cBhvr additive="base">
                                        <p:cTn dur="500" fill="hold" id="14"/>
                                        <p:tgtEl>
                                          <p:spTgt spid="98"/>
                                        </p:tgtEl>
                                        <p:attrNameLst>
                                          <p:attrName>ppt_x</p:attrName>
                                        </p:attrNameLst>
                                      </p:cBhvr>
                                      <p:tavLst>
                                        <p:tav tm="0">
                                          <p:val>
                                            <p:strVal val="0-#ppt_w/2"/>
                                          </p:val>
                                        </p:tav>
                                        <p:tav tm="100000">
                                          <p:val>
                                            <p:strVal val="#ppt_x"/>
                                          </p:val>
                                        </p:tav>
                                      </p:tavLst>
                                    </p:anim>
                                    <p:anim calcmode="lin" valueType="num">
                                      <p:cBhvr additive="base">
                                        <p:cTn dur="500" fill="hold" id="15"/>
                                        <p:tgtEl>
                                          <p:spTgt spid="98"/>
                                        </p:tgtEl>
                                        <p:attrNameLst>
                                          <p:attrName>ppt_y</p:attrName>
                                        </p:attrNameLst>
                                      </p:cBhvr>
                                      <p:tavLst>
                                        <p:tav tm="0">
                                          <p:val>
                                            <p:strVal val="#ppt_y"/>
                                          </p:val>
                                        </p:tav>
                                        <p:tav tm="100000">
                                          <p:val>
                                            <p:strVal val="#ppt_y"/>
                                          </p:val>
                                        </p:tav>
                                      </p:tavLst>
                                    </p:anim>
                                  </p:childTnLst>
                                </p:cTn>
                              </p:par>
                              <p:par>
                                <p:cTn fill="hold" id="16" nodeType="withEffect" presetClass="entr" presetID="2" presetSubtype="2">
                                  <p:stCondLst>
                                    <p:cond delay="250"/>
                                  </p:stCondLst>
                                  <p:childTnLst>
                                    <p:set>
                                      <p:cBhvr>
                                        <p:cTn dur="1" fill="hold" id="17">
                                          <p:stCondLst>
                                            <p:cond delay="0"/>
                                          </p:stCondLst>
                                        </p:cTn>
                                        <p:tgtEl>
                                          <p:spTgt spid="95"/>
                                        </p:tgtEl>
                                        <p:attrNameLst>
                                          <p:attrName>style.visibility</p:attrName>
                                        </p:attrNameLst>
                                      </p:cBhvr>
                                      <p:to>
                                        <p:strVal val="visible"/>
                                      </p:to>
                                    </p:set>
                                    <p:anim calcmode="lin" valueType="num">
                                      <p:cBhvr additive="base">
                                        <p:cTn dur="500" fill="hold" id="18"/>
                                        <p:tgtEl>
                                          <p:spTgt spid="95"/>
                                        </p:tgtEl>
                                        <p:attrNameLst>
                                          <p:attrName>ppt_x</p:attrName>
                                        </p:attrNameLst>
                                      </p:cBhvr>
                                      <p:tavLst>
                                        <p:tav tm="0">
                                          <p:val>
                                            <p:strVal val="1+#ppt_w/2"/>
                                          </p:val>
                                        </p:tav>
                                        <p:tav tm="100000">
                                          <p:val>
                                            <p:strVal val="#ppt_x"/>
                                          </p:val>
                                        </p:tav>
                                      </p:tavLst>
                                    </p:anim>
                                    <p:anim calcmode="lin" valueType="num">
                                      <p:cBhvr additive="base">
                                        <p:cTn dur="500" fill="hold" id="19"/>
                                        <p:tgtEl>
                                          <p:spTgt spid="95"/>
                                        </p:tgtEl>
                                        <p:attrNameLst>
                                          <p:attrName>ppt_y</p:attrName>
                                        </p:attrNameLst>
                                      </p:cBhvr>
                                      <p:tavLst>
                                        <p:tav tm="0">
                                          <p:val>
                                            <p:strVal val="#ppt_y"/>
                                          </p:val>
                                        </p:tav>
                                        <p:tav tm="100000">
                                          <p:val>
                                            <p:strVal val="#ppt_y"/>
                                          </p:val>
                                        </p:tav>
                                      </p:tavLst>
                                    </p:anim>
                                  </p:childTnLst>
                                </p:cTn>
                              </p:par>
                              <p:par>
                                <p:cTn fill="hold" id="20" nodeType="withEffect" presetClass="entr" presetID="2" presetSubtype="8">
                                  <p:stCondLst>
                                    <p:cond delay="250"/>
                                  </p:stCondLst>
                                  <p:childTnLst>
                                    <p:set>
                                      <p:cBhvr>
                                        <p:cTn dur="1" fill="hold" id="21">
                                          <p:stCondLst>
                                            <p:cond delay="0"/>
                                          </p:stCondLst>
                                        </p:cTn>
                                        <p:tgtEl>
                                          <p:spTgt spid="102"/>
                                        </p:tgtEl>
                                        <p:attrNameLst>
                                          <p:attrName>style.visibility</p:attrName>
                                        </p:attrNameLst>
                                      </p:cBhvr>
                                      <p:to>
                                        <p:strVal val="visible"/>
                                      </p:to>
                                    </p:set>
                                    <p:anim calcmode="lin" valueType="num">
                                      <p:cBhvr additive="base">
                                        <p:cTn dur="500" fill="hold" id="22"/>
                                        <p:tgtEl>
                                          <p:spTgt spid="102"/>
                                        </p:tgtEl>
                                        <p:attrNameLst>
                                          <p:attrName>ppt_x</p:attrName>
                                        </p:attrNameLst>
                                      </p:cBhvr>
                                      <p:tavLst>
                                        <p:tav tm="0">
                                          <p:val>
                                            <p:strVal val="0-#ppt_w/2"/>
                                          </p:val>
                                        </p:tav>
                                        <p:tav tm="100000">
                                          <p:val>
                                            <p:strVal val="#ppt_x"/>
                                          </p:val>
                                        </p:tav>
                                      </p:tavLst>
                                    </p:anim>
                                    <p:anim calcmode="lin" valueType="num">
                                      <p:cBhvr additive="base">
                                        <p:cTn dur="500" fill="hold" id="23"/>
                                        <p:tgtEl>
                                          <p:spTgt spid="102"/>
                                        </p:tgtEl>
                                        <p:attrNameLst>
                                          <p:attrName>ppt_y</p:attrName>
                                        </p:attrNameLst>
                                      </p:cBhvr>
                                      <p:tavLst>
                                        <p:tav tm="0">
                                          <p:val>
                                            <p:strVal val="#ppt_y"/>
                                          </p:val>
                                        </p:tav>
                                        <p:tav tm="100000">
                                          <p:val>
                                            <p:strVal val="#ppt_y"/>
                                          </p:val>
                                        </p:tav>
                                      </p:tavLst>
                                    </p:anim>
                                  </p:childTnLst>
                                </p:cTn>
                              </p:par>
                              <p:par>
                                <p:cTn fill="hold" id="24" nodeType="withEffect" presetClass="entr" presetID="2" presetSubtype="2">
                                  <p:stCondLst>
                                    <p:cond delay="250"/>
                                  </p:stCondLst>
                                  <p:childTnLst>
                                    <p:set>
                                      <p:cBhvr>
                                        <p:cTn dur="1" fill="hold" id="25">
                                          <p:stCondLst>
                                            <p:cond delay="0"/>
                                          </p:stCondLst>
                                        </p:cTn>
                                        <p:tgtEl>
                                          <p:spTgt spid="101"/>
                                        </p:tgtEl>
                                        <p:attrNameLst>
                                          <p:attrName>style.visibility</p:attrName>
                                        </p:attrNameLst>
                                      </p:cBhvr>
                                      <p:to>
                                        <p:strVal val="visible"/>
                                      </p:to>
                                    </p:set>
                                    <p:anim calcmode="lin" valueType="num">
                                      <p:cBhvr additive="base">
                                        <p:cTn dur="500" fill="hold" id="26"/>
                                        <p:tgtEl>
                                          <p:spTgt spid="101"/>
                                        </p:tgtEl>
                                        <p:attrNameLst>
                                          <p:attrName>ppt_x</p:attrName>
                                        </p:attrNameLst>
                                      </p:cBhvr>
                                      <p:tavLst>
                                        <p:tav tm="0">
                                          <p:val>
                                            <p:strVal val="1+#ppt_w/2"/>
                                          </p:val>
                                        </p:tav>
                                        <p:tav tm="100000">
                                          <p:val>
                                            <p:strVal val="#ppt_x"/>
                                          </p:val>
                                        </p:tav>
                                      </p:tavLst>
                                    </p:anim>
                                    <p:anim calcmode="lin" valueType="num">
                                      <p:cBhvr additive="base">
                                        <p:cTn dur="500" fill="hold" id="27"/>
                                        <p:tgtEl>
                                          <p:spTgt spid="101"/>
                                        </p:tgtEl>
                                        <p:attrNameLst>
                                          <p:attrName>ppt_y</p:attrName>
                                        </p:attrNameLst>
                                      </p:cBhvr>
                                      <p:tavLst>
                                        <p:tav tm="0">
                                          <p:val>
                                            <p:strVal val="#ppt_y"/>
                                          </p:val>
                                        </p:tav>
                                        <p:tav tm="100000">
                                          <p:val>
                                            <p:strVal val="#ppt_y"/>
                                          </p:val>
                                        </p:tav>
                                      </p:tavLst>
                                    </p:anim>
                                  </p:childTnLst>
                                </p:cTn>
                              </p:par>
                            </p:childTnLst>
                          </p:cTn>
                        </p:par>
                        <p:par>
                          <p:cTn fill="hold" id="28" nodeType="afterGroup">
                            <p:stCondLst>
                              <p:cond delay="750"/>
                            </p:stCondLst>
                            <p:childTnLst>
                              <p:par>
                                <p:cTn fill="hold" id="29" nodeType="afterEffect" presetClass="entr" presetID="45" presetSubtype="0">
                                  <p:stCondLst>
                                    <p:cond delay="0"/>
                                  </p:stCondLst>
                                  <p:childTnLst>
                                    <p:set>
                                      <p:cBhvr>
                                        <p:cTn dur="1" fill="hold" id="30">
                                          <p:stCondLst>
                                            <p:cond delay="0"/>
                                          </p:stCondLst>
                                        </p:cTn>
                                        <p:tgtEl>
                                          <p:spTgt spid="14"/>
                                        </p:tgtEl>
                                        <p:attrNameLst>
                                          <p:attrName>style.visibility</p:attrName>
                                        </p:attrNameLst>
                                      </p:cBhvr>
                                      <p:to>
                                        <p:strVal val="visible"/>
                                      </p:to>
                                    </p:set>
                                    <p:animEffect filter="fade" transition="in">
                                      <p:cBhvr>
                                        <p:cTn dur="750" id="31"/>
                                        <p:tgtEl>
                                          <p:spTgt spid="14"/>
                                        </p:tgtEl>
                                      </p:cBhvr>
                                    </p:animEffect>
                                    <p:anim calcmode="lin" valueType="num">
                                      <p:cBhvr>
                                        <p:cTn dur="750" fill="hold" id="32"/>
                                        <p:tgtEl>
                                          <p:spTgt spid="14"/>
                                        </p:tgtEl>
                                        <p:attrNameLst>
                                          <p:attrName>ppt_w</p:attrName>
                                        </p:attrNameLst>
                                      </p:cBhvr>
                                      <p:tavLst>
                                        <p:tav fmla="#ppt_w*sin(2.5*pi*$)" tm="0">
                                          <p:val>
                                            <p:fltVal val="0"/>
                                          </p:val>
                                        </p:tav>
                                        <p:tav tm="100000">
                                          <p:val>
                                            <p:fltVal val="1"/>
                                          </p:val>
                                        </p:tav>
                                      </p:tavLst>
                                    </p:anim>
                                    <p:anim calcmode="lin" valueType="num">
                                      <p:cBhvr>
                                        <p:cTn dur="750" fill="hold" id="33"/>
                                        <p:tgtEl>
                                          <p:spTgt spid="14"/>
                                        </p:tgtEl>
                                        <p:attrNameLst>
                                          <p:attrName>ppt_h</p:attrName>
                                        </p:attrNameLst>
                                      </p:cBhvr>
                                      <p:tavLst>
                                        <p:tav tm="0">
                                          <p:val>
                                            <p:strVal val="#ppt_h"/>
                                          </p:val>
                                        </p:tav>
                                        <p:tav tm="100000">
                                          <p:val>
                                            <p:strVal val="#ppt_h"/>
                                          </p:val>
                                        </p:tav>
                                      </p:tavLst>
                                    </p:anim>
                                  </p:childTnLst>
                                </p:cTn>
                              </p:par>
                            </p:childTnLst>
                          </p:cTn>
                        </p:par>
                        <p:par>
                          <p:cTn fill="hold" id="34" nodeType="afterGroup">
                            <p:stCondLst>
                              <p:cond delay="1500"/>
                            </p:stCondLst>
                            <p:childTnLst>
                              <p:par>
                                <p:cTn fill="hold" id="35" nodeType="afterEffect" presetClass="entr" presetID="22" presetSubtype="8">
                                  <p:stCondLst>
                                    <p:cond delay="0"/>
                                  </p:stCondLst>
                                  <p:childTnLst>
                                    <p:set>
                                      <p:cBhvr>
                                        <p:cTn dur="1" fill="hold" id="36">
                                          <p:stCondLst>
                                            <p:cond delay="0"/>
                                          </p:stCondLst>
                                        </p:cTn>
                                        <p:tgtEl>
                                          <p:spTgt spid="13"/>
                                        </p:tgtEl>
                                        <p:attrNameLst>
                                          <p:attrName>style.visibility</p:attrName>
                                        </p:attrNameLst>
                                      </p:cBhvr>
                                      <p:to>
                                        <p:strVal val="visible"/>
                                      </p:to>
                                    </p:set>
                                    <p:animEffect filter="wipe(left)" transition="in">
                                      <p:cBhvr>
                                        <p:cTn dur="500" id="37"/>
                                        <p:tgtEl>
                                          <p:spTgt spid="13"/>
                                        </p:tgtEl>
                                      </p:cBhvr>
                                    </p:animEffect>
                                  </p:childTnLst>
                                </p:cTn>
                              </p:par>
                              <p:par>
                                <p:cTn fill="hold" grpId="0" id="38" nodeType="withEffect" presetClass="entr" presetID="2" presetSubtype="2">
                                  <p:stCondLst>
                                    <p:cond delay="500"/>
                                  </p:stCondLst>
                                  <p:childTnLst>
                                    <p:set>
                                      <p:cBhvr>
                                        <p:cTn dur="1" fill="hold" id="39">
                                          <p:stCondLst>
                                            <p:cond delay="0"/>
                                          </p:stCondLst>
                                        </p:cTn>
                                        <p:tgtEl>
                                          <p:spTgt spid="19"/>
                                        </p:tgtEl>
                                        <p:attrNameLst>
                                          <p:attrName>style.visibility</p:attrName>
                                        </p:attrNameLst>
                                      </p:cBhvr>
                                      <p:to>
                                        <p:strVal val="visible"/>
                                      </p:to>
                                    </p:set>
                                    <p:anim calcmode="lin" valueType="num">
                                      <p:cBhvr additive="base">
                                        <p:cTn dur="500" fill="hold" id="40"/>
                                        <p:tgtEl>
                                          <p:spTgt spid="19"/>
                                        </p:tgtEl>
                                        <p:attrNameLst>
                                          <p:attrName>ppt_x</p:attrName>
                                        </p:attrNameLst>
                                      </p:cBhvr>
                                      <p:tavLst>
                                        <p:tav tm="0">
                                          <p:val>
                                            <p:strVal val="1+#ppt_w/2"/>
                                          </p:val>
                                        </p:tav>
                                        <p:tav tm="100000">
                                          <p:val>
                                            <p:strVal val="#ppt_x"/>
                                          </p:val>
                                        </p:tav>
                                      </p:tavLst>
                                    </p:anim>
                                    <p:anim calcmode="lin" valueType="num">
                                      <p:cBhvr additive="base">
                                        <p:cTn dur="500" fill="hold" id="41"/>
                                        <p:tgtEl>
                                          <p:spTgt spid="19"/>
                                        </p:tgtEl>
                                        <p:attrNameLst>
                                          <p:attrName>ppt_y</p:attrName>
                                        </p:attrNameLst>
                                      </p:cBhvr>
                                      <p:tavLst>
                                        <p:tav tm="0">
                                          <p:val>
                                            <p:strVal val="#ppt_y"/>
                                          </p:val>
                                        </p:tav>
                                        <p:tav tm="100000">
                                          <p:val>
                                            <p:strVal val="#ppt_y"/>
                                          </p:val>
                                        </p:tav>
                                      </p:tavLst>
                                    </p:anim>
                                  </p:childTnLst>
                                </p:cTn>
                              </p:par>
                            </p:childTnLst>
                          </p:cTn>
                        </p:par>
                        <p:par>
                          <p:cTn fill="hold" id="42" nodeType="afterGroup">
                            <p:stCondLst>
                              <p:cond delay="2500"/>
                            </p:stCondLst>
                            <p:childTnLst>
                              <p:par>
                                <p:cTn fill="hold" id="43" nodeType="afterEffect" presetClass="entr" presetID="45" presetSubtype="0">
                                  <p:stCondLst>
                                    <p:cond delay="0"/>
                                  </p:stCondLst>
                                  <p:childTnLst>
                                    <p:set>
                                      <p:cBhvr>
                                        <p:cTn dur="1" fill="hold" id="44">
                                          <p:stCondLst>
                                            <p:cond delay="0"/>
                                          </p:stCondLst>
                                        </p:cTn>
                                        <p:tgtEl>
                                          <p:spTgt spid="21"/>
                                        </p:tgtEl>
                                        <p:attrNameLst>
                                          <p:attrName>style.visibility</p:attrName>
                                        </p:attrNameLst>
                                      </p:cBhvr>
                                      <p:to>
                                        <p:strVal val="visible"/>
                                      </p:to>
                                    </p:set>
                                    <p:animEffect filter="fade" transition="in">
                                      <p:cBhvr>
                                        <p:cTn dur="750" id="45"/>
                                        <p:tgtEl>
                                          <p:spTgt spid="21"/>
                                        </p:tgtEl>
                                      </p:cBhvr>
                                    </p:animEffect>
                                    <p:anim calcmode="lin" valueType="num">
                                      <p:cBhvr>
                                        <p:cTn dur="750" fill="hold" id="46"/>
                                        <p:tgtEl>
                                          <p:spTgt spid="21"/>
                                        </p:tgtEl>
                                        <p:attrNameLst>
                                          <p:attrName>ppt_w</p:attrName>
                                        </p:attrNameLst>
                                      </p:cBhvr>
                                      <p:tavLst>
                                        <p:tav fmla="#ppt_w*sin(2.5*pi*$)" tm="0">
                                          <p:val>
                                            <p:fltVal val="0"/>
                                          </p:val>
                                        </p:tav>
                                        <p:tav tm="100000">
                                          <p:val>
                                            <p:fltVal val="1"/>
                                          </p:val>
                                        </p:tav>
                                      </p:tavLst>
                                    </p:anim>
                                    <p:anim calcmode="lin" valueType="num">
                                      <p:cBhvr>
                                        <p:cTn dur="750" fill="hold" id="47"/>
                                        <p:tgtEl>
                                          <p:spTgt spid="21"/>
                                        </p:tgtEl>
                                        <p:attrNameLst>
                                          <p:attrName>ppt_h</p:attrName>
                                        </p:attrNameLst>
                                      </p:cBhvr>
                                      <p:tavLst>
                                        <p:tav tm="0">
                                          <p:val>
                                            <p:strVal val="#ppt_h"/>
                                          </p:val>
                                        </p:tav>
                                        <p:tav tm="100000">
                                          <p:val>
                                            <p:strVal val="#ppt_h"/>
                                          </p:val>
                                        </p:tav>
                                      </p:tavLst>
                                    </p:anim>
                                  </p:childTnLst>
                                </p:cTn>
                              </p:par>
                            </p:childTnLst>
                          </p:cTn>
                        </p:par>
                        <p:par>
                          <p:cTn fill="hold" id="48" nodeType="afterGroup">
                            <p:stCondLst>
                              <p:cond delay="3250"/>
                            </p:stCondLst>
                            <p:childTnLst>
                              <p:par>
                                <p:cTn fill="hold" id="49" nodeType="afterEffect" presetClass="entr" presetID="22" presetSubtype="8">
                                  <p:stCondLst>
                                    <p:cond delay="0"/>
                                  </p:stCondLst>
                                  <p:childTnLst>
                                    <p:set>
                                      <p:cBhvr>
                                        <p:cTn dur="1" fill="hold" id="50">
                                          <p:stCondLst>
                                            <p:cond delay="0"/>
                                          </p:stCondLst>
                                        </p:cTn>
                                        <p:tgtEl>
                                          <p:spTgt spid="20"/>
                                        </p:tgtEl>
                                        <p:attrNameLst>
                                          <p:attrName>style.visibility</p:attrName>
                                        </p:attrNameLst>
                                      </p:cBhvr>
                                      <p:to>
                                        <p:strVal val="visible"/>
                                      </p:to>
                                    </p:set>
                                    <p:animEffect filter="wipe(left)" transition="in">
                                      <p:cBhvr>
                                        <p:cTn dur="500" id="51"/>
                                        <p:tgtEl>
                                          <p:spTgt spid="20"/>
                                        </p:tgtEl>
                                      </p:cBhvr>
                                    </p:animEffect>
                                  </p:childTnLst>
                                </p:cTn>
                              </p:par>
                              <p:par>
                                <p:cTn fill="hold" grpId="0" id="52" nodeType="withEffect" presetClass="entr" presetID="2" presetSubtype="2">
                                  <p:stCondLst>
                                    <p:cond delay="500"/>
                                  </p:stCondLst>
                                  <p:childTnLst>
                                    <p:set>
                                      <p:cBhvr>
                                        <p:cTn dur="1" fill="hold" id="53">
                                          <p:stCondLst>
                                            <p:cond delay="0"/>
                                          </p:stCondLst>
                                        </p:cTn>
                                        <p:tgtEl>
                                          <p:spTgt spid="26"/>
                                        </p:tgtEl>
                                        <p:attrNameLst>
                                          <p:attrName>style.visibility</p:attrName>
                                        </p:attrNameLst>
                                      </p:cBhvr>
                                      <p:to>
                                        <p:strVal val="visible"/>
                                      </p:to>
                                    </p:set>
                                    <p:anim calcmode="lin" valueType="num">
                                      <p:cBhvr additive="base">
                                        <p:cTn dur="500" fill="hold" id="54"/>
                                        <p:tgtEl>
                                          <p:spTgt spid="26"/>
                                        </p:tgtEl>
                                        <p:attrNameLst>
                                          <p:attrName>ppt_x</p:attrName>
                                        </p:attrNameLst>
                                      </p:cBhvr>
                                      <p:tavLst>
                                        <p:tav tm="0">
                                          <p:val>
                                            <p:strVal val="1+#ppt_w/2"/>
                                          </p:val>
                                        </p:tav>
                                        <p:tav tm="100000">
                                          <p:val>
                                            <p:strVal val="#ppt_x"/>
                                          </p:val>
                                        </p:tav>
                                      </p:tavLst>
                                    </p:anim>
                                    <p:anim calcmode="lin" valueType="num">
                                      <p:cBhvr additive="base">
                                        <p:cTn dur="500" fill="hold" id="55"/>
                                        <p:tgtEl>
                                          <p:spTgt spid="26"/>
                                        </p:tgtEl>
                                        <p:attrNameLst>
                                          <p:attrName>ppt_y</p:attrName>
                                        </p:attrNameLst>
                                      </p:cBhvr>
                                      <p:tavLst>
                                        <p:tav tm="0">
                                          <p:val>
                                            <p:strVal val="#ppt_y"/>
                                          </p:val>
                                        </p:tav>
                                        <p:tav tm="100000">
                                          <p:val>
                                            <p:strVal val="#ppt_y"/>
                                          </p:val>
                                        </p:tav>
                                      </p:tavLst>
                                    </p:anim>
                                  </p:childTnLst>
                                </p:cTn>
                              </p:par>
                            </p:childTnLst>
                          </p:cTn>
                        </p:par>
                        <p:par>
                          <p:cTn fill="hold" id="56" nodeType="afterGroup">
                            <p:stCondLst>
                              <p:cond delay="4250"/>
                            </p:stCondLst>
                            <p:childTnLst>
                              <p:par>
                                <p:cTn fill="hold" id="57" nodeType="afterEffect" presetClass="entr" presetID="45" presetSubtype="0">
                                  <p:stCondLst>
                                    <p:cond delay="0"/>
                                  </p:stCondLst>
                                  <p:childTnLst>
                                    <p:set>
                                      <p:cBhvr>
                                        <p:cTn dur="1" fill="hold" id="58">
                                          <p:stCondLst>
                                            <p:cond delay="0"/>
                                          </p:stCondLst>
                                        </p:cTn>
                                        <p:tgtEl>
                                          <p:spTgt spid="28"/>
                                        </p:tgtEl>
                                        <p:attrNameLst>
                                          <p:attrName>style.visibility</p:attrName>
                                        </p:attrNameLst>
                                      </p:cBhvr>
                                      <p:to>
                                        <p:strVal val="visible"/>
                                      </p:to>
                                    </p:set>
                                    <p:animEffect filter="fade" transition="in">
                                      <p:cBhvr>
                                        <p:cTn dur="750" id="59"/>
                                        <p:tgtEl>
                                          <p:spTgt spid="28"/>
                                        </p:tgtEl>
                                      </p:cBhvr>
                                    </p:animEffect>
                                    <p:anim calcmode="lin" valueType="num">
                                      <p:cBhvr>
                                        <p:cTn dur="750" fill="hold" id="60"/>
                                        <p:tgtEl>
                                          <p:spTgt spid="28"/>
                                        </p:tgtEl>
                                        <p:attrNameLst>
                                          <p:attrName>ppt_w</p:attrName>
                                        </p:attrNameLst>
                                      </p:cBhvr>
                                      <p:tavLst>
                                        <p:tav fmla="#ppt_w*sin(2.5*pi*$)" tm="0">
                                          <p:val>
                                            <p:fltVal val="0"/>
                                          </p:val>
                                        </p:tav>
                                        <p:tav tm="100000">
                                          <p:val>
                                            <p:fltVal val="1"/>
                                          </p:val>
                                        </p:tav>
                                      </p:tavLst>
                                    </p:anim>
                                    <p:anim calcmode="lin" valueType="num">
                                      <p:cBhvr>
                                        <p:cTn dur="750" fill="hold" id="61"/>
                                        <p:tgtEl>
                                          <p:spTgt spid="28"/>
                                        </p:tgtEl>
                                        <p:attrNameLst>
                                          <p:attrName>ppt_h</p:attrName>
                                        </p:attrNameLst>
                                      </p:cBhvr>
                                      <p:tavLst>
                                        <p:tav tm="0">
                                          <p:val>
                                            <p:strVal val="#ppt_h"/>
                                          </p:val>
                                        </p:tav>
                                        <p:tav tm="100000">
                                          <p:val>
                                            <p:strVal val="#ppt_h"/>
                                          </p:val>
                                        </p:tav>
                                      </p:tavLst>
                                    </p:anim>
                                  </p:childTnLst>
                                </p:cTn>
                              </p:par>
                            </p:childTnLst>
                          </p:cTn>
                        </p:par>
                        <p:par>
                          <p:cTn fill="hold" id="62" nodeType="afterGroup">
                            <p:stCondLst>
                              <p:cond delay="5000"/>
                            </p:stCondLst>
                            <p:childTnLst>
                              <p:par>
                                <p:cTn fill="hold" id="63" nodeType="afterEffect" presetClass="entr" presetID="22" presetSubtype="8">
                                  <p:stCondLst>
                                    <p:cond delay="0"/>
                                  </p:stCondLst>
                                  <p:childTnLst>
                                    <p:set>
                                      <p:cBhvr>
                                        <p:cTn dur="1" fill="hold" id="64">
                                          <p:stCondLst>
                                            <p:cond delay="0"/>
                                          </p:stCondLst>
                                        </p:cTn>
                                        <p:tgtEl>
                                          <p:spTgt spid="27"/>
                                        </p:tgtEl>
                                        <p:attrNameLst>
                                          <p:attrName>style.visibility</p:attrName>
                                        </p:attrNameLst>
                                      </p:cBhvr>
                                      <p:to>
                                        <p:strVal val="visible"/>
                                      </p:to>
                                    </p:set>
                                    <p:animEffect filter="wipe(left)" transition="in">
                                      <p:cBhvr>
                                        <p:cTn dur="500" id="65"/>
                                        <p:tgtEl>
                                          <p:spTgt spid="27"/>
                                        </p:tgtEl>
                                      </p:cBhvr>
                                    </p:animEffect>
                                  </p:childTnLst>
                                </p:cTn>
                              </p:par>
                              <p:par>
                                <p:cTn fill="hold" grpId="0" id="66" nodeType="withEffect" presetClass="entr" presetID="2" presetSubtype="2">
                                  <p:stCondLst>
                                    <p:cond delay="500"/>
                                  </p:stCondLst>
                                  <p:childTnLst>
                                    <p:set>
                                      <p:cBhvr>
                                        <p:cTn dur="1" fill="hold" id="67">
                                          <p:stCondLst>
                                            <p:cond delay="0"/>
                                          </p:stCondLst>
                                        </p:cTn>
                                        <p:tgtEl>
                                          <p:spTgt spid="33"/>
                                        </p:tgtEl>
                                        <p:attrNameLst>
                                          <p:attrName>style.visibility</p:attrName>
                                        </p:attrNameLst>
                                      </p:cBhvr>
                                      <p:to>
                                        <p:strVal val="visible"/>
                                      </p:to>
                                    </p:set>
                                    <p:anim calcmode="lin" valueType="num">
                                      <p:cBhvr additive="base">
                                        <p:cTn dur="500" fill="hold" id="68"/>
                                        <p:tgtEl>
                                          <p:spTgt spid="33"/>
                                        </p:tgtEl>
                                        <p:attrNameLst>
                                          <p:attrName>ppt_x</p:attrName>
                                        </p:attrNameLst>
                                      </p:cBhvr>
                                      <p:tavLst>
                                        <p:tav tm="0">
                                          <p:val>
                                            <p:strVal val="1+#ppt_w/2"/>
                                          </p:val>
                                        </p:tav>
                                        <p:tav tm="100000">
                                          <p:val>
                                            <p:strVal val="#ppt_x"/>
                                          </p:val>
                                        </p:tav>
                                      </p:tavLst>
                                    </p:anim>
                                    <p:anim calcmode="lin" valueType="num">
                                      <p:cBhvr additive="base">
                                        <p:cTn dur="500" fill="hold" id="69"/>
                                        <p:tgtEl>
                                          <p:spTgt spid="33"/>
                                        </p:tgtEl>
                                        <p:attrNameLst>
                                          <p:attrName>ppt_y</p:attrName>
                                        </p:attrNameLst>
                                      </p:cBhvr>
                                      <p:tavLst>
                                        <p:tav tm="0">
                                          <p:val>
                                            <p:strVal val="#ppt_y"/>
                                          </p:val>
                                        </p:tav>
                                        <p:tav tm="100000">
                                          <p:val>
                                            <p:strVal val="#ppt_y"/>
                                          </p:val>
                                        </p:tav>
                                      </p:tavLst>
                                    </p:anim>
                                  </p:childTnLst>
                                </p:cTn>
                              </p:par>
                            </p:childTnLst>
                          </p:cTn>
                        </p:par>
                        <p:par>
                          <p:cTn fill="hold" id="70" nodeType="afterGroup">
                            <p:stCondLst>
                              <p:cond delay="6000"/>
                            </p:stCondLst>
                            <p:childTnLst>
                              <p:par>
                                <p:cTn fill="hold" id="71" nodeType="afterEffect" presetClass="entr" presetID="45" presetSubtype="0">
                                  <p:stCondLst>
                                    <p:cond delay="0"/>
                                  </p:stCondLst>
                                  <p:childTnLst>
                                    <p:set>
                                      <p:cBhvr>
                                        <p:cTn dur="1" fill="hold" id="72">
                                          <p:stCondLst>
                                            <p:cond delay="0"/>
                                          </p:stCondLst>
                                        </p:cTn>
                                        <p:tgtEl>
                                          <p:spTgt spid="35"/>
                                        </p:tgtEl>
                                        <p:attrNameLst>
                                          <p:attrName>style.visibility</p:attrName>
                                        </p:attrNameLst>
                                      </p:cBhvr>
                                      <p:to>
                                        <p:strVal val="visible"/>
                                      </p:to>
                                    </p:set>
                                    <p:animEffect filter="fade" transition="in">
                                      <p:cBhvr>
                                        <p:cTn dur="750" id="73"/>
                                        <p:tgtEl>
                                          <p:spTgt spid="35"/>
                                        </p:tgtEl>
                                      </p:cBhvr>
                                    </p:animEffect>
                                    <p:anim calcmode="lin" valueType="num">
                                      <p:cBhvr>
                                        <p:cTn dur="750" fill="hold" id="74"/>
                                        <p:tgtEl>
                                          <p:spTgt spid="35"/>
                                        </p:tgtEl>
                                        <p:attrNameLst>
                                          <p:attrName>ppt_w</p:attrName>
                                        </p:attrNameLst>
                                      </p:cBhvr>
                                      <p:tavLst>
                                        <p:tav fmla="#ppt_w*sin(2.5*pi*$)" tm="0">
                                          <p:val>
                                            <p:fltVal val="0"/>
                                          </p:val>
                                        </p:tav>
                                        <p:tav tm="100000">
                                          <p:val>
                                            <p:fltVal val="1"/>
                                          </p:val>
                                        </p:tav>
                                      </p:tavLst>
                                    </p:anim>
                                    <p:anim calcmode="lin" valueType="num">
                                      <p:cBhvr>
                                        <p:cTn dur="750" fill="hold" id="75"/>
                                        <p:tgtEl>
                                          <p:spTgt spid="35"/>
                                        </p:tgtEl>
                                        <p:attrNameLst>
                                          <p:attrName>ppt_h</p:attrName>
                                        </p:attrNameLst>
                                      </p:cBhvr>
                                      <p:tavLst>
                                        <p:tav tm="0">
                                          <p:val>
                                            <p:strVal val="#ppt_h"/>
                                          </p:val>
                                        </p:tav>
                                        <p:tav tm="100000">
                                          <p:val>
                                            <p:strVal val="#ppt_h"/>
                                          </p:val>
                                        </p:tav>
                                      </p:tavLst>
                                    </p:anim>
                                  </p:childTnLst>
                                </p:cTn>
                              </p:par>
                            </p:childTnLst>
                          </p:cTn>
                        </p:par>
                        <p:par>
                          <p:cTn fill="hold" id="76" nodeType="afterGroup">
                            <p:stCondLst>
                              <p:cond delay="6750"/>
                            </p:stCondLst>
                            <p:childTnLst>
                              <p:par>
                                <p:cTn fill="hold" id="77" nodeType="afterEffect" presetClass="entr" presetID="22" presetSubtype="8">
                                  <p:stCondLst>
                                    <p:cond delay="0"/>
                                  </p:stCondLst>
                                  <p:childTnLst>
                                    <p:set>
                                      <p:cBhvr>
                                        <p:cTn dur="1" fill="hold" id="78">
                                          <p:stCondLst>
                                            <p:cond delay="0"/>
                                          </p:stCondLst>
                                        </p:cTn>
                                        <p:tgtEl>
                                          <p:spTgt spid="34"/>
                                        </p:tgtEl>
                                        <p:attrNameLst>
                                          <p:attrName>style.visibility</p:attrName>
                                        </p:attrNameLst>
                                      </p:cBhvr>
                                      <p:to>
                                        <p:strVal val="visible"/>
                                      </p:to>
                                    </p:set>
                                    <p:animEffect filter="wipe(left)" transition="in">
                                      <p:cBhvr>
                                        <p:cTn dur="500" id="79"/>
                                        <p:tgtEl>
                                          <p:spTgt spid="34"/>
                                        </p:tgtEl>
                                      </p:cBhvr>
                                    </p:animEffect>
                                  </p:childTnLst>
                                </p:cTn>
                              </p:par>
                              <p:par>
                                <p:cTn fill="hold" grpId="0" id="80" nodeType="withEffect" presetClass="entr" presetID="2" presetSubtype="2">
                                  <p:stCondLst>
                                    <p:cond delay="500"/>
                                  </p:stCondLst>
                                  <p:childTnLst>
                                    <p:set>
                                      <p:cBhvr>
                                        <p:cTn dur="1" fill="hold" id="81">
                                          <p:stCondLst>
                                            <p:cond delay="0"/>
                                          </p:stCondLst>
                                        </p:cTn>
                                        <p:tgtEl>
                                          <p:spTgt spid="40"/>
                                        </p:tgtEl>
                                        <p:attrNameLst>
                                          <p:attrName>style.visibility</p:attrName>
                                        </p:attrNameLst>
                                      </p:cBhvr>
                                      <p:to>
                                        <p:strVal val="visible"/>
                                      </p:to>
                                    </p:set>
                                    <p:anim calcmode="lin" valueType="num">
                                      <p:cBhvr additive="base">
                                        <p:cTn dur="500" fill="hold" id="82"/>
                                        <p:tgtEl>
                                          <p:spTgt spid="40"/>
                                        </p:tgtEl>
                                        <p:attrNameLst>
                                          <p:attrName>ppt_x</p:attrName>
                                        </p:attrNameLst>
                                      </p:cBhvr>
                                      <p:tavLst>
                                        <p:tav tm="0">
                                          <p:val>
                                            <p:strVal val="1+#ppt_w/2"/>
                                          </p:val>
                                        </p:tav>
                                        <p:tav tm="100000">
                                          <p:val>
                                            <p:strVal val="#ppt_x"/>
                                          </p:val>
                                        </p:tav>
                                      </p:tavLst>
                                    </p:anim>
                                    <p:anim calcmode="lin" valueType="num">
                                      <p:cBhvr additive="base">
                                        <p:cTn dur="500" fill="hold" id="83"/>
                                        <p:tgtEl>
                                          <p:spTgt spid="40"/>
                                        </p:tgtEl>
                                        <p:attrNameLst>
                                          <p:attrName>ppt_y</p:attrName>
                                        </p:attrNameLst>
                                      </p:cBhvr>
                                      <p:tavLst>
                                        <p:tav tm="0">
                                          <p:val>
                                            <p:strVal val="#ppt_y"/>
                                          </p:val>
                                        </p:tav>
                                        <p:tav tm="100000">
                                          <p:val>
                                            <p:strVal val="#ppt_y"/>
                                          </p:val>
                                        </p:tav>
                                      </p:tavLst>
                                    </p:anim>
                                  </p:childTnLst>
                                </p:cTn>
                              </p:par>
                            </p:childTnLst>
                          </p:cTn>
                        </p:par>
                        <p:par>
                          <p:cTn fill="hold" id="84" nodeType="afterGroup">
                            <p:stCondLst>
                              <p:cond delay="7750"/>
                            </p:stCondLst>
                            <p:childTnLst>
                              <p:par>
                                <p:cTn fill="hold" id="85" nodeType="afterEffect" presetClass="entr" presetID="45" presetSubtype="0">
                                  <p:stCondLst>
                                    <p:cond delay="0"/>
                                  </p:stCondLst>
                                  <p:childTnLst>
                                    <p:set>
                                      <p:cBhvr>
                                        <p:cTn dur="1" fill="hold" id="86">
                                          <p:stCondLst>
                                            <p:cond delay="0"/>
                                          </p:stCondLst>
                                        </p:cTn>
                                        <p:tgtEl>
                                          <p:spTgt spid="42"/>
                                        </p:tgtEl>
                                        <p:attrNameLst>
                                          <p:attrName>style.visibility</p:attrName>
                                        </p:attrNameLst>
                                      </p:cBhvr>
                                      <p:to>
                                        <p:strVal val="visible"/>
                                      </p:to>
                                    </p:set>
                                    <p:animEffect filter="fade" transition="in">
                                      <p:cBhvr>
                                        <p:cTn dur="750" id="87"/>
                                        <p:tgtEl>
                                          <p:spTgt spid="42"/>
                                        </p:tgtEl>
                                      </p:cBhvr>
                                    </p:animEffect>
                                    <p:anim calcmode="lin" valueType="num">
                                      <p:cBhvr>
                                        <p:cTn dur="750" fill="hold" id="88"/>
                                        <p:tgtEl>
                                          <p:spTgt spid="42"/>
                                        </p:tgtEl>
                                        <p:attrNameLst>
                                          <p:attrName>ppt_w</p:attrName>
                                        </p:attrNameLst>
                                      </p:cBhvr>
                                      <p:tavLst>
                                        <p:tav fmla="#ppt_w*sin(2.5*pi*$)" tm="0">
                                          <p:val>
                                            <p:fltVal val="0"/>
                                          </p:val>
                                        </p:tav>
                                        <p:tav tm="100000">
                                          <p:val>
                                            <p:fltVal val="1"/>
                                          </p:val>
                                        </p:tav>
                                      </p:tavLst>
                                    </p:anim>
                                    <p:anim calcmode="lin" valueType="num">
                                      <p:cBhvr>
                                        <p:cTn dur="750" fill="hold" id="89"/>
                                        <p:tgtEl>
                                          <p:spTgt spid="42"/>
                                        </p:tgtEl>
                                        <p:attrNameLst>
                                          <p:attrName>ppt_h</p:attrName>
                                        </p:attrNameLst>
                                      </p:cBhvr>
                                      <p:tavLst>
                                        <p:tav tm="0">
                                          <p:val>
                                            <p:strVal val="#ppt_h"/>
                                          </p:val>
                                        </p:tav>
                                        <p:tav tm="100000">
                                          <p:val>
                                            <p:strVal val="#ppt_h"/>
                                          </p:val>
                                        </p:tav>
                                      </p:tavLst>
                                    </p:anim>
                                  </p:childTnLst>
                                </p:cTn>
                              </p:par>
                            </p:childTnLst>
                          </p:cTn>
                        </p:par>
                        <p:par>
                          <p:cTn fill="hold" id="90" nodeType="afterGroup">
                            <p:stCondLst>
                              <p:cond delay="8500"/>
                            </p:stCondLst>
                            <p:childTnLst>
                              <p:par>
                                <p:cTn fill="hold" id="91" nodeType="afterEffect" presetClass="entr" presetID="22" presetSubtype="8">
                                  <p:stCondLst>
                                    <p:cond delay="0"/>
                                  </p:stCondLst>
                                  <p:childTnLst>
                                    <p:set>
                                      <p:cBhvr>
                                        <p:cTn dur="1" fill="hold" id="92">
                                          <p:stCondLst>
                                            <p:cond delay="0"/>
                                          </p:stCondLst>
                                        </p:cTn>
                                        <p:tgtEl>
                                          <p:spTgt spid="41"/>
                                        </p:tgtEl>
                                        <p:attrNameLst>
                                          <p:attrName>style.visibility</p:attrName>
                                        </p:attrNameLst>
                                      </p:cBhvr>
                                      <p:to>
                                        <p:strVal val="visible"/>
                                      </p:to>
                                    </p:set>
                                    <p:animEffect filter="wipe(left)" transition="in">
                                      <p:cBhvr>
                                        <p:cTn dur="500" id="93"/>
                                        <p:tgtEl>
                                          <p:spTgt spid="41"/>
                                        </p:tgtEl>
                                      </p:cBhvr>
                                    </p:animEffect>
                                  </p:childTnLst>
                                </p:cTn>
                              </p:par>
                              <p:par>
                                <p:cTn fill="hold" grpId="0" id="94" nodeType="withEffect" presetClass="entr" presetID="2" presetSubtype="2">
                                  <p:stCondLst>
                                    <p:cond delay="500"/>
                                  </p:stCondLst>
                                  <p:childTnLst>
                                    <p:set>
                                      <p:cBhvr>
                                        <p:cTn dur="1" fill="hold" id="95">
                                          <p:stCondLst>
                                            <p:cond delay="0"/>
                                          </p:stCondLst>
                                        </p:cTn>
                                        <p:tgtEl>
                                          <p:spTgt spid="47"/>
                                        </p:tgtEl>
                                        <p:attrNameLst>
                                          <p:attrName>style.visibility</p:attrName>
                                        </p:attrNameLst>
                                      </p:cBhvr>
                                      <p:to>
                                        <p:strVal val="visible"/>
                                      </p:to>
                                    </p:set>
                                    <p:anim calcmode="lin" valueType="num">
                                      <p:cBhvr additive="base">
                                        <p:cTn dur="500" fill="hold" id="96"/>
                                        <p:tgtEl>
                                          <p:spTgt spid="47"/>
                                        </p:tgtEl>
                                        <p:attrNameLst>
                                          <p:attrName>ppt_x</p:attrName>
                                        </p:attrNameLst>
                                      </p:cBhvr>
                                      <p:tavLst>
                                        <p:tav tm="0">
                                          <p:val>
                                            <p:strVal val="1+#ppt_w/2"/>
                                          </p:val>
                                        </p:tav>
                                        <p:tav tm="100000">
                                          <p:val>
                                            <p:strVal val="#ppt_x"/>
                                          </p:val>
                                        </p:tav>
                                      </p:tavLst>
                                    </p:anim>
                                    <p:anim calcmode="lin" valueType="num">
                                      <p:cBhvr additive="base">
                                        <p:cTn dur="500" fill="hold" id="97"/>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1"/>
      <p:bldP grpId="0" spid="19"/>
      <p:bldP grpId="0" spid="26"/>
      <p:bldP grpId="0" spid="33"/>
      <p:bldP grpId="0" spid="40"/>
      <p:bldP grpId="0" spid="47"/>
    </p:bldLst>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9" name="椭圆 48"/>
          <p:cNvSpPr/>
          <p:nvPr/>
        </p:nvSpPr>
        <p:spPr>
          <a:xfrm flipH="1">
            <a:off x="5270762" y="2852936"/>
            <a:ext cx="410758" cy="410760"/>
          </a:xfrm>
          <a:prstGeom prst="ellipse">
            <a:avLst/>
          </a:prstGeom>
          <a:pattFill prst="wdDnDiag">
            <a:fgClr>
              <a:srgbClr val="809BC6"/>
            </a:fgClr>
            <a:bgClr>
              <a:schemeClr val="bg1"/>
            </a:bgClr>
          </a:pattFill>
          <a:ln cap="flat" w="28575">
            <a:noFill/>
            <a:prstDash val="solid"/>
            <a:miter lim="800000"/>
          </a:ln>
          <a:effectLst>
            <a:outerShdw algn="t" blurRad="228600" dir="5400000" dist="228600" rotWithShape="0">
              <a:schemeClr val="tx1">
                <a:lumMod val="85000"/>
                <a:lumOff val="15000"/>
                <a:alpha val="28000"/>
              </a:schemeClr>
            </a:outerShdw>
          </a:effectLst>
        </p:spPr>
        <p:txBody>
          <a:bodyPr anchor="t" anchorCtr="0" bIns="45720" compatLnSpc="1" lIns="91440" numCol="1" rIns="91440" tIns="45720" vert="horz" wrap="square"/>
          <a:lstStyle/>
          <a:p>
            <a:endParaRPr altLang="en-US" lang="zh-CN">
              <a:solidFill>
                <a:prstClr val="black"/>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50" name="椭圆 49"/>
          <p:cNvSpPr/>
          <p:nvPr/>
        </p:nvSpPr>
        <p:spPr>
          <a:xfrm flipH="1">
            <a:off x="4980676" y="1791303"/>
            <a:ext cx="364559" cy="364559"/>
          </a:xfrm>
          <a:prstGeom prst="ellipse">
            <a:avLst/>
          </a:prstGeom>
          <a:pattFill prst="wdDnDiag">
            <a:fgClr>
              <a:srgbClr val="809BC6"/>
            </a:fgClr>
            <a:bgClr>
              <a:schemeClr val="bg1"/>
            </a:bgClr>
          </a:pattFill>
          <a:ln cap="flat" w="28575">
            <a:noFill/>
            <a:prstDash val="solid"/>
            <a:miter lim="800000"/>
          </a:ln>
          <a:effectLst>
            <a:outerShdw algn="t" blurRad="228600" dir="5400000" dist="228600" rotWithShape="0">
              <a:schemeClr val="tx1">
                <a:lumMod val="85000"/>
                <a:lumOff val="15000"/>
                <a:alpha val="28000"/>
              </a:schemeClr>
            </a:outerShdw>
          </a:effectLst>
        </p:spPr>
        <p:txBody>
          <a:bodyPr anchor="t" anchorCtr="0" bIns="45720" compatLnSpc="1" lIns="91440" numCol="1" rIns="91440" tIns="45720" vert="horz" wrap="square"/>
          <a:lstStyle/>
          <a:p>
            <a:endParaRPr altLang="en-US" lang="zh-CN">
              <a:solidFill>
                <a:prstClr val="black"/>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51" name="椭圆 50"/>
          <p:cNvSpPr/>
          <p:nvPr/>
        </p:nvSpPr>
        <p:spPr>
          <a:xfrm flipH="1">
            <a:off x="6724638" y="1380648"/>
            <a:ext cx="250975" cy="250975"/>
          </a:xfrm>
          <a:prstGeom prst="ellipse">
            <a:avLst/>
          </a:prstGeom>
          <a:pattFill prst="wdDnDiag">
            <a:fgClr>
              <a:srgbClr val="809BC6"/>
            </a:fgClr>
            <a:bgClr>
              <a:schemeClr val="bg1"/>
            </a:bgClr>
          </a:pattFill>
          <a:ln cap="flat" w="28575">
            <a:noFill/>
            <a:prstDash val="solid"/>
            <a:miter lim="800000"/>
          </a:ln>
          <a:effectLst>
            <a:outerShdw algn="t" blurRad="228600" dir="5400000" dist="228600" rotWithShape="0">
              <a:schemeClr val="tx1">
                <a:lumMod val="85000"/>
                <a:lumOff val="15000"/>
                <a:alpha val="28000"/>
              </a:schemeClr>
            </a:outerShdw>
          </a:effectLst>
        </p:spPr>
        <p:txBody>
          <a:bodyPr anchor="t" anchorCtr="0" bIns="45720" compatLnSpc="1" lIns="91440" numCol="1" rIns="91440" tIns="45720" vert="horz" wrap="square"/>
          <a:lstStyle/>
          <a:p>
            <a:endParaRPr altLang="en-US" lang="zh-CN">
              <a:solidFill>
                <a:prstClr val="black"/>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55" name="椭圆 54"/>
          <p:cNvSpPr/>
          <p:nvPr/>
        </p:nvSpPr>
        <p:spPr>
          <a:xfrm flipH="1">
            <a:off x="6719835" y="2208193"/>
            <a:ext cx="564888" cy="564890"/>
          </a:xfrm>
          <a:prstGeom prst="ellipse">
            <a:avLst/>
          </a:prstGeom>
          <a:pattFill prst="wdDnDiag">
            <a:fgClr>
              <a:srgbClr val="809BC6"/>
            </a:fgClr>
            <a:bgClr>
              <a:schemeClr val="bg1"/>
            </a:bgClr>
          </a:pattFill>
          <a:ln cap="flat" w="28575">
            <a:noFill/>
            <a:prstDash val="solid"/>
            <a:miter lim="800000"/>
          </a:ln>
          <a:effectLst>
            <a:outerShdw algn="t" blurRad="228600" dir="5400000" dist="228600" rotWithShape="0">
              <a:schemeClr val="tx1">
                <a:lumMod val="85000"/>
                <a:lumOff val="15000"/>
                <a:alpha val="28000"/>
              </a:schemeClr>
            </a:outerShdw>
          </a:effectLst>
        </p:spPr>
        <p:txBody>
          <a:bodyPr anchor="t" anchorCtr="0" bIns="45720" compatLnSpc="1" lIns="91440" numCol="1" rIns="91440" tIns="45720" vert="horz" wrap="square"/>
          <a:lstStyle/>
          <a:p>
            <a:endParaRPr altLang="en-US" lang="zh-CN">
              <a:solidFill>
                <a:prstClr val="black"/>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81" name="文本框 52"/>
          <p:cNvSpPr txBox="1"/>
          <p:nvPr/>
        </p:nvSpPr>
        <p:spPr>
          <a:xfrm>
            <a:off x="3974856" y="3717032"/>
            <a:ext cx="4585997" cy="762000"/>
          </a:xfrm>
          <a:prstGeom prst="rect">
            <a:avLst/>
          </a:prstGeom>
          <a:noFill/>
        </p:spPr>
        <p:txBody>
          <a:bodyPr rtlCol="0" wrap="square">
            <a:spAutoFit/>
          </a:bodyPr>
          <a:lstStyle/>
          <a:p>
            <a:pPr algn="ctr"/>
            <a:r>
              <a:rPr altLang="en-US" b="1" lang="zh-CN" spc="300" sz="4400">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未来工作计划</a:t>
            </a:r>
          </a:p>
        </p:txBody>
      </p:sp>
      <p:grpSp>
        <p:nvGrpSpPr>
          <p:cNvPr id="82" name="组合 81"/>
          <p:cNvGrpSpPr/>
          <p:nvPr/>
        </p:nvGrpSpPr>
        <p:grpSpPr>
          <a:xfrm>
            <a:off x="4081363" y="4941168"/>
            <a:ext cx="1436675" cy="215444"/>
            <a:chOff x="4369395" y="3284984"/>
            <a:chExt cx="1436675" cy="215444"/>
          </a:xfrm>
        </p:grpSpPr>
        <p:sp>
          <p:nvSpPr>
            <p:cNvPr id="83" name="文本框 9"/>
            <p:cNvSpPr txBox="1"/>
            <p:nvPr/>
          </p:nvSpPr>
          <p:spPr>
            <a:xfrm>
              <a:off x="4581935" y="3284984"/>
              <a:ext cx="1224135" cy="213360"/>
            </a:xfrm>
            <a:prstGeom prst="rect">
              <a:avLst/>
            </a:prstGeom>
            <a:noFill/>
          </p:spPr>
          <p:txBody>
            <a:bodyPr bIns="0" lIns="0" rIns="0" rtlCol="0" tIns="0" wrap="square">
              <a:spAutoFit/>
            </a:bodyPr>
            <a:lstStyle/>
            <a:p>
              <a:pPr lvl="1" marL="0"/>
              <a:r>
                <a:rPr altLang="en-US" lang="zh-CN" sz="1400">
                  <a:solidFill>
                    <a:schemeClr val="tx1">
                      <a:lumMod val="50000"/>
                      <a:lumOff val="50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计划总体思路</a:t>
              </a:r>
            </a:p>
          </p:txBody>
        </p:sp>
        <p:grpSp>
          <p:nvGrpSpPr>
            <p:cNvPr id="84" name="组合 83"/>
            <p:cNvGrpSpPr/>
            <p:nvPr/>
          </p:nvGrpSpPr>
          <p:grpSpPr>
            <a:xfrm>
              <a:off x="4369395" y="3316401"/>
              <a:ext cx="168551" cy="168551"/>
              <a:chOff x="5005199" y="3717032"/>
              <a:chExt cx="168551" cy="168551"/>
            </a:xfrm>
          </p:grpSpPr>
          <p:sp>
            <p:nvSpPr>
              <p:cNvPr id="85" name="椭圆 84"/>
              <p:cNvSpPr/>
              <p:nvPr/>
            </p:nvSpPr>
            <p:spPr>
              <a:xfrm>
                <a:off x="5005199" y="3717032"/>
                <a:ext cx="168551" cy="168551"/>
              </a:xfrm>
              <a:prstGeom prst="ellipse">
                <a:avLst/>
              </a:prstGeom>
              <a:solidFill>
                <a:srgbClr val="405F8F"/>
              </a:solidFill>
              <a:ln>
                <a:solidFill>
                  <a:srgbClr val="405F8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50000"/>
                      <a:lumOff val="50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86" name="等腰三角形 85"/>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50000"/>
                      <a:lumOff val="50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grpSp>
      </p:grpSp>
      <p:grpSp>
        <p:nvGrpSpPr>
          <p:cNvPr id="87" name="组合 86"/>
          <p:cNvGrpSpPr/>
          <p:nvPr/>
        </p:nvGrpSpPr>
        <p:grpSpPr>
          <a:xfrm>
            <a:off x="5593531" y="4941168"/>
            <a:ext cx="1436675" cy="215444"/>
            <a:chOff x="4369395" y="3284984"/>
            <a:chExt cx="1436675" cy="215444"/>
          </a:xfrm>
        </p:grpSpPr>
        <p:sp>
          <p:nvSpPr>
            <p:cNvPr id="88" name="文本框 9"/>
            <p:cNvSpPr txBox="1"/>
            <p:nvPr/>
          </p:nvSpPr>
          <p:spPr>
            <a:xfrm>
              <a:off x="4581935" y="3284984"/>
              <a:ext cx="1224135" cy="213360"/>
            </a:xfrm>
            <a:prstGeom prst="rect">
              <a:avLst/>
            </a:prstGeom>
            <a:noFill/>
          </p:spPr>
          <p:txBody>
            <a:bodyPr bIns="0" lIns="0" rIns="0" rtlCol="0" tIns="0" wrap="square">
              <a:spAutoFit/>
            </a:bodyPr>
            <a:lstStyle/>
            <a:p>
              <a:pPr lvl="1" marL="0"/>
              <a:r>
                <a:rPr altLang="en-US" lang="zh-CN" sz="1400">
                  <a:solidFill>
                    <a:schemeClr val="tx1">
                      <a:lumMod val="50000"/>
                      <a:lumOff val="50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具体目标规划</a:t>
              </a:r>
            </a:p>
          </p:txBody>
        </p:sp>
        <p:grpSp>
          <p:nvGrpSpPr>
            <p:cNvPr id="89" name="组合 88"/>
            <p:cNvGrpSpPr/>
            <p:nvPr/>
          </p:nvGrpSpPr>
          <p:grpSpPr>
            <a:xfrm>
              <a:off x="4369395" y="3316401"/>
              <a:ext cx="168551" cy="168551"/>
              <a:chOff x="5005199" y="3717032"/>
              <a:chExt cx="168551" cy="168551"/>
            </a:xfrm>
          </p:grpSpPr>
          <p:sp>
            <p:nvSpPr>
              <p:cNvPr id="90" name="椭圆 89"/>
              <p:cNvSpPr/>
              <p:nvPr/>
            </p:nvSpPr>
            <p:spPr>
              <a:xfrm>
                <a:off x="5005199" y="3717032"/>
                <a:ext cx="168551" cy="168551"/>
              </a:xfrm>
              <a:prstGeom prst="ellipse">
                <a:avLst/>
              </a:prstGeom>
              <a:solidFill>
                <a:srgbClr val="405F8F"/>
              </a:solidFill>
              <a:ln>
                <a:solidFill>
                  <a:srgbClr val="405F8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50000"/>
                      <a:lumOff val="50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91" name="等腰三角形 90"/>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50000"/>
                      <a:lumOff val="50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grpSp>
      </p:grpSp>
      <p:grpSp>
        <p:nvGrpSpPr>
          <p:cNvPr id="92" name="组合 91"/>
          <p:cNvGrpSpPr/>
          <p:nvPr/>
        </p:nvGrpSpPr>
        <p:grpSpPr>
          <a:xfrm>
            <a:off x="7102214" y="4941168"/>
            <a:ext cx="1436675" cy="215444"/>
            <a:chOff x="4369395" y="3284984"/>
            <a:chExt cx="1436675" cy="215444"/>
          </a:xfrm>
        </p:grpSpPr>
        <p:sp>
          <p:nvSpPr>
            <p:cNvPr id="93" name="文本框 9"/>
            <p:cNvSpPr txBox="1"/>
            <p:nvPr/>
          </p:nvSpPr>
          <p:spPr>
            <a:xfrm>
              <a:off x="4581935" y="3284984"/>
              <a:ext cx="1224135" cy="213360"/>
            </a:xfrm>
            <a:prstGeom prst="rect">
              <a:avLst/>
            </a:prstGeom>
            <a:noFill/>
          </p:spPr>
          <p:txBody>
            <a:bodyPr bIns="0" lIns="0" rIns="0" rtlCol="0" tIns="0" wrap="square">
              <a:spAutoFit/>
            </a:bodyPr>
            <a:lstStyle/>
            <a:p>
              <a:pPr lvl="1" marL="0"/>
              <a:r>
                <a:rPr altLang="en-US" lang="zh-CN" sz="1400">
                  <a:solidFill>
                    <a:schemeClr val="tx1">
                      <a:lumMod val="50000"/>
                      <a:lumOff val="50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计划实施情况</a:t>
              </a:r>
            </a:p>
          </p:txBody>
        </p:sp>
        <p:grpSp>
          <p:nvGrpSpPr>
            <p:cNvPr id="94" name="组合 93"/>
            <p:cNvGrpSpPr/>
            <p:nvPr/>
          </p:nvGrpSpPr>
          <p:grpSpPr>
            <a:xfrm>
              <a:off x="4369395" y="3316401"/>
              <a:ext cx="168551" cy="168551"/>
              <a:chOff x="5005199" y="3717032"/>
              <a:chExt cx="168551" cy="168551"/>
            </a:xfrm>
          </p:grpSpPr>
          <p:sp>
            <p:nvSpPr>
              <p:cNvPr id="95" name="椭圆 94"/>
              <p:cNvSpPr/>
              <p:nvPr/>
            </p:nvSpPr>
            <p:spPr>
              <a:xfrm>
                <a:off x="5005199" y="3717032"/>
                <a:ext cx="168551" cy="168551"/>
              </a:xfrm>
              <a:prstGeom prst="ellipse">
                <a:avLst/>
              </a:prstGeom>
              <a:solidFill>
                <a:srgbClr val="405F8F"/>
              </a:solidFill>
              <a:ln>
                <a:solidFill>
                  <a:srgbClr val="405F8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50000"/>
                      <a:lumOff val="50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96" name="等腰三角形 95"/>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50000"/>
                      <a:lumOff val="50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grpSp>
      </p:grpSp>
      <p:grpSp>
        <p:nvGrpSpPr>
          <p:cNvPr id="97" name="组合 96"/>
          <p:cNvGrpSpPr/>
          <p:nvPr/>
        </p:nvGrpSpPr>
        <p:grpSpPr>
          <a:xfrm>
            <a:off x="4091485" y="5301788"/>
            <a:ext cx="1436675" cy="215444"/>
            <a:chOff x="4369395" y="3284984"/>
            <a:chExt cx="1436675" cy="215444"/>
          </a:xfrm>
        </p:grpSpPr>
        <p:sp>
          <p:nvSpPr>
            <p:cNvPr id="98" name="文本框 9"/>
            <p:cNvSpPr txBox="1"/>
            <p:nvPr/>
          </p:nvSpPr>
          <p:spPr>
            <a:xfrm>
              <a:off x="4581935" y="3284984"/>
              <a:ext cx="1224135" cy="213360"/>
            </a:xfrm>
            <a:prstGeom prst="rect">
              <a:avLst/>
            </a:prstGeom>
            <a:noFill/>
          </p:spPr>
          <p:txBody>
            <a:bodyPr bIns="0" lIns="0" rIns="0" rtlCol="0" tIns="0" wrap="square">
              <a:spAutoFit/>
            </a:bodyPr>
            <a:lstStyle/>
            <a:p>
              <a:pPr lvl="1" marL="0"/>
              <a:r>
                <a:rPr altLang="en-US" lang="zh-CN" sz="1400">
                  <a:solidFill>
                    <a:schemeClr val="tx1">
                      <a:lumMod val="50000"/>
                      <a:lumOff val="50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风险保障措施</a:t>
              </a:r>
            </a:p>
          </p:txBody>
        </p:sp>
        <p:grpSp>
          <p:nvGrpSpPr>
            <p:cNvPr id="99" name="组合 98"/>
            <p:cNvGrpSpPr/>
            <p:nvPr/>
          </p:nvGrpSpPr>
          <p:grpSpPr>
            <a:xfrm>
              <a:off x="4369395" y="3316401"/>
              <a:ext cx="168551" cy="168551"/>
              <a:chOff x="5005199" y="3717032"/>
              <a:chExt cx="168551" cy="168551"/>
            </a:xfrm>
          </p:grpSpPr>
          <p:sp>
            <p:nvSpPr>
              <p:cNvPr id="100" name="椭圆 99"/>
              <p:cNvSpPr/>
              <p:nvPr/>
            </p:nvSpPr>
            <p:spPr>
              <a:xfrm>
                <a:off x="5005199" y="3717032"/>
                <a:ext cx="168551" cy="168551"/>
              </a:xfrm>
              <a:prstGeom prst="ellipse">
                <a:avLst/>
              </a:prstGeom>
              <a:solidFill>
                <a:srgbClr val="405F8F"/>
              </a:solidFill>
              <a:ln>
                <a:solidFill>
                  <a:srgbClr val="405F8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50000"/>
                      <a:lumOff val="50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101" name="等腰三角形 100"/>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50000"/>
                      <a:lumOff val="50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grpSp>
      </p:grpSp>
      <p:grpSp>
        <p:nvGrpSpPr>
          <p:cNvPr id="102" name="组合 101"/>
          <p:cNvGrpSpPr/>
          <p:nvPr/>
        </p:nvGrpSpPr>
        <p:grpSpPr>
          <a:xfrm>
            <a:off x="5603653" y="5301788"/>
            <a:ext cx="1436675" cy="215444"/>
            <a:chOff x="4369395" y="3284984"/>
            <a:chExt cx="1436675" cy="215444"/>
          </a:xfrm>
        </p:grpSpPr>
        <p:sp>
          <p:nvSpPr>
            <p:cNvPr id="103" name="文本框 9"/>
            <p:cNvSpPr txBox="1"/>
            <p:nvPr/>
          </p:nvSpPr>
          <p:spPr>
            <a:xfrm>
              <a:off x="4581935" y="3284984"/>
              <a:ext cx="1224135" cy="213360"/>
            </a:xfrm>
            <a:prstGeom prst="rect">
              <a:avLst/>
            </a:prstGeom>
            <a:noFill/>
          </p:spPr>
          <p:txBody>
            <a:bodyPr bIns="0" lIns="0" rIns="0" rtlCol="0" tIns="0" wrap="square">
              <a:spAutoFit/>
            </a:bodyPr>
            <a:lstStyle/>
            <a:p>
              <a:pPr lvl="1" marL="0"/>
              <a:r>
                <a:rPr altLang="en-US" lang="zh-CN" sz="1400">
                  <a:solidFill>
                    <a:schemeClr val="tx1">
                      <a:lumMod val="50000"/>
                      <a:lumOff val="50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可行性评估</a:t>
              </a:r>
            </a:p>
          </p:txBody>
        </p:sp>
        <p:grpSp>
          <p:nvGrpSpPr>
            <p:cNvPr id="104" name="组合 103"/>
            <p:cNvGrpSpPr/>
            <p:nvPr/>
          </p:nvGrpSpPr>
          <p:grpSpPr>
            <a:xfrm>
              <a:off x="4369395" y="3316401"/>
              <a:ext cx="168551" cy="168551"/>
              <a:chOff x="5005199" y="3717032"/>
              <a:chExt cx="168551" cy="168551"/>
            </a:xfrm>
          </p:grpSpPr>
          <p:sp>
            <p:nvSpPr>
              <p:cNvPr id="105" name="椭圆 104"/>
              <p:cNvSpPr/>
              <p:nvPr/>
            </p:nvSpPr>
            <p:spPr>
              <a:xfrm>
                <a:off x="5005199" y="3717032"/>
                <a:ext cx="168551" cy="168551"/>
              </a:xfrm>
              <a:prstGeom prst="ellipse">
                <a:avLst/>
              </a:prstGeom>
              <a:solidFill>
                <a:srgbClr val="405F8F"/>
              </a:solidFill>
              <a:ln>
                <a:solidFill>
                  <a:srgbClr val="405F8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50000"/>
                      <a:lumOff val="50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106" name="等腰三角形 105"/>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50000"/>
                      <a:lumOff val="50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grpSp>
      </p:grpSp>
      <p:grpSp>
        <p:nvGrpSpPr>
          <p:cNvPr id="107" name="组合 106"/>
          <p:cNvGrpSpPr/>
          <p:nvPr/>
        </p:nvGrpSpPr>
        <p:grpSpPr>
          <a:xfrm>
            <a:off x="7112336" y="5301788"/>
            <a:ext cx="1436675" cy="215444"/>
            <a:chOff x="4369395" y="3284984"/>
            <a:chExt cx="1436675" cy="215444"/>
          </a:xfrm>
        </p:grpSpPr>
        <p:sp>
          <p:nvSpPr>
            <p:cNvPr id="108" name="文本框 9"/>
            <p:cNvSpPr txBox="1"/>
            <p:nvPr/>
          </p:nvSpPr>
          <p:spPr>
            <a:xfrm>
              <a:off x="4581935" y="3284984"/>
              <a:ext cx="1224135" cy="213360"/>
            </a:xfrm>
            <a:prstGeom prst="rect">
              <a:avLst/>
            </a:prstGeom>
            <a:noFill/>
          </p:spPr>
          <p:txBody>
            <a:bodyPr bIns="0" lIns="0" rIns="0" rtlCol="0" tIns="0" wrap="square">
              <a:spAutoFit/>
            </a:bodyPr>
            <a:lstStyle/>
            <a:p>
              <a:pPr lvl="1" marL="0"/>
              <a:r>
                <a:rPr altLang="en-US" lang="zh-CN" sz="1400">
                  <a:solidFill>
                    <a:schemeClr val="tx1">
                      <a:lumMod val="50000"/>
                      <a:lumOff val="50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能力提升计划</a:t>
              </a:r>
            </a:p>
          </p:txBody>
        </p:sp>
        <p:grpSp>
          <p:nvGrpSpPr>
            <p:cNvPr id="109" name="组合 108"/>
            <p:cNvGrpSpPr/>
            <p:nvPr/>
          </p:nvGrpSpPr>
          <p:grpSpPr>
            <a:xfrm>
              <a:off x="4369395" y="3316401"/>
              <a:ext cx="168551" cy="168551"/>
              <a:chOff x="5005199" y="3717032"/>
              <a:chExt cx="168551" cy="168551"/>
            </a:xfrm>
          </p:grpSpPr>
          <p:sp>
            <p:nvSpPr>
              <p:cNvPr id="110" name="椭圆 109"/>
              <p:cNvSpPr/>
              <p:nvPr/>
            </p:nvSpPr>
            <p:spPr>
              <a:xfrm>
                <a:off x="5005199" y="3717032"/>
                <a:ext cx="168551" cy="168551"/>
              </a:xfrm>
              <a:prstGeom prst="ellipse">
                <a:avLst/>
              </a:prstGeom>
              <a:solidFill>
                <a:srgbClr val="405F8F"/>
              </a:solidFill>
              <a:ln>
                <a:solidFill>
                  <a:srgbClr val="405F8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50000"/>
                      <a:lumOff val="50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111" name="等腰三角形 110"/>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50000"/>
                      <a:lumOff val="50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grpSp>
      </p:grpSp>
      <p:grpSp>
        <p:nvGrpSpPr>
          <p:cNvPr id="112" name="组合 111"/>
          <p:cNvGrpSpPr/>
          <p:nvPr/>
        </p:nvGrpSpPr>
        <p:grpSpPr>
          <a:xfrm>
            <a:off x="5345236" y="1764471"/>
            <a:ext cx="1610824" cy="1452335"/>
            <a:chOff x="2713211" y="1988840"/>
            <a:chExt cx="1610824" cy="1452335"/>
          </a:xfrm>
        </p:grpSpPr>
        <p:sp>
          <p:nvSpPr>
            <p:cNvPr id="113" name="Freeform 5"/>
            <p:cNvSpPr/>
            <p:nvPr/>
          </p:nvSpPr>
          <p:spPr bwMode="auto">
            <a:xfrm>
              <a:off x="2713211" y="1988840"/>
              <a:ext cx="1610824" cy="1452335"/>
            </a:xfrm>
            <a:custGeom>
              <a:gdLst>
                <a:gd fmla="*/ 2151 w 2740" name="T0"/>
                <a:gd fmla="*/ 2315 h 2446" name="T1"/>
                <a:gd fmla="*/ 2055 w 2740" name="T2"/>
                <a:gd fmla="*/ 2410 h 2446" name="T3"/>
                <a:gd fmla="*/ 1918 w 2740" name="T4"/>
                <a:gd fmla="*/ 2445 h 2446" name="T5"/>
                <a:gd fmla="*/ 816 w 2740" name="T6"/>
                <a:gd fmla="*/ 2445 h 2446" name="T7"/>
                <a:gd fmla="*/ 685 w 2740" name="T8"/>
                <a:gd fmla="*/ 2410 h 2446" name="T9"/>
                <a:gd fmla="*/ 589 w 2740" name="T10"/>
                <a:gd fmla="*/ 2314 h 2446" name="T11"/>
                <a:gd fmla="*/ 36 w 2740" name="T12"/>
                <a:gd fmla="*/ 1356 h 2446" name="T13"/>
                <a:gd fmla="*/ 0 w 2740" name="T14"/>
                <a:gd fmla="*/ 1223 h 2446" name="T15"/>
                <a:gd fmla="*/ 36 w 2740" name="T16"/>
                <a:gd fmla="*/ 1089 h 2446" name="T17"/>
                <a:gd fmla="*/ 587 w 2740" name="T18"/>
                <a:gd fmla="*/ 135 h 2446" name="T19"/>
                <a:gd fmla="*/ 685 w 2740" name="T20"/>
                <a:gd fmla="*/ 37 h 2446" name="T21"/>
                <a:gd fmla="*/ 810 w 2740" name="T22"/>
                <a:gd fmla="*/ 1 h 2446" name="T23"/>
                <a:gd fmla="*/ 1916 w 2740" name="T24"/>
                <a:gd fmla="*/ 1 h 2446" name="T25"/>
                <a:gd fmla="*/ 2055 w 2740" name="T26"/>
                <a:gd fmla="*/ 37 h 2446" name="T27"/>
                <a:gd fmla="*/ 2151 w 2740" name="T28"/>
                <a:gd fmla="*/ 132 h 2446" name="T29"/>
                <a:gd fmla="*/ 2702 w 2740" name="T30"/>
                <a:gd fmla="*/ 1086 h 2446" name="T31"/>
                <a:gd fmla="*/ 2740 w 2740" name="T32"/>
                <a:gd fmla="*/ 1223 h 2446" name="T33"/>
                <a:gd fmla="*/ 2701 w 2740" name="T34"/>
                <a:gd fmla="*/ 1361 h 2446" name="T35"/>
                <a:gd fmla="*/ 2151 w 2740" name="T36"/>
                <a:gd fmla="*/ 2315 h 244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446" w="2740">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405F8F"/>
            </a:solidFill>
            <a:ln cap="flat" w="9525">
              <a:noFill/>
              <a:prstDash val="solid"/>
              <a:miter lim="800000"/>
            </a:ln>
            <a:effectLst>
              <a:outerShdw algn="tl" blurRad="431800" dir="2700000" dist="88900" rotWithShape="0">
                <a:prstClr val="black">
                  <a:alpha val="40000"/>
                </a:prstClr>
              </a:outerShdw>
            </a:effectLst>
          </p:spPr>
          <p:txBody>
            <a:bodyPr anchor="t" anchorCtr="0" bIns="45720" compatLnSpc="1" lIns="91440" numCol="1" rIns="91440" tIns="45720" vert="horz" wrap="square"/>
            <a:lstStyle/>
            <a:p>
              <a:endParaRPr altLang="en-US" lang="zh-CN">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114" name="Freeform 5"/>
            <p:cNvSpPr/>
            <p:nvPr/>
          </p:nvSpPr>
          <p:spPr bwMode="auto">
            <a:xfrm>
              <a:off x="2838739" y="2087520"/>
              <a:ext cx="1359768" cy="1254975"/>
            </a:xfrm>
            <a:custGeom>
              <a:gdLst>
                <a:gd fmla="*/ 2151 w 2740" name="T0"/>
                <a:gd fmla="*/ 2315 h 2446" name="T1"/>
                <a:gd fmla="*/ 2055 w 2740" name="T2"/>
                <a:gd fmla="*/ 2410 h 2446" name="T3"/>
                <a:gd fmla="*/ 1918 w 2740" name="T4"/>
                <a:gd fmla="*/ 2445 h 2446" name="T5"/>
                <a:gd fmla="*/ 816 w 2740" name="T6"/>
                <a:gd fmla="*/ 2445 h 2446" name="T7"/>
                <a:gd fmla="*/ 685 w 2740" name="T8"/>
                <a:gd fmla="*/ 2410 h 2446" name="T9"/>
                <a:gd fmla="*/ 589 w 2740" name="T10"/>
                <a:gd fmla="*/ 2314 h 2446" name="T11"/>
                <a:gd fmla="*/ 36 w 2740" name="T12"/>
                <a:gd fmla="*/ 1356 h 2446" name="T13"/>
                <a:gd fmla="*/ 0 w 2740" name="T14"/>
                <a:gd fmla="*/ 1223 h 2446" name="T15"/>
                <a:gd fmla="*/ 36 w 2740" name="T16"/>
                <a:gd fmla="*/ 1089 h 2446" name="T17"/>
                <a:gd fmla="*/ 587 w 2740" name="T18"/>
                <a:gd fmla="*/ 135 h 2446" name="T19"/>
                <a:gd fmla="*/ 685 w 2740" name="T20"/>
                <a:gd fmla="*/ 37 h 2446" name="T21"/>
                <a:gd fmla="*/ 810 w 2740" name="T22"/>
                <a:gd fmla="*/ 1 h 2446" name="T23"/>
                <a:gd fmla="*/ 1916 w 2740" name="T24"/>
                <a:gd fmla="*/ 1 h 2446" name="T25"/>
                <a:gd fmla="*/ 2055 w 2740" name="T26"/>
                <a:gd fmla="*/ 37 h 2446" name="T27"/>
                <a:gd fmla="*/ 2151 w 2740" name="T28"/>
                <a:gd fmla="*/ 132 h 2446" name="T29"/>
                <a:gd fmla="*/ 2702 w 2740" name="T30"/>
                <a:gd fmla="*/ 1086 h 2446" name="T31"/>
                <a:gd fmla="*/ 2740 w 2740" name="T32"/>
                <a:gd fmla="*/ 1223 h 2446" name="T33"/>
                <a:gd fmla="*/ 2701 w 2740" name="T34"/>
                <a:gd fmla="*/ 1361 h 2446" name="T35"/>
                <a:gd fmla="*/ 2151 w 2740" name="T36"/>
                <a:gd fmla="*/ 2315 h 244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446" w="2740">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blipFill>
              <a:blip r:embed="rId3"/>
              <a:stretch>
                <a:fillRect b="-151558" l="-167158" r="-198372" t="-31921"/>
              </a:stretch>
            </a:blipFill>
            <a:ln cap="flat" w="9525">
              <a:noFill/>
              <a:prstDash val="solid"/>
              <a:miter lim="800000"/>
            </a:ln>
            <a:effectLst>
              <a:outerShdw algn="tl" blurRad="50800" dir="2700000" dist="38100" rotWithShape="0">
                <a:prstClr val="black">
                  <a:alpha val="40000"/>
                </a:prstClr>
              </a:outerShdw>
            </a:effectLst>
          </p:spPr>
          <p:txBody>
            <a:bodyPr anchor="t" anchorCtr="0" bIns="45720" compatLnSpc="1" lIns="91440" numCol="1" rIns="91440" tIns="45720" vert="horz" wrap="square"/>
            <a:lstStyle/>
            <a:p>
              <a:endParaRPr altLang="en-US" lang="zh-CN">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grpSp>
      <p:sp>
        <p:nvSpPr>
          <p:cNvPr id="115" name="TextBox 156"/>
          <p:cNvSpPr txBox="1"/>
          <p:nvPr/>
        </p:nvSpPr>
        <p:spPr>
          <a:xfrm>
            <a:off x="5563202" y="2052503"/>
            <a:ext cx="1174892" cy="822960"/>
          </a:xfrm>
          <a:prstGeom prst="rect">
            <a:avLst/>
          </a:prstGeom>
          <a:noFill/>
        </p:spPr>
        <p:txBody>
          <a:bodyPr rtlCol="0" wrap="square">
            <a:spAutoFit/>
          </a:bodyPr>
          <a:lstStyle/>
          <a:p>
            <a:pPr algn="ctr"/>
            <a:r>
              <a:rPr altLang="zh-CN" b="1" lang="en-US" sz="4800">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04</a:t>
            </a:r>
          </a:p>
        </p:txBody>
      </p:sp>
      <p:cxnSp>
        <p:nvCxnSpPr>
          <p:cNvPr id="116" name="直接连接符 115"/>
          <p:cNvCxnSpPr/>
          <p:nvPr/>
        </p:nvCxnSpPr>
        <p:spPr>
          <a:xfrm>
            <a:off x="3845833" y="4653136"/>
            <a:ext cx="484404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mc:Choice Requires="p14">
      <p:transition p14:dur="1400" spd="slow">
        <p14:ripp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5" presetSubtype="0">
                                  <p:stCondLst>
                                    <p:cond delay="0"/>
                                  </p:stCondLst>
                                  <p:childTnLst>
                                    <p:set>
                                      <p:cBhvr>
                                        <p:cTn dur="1" fill="hold" id="6">
                                          <p:stCondLst>
                                            <p:cond delay="0"/>
                                          </p:stCondLst>
                                        </p:cTn>
                                        <p:tgtEl>
                                          <p:spTgt spid="112"/>
                                        </p:tgtEl>
                                        <p:attrNameLst>
                                          <p:attrName>style.visibility</p:attrName>
                                        </p:attrNameLst>
                                      </p:cBhvr>
                                      <p:to>
                                        <p:strVal val="visible"/>
                                      </p:to>
                                    </p:set>
                                    <p:animEffect filter="fade" transition="in">
                                      <p:cBhvr>
                                        <p:cTn dur="750" id="7"/>
                                        <p:tgtEl>
                                          <p:spTgt spid="112"/>
                                        </p:tgtEl>
                                      </p:cBhvr>
                                    </p:animEffect>
                                    <p:anim calcmode="lin" valueType="num">
                                      <p:cBhvr>
                                        <p:cTn dur="750" fill="hold" id="8"/>
                                        <p:tgtEl>
                                          <p:spTgt spid="112"/>
                                        </p:tgtEl>
                                        <p:attrNameLst>
                                          <p:attrName>ppt_w</p:attrName>
                                        </p:attrNameLst>
                                      </p:cBhvr>
                                      <p:tavLst>
                                        <p:tav fmla="#ppt_w*sin(2.5*pi*$)" tm="0">
                                          <p:val>
                                            <p:fltVal val="0"/>
                                          </p:val>
                                        </p:tav>
                                        <p:tav tm="100000">
                                          <p:val>
                                            <p:fltVal val="1"/>
                                          </p:val>
                                        </p:tav>
                                      </p:tavLst>
                                    </p:anim>
                                    <p:anim calcmode="lin" valueType="num">
                                      <p:cBhvr>
                                        <p:cTn dur="750" fill="hold" id="9"/>
                                        <p:tgtEl>
                                          <p:spTgt spid="112"/>
                                        </p:tgtEl>
                                        <p:attrNameLst>
                                          <p:attrName>ppt_h</p:attrName>
                                        </p:attrNameLst>
                                      </p:cBhvr>
                                      <p:tavLst>
                                        <p:tav tm="0">
                                          <p:val>
                                            <p:strVal val="#ppt_h"/>
                                          </p:val>
                                        </p:tav>
                                        <p:tav tm="100000">
                                          <p:val>
                                            <p:strVal val="#ppt_h"/>
                                          </p:val>
                                        </p:tav>
                                      </p:tavLst>
                                    </p:anim>
                                  </p:childTnLst>
                                </p:cTn>
                              </p:par>
                              <p:par>
                                <p:cTn fill="hold" grpId="0" id="10" nodeType="withEffect" presetClass="entr" presetID="53" presetSubtype="0">
                                  <p:stCondLst>
                                    <p:cond delay="500"/>
                                  </p:stCondLst>
                                  <p:childTnLst>
                                    <p:set>
                                      <p:cBhvr>
                                        <p:cTn dur="1" fill="hold" id="11">
                                          <p:stCondLst>
                                            <p:cond delay="0"/>
                                          </p:stCondLst>
                                        </p:cTn>
                                        <p:tgtEl>
                                          <p:spTgt spid="115"/>
                                        </p:tgtEl>
                                        <p:attrNameLst>
                                          <p:attrName>style.visibility</p:attrName>
                                        </p:attrNameLst>
                                      </p:cBhvr>
                                      <p:to>
                                        <p:strVal val="visible"/>
                                      </p:to>
                                    </p:set>
                                    <p:anim calcmode="lin" valueType="num">
                                      <p:cBhvr>
                                        <p:cTn dur="500" fill="hold" id="12"/>
                                        <p:tgtEl>
                                          <p:spTgt spid="115"/>
                                        </p:tgtEl>
                                        <p:attrNameLst>
                                          <p:attrName>ppt_w</p:attrName>
                                        </p:attrNameLst>
                                      </p:cBhvr>
                                      <p:tavLst>
                                        <p:tav tm="0">
                                          <p:val>
                                            <p:fltVal val="0"/>
                                          </p:val>
                                        </p:tav>
                                        <p:tav tm="100000">
                                          <p:val>
                                            <p:strVal val="#ppt_w"/>
                                          </p:val>
                                        </p:tav>
                                      </p:tavLst>
                                    </p:anim>
                                    <p:anim calcmode="lin" valueType="num">
                                      <p:cBhvr>
                                        <p:cTn dur="500" fill="hold" id="13"/>
                                        <p:tgtEl>
                                          <p:spTgt spid="115"/>
                                        </p:tgtEl>
                                        <p:attrNameLst>
                                          <p:attrName>ppt_h</p:attrName>
                                        </p:attrNameLst>
                                      </p:cBhvr>
                                      <p:tavLst>
                                        <p:tav tm="0">
                                          <p:val>
                                            <p:fltVal val="0"/>
                                          </p:val>
                                        </p:tav>
                                        <p:tav tm="100000">
                                          <p:val>
                                            <p:strVal val="#ppt_h"/>
                                          </p:val>
                                        </p:tav>
                                      </p:tavLst>
                                    </p:anim>
                                    <p:animEffect filter="fade" transition="in">
                                      <p:cBhvr>
                                        <p:cTn dur="500" id="14"/>
                                        <p:tgtEl>
                                          <p:spTgt spid="115"/>
                                        </p:tgtEl>
                                      </p:cBhvr>
                                    </p:animEffect>
                                  </p:childTnLst>
                                </p:cTn>
                              </p:par>
                              <p:par>
                                <p:cTn fill="hold" grpId="0" id="15" nodeType="withEffect" presetClass="entr" presetID="10" presetSubtype="0">
                                  <p:stCondLst>
                                    <p:cond delay="0"/>
                                  </p:stCondLst>
                                  <p:childTnLst>
                                    <p:set>
                                      <p:cBhvr>
                                        <p:cTn dur="1" fill="hold" id="16">
                                          <p:stCondLst>
                                            <p:cond delay="0"/>
                                          </p:stCondLst>
                                        </p:cTn>
                                        <p:tgtEl>
                                          <p:spTgt spid="51"/>
                                        </p:tgtEl>
                                        <p:attrNameLst>
                                          <p:attrName>style.visibility</p:attrName>
                                        </p:attrNameLst>
                                      </p:cBhvr>
                                      <p:to>
                                        <p:strVal val="visible"/>
                                      </p:to>
                                    </p:set>
                                    <p:animEffect filter="fade" transition="in">
                                      <p:cBhvr>
                                        <p:cTn dur="500" id="17"/>
                                        <p:tgtEl>
                                          <p:spTgt spid="51"/>
                                        </p:tgtEl>
                                      </p:cBhvr>
                                    </p:animEffect>
                                  </p:childTnLst>
                                </p:cTn>
                              </p:par>
                              <p:par>
                                <p:cTn fill="hold" grpId="0" id="18" nodeType="withEffect" presetClass="entr" presetID="10" presetSubtype="0">
                                  <p:stCondLst>
                                    <p:cond delay="250"/>
                                  </p:stCondLst>
                                  <p:childTnLst>
                                    <p:set>
                                      <p:cBhvr>
                                        <p:cTn dur="1" fill="hold" id="19">
                                          <p:stCondLst>
                                            <p:cond delay="0"/>
                                          </p:stCondLst>
                                        </p:cTn>
                                        <p:tgtEl>
                                          <p:spTgt spid="49"/>
                                        </p:tgtEl>
                                        <p:attrNameLst>
                                          <p:attrName>style.visibility</p:attrName>
                                        </p:attrNameLst>
                                      </p:cBhvr>
                                      <p:to>
                                        <p:strVal val="visible"/>
                                      </p:to>
                                    </p:set>
                                    <p:animEffect filter="fade" transition="in">
                                      <p:cBhvr>
                                        <p:cTn dur="500" id="20"/>
                                        <p:tgtEl>
                                          <p:spTgt spid="49"/>
                                        </p:tgtEl>
                                      </p:cBhvr>
                                    </p:animEffect>
                                  </p:childTnLst>
                                </p:cTn>
                              </p:par>
                              <p:par>
                                <p:cTn fill="hold" grpId="0" id="21" nodeType="withEffect" presetClass="entr" presetID="10" presetSubtype="0">
                                  <p:stCondLst>
                                    <p:cond delay="500"/>
                                  </p:stCondLst>
                                  <p:childTnLst>
                                    <p:set>
                                      <p:cBhvr>
                                        <p:cTn dur="1" fill="hold" id="22">
                                          <p:stCondLst>
                                            <p:cond delay="0"/>
                                          </p:stCondLst>
                                        </p:cTn>
                                        <p:tgtEl>
                                          <p:spTgt spid="50"/>
                                        </p:tgtEl>
                                        <p:attrNameLst>
                                          <p:attrName>style.visibility</p:attrName>
                                        </p:attrNameLst>
                                      </p:cBhvr>
                                      <p:to>
                                        <p:strVal val="visible"/>
                                      </p:to>
                                    </p:set>
                                    <p:animEffect filter="fade" transition="in">
                                      <p:cBhvr>
                                        <p:cTn dur="500" id="23"/>
                                        <p:tgtEl>
                                          <p:spTgt spid="50"/>
                                        </p:tgtEl>
                                      </p:cBhvr>
                                    </p:animEffect>
                                  </p:childTnLst>
                                </p:cTn>
                              </p:par>
                              <p:par>
                                <p:cTn fill="hold" grpId="0" id="24" nodeType="withEffect" presetClass="entr" presetID="10" presetSubtype="0">
                                  <p:stCondLst>
                                    <p:cond delay="750"/>
                                  </p:stCondLst>
                                  <p:childTnLst>
                                    <p:set>
                                      <p:cBhvr>
                                        <p:cTn dur="1" fill="hold" id="25">
                                          <p:stCondLst>
                                            <p:cond delay="0"/>
                                          </p:stCondLst>
                                        </p:cTn>
                                        <p:tgtEl>
                                          <p:spTgt spid="55"/>
                                        </p:tgtEl>
                                        <p:attrNameLst>
                                          <p:attrName>style.visibility</p:attrName>
                                        </p:attrNameLst>
                                      </p:cBhvr>
                                      <p:to>
                                        <p:strVal val="visible"/>
                                      </p:to>
                                    </p:set>
                                    <p:animEffect filter="fade" transition="in">
                                      <p:cBhvr>
                                        <p:cTn dur="500" id="26"/>
                                        <p:tgtEl>
                                          <p:spTgt spid="55"/>
                                        </p:tgtEl>
                                      </p:cBhvr>
                                    </p:animEffect>
                                  </p:childTnLst>
                                </p:cTn>
                              </p:par>
                              <p:par>
                                <p:cTn fill="hold" grpId="0" id="27" nodeType="withEffect" presetClass="entr" presetID="41" presetSubtype="0">
                                  <p:stCondLst>
                                    <p:cond delay="750"/>
                                  </p:stCondLst>
                                  <p:iterate type="lt">
                                    <p:tmPct val="10000"/>
                                  </p:iterate>
                                  <p:childTnLst>
                                    <p:set>
                                      <p:cBhvr>
                                        <p:cTn dur="1" fill="hold" id="28">
                                          <p:stCondLst>
                                            <p:cond delay="0"/>
                                          </p:stCondLst>
                                        </p:cTn>
                                        <p:tgtEl>
                                          <p:spTgt spid="81"/>
                                        </p:tgtEl>
                                        <p:attrNameLst>
                                          <p:attrName>style.visibility</p:attrName>
                                        </p:attrNameLst>
                                      </p:cBhvr>
                                      <p:to>
                                        <p:strVal val="visible"/>
                                      </p:to>
                                    </p:set>
                                    <p:anim calcmode="lin" valueType="num">
                                      <p:cBhvr>
                                        <p:cTn dur="500" fill="hold" id="29"/>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30"/>
                                        <p:tgtEl>
                                          <p:spTgt spid="81"/>
                                        </p:tgtEl>
                                        <p:attrNameLst>
                                          <p:attrName>ppt_y</p:attrName>
                                        </p:attrNameLst>
                                      </p:cBhvr>
                                      <p:tavLst>
                                        <p:tav tm="0">
                                          <p:val>
                                            <p:strVal val="#ppt_y"/>
                                          </p:val>
                                        </p:tav>
                                        <p:tav tm="100000">
                                          <p:val>
                                            <p:strVal val="#ppt_y"/>
                                          </p:val>
                                        </p:tav>
                                      </p:tavLst>
                                    </p:anim>
                                    <p:anim calcmode="lin" valueType="num">
                                      <p:cBhvr>
                                        <p:cTn dur="500" fill="hold" id="31"/>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32"/>
                                        <p:tgtEl>
                                          <p:spTgt spid="81"/>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33" tmFilter="0,0; .5, 1; 1, 1"/>
                                        <p:tgtEl>
                                          <p:spTgt spid="81"/>
                                        </p:tgtEl>
                                      </p:cBhvr>
                                    </p:animEffect>
                                  </p:childTnLst>
                                </p:cTn>
                              </p:par>
                            </p:childTnLst>
                          </p:cTn>
                        </p:par>
                        <p:par>
                          <p:cTn fill="hold" id="34" nodeType="afterGroup">
                            <p:stCondLst>
                              <p:cond delay="1250"/>
                            </p:stCondLst>
                            <p:childTnLst>
                              <p:par>
                                <p:cTn fill="hold" id="35" nodeType="afterEffect" presetClass="entr" presetID="22" presetSubtype="8">
                                  <p:stCondLst>
                                    <p:cond delay="0"/>
                                  </p:stCondLst>
                                  <p:childTnLst>
                                    <p:set>
                                      <p:cBhvr>
                                        <p:cTn dur="1" fill="hold" id="36">
                                          <p:stCondLst>
                                            <p:cond delay="0"/>
                                          </p:stCondLst>
                                        </p:cTn>
                                        <p:tgtEl>
                                          <p:spTgt spid="116"/>
                                        </p:tgtEl>
                                        <p:attrNameLst>
                                          <p:attrName>style.visibility</p:attrName>
                                        </p:attrNameLst>
                                      </p:cBhvr>
                                      <p:to>
                                        <p:strVal val="visible"/>
                                      </p:to>
                                    </p:set>
                                    <p:animEffect filter="wipe(left)" transition="in">
                                      <p:cBhvr>
                                        <p:cTn dur="500" id="37"/>
                                        <p:tgtEl>
                                          <p:spTgt spid="116"/>
                                        </p:tgtEl>
                                      </p:cBhvr>
                                    </p:animEffect>
                                  </p:childTnLst>
                                </p:cTn>
                              </p:par>
                            </p:childTnLst>
                          </p:cTn>
                        </p:par>
                        <p:par>
                          <p:cTn fill="hold" id="38" nodeType="afterGroup">
                            <p:stCondLst>
                              <p:cond delay="1750"/>
                            </p:stCondLst>
                            <p:childTnLst>
                              <p:par>
                                <p:cTn fill="hold" id="39" nodeType="afterEffect" presetClass="entr" presetID="2" presetSubtype="4">
                                  <p:stCondLst>
                                    <p:cond delay="0"/>
                                  </p:stCondLst>
                                  <p:childTnLst>
                                    <p:set>
                                      <p:cBhvr>
                                        <p:cTn dur="1" fill="hold" id="40">
                                          <p:stCondLst>
                                            <p:cond delay="0"/>
                                          </p:stCondLst>
                                        </p:cTn>
                                        <p:tgtEl>
                                          <p:spTgt spid="82"/>
                                        </p:tgtEl>
                                        <p:attrNameLst>
                                          <p:attrName>style.visibility</p:attrName>
                                        </p:attrNameLst>
                                      </p:cBhvr>
                                      <p:to>
                                        <p:strVal val="visible"/>
                                      </p:to>
                                    </p:set>
                                    <p:anim calcmode="lin" valueType="num">
                                      <p:cBhvr additive="base">
                                        <p:cTn dur="500" fill="hold" id="41"/>
                                        <p:tgtEl>
                                          <p:spTgt spid="82"/>
                                        </p:tgtEl>
                                        <p:attrNameLst>
                                          <p:attrName>ppt_x</p:attrName>
                                        </p:attrNameLst>
                                      </p:cBhvr>
                                      <p:tavLst>
                                        <p:tav tm="0">
                                          <p:val>
                                            <p:strVal val="#ppt_x"/>
                                          </p:val>
                                        </p:tav>
                                        <p:tav tm="100000">
                                          <p:val>
                                            <p:strVal val="#ppt_x"/>
                                          </p:val>
                                        </p:tav>
                                      </p:tavLst>
                                    </p:anim>
                                    <p:anim calcmode="lin" valueType="num">
                                      <p:cBhvr additive="base">
                                        <p:cTn dur="500" fill="hold" id="42"/>
                                        <p:tgtEl>
                                          <p:spTgt spid="82"/>
                                        </p:tgtEl>
                                        <p:attrNameLst>
                                          <p:attrName>ppt_y</p:attrName>
                                        </p:attrNameLst>
                                      </p:cBhvr>
                                      <p:tavLst>
                                        <p:tav tm="0">
                                          <p:val>
                                            <p:strVal val="1+#ppt_h/2"/>
                                          </p:val>
                                        </p:tav>
                                        <p:tav tm="100000">
                                          <p:val>
                                            <p:strVal val="#ppt_y"/>
                                          </p:val>
                                        </p:tav>
                                      </p:tavLst>
                                    </p:anim>
                                  </p:childTnLst>
                                </p:cTn>
                              </p:par>
                            </p:childTnLst>
                          </p:cTn>
                        </p:par>
                        <p:par>
                          <p:cTn fill="hold" id="43" nodeType="afterGroup">
                            <p:stCondLst>
                              <p:cond delay="2250"/>
                            </p:stCondLst>
                            <p:childTnLst>
                              <p:par>
                                <p:cTn fill="hold" id="44" nodeType="afterEffect" presetClass="entr" presetID="2" presetSubtype="4">
                                  <p:stCondLst>
                                    <p:cond delay="0"/>
                                  </p:stCondLst>
                                  <p:childTnLst>
                                    <p:set>
                                      <p:cBhvr>
                                        <p:cTn dur="1" fill="hold" id="45">
                                          <p:stCondLst>
                                            <p:cond delay="0"/>
                                          </p:stCondLst>
                                        </p:cTn>
                                        <p:tgtEl>
                                          <p:spTgt spid="87"/>
                                        </p:tgtEl>
                                        <p:attrNameLst>
                                          <p:attrName>style.visibility</p:attrName>
                                        </p:attrNameLst>
                                      </p:cBhvr>
                                      <p:to>
                                        <p:strVal val="visible"/>
                                      </p:to>
                                    </p:set>
                                    <p:anim calcmode="lin" valueType="num">
                                      <p:cBhvr additive="base">
                                        <p:cTn dur="500" fill="hold" id="46"/>
                                        <p:tgtEl>
                                          <p:spTgt spid="87"/>
                                        </p:tgtEl>
                                        <p:attrNameLst>
                                          <p:attrName>ppt_x</p:attrName>
                                        </p:attrNameLst>
                                      </p:cBhvr>
                                      <p:tavLst>
                                        <p:tav tm="0">
                                          <p:val>
                                            <p:strVal val="#ppt_x"/>
                                          </p:val>
                                        </p:tav>
                                        <p:tav tm="100000">
                                          <p:val>
                                            <p:strVal val="#ppt_x"/>
                                          </p:val>
                                        </p:tav>
                                      </p:tavLst>
                                    </p:anim>
                                    <p:anim calcmode="lin" valueType="num">
                                      <p:cBhvr additive="base">
                                        <p:cTn dur="500" fill="hold" id="47"/>
                                        <p:tgtEl>
                                          <p:spTgt spid="87"/>
                                        </p:tgtEl>
                                        <p:attrNameLst>
                                          <p:attrName>ppt_y</p:attrName>
                                        </p:attrNameLst>
                                      </p:cBhvr>
                                      <p:tavLst>
                                        <p:tav tm="0">
                                          <p:val>
                                            <p:strVal val="1+#ppt_h/2"/>
                                          </p:val>
                                        </p:tav>
                                        <p:tav tm="100000">
                                          <p:val>
                                            <p:strVal val="#ppt_y"/>
                                          </p:val>
                                        </p:tav>
                                      </p:tavLst>
                                    </p:anim>
                                  </p:childTnLst>
                                </p:cTn>
                              </p:par>
                            </p:childTnLst>
                          </p:cTn>
                        </p:par>
                        <p:par>
                          <p:cTn fill="hold" id="48" nodeType="afterGroup">
                            <p:stCondLst>
                              <p:cond delay="2750"/>
                            </p:stCondLst>
                            <p:childTnLst>
                              <p:par>
                                <p:cTn fill="hold" id="49" nodeType="afterEffect" presetClass="entr" presetID="2" presetSubtype="4">
                                  <p:stCondLst>
                                    <p:cond delay="0"/>
                                  </p:stCondLst>
                                  <p:childTnLst>
                                    <p:set>
                                      <p:cBhvr>
                                        <p:cTn dur="1" fill="hold" id="50">
                                          <p:stCondLst>
                                            <p:cond delay="0"/>
                                          </p:stCondLst>
                                        </p:cTn>
                                        <p:tgtEl>
                                          <p:spTgt spid="92"/>
                                        </p:tgtEl>
                                        <p:attrNameLst>
                                          <p:attrName>style.visibility</p:attrName>
                                        </p:attrNameLst>
                                      </p:cBhvr>
                                      <p:to>
                                        <p:strVal val="visible"/>
                                      </p:to>
                                    </p:set>
                                    <p:anim calcmode="lin" valueType="num">
                                      <p:cBhvr additive="base">
                                        <p:cTn dur="500" fill="hold" id="51"/>
                                        <p:tgtEl>
                                          <p:spTgt spid="92"/>
                                        </p:tgtEl>
                                        <p:attrNameLst>
                                          <p:attrName>ppt_x</p:attrName>
                                        </p:attrNameLst>
                                      </p:cBhvr>
                                      <p:tavLst>
                                        <p:tav tm="0">
                                          <p:val>
                                            <p:strVal val="#ppt_x"/>
                                          </p:val>
                                        </p:tav>
                                        <p:tav tm="100000">
                                          <p:val>
                                            <p:strVal val="#ppt_x"/>
                                          </p:val>
                                        </p:tav>
                                      </p:tavLst>
                                    </p:anim>
                                    <p:anim calcmode="lin" valueType="num">
                                      <p:cBhvr additive="base">
                                        <p:cTn dur="500" fill="hold" id="52"/>
                                        <p:tgtEl>
                                          <p:spTgt spid="92"/>
                                        </p:tgtEl>
                                        <p:attrNameLst>
                                          <p:attrName>ppt_y</p:attrName>
                                        </p:attrNameLst>
                                      </p:cBhvr>
                                      <p:tavLst>
                                        <p:tav tm="0">
                                          <p:val>
                                            <p:strVal val="1+#ppt_h/2"/>
                                          </p:val>
                                        </p:tav>
                                        <p:tav tm="100000">
                                          <p:val>
                                            <p:strVal val="#ppt_y"/>
                                          </p:val>
                                        </p:tav>
                                      </p:tavLst>
                                    </p:anim>
                                  </p:childTnLst>
                                </p:cTn>
                              </p:par>
                            </p:childTnLst>
                          </p:cTn>
                        </p:par>
                        <p:par>
                          <p:cTn fill="hold" id="53" nodeType="afterGroup">
                            <p:stCondLst>
                              <p:cond delay="3250"/>
                            </p:stCondLst>
                            <p:childTnLst>
                              <p:par>
                                <p:cTn fill="hold" id="54" nodeType="afterEffect" presetClass="entr" presetID="2" presetSubtype="4">
                                  <p:stCondLst>
                                    <p:cond delay="0"/>
                                  </p:stCondLst>
                                  <p:childTnLst>
                                    <p:set>
                                      <p:cBhvr>
                                        <p:cTn dur="1" fill="hold" id="55">
                                          <p:stCondLst>
                                            <p:cond delay="0"/>
                                          </p:stCondLst>
                                        </p:cTn>
                                        <p:tgtEl>
                                          <p:spTgt spid="97"/>
                                        </p:tgtEl>
                                        <p:attrNameLst>
                                          <p:attrName>style.visibility</p:attrName>
                                        </p:attrNameLst>
                                      </p:cBhvr>
                                      <p:to>
                                        <p:strVal val="visible"/>
                                      </p:to>
                                    </p:set>
                                    <p:anim calcmode="lin" valueType="num">
                                      <p:cBhvr additive="base">
                                        <p:cTn dur="500" fill="hold" id="56"/>
                                        <p:tgtEl>
                                          <p:spTgt spid="97"/>
                                        </p:tgtEl>
                                        <p:attrNameLst>
                                          <p:attrName>ppt_x</p:attrName>
                                        </p:attrNameLst>
                                      </p:cBhvr>
                                      <p:tavLst>
                                        <p:tav tm="0">
                                          <p:val>
                                            <p:strVal val="#ppt_x"/>
                                          </p:val>
                                        </p:tav>
                                        <p:tav tm="100000">
                                          <p:val>
                                            <p:strVal val="#ppt_x"/>
                                          </p:val>
                                        </p:tav>
                                      </p:tavLst>
                                    </p:anim>
                                    <p:anim calcmode="lin" valueType="num">
                                      <p:cBhvr additive="base">
                                        <p:cTn dur="500" fill="hold" id="57"/>
                                        <p:tgtEl>
                                          <p:spTgt spid="97"/>
                                        </p:tgtEl>
                                        <p:attrNameLst>
                                          <p:attrName>ppt_y</p:attrName>
                                        </p:attrNameLst>
                                      </p:cBhvr>
                                      <p:tavLst>
                                        <p:tav tm="0">
                                          <p:val>
                                            <p:strVal val="1+#ppt_h/2"/>
                                          </p:val>
                                        </p:tav>
                                        <p:tav tm="100000">
                                          <p:val>
                                            <p:strVal val="#ppt_y"/>
                                          </p:val>
                                        </p:tav>
                                      </p:tavLst>
                                    </p:anim>
                                  </p:childTnLst>
                                </p:cTn>
                              </p:par>
                            </p:childTnLst>
                          </p:cTn>
                        </p:par>
                        <p:par>
                          <p:cTn fill="hold" id="58" nodeType="afterGroup">
                            <p:stCondLst>
                              <p:cond delay="3750"/>
                            </p:stCondLst>
                            <p:childTnLst>
                              <p:par>
                                <p:cTn fill="hold" id="59" nodeType="afterEffect" presetClass="entr" presetID="2" presetSubtype="4">
                                  <p:stCondLst>
                                    <p:cond delay="0"/>
                                  </p:stCondLst>
                                  <p:childTnLst>
                                    <p:set>
                                      <p:cBhvr>
                                        <p:cTn dur="1" fill="hold" id="60">
                                          <p:stCondLst>
                                            <p:cond delay="0"/>
                                          </p:stCondLst>
                                        </p:cTn>
                                        <p:tgtEl>
                                          <p:spTgt spid="102"/>
                                        </p:tgtEl>
                                        <p:attrNameLst>
                                          <p:attrName>style.visibility</p:attrName>
                                        </p:attrNameLst>
                                      </p:cBhvr>
                                      <p:to>
                                        <p:strVal val="visible"/>
                                      </p:to>
                                    </p:set>
                                    <p:anim calcmode="lin" valueType="num">
                                      <p:cBhvr additive="base">
                                        <p:cTn dur="500" fill="hold" id="61"/>
                                        <p:tgtEl>
                                          <p:spTgt spid="102"/>
                                        </p:tgtEl>
                                        <p:attrNameLst>
                                          <p:attrName>ppt_x</p:attrName>
                                        </p:attrNameLst>
                                      </p:cBhvr>
                                      <p:tavLst>
                                        <p:tav tm="0">
                                          <p:val>
                                            <p:strVal val="#ppt_x"/>
                                          </p:val>
                                        </p:tav>
                                        <p:tav tm="100000">
                                          <p:val>
                                            <p:strVal val="#ppt_x"/>
                                          </p:val>
                                        </p:tav>
                                      </p:tavLst>
                                    </p:anim>
                                    <p:anim calcmode="lin" valueType="num">
                                      <p:cBhvr additive="base">
                                        <p:cTn dur="500" fill="hold" id="62"/>
                                        <p:tgtEl>
                                          <p:spTgt spid="102"/>
                                        </p:tgtEl>
                                        <p:attrNameLst>
                                          <p:attrName>ppt_y</p:attrName>
                                        </p:attrNameLst>
                                      </p:cBhvr>
                                      <p:tavLst>
                                        <p:tav tm="0">
                                          <p:val>
                                            <p:strVal val="1+#ppt_h/2"/>
                                          </p:val>
                                        </p:tav>
                                        <p:tav tm="100000">
                                          <p:val>
                                            <p:strVal val="#ppt_y"/>
                                          </p:val>
                                        </p:tav>
                                      </p:tavLst>
                                    </p:anim>
                                  </p:childTnLst>
                                </p:cTn>
                              </p:par>
                            </p:childTnLst>
                          </p:cTn>
                        </p:par>
                        <p:par>
                          <p:cTn fill="hold" id="63" nodeType="afterGroup">
                            <p:stCondLst>
                              <p:cond delay="4250"/>
                            </p:stCondLst>
                            <p:childTnLst>
                              <p:par>
                                <p:cTn fill="hold" id="64" nodeType="afterEffect" presetClass="entr" presetID="2" presetSubtype="4">
                                  <p:stCondLst>
                                    <p:cond delay="0"/>
                                  </p:stCondLst>
                                  <p:childTnLst>
                                    <p:set>
                                      <p:cBhvr>
                                        <p:cTn dur="1" fill="hold" id="65">
                                          <p:stCondLst>
                                            <p:cond delay="0"/>
                                          </p:stCondLst>
                                        </p:cTn>
                                        <p:tgtEl>
                                          <p:spTgt spid="107"/>
                                        </p:tgtEl>
                                        <p:attrNameLst>
                                          <p:attrName>style.visibility</p:attrName>
                                        </p:attrNameLst>
                                      </p:cBhvr>
                                      <p:to>
                                        <p:strVal val="visible"/>
                                      </p:to>
                                    </p:set>
                                    <p:anim calcmode="lin" valueType="num">
                                      <p:cBhvr additive="base">
                                        <p:cTn dur="500" fill="hold" id="66"/>
                                        <p:tgtEl>
                                          <p:spTgt spid="107"/>
                                        </p:tgtEl>
                                        <p:attrNameLst>
                                          <p:attrName>ppt_x</p:attrName>
                                        </p:attrNameLst>
                                      </p:cBhvr>
                                      <p:tavLst>
                                        <p:tav tm="0">
                                          <p:val>
                                            <p:strVal val="#ppt_x"/>
                                          </p:val>
                                        </p:tav>
                                        <p:tav tm="100000">
                                          <p:val>
                                            <p:strVal val="#ppt_x"/>
                                          </p:val>
                                        </p:tav>
                                      </p:tavLst>
                                    </p:anim>
                                    <p:anim calcmode="lin" valueType="num">
                                      <p:cBhvr additive="base">
                                        <p:cTn dur="500" fill="hold" id="67"/>
                                        <p:tgtEl>
                                          <p:spTgt spid="107"/>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9"/>
      <p:bldP grpId="0" spid="50"/>
      <p:bldP grpId="0" spid="51"/>
      <p:bldP grpId="0" spid="55"/>
      <p:bldP grpId="0" spid="81"/>
      <p:bldP grpId="0" spid="115"/>
    </p:bldLst>
  </p:timing>
</p:sld>
</file>

<file path=ppt/slides/slide2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91" name="TextBox 90"/>
          <p:cNvSpPr txBox="1"/>
          <p:nvPr/>
        </p:nvSpPr>
        <p:spPr>
          <a:xfrm>
            <a:off x="4770648" y="188640"/>
            <a:ext cx="2623083" cy="457200"/>
          </a:xfrm>
          <a:prstGeom prst="rect">
            <a:avLst/>
          </a:prstGeom>
          <a:noFill/>
        </p:spPr>
        <p:txBody>
          <a:bodyPr rtlCol="0" wrap="square">
            <a:spAutoFit/>
          </a:bodyPr>
          <a:lstStyle/>
          <a:p>
            <a:pPr algn="ctr"/>
            <a:r>
              <a:rPr altLang="en-US" b="1" lang="zh-CN" sz="2400">
                <a:solidFill>
                  <a:schemeClr val="tx1">
                    <a:lumMod val="50000"/>
                    <a:lumOff val="50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总体计划思路</a:t>
            </a:r>
          </a:p>
        </p:txBody>
      </p:sp>
      <p:cxnSp>
        <p:nvCxnSpPr>
          <p:cNvPr id="95" name="直接连接符 94"/>
          <p:cNvCxnSpPr/>
          <p:nvPr/>
        </p:nvCxnSpPr>
        <p:spPr>
          <a:xfrm>
            <a:off x="7393731" y="419473"/>
            <a:ext cx="446449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a:off x="336947" y="423828"/>
            <a:ext cx="439248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a:off x="7393731" y="476672"/>
            <a:ext cx="4464496"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a:off x="336947" y="481027"/>
            <a:ext cx="4392488"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2" name="组合 11"/>
          <p:cNvGrpSpPr/>
          <p:nvPr/>
        </p:nvGrpSpPr>
        <p:grpSpPr>
          <a:xfrm>
            <a:off x="2390911" y="3979099"/>
            <a:ext cx="1585543" cy="1585543"/>
            <a:chOff x="1705099" y="2564904"/>
            <a:chExt cx="1800200" cy="1800200"/>
          </a:xfrm>
        </p:grpSpPr>
        <p:sp>
          <p:nvSpPr>
            <p:cNvPr id="13" name="椭圆 12"/>
            <p:cNvSpPr/>
            <p:nvPr/>
          </p:nvSpPr>
          <p:spPr>
            <a:xfrm>
              <a:off x="1705099" y="2564904"/>
              <a:ext cx="1800200" cy="1800200"/>
            </a:xfrm>
            <a:prstGeom prst="ellipse">
              <a:avLst/>
            </a:prstGeom>
            <a:solidFill>
              <a:srgbClr val="405F8F"/>
            </a:solidFill>
            <a:ln>
              <a:noFill/>
            </a:ln>
            <a:effectLst>
              <a:outerShdw algn="tl" blurRad="444500" dir="2700000" dist="889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14" name="椭圆 13"/>
            <p:cNvSpPr/>
            <p:nvPr/>
          </p:nvSpPr>
          <p:spPr>
            <a:xfrm>
              <a:off x="1853307" y="2713112"/>
              <a:ext cx="1503784" cy="1503784"/>
            </a:xfrm>
            <a:prstGeom prst="ellipse">
              <a:avLst/>
            </a:prstGeom>
            <a:blipFill>
              <a:blip r:embed="rId3"/>
              <a:stretch>
                <a:fillRect/>
              </a:stretch>
            </a:blip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grpSp>
      <p:sp>
        <p:nvSpPr>
          <p:cNvPr id="15" name="TextBox 14"/>
          <p:cNvSpPr txBox="1"/>
          <p:nvPr/>
        </p:nvSpPr>
        <p:spPr>
          <a:xfrm>
            <a:off x="2430354" y="4356372"/>
            <a:ext cx="1443297" cy="822960"/>
          </a:xfrm>
          <a:prstGeom prst="rect">
            <a:avLst/>
          </a:prstGeom>
          <a:noFill/>
        </p:spPr>
        <p:txBody>
          <a:bodyPr rtlCol="0" wrap="square">
            <a:spAutoFit/>
          </a:bodyPr>
          <a:lstStyle/>
          <a:p>
            <a:pPr algn="ctr"/>
            <a:r>
              <a:rPr altLang="en-US" b="1" lang="zh-CN" sz="2400">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添加</a:t>
            </a:r>
          </a:p>
          <a:p>
            <a:pPr algn="ctr"/>
            <a:r>
              <a:rPr altLang="en-US" b="1" lang="zh-CN" sz="2400">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标题</a:t>
            </a:r>
          </a:p>
        </p:txBody>
      </p:sp>
      <p:grpSp>
        <p:nvGrpSpPr>
          <p:cNvPr id="16" name="组合 15"/>
          <p:cNvGrpSpPr/>
          <p:nvPr/>
        </p:nvGrpSpPr>
        <p:grpSpPr>
          <a:xfrm>
            <a:off x="4297387" y="3991398"/>
            <a:ext cx="1585543" cy="1585543"/>
            <a:chOff x="1705099" y="2564904"/>
            <a:chExt cx="1800200" cy="1800200"/>
          </a:xfrm>
        </p:grpSpPr>
        <p:sp>
          <p:nvSpPr>
            <p:cNvPr id="17" name="椭圆 16"/>
            <p:cNvSpPr/>
            <p:nvPr/>
          </p:nvSpPr>
          <p:spPr>
            <a:xfrm>
              <a:off x="1705099" y="2564904"/>
              <a:ext cx="1800200" cy="1800200"/>
            </a:xfrm>
            <a:prstGeom prst="ellipse">
              <a:avLst/>
            </a:prstGeom>
            <a:solidFill>
              <a:srgbClr val="405F8F"/>
            </a:solidFill>
            <a:ln>
              <a:noFill/>
            </a:ln>
            <a:effectLst>
              <a:outerShdw algn="tl" blurRad="444500" dir="2700000" dist="889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18" name="椭圆 17"/>
            <p:cNvSpPr/>
            <p:nvPr/>
          </p:nvSpPr>
          <p:spPr>
            <a:xfrm>
              <a:off x="1853307" y="2713112"/>
              <a:ext cx="1503784" cy="1503784"/>
            </a:xfrm>
            <a:prstGeom prst="ellipse">
              <a:avLst/>
            </a:prstGeom>
            <a:blipFill>
              <a:blip r:embed="rId3"/>
              <a:stretch>
                <a:fillRect/>
              </a:stretch>
            </a:blip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grpSp>
      <p:sp>
        <p:nvSpPr>
          <p:cNvPr id="19" name="TextBox 18"/>
          <p:cNvSpPr txBox="1"/>
          <p:nvPr/>
        </p:nvSpPr>
        <p:spPr>
          <a:xfrm>
            <a:off x="4336829" y="4368671"/>
            <a:ext cx="1443297" cy="822960"/>
          </a:xfrm>
          <a:prstGeom prst="rect">
            <a:avLst/>
          </a:prstGeom>
          <a:noFill/>
        </p:spPr>
        <p:txBody>
          <a:bodyPr rtlCol="0" wrap="square">
            <a:spAutoFit/>
          </a:bodyPr>
          <a:lstStyle/>
          <a:p>
            <a:pPr algn="ctr"/>
            <a:r>
              <a:rPr altLang="en-US" b="1" lang="zh-CN" sz="2400">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添加</a:t>
            </a:r>
          </a:p>
          <a:p>
            <a:pPr algn="ctr"/>
            <a:r>
              <a:rPr altLang="en-US" b="1" lang="zh-CN" sz="2400">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标题</a:t>
            </a:r>
          </a:p>
        </p:txBody>
      </p:sp>
      <p:grpSp>
        <p:nvGrpSpPr>
          <p:cNvPr id="20" name="组合 19"/>
          <p:cNvGrpSpPr/>
          <p:nvPr/>
        </p:nvGrpSpPr>
        <p:grpSpPr>
          <a:xfrm>
            <a:off x="6205968" y="3991398"/>
            <a:ext cx="1585543" cy="1585543"/>
            <a:chOff x="1705099" y="2564904"/>
            <a:chExt cx="1800200" cy="1800200"/>
          </a:xfrm>
        </p:grpSpPr>
        <p:sp>
          <p:nvSpPr>
            <p:cNvPr id="21" name="椭圆 20"/>
            <p:cNvSpPr/>
            <p:nvPr/>
          </p:nvSpPr>
          <p:spPr>
            <a:xfrm>
              <a:off x="1705099" y="2564904"/>
              <a:ext cx="1800200" cy="1800200"/>
            </a:xfrm>
            <a:prstGeom prst="ellipse">
              <a:avLst/>
            </a:prstGeom>
            <a:solidFill>
              <a:srgbClr val="405F8F"/>
            </a:solidFill>
            <a:ln>
              <a:noFill/>
            </a:ln>
            <a:effectLst>
              <a:outerShdw algn="tl" blurRad="444500" dir="2700000" dist="889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22" name="椭圆 21"/>
            <p:cNvSpPr/>
            <p:nvPr/>
          </p:nvSpPr>
          <p:spPr>
            <a:xfrm>
              <a:off x="1853307" y="2713112"/>
              <a:ext cx="1503784" cy="1503784"/>
            </a:xfrm>
            <a:prstGeom prst="ellipse">
              <a:avLst/>
            </a:prstGeom>
            <a:blipFill>
              <a:blip r:embed="rId3"/>
              <a:stretch>
                <a:fillRect/>
              </a:stretch>
            </a:blip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grpSp>
      <p:sp>
        <p:nvSpPr>
          <p:cNvPr id="23" name="TextBox 22"/>
          <p:cNvSpPr txBox="1"/>
          <p:nvPr/>
        </p:nvSpPr>
        <p:spPr>
          <a:xfrm>
            <a:off x="6245411" y="4368671"/>
            <a:ext cx="1443297" cy="822960"/>
          </a:xfrm>
          <a:prstGeom prst="rect">
            <a:avLst/>
          </a:prstGeom>
          <a:noFill/>
        </p:spPr>
        <p:txBody>
          <a:bodyPr rtlCol="0" wrap="square">
            <a:spAutoFit/>
          </a:bodyPr>
          <a:lstStyle/>
          <a:p>
            <a:pPr algn="ctr"/>
            <a:r>
              <a:rPr altLang="en-US" b="1" lang="zh-CN" sz="2400">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添加</a:t>
            </a:r>
          </a:p>
          <a:p>
            <a:pPr algn="ctr"/>
            <a:r>
              <a:rPr altLang="en-US" b="1" lang="zh-CN" sz="2400">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标题</a:t>
            </a:r>
          </a:p>
        </p:txBody>
      </p:sp>
      <p:grpSp>
        <p:nvGrpSpPr>
          <p:cNvPr id="24" name="组合 23"/>
          <p:cNvGrpSpPr/>
          <p:nvPr/>
        </p:nvGrpSpPr>
        <p:grpSpPr>
          <a:xfrm>
            <a:off x="8112444" y="4003697"/>
            <a:ext cx="1585543" cy="1585543"/>
            <a:chOff x="1705099" y="2564904"/>
            <a:chExt cx="1800200" cy="1800200"/>
          </a:xfrm>
        </p:grpSpPr>
        <p:sp>
          <p:nvSpPr>
            <p:cNvPr id="25" name="椭圆 24"/>
            <p:cNvSpPr/>
            <p:nvPr/>
          </p:nvSpPr>
          <p:spPr>
            <a:xfrm>
              <a:off x="1705099" y="2564904"/>
              <a:ext cx="1800200" cy="1800200"/>
            </a:xfrm>
            <a:prstGeom prst="ellipse">
              <a:avLst/>
            </a:prstGeom>
            <a:solidFill>
              <a:srgbClr val="405F8F"/>
            </a:solidFill>
            <a:ln>
              <a:noFill/>
            </a:ln>
            <a:effectLst>
              <a:outerShdw algn="tl" blurRad="444500" dir="2700000" dist="889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26" name="椭圆 25"/>
            <p:cNvSpPr/>
            <p:nvPr/>
          </p:nvSpPr>
          <p:spPr>
            <a:xfrm>
              <a:off x="1853307" y="2713112"/>
              <a:ext cx="1503784" cy="1503784"/>
            </a:xfrm>
            <a:prstGeom prst="ellipse">
              <a:avLst/>
            </a:prstGeom>
            <a:blipFill>
              <a:blip r:embed="rId3"/>
              <a:stretch>
                <a:fillRect/>
              </a:stretch>
            </a:blip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grpSp>
      <p:sp>
        <p:nvSpPr>
          <p:cNvPr id="27" name="TextBox 26"/>
          <p:cNvSpPr txBox="1"/>
          <p:nvPr/>
        </p:nvSpPr>
        <p:spPr>
          <a:xfrm>
            <a:off x="8151887" y="4380971"/>
            <a:ext cx="1443297" cy="822960"/>
          </a:xfrm>
          <a:prstGeom prst="rect">
            <a:avLst/>
          </a:prstGeom>
          <a:noFill/>
        </p:spPr>
        <p:txBody>
          <a:bodyPr rtlCol="0" wrap="square">
            <a:spAutoFit/>
          </a:bodyPr>
          <a:lstStyle/>
          <a:p>
            <a:pPr algn="ctr"/>
            <a:r>
              <a:rPr altLang="en-US" b="1" lang="zh-CN" sz="2400">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添加</a:t>
            </a:r>
          </a:p>
          <a:p>
            <a:pPr algn="ctr"/>
            <a:r>
              <a:rPr altLang="en-US" b="1" lang="zh-CN" sz="2400">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标题</a:t>
            </a:r>
          </a:p>
        </p:txBody>
      </p:sp>
      <p:sp>
        <p:nvSpPr>
          <p:cNvPr id="28" name="Freeform 12"/>
          <p:cNvSpPr/>
          <p:nvPr/>
        </p:nvSpPr>
        <p:spPr bwMode="auto">
          <a:xfrm>
            <a:off x="2137147" y="1732981"/>
            <a:ext cx="528638" cy="530225"/>
          </a:xfrm>
          <a:custGeom>
            <a:gdLst>
              <a:gd fmla="*/ 0 w 1446" name="T0"/>
              <a:gd fmla="*/ 0 h 1446" name="T1"/>
              <a:gd fmla="*/ 1446 w 1446" name="T2"/>
              <a:gd fmla="*/ 0 h 1446" name="T3"/>
              <a:gd fmla="*/ 1446 w 1446" name="T4"/>
              <a:gd fmla="*/ 458 h 1446" name="T5"/>
              <a:gd fmla="*/ 438 w 1446" name="T6"/>
              <a:gd fmla="*/ 458 h 1446" name="T7"/>
              <a:gd fmla="*/ 438 w 1446" name="T8"/>
              <a:gd fmla="*/ 1446 h 1446" name="T9"/>
              <a:gd fmla="*/ 0 w 1446" name="T10"/>
              <a:gd fmla="*/ 1446 h 1446" name="T11"/>
              <a:gd fmla="*/ 0 w 1446" name="T12"/>
              <a:gd fmla="*/ 0 h 1446" name="T13"/>
            </a:gdLst>
            <a:cxnLst>
              <a:cxn ang="0">
                <a:pos x="T0" y="T1"/>
              </a:cxn>
              <a:cxn ang="0">
                <a:pos x="T2" y="T3"/>
              </a:cxn>
              <a:cxn ang="0">
                <a:pos x="T4" y="T5"/>
              </a:cxn>
              <a:cxn ang="0">
                <a:pos x="T6" y="T7"/>
              </a:cxn>
              <a:cxn ang="0">
                <a:pos x="T8" y="T9"/>
              </a:cxn>
              <a:cxn ang="0">
                <a:pos x="T10" y="T11"/>
              </a:cxn>
              <a:cxn ang="0">
                <a:pos x="T12" y="T13"/>
              </a:cxn>
            </a:cxnLst>
            <a:rect b="b" l="0" r="r" t="0"/>
            <a:pathLst>
              <a:path h="1446" w="1446">
                <a:moveTo>
                  <a:pt x="0" y="0"/>
                </a:moveTo>
                <a:lnTo>
                  <a:pt x="1446" y="0"/>
                </a:lnTo>
                <a:lnTo>
                  <a:pt x="1446" y="458"/>
                </a:lnTo>
                <a:lnTo>
                  <a:pt x="438" y="458"/>
                </a:lnTo>
                <a:lnTo>
                  <a:pt x="438" y="1446"/>
                </a:lnTo>
                <a:lnTo>
                  <a:pt x="0" y="1446"/>
                </a:lnTo>
                <a:lnTo>
                  <a:pt x="0" y="0"/>
                </a:lnTo>
                <a:close/>
              </a:path>
            </a:pathLst>
          </a:custGeom>
          <a:solidFill>
            <a:srgbClr val="405F8F"/>
          </a:solidFill>
          <a:ln>
            <a:noFill/>
          </a:ln>
        </p:spPr>
        <p:txBody>
          <a:bodyPr/>
          <a:lstStyle/>
          <a:p>
            <a:endParaRPr altLang="en-US" lang="zh-CN">
              <a:solidFill>
                <a:schemeClr val="tx1">
                  <a:lumMod val="50000"/>
                  <a:lumOff val="50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29" name="Freeform 12"/>
          <p:cNvSpPr/>
          <p:nvPr/>
        </p:nvSpPr>
        <p:spPr bwMode="auto">
          <a:xfrm flipH="1" flipV="1">
            <a:off x="9409955" y="2885109"/>
            <a:ext cx="528638" cy="530225"/>
          </a:xfrm>
          <a:custGeom>
            <a:gdLst>
              <a:gd fmla="*/ 0 w 1446" name="T0"/>
              <a:gd fmla="*/ 0 h 1446" name="T1"/>
              <a:gd fmla="*/ 1446 w 1446" name="T2"/>
              <a:gd fmla="*/ 0 h 1446" name="T3"/>
              <a:gd fmla="*/ 1446 w 1446" name="T4"/>
              <a:gd fmla="*/ 458 h 1446" name="T5"/>
              <a:gd fmla="*/ 438 w 1446" name="T6"/>
              <a:gd fmla="*/ 458 h 1446" name="T7"/>
              <a:gd fmla="*/ 438 w 1446" name="T8"/>
              <a:gd fmla="*/ 1446 h 1446" name="T9"/>
              <a:gd fmla="*/ 0 w 1446" name="T10"/>
              <a:gd fmla="*/ 1446 h 1446" name="T11"/>
              <a:gd fmla="*/ 0 w 1446" name="T12"/>
              <a:gd fmla="*/ 0 h 1446" name="T13"/>
            </a:gdLst>
            <a:cxnLst>
              <a:cxn ang="0">
                <a:pos x="T0" y="T1"/>
              </a:cxn>
              <a:cxn ang="0">
                <a:pos x="T2" y="T3"/>
              </a:cxn>
              <a:cxn ang="0">
                <a:pos x="T4" y="T5"/>
              </a:cxn>
              <a:cxn ang="0">
                <a:pos x="T6" y="T7"/>
              </a:cxn>
              <a:cxn ang="0">
                <a:pos x="T8" y="T9"/>
              </a:cxn>
              <a:cxn ang="0">
                <a:pos x="T10" y="T11"/>
              </a:cxn>
              <a:cxn ang="0">
                <a:pos x="T12" y="T13"/>
              </a:cxn>
            </a:cxnLst>
            <a:rect b="b" l="0" r="r" t="0"/>
            <a:pathLst>
              <a:path h="1446" w="1446">
                <a:moveTo>
                  <a:pt x="0" y="0"/>
                </a:moveTo>
                <a:lnTo>
                  <a:pt x="1446" y="0"/>
                </a:lnTo>
                <a:lnTo>
                  <a:pt x="1446" y="458"/>
                </a:lnTo>
                <a:lnTo>
                  <a:pt x="438" y="458"/>
                </a:lnTo>
                <a:lnTo>
                  <a:pt x="438" y="1446"/>
                </a:lnTo>
                <a:lnTo>
                  <a:pt x="0" y="1446"/>
                </a:lnTo>
                <a:lnTo>
                  <a:pt x="0" y="0"/>
                </a:lnTo>
                <a:close/>
              </a:path>
            </a:pathLst>
          </a:custGeom>
          <a:solidFill>
            <a:srgbClr val="405F8F"/>
          </a:solidFill>
          <a:ln>
            <a:noFill/>
          </a:ln>
        </p:spPr>
        <p:txBody>
          <a:bodyPr/>
          <a:lstStyle/>
          <a:p>
            <a:endParaRPr altLang="en-US" lang="zh-CN">
              <a:solidFill>
                <a:schemeClr val="tx1">
                  <a:lumMod val="50000"/>
                  <a:lumOff val="50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30" name="矩形 29"/>
          <p:cNvSpPr/>
          <p:nvPr/>
        </p:nvSpPr>
        <p:spPr>
          <a:xfrm>
            <a:off x="2233415" y="1831158"/>
            <a:ext cx="7608588" cy="1512168"/>
          </a:xfrm>
          <a:prstGeom prst="rect">
            <a:avLst/>
          </a:prstGeom>
          <a:noFill/>
          <a:ln w="9525">
            <a:solidFill>
              <a:srgbClr val="405F8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31" name="矩形 30"/>
          <p:cNvSpPr>
            <a:spLocks noChangeArrowheads="1"/>
          </p:cNvSpPr>
          <p:nvPr/>
        </p:nvSpPr>
        <p:spPr bwMode="auto">
          <a:xfrm>
            <a:off x="2641202" y="2102356"/>
            <a:ext cx="6912769" cy="11155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lnSpc>
                <a:spcPct val="120000"/>
              </a:lnSpc>
              <a:spcBef>
                <a:spcPct val="0"/>
              </a:spcBef>
              <a:buNone/>
            </a:pPr>
            <a:r>
              <a:rPr altLang="en-US" lang="zh-CN" sz="1400">
                <a:solidFill>
                  <a:schemeClr val="tx1">
                    <a:lumMod val="50000"/>
                    <a:lumOff val="50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在此录入上述图表的综合说明，在此录入上述图表的综合描述说明。在此录入上述图表的综合说明，在此录入上述图表的综合描述说明。在此录入上述图表的综合说明，在此录入上述图表的综合描述说明。在此录入上述图表的综合说明，在此录入上述图表的综合描述说明。</a:t>
            </a:r>
          </a:p>
        </p:txBody>
      </p:sp>
    </p:spTree>
  </p:cSld>
  <p:clrMapOvr>
    <a:masterClrMapping/>
  </p:clrMapOvr>
  <mc:AlternateContent>
    <mc:Choice Requires="p14">
      <p:transition p14:dur="1400" spd="slow">
        <p14:ripp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1" presetSubtype="0">
                                  <p:stCondLst>
                                    <p:cond delay="0"/>
                                  </p:stCondLst>
                                  <p:iterate type="lt">
                                    <p:tmPct val="10000"/>
                                  </p:iterate>
                                  <p:childTnLst>
                                    <p:set>
                                      <p:cBhvr>
                                        <p:cTn dur="1" fill="hold" id="6">
                                          <p:stCondLst>
                                            <p:cond delay="0"/>
                                          </p:stCondLst>
                                        </p:cTn>
                                        <p:tgtEl>
                                          <p:spTgt spid="91"/>
                                        </p:tgtEl>
                                        <p:attrNameLst>
                                          <p:attrName>style.visibility</p:attrName>
                                        </p:attrNameLst>
                                      </p:cBhvr>
                                      <p:to>
                                        <p:strVal val="visible"/>
                                      </p:to>
                                    </p:set>
                                    <p:anim calcmode="lin" valueType="num">
                                      <p:cBhvr>
                                        <p:cTn dur="500" fill="hold" id="7"/>
                                        <p:tgtEl>
                                          <p:spTgt spid="91"/>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
                                        <p:tgtEl>
                                          <p:spTgt spid="91"/>
                                        </p:tgtEl>
                                        <p:attrNameLst>
                                          <p:attrName>ppt_y</p:attrName>
                                        </p:attrNameLst>
                                      </p:cBhvr>
                                      <p:tavLst>
                                        <p:tav tm="0">
                                          <p:val>
                                            <p:strVal val="#ppt_y"/>
                                          </p:val>
                                        </p:tav>
                                        <p:tav tm="100000">
                                          <p:val>
                                            <p:strVal val="#ppt_y"/>
                                          </p:val>
                                        </p:tav>
                                      </p:tavLst>
                                    </p:anim>
                                    <p:anim calcmode="lin" valueType="num">
                                      <p:cBhvr>
                                        <p:cTn dur="500" fill="hold" id="9"/>
                                        <p:tgtEl>
                                          <p:spTgt spid="91"/>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
                                        <p:tgtEl>
                                          <p:spTgt spid="91"/>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1" tmFilter="0,0; .5, 1; 1, 1"/>
                                        <p:tgtEl>
                                          <p:spTgt spid="91"/>
                                        </p:tgtEl>
                                      </p:cBhvr>
                                    </p:animEffect>
                                  </p:childTnLst>
                                </p:cTn>
                              </p:par>
                              <p:par>
                                <p:cTn fill="hold" id="12" nodeType="withEffect" presetClass="entr" presetID="2" presetSubtype="8">
                                  <p:stCondLst>
                                    <p:cond delay="250"/>
                                  </p:stCondLst>
                                  <p:childTnLst>
                                    <p:set>
                                      <p:cBhvr>
                                        <p:cTn dur="1" fill="hold" id="13">
                                          <p:stCondLst>
                                            <p:cond delay="0"/>
                                          </p:stCondLst>
                                        </p:cTn>
                                        <p:tgtEl>
                                          <p:spTgt spid="98"/>
                                        </p:tgtEl>
                                        <p:attrNameLst>
                                          <p:attrName>style.visibility</p:attrName>
                                        </p:attrNameLst>
                                      </p:cBhvr>
                                      <p:to>
                                        <p:strVal val="visible"/>
                                      </p:to>
                                    </p:set>
                                    <p:anim calcmode="lin" valueType="num">
                                      <p:cBhvr additive="base">
                                        <p:cTn dur="500" fill="hold" id="14"/>
                                        <p:tgtEl>
                                          <p:spTgt spid="98"/>
                                        </p:tgtEl>
                                        <p:attrNameLst>
                                          <p:attrName>ppt_x</p:attrName>
                                        </p:attrNameLst>
                                      </p:cBhvr>
                                      <p:tavLst>
                                        <p:tav tm="0">
                                          <p:val>
                                            <p:strVal val="0-#ppt_w/2"/>
                                          </p:val>
                                        </p:tav>
                                        <p:tav tm="100000">
                                          <p:val>
                                            <p:strVal val="#ppt_x"/>
                                          </p:val>
                                        </p:tav>
                                      </p:tavLst>
                                    </p:anim>
                                    <p:anim calcmode="lin" valueType="num">
                                      <p:cBhvr additive="base">
                                        <p:cTn dur="500" fill="hold" id="15"/>
                                        <p:tgtEl>
                                          <p:spTgt spid="98"/>
                                        </p:tgtEl>
                                        <p:attrNameLst>
                                          <p:attrName>ppt_y</p:attrName>
                                        </p:attrNameLst>
                                      </p:cBhvr>
                                      <p:tavLst>
                                        <p:tav tm="0">
                                          <p:val>
                                            <p:strVal val="#ppt_y"/>
                                          </p:val>
                                        </p:tav>
                                        <p:tav tm="100000">
                                          <p:val>
                                            <p:strVal val="#ppt_y"/>
                                          </p:val>
                                        </p:tav>
                                      </p:tavLst>
                                    </p:anim>
                                  </p:childTnLst>
                                </p:cTn>
                              </p:par>
                              <p:par>
                                <p:cTn fill="hold" id="16" nodeType="withEffect" presetClass="entr" presetID="2" presetSubtype="2">
                                  <p:stCondLst>
                                    <p:cond delay="250"/>
                                  </p:stCondLst>
                                  <p:childTnLst>
                                    <p:set>
                                      <p:cBhvr>
                                        <p:cTn dur="1" fill="hold" id="17">
                                          <p:stCondLst>
                                            <p:cond delay="0"/>
                                          </p:stCondLst>
                                        </p:cTn>
                                        <p:tgtEl>
                                          <p:spTgt spid="95"/>
                                        </p:tgtEl>
                                        <p:attrNameLst>
                                          <p:attrName>style.visibility</p:attrName>
                                        </p:attrNameLst>
                                      </p:cBhvr>
                                      <p:to>
                                        <p:strVal val="visible"/>
                                      </p:to>
                                    </p:set>
                                    <p:anim calcmode="lin" valueType="num">
                                      <p:cBhvr additive="base">
                                        <p:cTn dur="500" fill="hold" id="18"/>
                                        <p:tgtEl>
                                          <p:spTgt spid="95"/>
                                        </p:tgtEl>
                                        <p:attrNameLst>
                                          <p:attrName>ppt_x</p:attrName>
                                        </p:attrNameLst>
                                      </p:cBhvr>
                                      <p:tavLst>
                                        <p:tav tm="0">
                                          <p:val>
                                            <p:strVal val="1+#ppt_w/2"/>
                                          </p:val>
                                        </p:tav>
                                        <p:tav tm="100000">
                                          <p:val>
                                            <p:strVal val="#ppt_x"/>
                                          </p:val>
                                        </p:tav>
                                      </p:tavLst>
                                    </p:anim>
                                    <p:anim calcmode="lin" valueType="num">
                                      <p:cBhvr additive="base">
                                        <p:cTn dur="500" fill="hold" id="19"/>
                                        <p:tgtEl>
                                          <p:spTgt spid="95"/>
                                        </p:tgtEl>
                                        <p:attrNameLst>
                                          <p:attrName>ppt_y</p:attrName>
                                        </p:attrNameLst>
                                      </p:cBhvr>
                                      <p:tavLst>
                                        <p:tav tm="0">
                                          <p:val>
                                            <p:strVal val="#ppt_y"/>
                                          </p:val>
                                        </p:tav>
                                        <p:tav tm="100000">
                                          <p:val>
                                            <p:strVal val="#ppt_y"/>
                                          </p:val>
                                        </p:tav>
                                      </p:tavLst>
                                    </p:anim>
                                  </p:childTnLst>
                                </p:cTn>
                              </p:par>
                              <p:par>
                                <p:cTn fill="hold" id="20" nodeType="withEffect" presetClass="entr" presetID="2" presetSubtype="8">
                                  <p:stCondLst>
                                    <p:cond delay="250"/>
                                  </p:stCondLst>
                                  <p:childTnLst>
                                    <p:set>
                                      <p:cBhvr>
                                        <p:cTn dur="1" fill="hold" id="21">
                                          <p:stCondLst>
                                            <p:cond delay="0"/>
                                          </p:stCondLst>
                                        </p:cTn>
                                        <p:tgtEl>
                                          <p:spTgt spid="102"/>
                                        </p:tgtEl>
                                        <p:attrNameLst>
                                          <p:attrName>style.visibility</p:attrName>
                                        </p:attrNameLst>
                                      </p:cBhvr>
                                      <p:to>
                                        <p:strVal val="visible"/>
                                      </p:to>
                                    </p:set>
                                    <p:anim calcmode="lin" valueType="num">
                                      <p:cBhvr additive="base">
                                        <p:cTn dur="500" fill="hold" id="22"/>
                                        <p:tgtEl>
                                          <p:spTgt spid="102"/>
                                        </p:tgtEl>
                                        <p:attrNameLst>
                                          <p:attrName>ppt_x</p:attrName>
                                        </p:attrNameLst>
                                      </p:cBhvr>
                                      <p:tavLst>
                                        <p:tav tm="0">
                                          <p:val>
                                            <p:strVal val="0-#ppt_w/2"/>
                                          </p:val>
                                        </p:tav>
                                        <p:tav tm="100000">
                                          <p:val>
                                            <p:strVal val="#ppt_x"/>
                                          </p:val>
                                        </p:tav>
                                      </p:tavLst>
                                    </p:anim>
                                    <p:anim calcmode="lin" valueType="num">
                                      <p:cBhvr additive="base">
                                        <p:cTn dur="500" fill="hold" id="23"/>
                                        <p:tgtEl>
                                          <p:spTgt spid="102"/>
                                        </p:tgtEl>
                                        <p:attrNameLst>
                                          <p:attrName>ppt_y</p:attrName>
                                        </p:attrNameLst>
                                      </p:cBhvr>
                                      <p:tavLst>
                                        <p:tav tm="0">
                                          <p:val>
                                            <p:strVal val="#ppt_y"/>
                                          </p:val>
                                        </p:tav>
                                        <p:tav tm="100000">
                                          <p:val>
                                            <p:strVal val="#ppt_y"/>
                                          </p:val>
                                        </p:tav>
                                      </p:tavLst>
                                    </p:anim>
                                  </p:childTnLst>
                                </p:cTn>
                              </p:par>
                              <p:par>
                                <p:cTn fill="hold" id="24" nodeType="withEffect" presetClass="entr" presetID="2" presetSubtype="2">
                                  <p:stCondLst>
                                    <p:cond delay="250"/>
                                  </p:stCondLst>
                                  <p:childTnLst>
                                    <p:set>
                                      <p:cBhvr>
                                        <p:cTn dur="1" fill="hold" id="25">
                                          <p:stCondLst>
                                            <p:cond delay="0"/>
                                          </p:stCondLst>
                                        </p:cTn>
                                        <p:tgtEl>
                                          <p:spTgt spid="101"/>
                                        </p:tgtEl>
                                        <p:attrNameLst>
                                          <p:attrName>style.visibility</p:attrName>
                                        </p:attrNameLst>
                                      </p:cBhvr>
                                      <p:to>
                                        <p:strVal val="visible"/>
                                      </p:to>
                                    </p:set>
                                    <p:anim calcmode="lin" valueType="num">
                                      <p:cBhvr additive="base">
                                        <p:cTn dur="500" fill="hold" id="26"/>
                                        <p:tgtEl>
                                          <p:spTgt spid="101"/>
                                        </p:tgtEl>
                                        <p:attrNameLst>
                                          <p:attrName>ppt_x</p:attrName>
                                        </p:attrNameLst>
                                      </p:cBhvr>
                                      <p:tavLst>
                                        <p:tav tm="0">
                                          <p:val>
                                            <p:strVal val="1+#ppt_w/2"/>
                                          </p:val>
                                        </p:tav>
                                        <p:tav tm="100000">
                                          <p:val>
                                            <p:strVal val="#ppt_x"/>
                                          </p:val>
                                        </p:tav>
                                      </p:tavLst>
                                    </p:anim>
                                    <p:anim calcmode="lin" valueType="num">
                                      <p:cBhvr additive="base">
                                        <p:cTn dur="500" fill="hold" id="27"/>
                                        <p:tgtEl>
                                          <p:spTgt spid="101"/>
                                        </p:tgtEl>
                                        <p:attrNameLst>
                                          <p:attrName>ppt_y</p:attrName>
                                        </p:attrNameLst>
                                      </p:cBhvr>
                                      <p:tavLst>
                                        <p:tav tm="0">
                                          <p:val>
                                            <p:strVal val="#ppt_y"/>
                                          </p:val>
                                        </p:tav>
                                        <p:tav tm="100000">
                                          <p:val>
                                            <p:strVal val="#ppt_y"/>
                                          </p:val>
                                        </p:tav>
                                      </p:tavLst>
                                    </p:anim>
                                  </p:childTnLst>
                                </p:cTn>
                              </p:par>
                              <p:par>
                                <p:cTn fill="hold" id="28" nodeType="withEffect" presetClass="entr" presetID="45" presetSubtype="0">
                                  <p:stCondLst>
                                    <p:cond delay="500"/>
                                  </p:stCondLst>
                                  <p:childTnLst>
                                    <p:set>
                                      <p:cBhvr>
                                        <p:cTn dur="1" fill="hold" id="29">
                                          <p:stCondLst>
                                            <p:cond delay="0"/>
                                          </p:stCondLst>
                                        </p:cTn>
                                        <p:tgtEl>
                                          <p:spTgt spid="12"/>
                                        </p:tgtEl>
                                        <p:attrNameLst>
                                          <p:attrName>style.visibility</p:attrName>
                                        </p:attrNameLst>
                                      </p:cBhvr>
                                      <p:to>
                                        <p:strVal val="visible"/>
                                      </p:to>
                                    </p:set>
                                    <p:animEffect filter="fade" transition="in">
                                      <p:cBhvr>
                                        <p:cTn dur="750" id="30"/>
                                        <p:tgtEl>
                                          <p:spTgt spid="12"/>
                                        </p:tgtEl>
                                      </p:cBhvr>
                                    </p:animEffect>
                                    <p:anim calcmode="lin" valueType="num">
                                      <p:cBhvr>
                                        <p:cTn dur="750" fill="hold" id="31"/>
                                        <p:tgtEl>
                                          <p:spTgt spid="12"/>
                                        </p:tgtEl>
                                        <p:attrNameLst>
                                          <p:attrName>ppt_w</p:attrName>
                                        </p:attrNameLst>
                                      </p:cBhvr>
                                      <p:tavLst>
                                        <p:tav fmla="#ppt_w*sin(2.5*pi*$)" tm="0">
                                          <p:val>
                                            <p:fltVal val="0"/>
                                          </p:val>
                                        </p:tav>
                                        <p:tav tm="100000">
                                          <p:val>
                                            <p:fltVal val="1"/>
                                          </p:val>
                                        </p:tav>
                                      </p:tavLst>
                                    </p:anim>
                                    <p:anim calcmode="lin" valueType="num">
                                      <p:cBhvr>
                                        <p:cTn dur="750" fill="hold" id="32"/>
                                        <p:tgtEl>
                                          <p:spTgt spid="12"/>
                                        </p:tgtEl>
                                        <p:attrNameLst>
                                          <p:attrName>ppt_h</p:attrName>
                                        </p:attrNameLst>
                                      </p:cBhvr>
                                      <p:tavLst>
                                        <p:tav tm="0">
                                          <p:val>
                                            <p:strVal val="#ppt_h"/>
                                          </p:val>
                                        </p:tav>
                                        <p:tav tm="100000">
                                          <p:val>
                                            <p:strVal val="#ppt_h"/>
                                          </p:val>
                                        </p:tav>
                                      </p:tavLst>
                                    </p:anim>
                                  </p:childTnLst>
                                </p:cTn>
                              </p:par>
                              <p:par>
                                <p:cTn fill="hold" grpId="0" id="33" nodeType="withEffect" presetClass="entr" presetID="41" presetSubtype="0">
                                  <p:stCondLst>
                                    <p:cond delay="1000"/>
                                  </p:stCondLst>
                                  <p:iterate type="lt">
                                    <p:tmPct val="10000"/>
                                  </p:iterate>
                                  <p:childTnLst>
                                    <p:set>
                                      <p:cBhvr>
                                        <p:cTn dur="1" fill="hold" id="34">
                                          <p:stCondLst>
                                            <p:cond delay="0"/>
                                          </p:stCondLst>
                                        </p:cTn>
                                        <p:tgtEl>
                                          <p:spTgt spid="15"/>
                                        </p:tgtEl>
                                        <p:attrNameLst>
                                          <p:attrName>style.visibility</p:attrName>
                                        </p:attrNameLst>
                                      </p:cBhvr>
                                      <p:to>
                                        <p:strVal val="visible"/>
                                      </p:to>
                                    </p:set>
                                    <p:anim calcmode="lin" valueType="num">
                                      <p:cBhvr>
                                        <p:cTn dur="1000" fill="hold" id="35"/>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dur="1000" fill="hold" id="36"/>
                                        <p:tgtEl>
                                          <p:spTgt spid="15"/>
                                        </p:tgtEl>
                                        <p:attrNameLst>
                                          <p:attrName>ppt_y</p:attrName>
                                        </p:attrNameLst>
                                      </p:cBhvr>
                                      <p:tavLst>
                                        <p:tav tm="0">
                                          <p:val>
                                            <p:strVal val="#ppt_y"/>
                                          </p:val>
                                        </p:tav>
                                        <p:tav tm="100000">
                                          <p:val>
                                            <p:strVal val="#ppt_y"/>
                                          </p:val>
                                        </p:tav>
                                      </p:tavLst>
                                    </p:anim>
                                    <p:anim calcmode="lin" valueType="num">
                                      <p:cBhvr>
                                        <p:cTn dur="1000" fill="hold" id="37"/>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dur="1000" fill="hold" id="38"/>
                                        <p:tgtEl>
                                          <p:spTgt spid="15"/>
                                        </p:tgtEl>
                                        <p:attrNameLst>
                                          <p:attrName>ppt_w</p:attrName>
                                        </p:attrNameLst>
                                      </p:cBhvr>
                                      <p:tavLst>
                                        <p:tav tm="0">
                                          <p:val>
                                            <p:strVal val="#ppt_w/10"/>
                                          </p:val>
                                        </p:tav>
                                        <p:tav tm="50000">
                                          <p:val>
                                            <p:strVal val="#ppt_w+.01"/>
                                          </p:val>
                                        </p:tav>
                                        <p:tav tm="100000">
                                          <p:val>
                                            <p:strVal val="#ppt_w"/>
                                          </p:val>
                                        </p:tav>
                                      </p:tavLst>
                                    </p:anim>
                                    <p:animEffect filter="fade" transition="in">
                                      <p:cBhvr>
                                        <p:cTn dur="1000" id="39" tmFilter="0,0; .5, 1; 1, 1"/>
                                        <p:tgtEl>
                                          <p:spTgt spid="15"/>
                                        </p:tgtEl>
                                      </p:cBhvr>
                                    </p:animEffect>
                                  </p:childTnLst>
                                </p:cTn>
                              </p:par>
                              <p:par>
                                <p:cTn fill="hold" id="40" nodeType="withEffect" presetClass="entr" presetID="45" presetSubtype="0">
                                  <p:stCondLst>
                                    <p:cond delay="500"/>
                                  </p:stCondLst>
                                  <p:childTnLst>
                                    <p:set>
                                      <p:cBhvr>
                                        <p:cTn dur="1" fill="hold" id="41">
                                          <p:stCondLst>
                                            <p:cond delay="0"/>
                                          </p:stCondLst>
                                        </p:cTn>
                                        <p:tgtEl>
                                          <p:spTgt spid="16"/>
                                        </p:tgtEl>
                                        <p:attrNameLst>
                                          <p:attrName>style.visibility</p:attrName>
                                        </p:attrNameLst>
                                      </p:cBhvr>
                                      <p:to>
                                        <p:strVal val="visible"/>
                                      </p:to>
                                    </p:set>
                                    <p:animEffect filter="fade" transition="in">
                                      <p:cBhvr>
                                        <p:cTn dur="750" id="42"/>
                                        <p:tgtEl>
                                          <p:spTgt spid="16"/>
                                        </p:tgtEl>
                                      </p:cBhvr>
                                    </p:animEffect>
                                    <p:anim calcmode="lin" valueType="num">
                                      <p:cBhvr>
                                        <p:cTn dur="750" fill="hold" id="43"/>
                                        <p:tgtEl>
                                          <p:spTgt spid="16"/>
                                        </p:tgtEl>
                                        <p:attrNameLst>
                                          <p:attrName>ppt_w</p:attrName>
                                        </p:attrNameLst>
                                      </p:cBhvr>
                                      <p:tavLst>
                                        <p:tav fmla="#ppt_w*sin(2.5*pi*$)" tm="0">
                                          <p:val>
                                            <p:fltVal val="0"/>
                                          </p:val>
                                        </p:tav>
                                        <p:tav tm="100000">
                                          <p:val>
                                            <p:fltVal val="1"/>
                                          </p:val>
                                        </p:tav>
                                      </p:tavLst>
                                    </p:anim>
                                    <p:anim calcmode="lin" valueType="num">
                                      <p:cBhvr>
                                        <p:cTn dur="750" fill="hold" id="44"/>
                                        <p:tgtEl>
                                          <p:spTgt spid="16"/>
                                        </p:tgtEl>
                                        <p:attrNameLst>
                                          <p:attrName>ppt_h</p:attrName>
                                        </p:attrNameLst>
                                      </p:cBhvr>
                                      <p:tavLst>
                                        <p:tav tm="0">
                                          <p:val>
                                            <p:strVal val="#ppt_h"/>
                                          </p:val>
                                        </p:tav>
                                        <p:tav tm="100000">
                                          <p:val>
                                            <p:strVal val="#ppt_h"/>
                                          </p:val>
                                        </p:tav>
                                      </p:tavLst>
                                    </p:anim>
                                  </p:childTnLst>
                                </p:cTn>
                              </p:par>
                              <p:par>
                                <p:cTn fill="hold" grpId="0" id="45" nodeType="withEffect" presetClass="entr" presetID="41" presetSubtype="0">
                                  <p:stCondLst>
                                    <p:cond delay="1000"/>
                                  </p:stCondLst>
                                  <p:iterate type="lt">
                                    <p:tmPct val="10000"/>
                                  </p:iterate>
                                  <p:childTnLst>
                                    <p:set>
                                      <p:cBhvr>
                                        <p:cTn dur="1" fill="hold" id="46">
                                          <p:stCondLst>
                                            <p:cond delay="0"/>
                                          </p:stCondLst>
                                        </p:cTn>
                                        <p:tgtEl>
                                          <p:spTgt spid="19"/>
                                        </p:tgtEl>
                                        <p:attrNameLst>
                                          <p:attrName>style.visibility</p:attrName>
                                        </p:attrNameLst>
                                      </p:cBhvr>
                                      <p:to>
                                        <p:strVal val="visible"/>
                                      </p:to>
                                    </p:set>
                                    <p:anim calcmode="lin" valueType="num">
                                      <p:cBhvr>
                                        <p:cTn dur="1000" fill="hold" id="47"/>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dur="1000" fill="hold" id="48"/>
                                        <p:tgtEl>
                                          <p:spTgt spid="19"/>
                                        </p:tgtEl>
                                        <p:attrNameLst>
                                          <p:attrName>ppt_y</p:attrName>
                                        </p:attrNameLst>
                                      </p:cBhvr>
                                      <p:tavLst>
                                        <p:tav tm="0">
                                          <p:val>
                                            <p:strVal val="#ppt_y"/>
                                          </p:val>
                                        </p:tav>
                                        <p:tav tm="100000">
                                          <p:val>
                                            <p:strVal val="#ppt_y"/>
                                          </p:val>
                                        </p:tav>
                                      </p:tavLst>
                                    </p:anim>
                                    <p:anim calcmode="lin" valueType="num">
                                      <p:cBhvr>
                                        <p:cTn dur="1000" fill="hold" id="49"/>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dur="1000" fill="hold" id="50"/>
                                        <p:tgtEl>
                                          <p:spTgt spid="19"/>
                                        </p:tgtEl>
                                        <p:attrNameLst>
                                          <p:attrName>ppt_w</p:attrName>
                                        </p:attrNameLst>
                                      </p:cBhvr>
                                      <p:tavLst>
                                        <p:tav tm="0">
                                          <p:val>
                                            <p:strVal val="#ppt_w/10"/>
                                          </p:val>
                                        </p:tav>
                                        <p:tav tm="50000">
                                          <p:val>
                                            <p:strVal val="#ppt_w+.01"/>
                                          </p:val>
                                        </p:tav>
                                        <p:tav tm="100000">
                                          <p:val>
                                            <p:strVal val="#ppt_w"/>
                                          </p:val>
                                        </p:tav>
                                      </p:tavLst>
                                    </p:anim>
                                    <p:animEffect filter="fade" transition="in">
                                      <p:cBhvr>
                                        <p:cTn dur="1000" id="51" tmFilter="0,0; .5, 1; 1, 1"/>
                                        <p:tgtEl>
                                          <p:spTgt spid="19"/>
                                        </p:tgtEl>
                                      </p:cBhvr>
                                    </p:animEffect>
                                  </p:childTnLst>
                                </p:cTn>
                              </p:par>
                              <p:par>
                                <p:cTn fill="hold" id="52" nodeType="withEffect" presetClass="entr" presetID="45" presetSubtype="0">
                                  <p:stCondLst>
                                    <p:cond delay="500"/>
                                  </p:stCondLst>
                                  <p:childTnLst>
                                    <p:set>
                                      <p:cBhvr>
                                        <p:cTn dur="1" fill="hold" id="53">
                                          <p:stCondLst>
                                            <p:cond delay="0"/>
                                          </p:stCondLst>
                                        </p:cTn>
                                        <p:tgtEl>
                                          <p:spTgt spid="20"/>
                                        </p:tgtEl>
                                        <p:attrNameLst>
                                          <p:attrName>style.visibility</p:attrName>
                                        </p:attrNameLst>
                                      </p:cBhvr>
                                      <p:to>
                                        <p:strVal val="visible"/>
                                      </p:to>
                                    </p:set>
                                    <p:animEffect filter="fade" transition="in">
                                      <p:cBhvr>
                                        <p:cTn dur="750" id="54"/>
                                        <p:tgtEl>
                                          <p:spTgt spid="20"/>
                                        </p:tgtEl>
                                      </p:cBhvr>
                                    </p:animEffect>
                                    <p:anim calcmode="lin" valueType="num">
                                      <p:cBhvr>
                                        <p:cTn dur="750" fill="hold" id="55"/>
                                        <p:tgtEl>
                                          <p:spTgt spid="20"/>
                                        </p:tgtEl>
                                        <p:attrNameLst>
                                          <p:attrName>ppt_w</p:attrName>
                                        </p:attrNameLst>
                                      </p:cBhvr>
                                      <p:tavLst>
                                        <p:tav fmla="#ppt_w*sin(2.5*pi*$)" tm="0">
                                          <p:val>
                                            <p:fltVal val="0"/>
                                          </p:val>
                                        </p:tav>
                                        <p:tav tm="100000">
                                          <p:val>
                                            <p:fltVal val="1"/>
                                          </p:val>
                                        </p:tav>
                                      </p:tavLst>
                                    </p:anim>
                                    <p:anim calcmode="lin" valueType="num">
                                      <p:cBhvr>
                                        <p:cTn dur="750" fill="hold" id="56"/>
                                        <p:tgtEl>
                                          <p:spTgt spid="20"/>
                                        </p:tgtEl>
                                        <p:attrNameLst>
                                          <p:attrName>ppt_h</p:attrName>
                                        </p:attrNameLst>
                                      </p:cBhvr>
                                      <p:tavLst>
                                        <p:tav tm="0">
                                          <p:val>
                                            <p:strVal val="#ppt_h"/>
                                          </p:val>
                                        </p:tav>
                                        <p:tav tm="100000">
                                          <p:val>
                                            <p:strVal val="#ppt_h"/>
                                          </p:val>
                                        </p:tav>
                                      </p:tavLst>
                                    </p:anim>
                                  </p:childTnLst>
                                </p:cTn>
                              </p:par>
                              <p:par>
                                <p:cTn fill="hold" grpId="0" id="57" nodeType="withEffect" presetClass="entr" presetID="41" presetSubtype="0">
                                  <p:stCondLst>
                                    <p:cond delay="1000"/>
                                  </p:stCondLst>
                                  <p:iterate type="lt">
                                    <p:tmPct val="10000"/>
                                  </p:iterate>
                                  <p:childTnLst>
                                    <p:set>
                                      <p:cBhvr>
                                        <p:cTn dur="1" fill="hold" id="58">
                                          <p:stCondLst>
                                            <p:cond delay="0"/>
                                          </p:stCondLst>
                                        </p:cTn>
                                        <p:tgtEl>
                                          <p:spTgt spid="23"/>
                                        </p:tgtEl>
                                        <p:attrNameLst>
                                          <p:attrName>style.visibility</p:attrName>
                                        </p:attrNameLst>
                                      </p:cBhvr>
                                      <p:to>
                                        <p:strVal val="visible"/>
                                      </p:to>
                                    </p:set>
                                    <p:anim calcmode="lin" valueType="num">
                                      <p:cBhvr>
                                        <p:cTn dur="1000" fill="hold" id="59"/>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dur="1000" fill="hold" id="60"/>
                                        <p:tgtEl>
                                          <p:spTgt spid="23"/>
                                        </p:tgtEl>
                                        <p:attrNameLst>
                                          <p:attrName>ppt_y</p:attrName>
                                        </p:attrNameLst>
                                      </p:cBhvr>
                                      <p:tavLst>
                                        <p:tav tm="0">
                                          <p:val>
                                            <p:strVal val="#ppt_y"/>
                                          </p:val>
                                        </p:tav>
                                        <p:tav tm="100000">
                                          <p:val>
                                            <p:strVal val="#ppt_y"/>
                                          </p:val>
                                        </p:tav>
                                      </p:tavLst>
                                    </p:anim>
                                    <p:anim calcmode="lin" valueType="num">
                                      <p:cBhvr>
                                        <p:cTn dur="1000" fill="hold" id="61"/>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dur="1000" fill="hold" id="62"/>
                                        <p:tgtEl>
                                          <p:spTgt spid="23"/>
                                        </p:tgtEl>
                                        <p:attrNameLst>
                                          <p:attrName>ppt_w</p:attrName>
                                        </p:attrNameLst>
                                      </p:cBhvr>
                                      <p:tavLst>
                                        <p:tav tm="0">
                                          <p:val>
                                            <p:strVal val="#ppt_w/10"/>
                                          </p:val>
                                        </p:tav>
                                        <p:tav tm="50000">
                                          <p:val>
                                            <p:strVal val="#ppt_w+.01"/>
                                          </p:val>
                                        </p:tav>
                                        <p:tav tm="100000">
                                          <p:val>
                                            <p:strVal val="#ppt_w"/>
                                          </p:val>
                                        </p:tav>
                                      </p:tavLst>
                                    </p:anim>
                                    <p:animEffect filter="fade" transition="in">
                                      <p:cBhvr>
                                        <p:cTn dur="1000" id="63" tmFilter="0,0; .5, 1; 1, 1"/>
                                        <p:tgtEl>
                                          <p:spTgt spid="23"/>
                                        </p:tgtEl>
                                      </p:cBhvr>
                                    </p:animEffect>
                                  </p:childTnLst>
                                </p:cTn>
                              </p:par>
                              <p:par>
                                <p:cTn fill="hold" id="64" nodeType="withEffect" presetClass="entr" presetID="45" presetSubtype="0">
                                  <p:stCondLst>
                                    <p:cond delay="500"/>
                                  </p:stCondLst>
                                  <p:childTnLst>
                                    <p:set>
                                      <p:cBhvr>
                                        <p:cTn dur="1" fill="hold" id="65">
                                          <p:stCondLst>
                                            <p:cond delay="0"/>
                                          </p:stCondLst>
                                        </p:cTn>
                                        <p:tgtEl>
                                          <p:spTgt spid="24"/>
                                        </p:tgtEl>
                                        <p:attrNameLst>
                                          <p:attrName>style.visibility</p:attrName>
                                        </p:attrNameLst>
                                      </p:cBhvr>
                                      <p:to>
                                        <p:strVal val="visible"/>
                                      </p:to>
                                    </p:set>
                                    <p:animEffect filter="fade" transition="in">
                                      <p:cBhvr>
                                        <p:cTn dur="750" id="66"/>
                                        <p:tgtEl>
                                          <p:spTgt spid="24"/>
                                        </p:tgtEl>
                                      </p:cBhvr>
                                    </p:animEffect>
                                    <p:anim calcmode="lin" valueType="num">
                                      <p:cBhvr>
                                        <p:cTn dur="750" fill="hold" id="67"/>
                                        <p:tgtEl>
                                          <p:spTgt spid="24"/>
                                        </p:tgtEl>
                                        <p:attrNameLst>
                                          <p:attrName>ppt_w</p:attrName>
                                        </p:attrNameLst>
                                      </p:cBhvr>
                                      <p:tavLst>
                                        <p:tav fmla="#ppt_w*sin(2.5*pi*$)" tm="0">
                                          <p:val>
                                            <p:fltVal val="0"/>
                                          </p:val>
                                        </p:tav>
                                        <p:tav tm="100000">
                                          <p:val>
                                            <p:fltVal val="1"/>
                                          </p:val>
                                        </p:tav>
                                      </p:tavLst>
                                    </p:anim>
                                    <p:anim calcmode="lin" valueType="num">
                                      <p:cBhvr>
                                        <p:cTn dur="750" fill="hold" id="68"/>
                                        <p:tgtEl>
                                          <p:spTgt spid="24"/>
                                        </p:tgtEl>
                                        <p:attrNameLst>
                                          <p:attrName>ppt_h</p:attrName>
                                        </p:attrNameLst>
                                      </p:cBhvr>
                                      <p:tavLst>
                                        <p:tav tm="0">
                                          <p:val>
                                            <p:strVal val="#ppt_h"/>
                                          </p:val>
                                        </p:tav>
                                        <p:tav tm="100000">
                                          <p:val>
                                            <p:strVal val="#ppt_h"/>
                                          </p:val>
                                        </p:tav>
                                      </p:tavLst>
                                    </p:anim>
                                  </p:childTnLst>
                                </p:cTn>
                              </p:par>
                              <p:par>
                                <p:cTn fill="hold" grpId="0" id="69" nodeType="withEffect" presetClass="entr" presetID="41" presetSubtype="0">
                                  <p:stCondLst>
                                    <p:cond delay="1000"/>
                                  </p:stCondLst>
                                  <p:iterate type="lt">
                                    <p:tmPct val="10000"/>
                                  </p:iterate>
                                  <p:childTnLst>
                                    <p:set>
                                      <p:cBhvr>
                                        <p:cTn dur="1" fill="hold" id="70">
                                          <p:stCondLst>
                                            <p:cond delay="0"/>
                                          </p:stCondLst>
                                        </p:cTn>
                                        <p:tgtEl>
                                          <p:spTgt spid="27"/>
                                        </p:tgtEl>
                                        <p:attrNameLst>
                                          <p:attrName>style.visibility</p:attrName>
                                        </p:attrNameLst>
                                      </p:cBhvr>
                                      <p:to>
                                        <p:strVal val="visible"/>
                                      </p:to>
                                    </p:set>
                                    <p:anim calcmode="lin" valueType="num">
                                      <p:cBhvr>
                                        <p:cTn dur="1000" fill="hold" id="71"/>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dur="1000" fill="hold" id="72"/>
                                        <p:tgtEl>
                                          <p:spTgt spid="27"/>
                                        </p:tgtEl>
                                        <p:attrNameLst>
                                          <p:attrName>ppt_y</p:attrName>
                                        </p:attrNameLst>
                                      </p:cBhvr>
                                      <p:tavLst>
                                        <p:tav tm="0">
                                          <p:val>
                                            <p:strVal val="#ppt_y"/>
                                          </p:val>
                                        </p:tav>
                                        <p:tav tm="100000">
                                          <p:val>
                                            <p:strVal val="#ppt_y"/>
                                          </p:val>
                                        </p:tav>
                                      </p:tavLst>
                                    </p:anim>
                                    <p:anim calcmode="lin" valueType="num">
                                      <p:cBhvr>
                                        <p:cTn dur="1000" fill="hold" id="73"/>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dur="1000" fill="hold" id="74"/>
                                        <p:tgtEl>
                                          <p:spTgt spid="27"/>
                                        </p:tgtEl>
                                        <p:attrNameLst>
                                          <p:attrName>ppt_w</p:attrName>
                                        </p:attrNameLst>
                                      </p:cBhvr>
                                      <p:tavLst>
                                        <p:tav tm="0">
                                          <p:val>
                                            <p:strVal val="#ppt_w/10"/>
                                          </p:val>
                                        </p:tav>
                                        <p:tav tm="50000">
                                          <p:val>
                                            <p:strVal val="#ppt_w+.01"/>
                                          </p:val>
                                        </p:tav>
                                        <p:tav tm="100000">
                                          <p:val>
                                            <p:strVal val="#ppt_w"/>
                                          </p:val>
                                        </p:tav>
                                      </p:tavLst>
                                    </p:anim>
                                    <p:animEffect filter="fade" transition="in">
                                      <p:cBhvr>
                                        <p:cTn dur="1000" id="75" tmFilter="0,0; .5, 1; 1, 1"/>
                                        <p:tgtEl>
                                          <p:spTgt spid="27"/>
                                        </p:tgtEl>
                                      </p:cBhvr>
                                    </p:animEffect>
                                  </p:childTnLst>
                                </p:cTn>
                              </p:par>
                              <p:par>
                                <p:cTn fill="hold" grpId="0" id="76" nodeType="withEffect" presetClass="entr" presetID="53" presetSubtype="0">
                                  <p:stCondLst>
                                    <p:cond delay="1500"/>
                                  </p:stCondLst>
                                  <p:childTnLst>
                                    <p:set>
                                      <p:cBhvr>
                                        <p:cTn dur="1" fill="hold" id="77">
                                          <p:stCondLst>
                                            <p:cond delay="0"/>
                                          </p:stCondLst>
                                        </p:cTn>
                                        <p:tgtEl>
                                          <p:spTgt spid="29"/>
                                        </p:tgtEl>
                                        <p:attrNameLst>
                                          <p:attrName>style.visibility</p:attrName>
                                        </p:attrNameLst>
                                      </p:cBhvr>
                                      <p:to>
                                        <p:strVal val="visible"/>
                                      </p:to>
                                    </p:set>
                                    <p:anim calcmode="lin" valueType="num">
                                      <p:cBhvr>
                                        <p:cTn dur="500" fill="hold" id="78"/>
                                        <p:tgtEl>
                                          <p:spTgt spid="29"/>
                                        </p:tgtEl>
                                        <p:attrNameLst>
                                          <p:attrName>ppt_w</p:attrName>
                                        </p:attrNameLst>
                                      </p:cBhvr>
                                      <p:tavLst>
                                        <p:tav tm="0">
                                          <p:val>
                                            <p:fltVal val="0"/>
                                          </p:val>
                                        </p:tav>
                                        <p:tav tm="100000">
                                          <p:val>
                                            <p:strVal val="#ppt_w"/>
                                          </p:val>
                                        </p:tav>
                                      </p:tavLst>
                                    </p:anim>
                                    <p:anim calcmode="lin" valueType="num">
                                      <p:cBhvr>
                                        <p:cTn dur="500" fill="hold" id="79"/>
                                        <p:tgtEl>
                                          <p:spTgt spid="29"/>
                                        </p:tgtEl>
                                        <p:attrNameLst>
                                          <p:attrName>ppt_h</p:attrName>
                                        </p:attrNameLst>
                                      </p:cBhvr>
                                      <p:tavLst>
                                        <p:tav tm="0">
                                          <p:val>
                                            <p:fltVal val="0"/>
                                          </p:val>
                                        </p:tav>
                                        <p:tav tm="100000">
                                          <p:val>
                                            <p:strVal val="#ppt_h"/>
                                          </p:val>
                                        </p:tav>
                                      </p:tavLst>
                                    </p:anim>
                                    <p:animEffect filter="fade" transition="in">
                                      <p:cBhvr>
                                        <p:cTn dur="500" id="80"/>
                                        <p:tgtEl>
                                          <p:spTgt spid="29"/>
                                        </p:tgtEl>
                                      </p:cBhvr>
                                    </p:animEffect>
                                  </p:childTnLst>
                                </p:cTn>
                              </p:par>
                              <p:par>
                                <p:cTn fill="hold" grpId="0" id="81" nodeType="withEffect" presetClass="entr" presetID="53" presetSubtype="0">
                                  <p:stCondLst>
                                    <p:cond delay="1500"/>
                                  </p:stCondLst>
                                  <p:childTnLst>
                                    <p:set>
                                      <p:cBhvr>
                                        <p:cTn dur="1" fill="hold" id="82">
                                          <p:stCondLst>
                                            <p:cond delay="0"/>
                                          </p:stCondLst>
                                        </p:cTn>
                                        <p:tgtEl>
                                          <p:spTgt spid="28"/>
                                        </p:tgtEl>
                                        <p:attrNameLst>
                                          <p:attrName>style.visibility</p:attrName>
                                        </p:attrNameLst>
                                      </p:cBhvr>
                                      <p:to>
                                        <p:strVal val="visible"/>
                                      </p:to>
                                    </p:set>
                                    <p:anim calcmode="lin" valueType="num">
                                      <p:cBhvr>
                                        <p:cTn dur="500" fill="hold" id="83"/>
                                        <p:tgtEl>
                                          <p:spTgt spid="28"/>
                                        </p:tgtEl>
                                        <p:attrNameLst>
                                          <p:attrName>ppt_w</p:attrName>
                                        </p:attrNameLst>
                                      </p:cBhvr>
                                      <p:tavLst>
                                        <p:tav tm="0">
                                          <p:val>
                                            <p:fltVal val="0"/>
                                          </p:val>
                                        </p:tav>
                                        <p:tav tm="100000">
                                          <p:val>
                                            <p:strVal val="#ppt_w"/>
                                          </p:val>
                                        </p:tav>
                                      </p:tavLst>
                                    </p:anim>
                                    <p:anim calcmode="lin" valueType="num">
                                      <p:cBhvr>
                                        <p:cTn dur="500" fill="hold" id="84"/>
                                        <p:tgtEl>
                                          <p:spTgt spid="28"/>
                                        </p:tgtEl>
                                        <p:attrNameLst>
                                          <p:attrName>ppt_h</p:attrName>
                                        </p:attrNameLst>
                                      </p:cBhvr>
                                      <p:tavLst>
                                        <p:tav tm="0">
                                          <p:val>
                                            <p:fltVal val="0"/>
                                          </p:val>
                                        </p:tav>
                                        <p:tav tm="100000">
                                          <p:val>
                                            <p:strVal val="#ppt_h"/>
                                          </p:val>
                                        </p:tav>
                                      </p:tavLst>
                                    </p:anim>
                                    <p:animEffect filter="fade" transition="in">
                                      <p:cBhvr>
                                        <p:cTn dur="500" id="85"/>
                                        <p:tgtEl>
                                          <p:spTgt spid="28"/>
                                        </p:tgtEl>
                                      </p:cBhvr>
                                    </p:animEffect>
                                  </p:childTnLst>
                                </p:cTn>
                              </p:par>
                            </p:childTnLst>
                          </p:cTn>
                        </p:par>
                        <p:par>
                          <p:cTn fill="hold" id="86" nodeType="afterGroup">
                            <p:stCondLst>
                              <p:cond delay="2000"/>
                            </p:stCondLst>
                            <p:childTnLst>
                              <p:par>
                                <p:cTn fill="hold" grpId="0" id="87" nodeType="afterEffect" presetClass="entr" presetID="22" presetSubtype="8">
                                  <p:stCondLst>
                                    <p:cond delay="0"/>
                                  </p:stCondLst>
                                  <p:childTnLst>
                                    <p:set>
                                      <p:cBhvr>
                                        <p:cTn dur="1" fill="hold" id="88">
                                          <p:stCondLst>
                                            <p:cond delay="0"/>
                                          </p:stCondLst>
                                        </p:cTn>
                                        <p:tgtEl>
                                          <p:spTgt spid="30"/>
                                        </p:tgtEl>
                                        <p:attrNameLst>
                                          <p:attrName>style.visibility</p:attrName>
                                        </p:attrNameLst>
                                      </p:cBhvr>
                                      <p:to>
                                        <p:strVal val="visible"/>
                                      </p:to>
                                    </p:set>
                                    <p:animEffect filter="wipe(left)" transition="in">
                                      <p:cBhvr>
                                        <p:cTn dur="500" id="89"/>
                                        <p:tgtEl>
                                          <p:spTgt spid="30"/>
                                        </p:tgtEl>
                                      </p:cBhvr>
                                    </p:animEffect>
                                  </p:childTnLst>
                                </p:cTn>
                              </p:par>
                            </p:childTnLst>
                          </p:cTn>
                        </p:par>
                        <p:par>
                          <p:cTn fill="hold" id="90" nodeType="afterGroup">
                            <p:stCondLst>
                              <p:cond delay="2500"/>
                            </p:stCondLst>
                            <p:childTnLst>
                              <p:par>
                                <p:cTn fill="hold" grpId="0" id="91" nodeType="afterEffect" presetClass="entr" presetID="42" presetSubtype="0">
                                  <p:stCondLst>
                                    <p:cond delay="0"/>
                                  </p:stCondLst>
                                  <p:childTnLst>
                                    <p:set>
                                      <p:cBhvr>
                                        <p:cTn dur="1" fill="hold" id="92">
                                          <p:stCondLst>
                                            <p:cond delay="0"/>
                                          </p:stCondLst>
                                        </p:cTn>
                                        <p:tgtEl>
                                          <p:spTgt spid="31"/>
                                        </p:tgtEl>
                                        <p:attrNameLst>
                                          <p:attrName>style.visibility</p:attrName>
                                        </p:attrNameLst>
                                      </p:cBhvr>
                                      <p:to>
                                        <p:strVal val="visible"/>
                                      </p:to>
                                    </p:set>
                                    <p:animEffect filter="fade" transition="in">
                                      <p:cBhvr>
                                        <p:cTn dur="1000" id="93"/>
                                        <p:tgtEl>
                                          <p:spTgt spid="31"/>
                                        </p:tgtEl>
                                      </p:cBhvr>
                                    </p:animEffect>
                                    <p:anim calcmode="lin" valueType="num">
                                      <p:cBhvr>
                                        <p:cTn dur="1000" fill="hold" id="94"/>
                                        <p:tgtEl>
                                          <p:spTgt spid="31"/>
                                        </p:tgtEl>
                                        <p:attrNameLst>
                                          <p:attrName>ppt_x</p:attrName>
                                        </p:attrNameLst>
                                      </p:cBhvr>
                                      <p:tavLst>
                                        <p:tav tm="0">
                                          <p:val>
                                            <p:strVal val="#ppt_x"/>
                                          </p:val>
                                        </p:tav>
                                        <p:tav tm="100000">
                                          <p:val>
                                            <p:strVal val="#ppt_x"/>
                                          </p:val>
                                        </p:tav>
                                      </p:tavLst>
                                    </p:anim>
                                    <p:anim calcmode="lin" valueType="num">
                                      <p:cBhvr>
                                        <p:cTn dur="1000" fill="hold" id="95"/>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1"/>
      <p:bldP grpId="0" spid="15"/>
      <p:bldP grpId="0" spid="19"/>
      <p:bldP grpId="0" spid="23"/>
      <p:bldP grpId="0" spid="27"/>
      <p:bldP grpId="0" spid="28"/>
      <p:bldP grpId="0" spid="29"/>
      <p:bldP grpId="0" spid="30"/>
      <p:bldP grpId="0" spid="31"/>
    </p:bldLst>
  </p:timing>
</p:sld>
</file>

<file path=ppt/slides/slide2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91" name="TextBox 90"/>
          <p:cNvSpPr txBox="1"/>
          <p:nvPr/>
        </p:nvSpPr>
        <p:spPr>
          <a:xfrm>
            <a:off x="4770648" y="188640"/>
            <a:ext cx="2623083" cy="457200"/>
          </a:xfrm>
          <a:prstGeom prst="rect">
            <a:avLst/>
          </a:prstGeom>
          <a:noFill/>
        </p:spPr>
        <p:txBody>
          <a:bodyPr rtlCol="0" wrap="square">
            <a:spAutoFit/>
          </a:bodyPr>
          <a:lstStyle/>
          <a:p>
            <a:pPr algn="ctr"/>
            <a:r>
              <a:rPr altLang="en-US" b="1" lang="zh-CN" sz="2400">
                <a:solidFill>
                  <a:schemeClr val="tx1">
                    <a:lumMod val="50000"/>
                    <a:lumOff val="50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具体目标规划</a:t>
            </a:r>
          </a:p>
        </p:txBody>
      </p:sp>
      <p:cxnSp>
        <p:nvCxnSpPr>
          <p:cNvPr id="95" name="直接连接符 94"/>
          <p:cNvCxnSpPr/>
          <p:nvPr/>
        </p:nvCxnSpPr>
        <p:spPr>
          <a:xfrm>
            <a:off x="7393731" y="419473"/>
            <a:ext cx="446449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a:off x="336947" y="423828"/>
            <a:ext cx="439248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a:off x="7393731" y="476672"/>
            <a:ext cx="4464496"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a:off x="336947" y="481027"/>
            <a:ext cx="4392488"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2" name="组合 11"/>
          <p:cNvGrpSpPr/>
          <p:nvPr/>
        </p:nvGrpSpPr>
        <p:grpSpPr>
          <a:xfrm>
            <a:off x="2281163" y="1608609"/>
            <a:ext cx="2202638" cy="2342999"/>
            <a:chOff x="2785219" y="1704380"/>
            <a:chExt cx="2202638" cy="2342999"/>
          </a:xfrm>
        </p:grpSpPr>
        <p:grpSp>
          <p:nvGrpSpPr>
            <p:cNvPr id="13" name="组合 12"/>
            <p:cNvGrpSpPr/>
            <p:nvPr/>
          </p:nvGrpSpPr>
          <p:grpSpPr>
            <a:xfrm>
              <a:off x="2785219" y="1704380"/>
              <a:ext cx="2202638" cy="2342999"/>
              <a:chOff x="2785219" y="1704380"/>
              <a:chExt cx="2202638" cy="2342999"/>
            </a:xfrm>
            <a:solidFill>
              <a:srgbClr val="0070C0"/>
            </a:solidFill>
            <a:effectLst>
              <a:outerShdw algn="tl" blurRad="444500" dir="2700000" dist="88900" rotWithShape="0">
                <a:prstClr val="black">
                  <a:alpha val="40000"/>
                </a:prstClr>
              </a:outerShdw>
            </a:effectLst>
          </p:grpSpPr>
          <p:sp>
            <p:nvSpPr>
              <p:cNvPr id="17" name="椭圆 16"/>
              <p:cNvSpPr/>
              <p:nvPr/>
            </p:nvSpPr>
            <p:spPr>
              <a:xfrm>
                <a:off x="2785219" y="1704380"/>
                <a:ext cx="2202638" cy="2202638"/>
              </a:xfrm>
              <a:prstGeom prst="ellipse">
                <a:avLst/>
              </a:prstGeom>
              <a:solidFill>
                <a:srgbClr val="405F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18" name="等腰三角形 17"/>
              <p:cNvSpPr/>
              <p:nvPr/>
            </p:nvSpPr>
            <p:spPr>
              <a:xfrm flipV="1">
                <a:off x="3747194" y="3869875"/>
                <a:ext cx="278687" cy="177504"/>
              </a:xfrm>
              <a:prstGeom prst="triangle">
                <a:avLst/>
              </a:prstGeom>
              <a:solidFill>
                <a:srgbClr val="405F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grpSp>
        <p:grpSp>
          <p:nvGrpSpPr>
            <p:cNvPr id="14" name="组合 13"/>
            <p:cNvGrpSpPr/>
            <p:nvPr/>
          </p:nvGrpSpPr>
          <p:grpSpPr>
            <a:xfrm>
              <a:off x="2907211" y="1834146"/>
              <a:ext cx="1958654" cy="2083467"/>
              <a:chOff x="2785219" y="1704380"/>
              <a:chExt cx="2202638" cy="2342999"/>
            </a:xfrm>
            <a:blipFill>
              <a:blip r:embed="rId3"/>
              <a:stretch>
                <a:fillRect b="-151558" l="-167158" r="-198372" t="-31921"/>
              </a:stretch>
            </a:blipFill>
            <a:effectLst>
              <a:outerShdw algn="tl" blurRad="50800" dir="2700000" dist="38100" rotWithShape="0">
                <a:prstClr val="black">
                  <a:alpha val="40000"/>
                </a:prstClr>
              </a:outerShdw>
            </a:effectLst>
          </p:grpSpPr>
          <p:sp>
            <p:nvSpPr>
              <p:cNvPr id="15" name="椭圆 14"/>
              <p:cNvSpPr/>
              <p:nvPr/>
            </p:nvSpPr>
            <p:spPr>
              <a:xfrm>
                <a:off x="2785219" y="1704380"/>
                <a:ext cx="2202638" cy="22026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16" name="等腰三角形 15"/>
              <p:cNvSpPr/>
              <p:nvPr/>
            </p:nvSpPr>
            <p:spPr>
              <a:xfrm flipV="1">
                <a:off x="3747194" y="3869875"/>
                <a:ext cx="278687" cy="17750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grpSp>
      </p:grpSp>
      <p:sp>
        <p:nvSpPr>
          <p:cNvPr id="19" name="TextBox 18"/>
          <p:cNvSpPr txBox="1"/>
          <p:nvPr/>
        </p:nvSpPr>
        <p:spPr>
          <a:xfrm>
            <a:off x="2598270" y="2325117"/>
            <a:ext cx="1555101" cy="609600"/>
          </a:xfrm>
          <a:prstGeom prst="rect">
            <a:avLst/>
          </a:prstGeom>
          <a:noFill/>
        </p:spPr>
        <p:txBody>
          <a:bodyPr bIns="0" lIns="0" rIns="0" rtlCol="0" tIns="0" wrap="square">
            <a:spAutoFit/>
          </a:bodyPr>
          <a:lstStyle>
            <a:defPPr>
              <a:defRPr lang="zh-CN"/>
            </a:defPPr>
            <a:lvl1pPr algn="ctr">
              <a:defRPr b="1" sz="1400">
                <a:solidFill>
                  <a:schemeClr val="bg1"/>
                </a:solidFill>
                <a:latin charset="-122" panose="020b0503020204020204" pitchFamily="34" typeface="微软雅黑"/>
                <a:ea charset="-122" panose="020b0503020204020204" pitchFamily="34" typeface="微软雅黑"/>
              </a:defRPr>
            </a:lvl1pPr>
          </a:lstStyle>
          <a:p>
            <a:r>
              <a:rPr altLang="en-US" lang="zh-CN" sz="2000">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销售额突破</a:t>
            </a:r>
          </a:p>
          <a:p>
            <a:r>
              <a:rPr altLang="en-US" lang="zh-CN" sz="2000">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5个亿</a:t>
            </a:r>
          </a:p>
        </p:txBody>
      </p:sp>
      <p:sp>
        <p:nvSpPr>
          <p:cNvPr id="20" name="等腰三角形 45"/>
          <p:cNvSpPr/>
          <p:nvPr/>
        </p:nvSpPr>
        <p:spPr>
          <a:xfrm>
            <a:off x="2341955" y="4096407"/>
            <a:ext cx="2081054" cy="1060785"/>
          </a:xfrm>
          <a:custGeom>
            <a:rect b="b" l="l" r="r" t="t"/>
            <a:pathLst>
              <a:path h="959866" w="1773057">
                <a:moveTo>
                  <a:pt x="886528" y="0"/>
                </a:moveTo>
                <a:lnTo>
                  <a:pt x="953045" y="84733"/>
                </a:lnTo>
                <a:lnTo>
                  <a:pt x="1627198" y="84733"/>
                </a:lnTo>
                <a:cubicBezTo>
                  <a:pt x="1707754" y="84733"/>
                  <a:pt x="1773057" y="150036"/>
                  <a:pt x="1773057" y="230592"/>
                </a:cubicBezTo>
                <a:lnTo>
                  <a:pt x="1773057" y="814008"/>
                </a:lnTo>
                <a:cubicBezTo>
                  <a:pt x="1773057" y="894564"/>
                  <a:pt x="1707754" y="959867"/>
                  <a:pt x="1627198" y="959867"/>
                </a:cubicBezTo>
                <a:lnTo>
                  <a:pt x="145859" y="959867"/>
                </a:lnTo>
                <a:cubicBezTo>
                  <a:pt x="65303" y="959867"/>
                  <a:pt x="0" y="894564"/>
                  <a:pt x="0" y="814008"/>
                </a:cubicBezTo>
                <a:lnTo>
                  <a:pt x="0" y="230592"/>
                </a:lnTo>
                <a:cubicBezTo>
                  <a:pt x="0" y="150036"/>
                  <a:pt x="65303" y="84733"/>
                  <a:pt x="145859" y="84733"/>
                </a:cubicBezTo>
                <a:lnTo>
                  <a:pt x="820011" y="84733"/>
                </a:lnTo>
                <a:close/>
              </a:path>
            </a:pathLst>
          </a:custGeom>
          <a:noFill/>
          <a:ln w="12700">
            <a:solidFill>
              <a:srgbClr val="405F8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21" name="TextBox 20"/>
          <p:cNvSpPr txBox="1"/>
          <p:nvPr/>
        </p:nvSpPr>
        <p:spPr>
          <a:xfrm>
            <a:off x="2425179" y="4341341"/>
            <a:ext cx="1864622" cy="640080"/>
          </a:xfrm>
          <a:prstGeom prst="rect">
            <a:avLst/>
          </a:prstGeom>
          <a:noFill/>
        </p:spPr>
        <p:txBody>
          <a:bodyPr bIns="0" lIns="0" rIns="0" rtlCol="0" tIns="0" wrap="square">
            <a:spAutoFit/>
          </a:bodyPr>
          <a:lstStyle>
            <a:defPPr>
              <a:defRPr lang="zh-CN"/>
            </a:defPPr>
            <a:lvl1pPr algn="ctr">
              <a:lnSpc>
                <a:spcPct val="150000"/>
              </a:lnSpc>
              <a:defRPr sz="1000">
                <a:solidFill>
                  <a:schemeClr val="tx1">
                    <a:lumMod val="65000"/>
                    <a:lumOff val="35000"/>
                  </a:schemeClr>
                </a:solidFill>
                <a:latin charset="-122" panose="020b0503020204020204" pitchFamily="34" typeface="微软雅黑"/>
                <a:ea charset="-122" panose="020b0503020204020204" pitchFamily="34" typeface="微软雅黑"/>
              </a:defRPr>
            </a:lvl1pPr>
          </a:lstStyle>
          <a:p>
            <a:r>
              <a:rPr altLang="en-US" lang="zh-CN" sz="1400">
                <a:solidFill>
                  <a:schemeClr val="tx1">
                    <a:lumMod val="50000"/>
                    <a:lumOff val="50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点击输入简要文字内容</a:t>
            </a:r>
          </a:p>
          <a:p>
            <a:r>
              <a:rPr altLang="en-US" lang="zh-CN" sz="1400">
                <a:solidFill>
                  <a:schemeClr val="tx1">
                    <a:lumMod val="50000"/>
                    <a:lumOff val="50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文字内容需概括精炼。</a:t>
            </a:r>
          </a:p>
        </p:txBody>
      </p:sp>
      <p:grpSp>
        <p:nvGrpSpPr>
          <p:cNvPr id="22" name="组合 21"/>
          <p:cNvGrpSpPr/>
          <p:nvPr/>
        </p:nvGrpSpPr>
        <p:grpSpPr>
          <a:xfrm>
            <a:off x="4873451" y="1605037"/>
            <a:ext cx="2202638" cy="2342999"/>
            <a:chOff x="2785219" y="1704380"/>
            <a:chExt cx="2202638" cy="2342999"/>
          </a:xfrm>
        </p:grpSpPr>
        <p:grpSp>
          <p:nvGrpSpPr>
            <p:cNvPr id="23" name="组合 22"/>
            <p:cNvGrpSpPr/>
            <p:nvPr/>
          </p:nvGrpSpPr>
          <p:grpSpPr>
            <a:xfrm>
              <a:off x="2785219" y="1704380"/>
              <a:ext cx="2202638" cy="2342999"/>
              <a:chOff x="2785219" y="1704380"/>
              <a:chExt cx="2202638" cy="2342999"/>
            </a:xfrm>
            <a:solidFill>
              <a:srgbClr val="0070C0"/>
            </a:solidFill>
            <a:effectLst>
              <a:outerShdw algn="tl" blurRad="444500" dir="2700000" dist="88900" rotWithShape="0">
                <a:prstClr val="black">
                  <a:alpha val="40000"/>
                </a:prstClr>
              </a:outerShdw>
            </a:effectLst>
          </p:grpSpPr>
          <p:sp>
            <p:nvSpPr>
              <p:cNvPr id="27" name="椭圆 26"/>
              <p:cNvSpPr/>
              <p:nvPr/>
            </p:nvSpPr>
            <p:spPr>
              <a:xfrm>
                <a:off x="2785219" y="1704380"/>
                <a:ext cx="2202638" cy="2202638"/>
              </a:xfrm>
              <a:prstGeom prst="ellipse">
                <a:avLst/>
              </a:prstGeom>
              <a:solidFill>
                <a:srgbClr val="405F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28" name="等腰三角形 27"/>
              <p:cNvSpPr/>
              <p:nvPr/>
            </p:nvSpPr>
            <p:spPr>
              <a:xfrm flipV="1">
                <a:off x="3747194" y="3869875"/>
                <a:ext cx="278687" cy="177504"/>
              </a:xfrm>
              <a:prstGeom prst="triangle">
                <a:avLst/>
              </a:prstGeom>
              <a:solidFill>
                <a:srgbClr val="405F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grpSp>
        <p:grpSp>
          <p:nvGrpSpPr>
            <p:cNvPr id="24" name="组合 23"/>
            <p:cNvGrpSpPr/>
            <p:nvPr/>
          </p:nvGrpSpPr>
          <p:grpSpPr>
            <a:xfrm>
              <a:off x="2907211" y="1834146"/>
              <a:ext cx="1958654" cy="2083467"/>
              <a:chOff x="2785219" y="1704380"/>
              <a:chExt cx="2202638" cy="2342999"/>
            </a:xfrm>
            <a:blipFill>
              <a:blip r:embed="rId3"/>
              <a:stretch>
                <a:fillRect b="-151558" l="-167158" r="-198372" t="-31921"/>
              </a:stretch>
            </a:blipFill>
            <a:effectLst>
              <a:outerShdw algn="tl" blurRad="50800" dir="2700000" dist="38100" rotWithShape="0">
                <a:prstClr val="black">
                  <a:alpha val="40000"/>
                </a:prstClr>
              </a:outerShdw>
            </a:effectLst>
          </p:grpSpPr>
          <p:sp>
            <p:nvSpPr>
              <p:cNvPr id="25" name="椭圆 24"/>
              <p:cNvSpPr/>
              <p:nvPr/>
            </p:nvSpPr>
            <p:spPr>
              <a:xfrm>
                <a:off x="2785219" y="1704380"/>
                <a:ext cx="2202638" cy="22026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26" name="等腰三角形 25"/>
              <p:cNvSpPr/>
              <p:nvPr/>
            </p:nvSpPr>
            <p:spPr>
              <a:xfrm flipV="1">
                <a:off x="3747194" y="3869875"/>
                <a:ext cx="278687" cy="17750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grpSp>
      </p:grpSp>
      <p:sp>
        <p:nvSpPr>
          <p:cNvPr id="29" name="TextBox 28"/>
          <p:cNvSpPr txBox="1"/>
          <p:nvPr/>
        </p:nvSpPr>
        <p:spPr>
          <a:xfrm>
            <a:off x="5190558" y="2321545"/>
            <a:ext cx="1555101" cy="609600"/>
          </a:xfrm>
          <a:prstGeom prst="rect">
            <a:avLst/>
          </a:prstGeom>
          <a:noFill/>
        </p:spPr>
        <p:txBody>
          <a:bodyPr bIns="0" lIns="0" rIns="0" rtlCol="0" tIns="0" wrap="square">
            <a:spAutoFit/>
          </a:bodyPr>
          <a:lstStyle>
            <a:defPPr>
              <a:defRPr lang="zh-CN"/>
            </a:defPPr>
            <a:lvl1pPr algn="ctr">
              <a:defRPr b="1" sz="1400">
                <a:solidFill>
                  <a:schemeClr val="bg1"/>
                </a:solidFill>
                <a:latin charset="-122" panose="020b0503020204020204" pitchFamily="34" typeface="微软雅黑"/>
                <a:ea charset="-122" panose="020b0503020204020204" pitchFamily="34" typeface="微软雅黑"/>
              </a:defRPr>
            </a:lvl1pPr>
          </a:lstStyle>
          <a:p>
            <a:r>
              <a:rPr altLang="en-US" lang="zh-CN" sz="2000">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加盟店超过</a:t>
            </a:r>
          </a:p>
          <a:p>
            <a:r>
              <a:rPr altLang="en-US" lang="zh-CN" sz="2000">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5百家</a:t>
            </a:r>
          </a:p>
        </p:txBody>
      </p:sp>
      <p:sp>
        <p:nvSpPr>
          <p:cNvPr id="30" name="等腰三角形 45"/>
          <p:cNvSpPr/>
          <p:nvPr/>
        </p:nvSpPr>
        <p:spPr>
          <a:xfrm>
            <a:off x="4934243" y="4092835"/>
            <a:ext cx="2081054" cy="1060785"/>
          </a:xfrm>
          <a:custGeom>
            <a:rect b="b" l="l" r="r" t="t"/>
            <a:pathLst>
              <a:path h="959866" w="1773057">
                <a:moveTo>
                  <a:pt x="886528" y="0"/>
                </a:moveTo>
                <a:lnTo>
                  <a:pt x="953045" y="84733"/>
                </a:lnTo>
                <a:lnTo>
                  <a:pt x="1627198" y="84733"/>
                </a:lnTo>
                <a:cubicBezTo>
                  <a:pt x="1707754" y="84733"/>
                  <a:pt x="1773057" y="150036"/>
                  <a:pt x="1773057" y="230592"/>
                </a:cubicBezTo>
                <a:lnTo>
                  <a:pt x="1773057" y="814008"/>
                </a:lnTo>
                <a:cubicBezTo>
                  <a:pt x="1773057" y="894564"/>
                  <a:pt x="1707754" y="959867"/>
                  <a:pt x="1627198" y="959867"/>
                </a:cubicBezTo>
                <a:lnTo>
                  <a:pt x="145859" y="959867"/>
                </a:lnTo>
                <a:cubicBezTo>
                  <a:pt x="65303" y="959867"/>
                  <a:pt x="0" y="894564"/>
                  <a:pt x="0" y="814008"/>
                </a:cubicBezTo>
                <a:lnTo>
                  <a:pt x="0" y="230592"/>
                </a:lnTo>
                <a:cubicBezTo>
                  <a:pt x="0" y="150036"/>
                  <a:pt x="65303" y="84733"/>
                  <a:pt x="145859" y="84733"/>
                </a:cubicBezTo>
                <a:lnTo>
                  <a:pt x="820011" y="84733"/>
                </a:lnTo>
                <a:close/>
              </a:path>
            </a:pathLst>
          </a:custGeom>
          <a:noFill/>
          <a:ln w="12700">
            <a:solidFill>
              <a:srgbClr val="405F8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31" name="TextBox 30"/>
          <p:cNvSpPr txBox="1"/>
          <p:nvPr/>
        </p:nvSpPr>
        <p:spPr>
          <a:xfrm>
            <a:off x="5017467" y="4337769"/>
            <a:ext cx="1864622" cy="640080"/>
          </a:xfrm>
          <a:prstGeom prst="rect">
            <a:avLst/>
          </a:prstGeom>
          <a:noFill/>
        </p:spPr>
        <p:txBody>
          <a:bodyPr bIns="0" lIns="0" rIns="0" rtlCol="0" tIns="0" wrap="square">
            <a:spAutoFit/>
          </a:bodyPr>
          <a:lstStyle>
            <a:defPPr>
              <a:defRPr lang="zh-CN"/>
            </a:defPPr>
            <a:lvl1pPr algn="ctr">
              <a:lnSpc>
                <a:spcPct val="150000"/>
              </a:lnSpc>
              <a:defRPr sz="1000">
                <a:solidFill>
                  <a:schemeClr val="tx1">
                    <a:lumMod val="65000"/>
                    <a:lumOff val="35000"/>
                  </a:schemeClr>
                </a:solidFill>
                <a:latin charset="-122" panose="020b0503020204020204" pitchFamily="34" typeface="微软雅黑"/>
                <a:ea charset="-122" panose="020b0503020204020204" pitchFamily="34" typeface="微软雅黑"/>
              </a:defRPr>
            </a:lvl1pPr>
          </a:lstStyle>
          <a:p>
            <a:r>
              <a:rPr altLang="en-US" lang="zh-CN" sz="1400">
                <a:solidFill>
                  <a:schemeClr val="tx1">
                    <a:lumMod val="50000"/>
                    <a:lumOff val="50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点击输入简要文字内容</a:t>
            </a:r>
          </a:p>
          <a:p>
            <a:r>
              <a:rPr altLang="en-US" lang="zh-CN" sz="1400">
                <a:solidFill>
                  <a:schemeClr val="tx1">
                    <a:lumMod val="50000"/>
                    <a:lumOff val="50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文字内容需概括精炼。</a:t>
            </a:r>
          </a:p>
        </p:txBody>
      </p:sp>
      <p:grpSp>
        <p:nvGrpSpPr>
          <p:cNvPr id="32" name="组合 31"/>
          <p:cNvGrpSpPr/>
          <p:nvPr/>
        </p:nvGrpSpPr>
        <p:grpSpPr>
          <a:xfrm>
            <a:off x="7495349" y="1605037"/>
            <a:ext cx="2202638" cy="2342999"/>
            <a:chOff x="2785219" y="1704380"/>
            <a:chExt cx="2202638" cy="2342999"/>
          </a:xfrm>
        </p:grpSpPr>
        <p:grpSp>
          <p:nvGrpSpPr>
            <p:cNvPr id="33" name="组合 32"/>
            <p:cNvGrpSpPr/>
            <p:nvPr/>
          </p:nvGrpSpPr>
          <p:grpSpPr>
            <a:xfrm>
              <a:off x="2785219" y="1704380"/>
              <a:ext cx="2202638" cy="2342999"/>
              <a:chOff x="2785219" y="1704380"/>
              <a:chExt cx="2202638" cy="2342999"/>
            </a:xfrm>
            <a:solidFill>
              <a:srgbClr val="0070C0"/>
            </a:solidFill>
            <a:effectLst>
              <a:outerShdw algn="tl" blurRad="444500" dir="2700000" dist="88900" rotWithShape="0">
                <a:prstClr val="black">
                  <a:alpha val="40000"/>
                </a:prstClr>
              </a:outerShdw>
            </a:effectLst>
          </p:grpSpPr>
          <p:sp>
            <p:nvSpPr>
              <p:cNvPr id="37" name="椭圆 36"/>
              <p:cNvSpPr/>
              <p:nvPr/>
            </p:nvSpPr>
            <p:spPr>
              <a:xfrm>
                <a:off x="2785219" y="1704380"/>
                <a:ext cx="2202638" cy="2202638"/>
              </a:xfrm>
              <a:prstGeom prst="ellipse">
                <a:avLst/>
              </a:prstGeom>
              <a:solidFill>
                <a:srgbClr val="405F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38" name="等腰三角形 37"/>
              <p:cNvSpPr/>
              <p:nvPr/>
            </p:nvSpPr>
            <p:spPr>
              <a:xfrm flipV="1">
                <a:off x="3747194" y="3869875"/>
                <a:ext cx="278687" cy="177504"/>
              </a:xfrm>
              <a:prstGeom prst="triangle">
                <a:avLst/>
              </a:prstGeom>
              <a:solidFill>
                <a:srgbClr val="405F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grpSp>
        <p:grpSp>
          <p:nvGrpSpPr>
            <p:cNvPr id="34" name="组合 33"/>
            <p:cNvGrpSpPr/>
            <p:nvPr/>
          </p:nvGrpSpPr>
          <p:grpSpPr>
            <a:xfrm>
              <a:off x="2907211" y="1834146"/>
              <a:ext cx="1958654" cy="2083467"/>
              <a:chOff x="2785219" y="1704380"/>
              <a:chExt cx="2202638" cy="2342999"/>
            </a:xfrm>
            <a:blipFill>
              <a:blip r:embed="rId3"/>
              <a:stretch>
                <a:fillRect b="-151558" l="-167158" r="-198372" t="-31921"/>
              </a:stretch>
            </a:blipFill>
            <a:effectLst>
              <a:outerShdw algn="tl" blurRad="50800" dir="2700000" dist="38100" rotWithShape="0">
                <a:prstClr val="black">
                  <a:alpha val="40000"/>
                </a:prstClr>
              </a:outerShdw>
            </a:effectLst>
          </p:grpSpPr>
          <p:sp>
            <p:nvSpPr>
              <p:cNvPr id="35" name="椭圆 34"/>
              <p:cNvSpPr/>
              <p:nvPr/>
            </p:nvSpPr>
            <p:spPr>
              <a:xfrm>
                <a:off x="2785219" y="1704380"/>
                <a:ext cx="2202638" cy="22026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36" name="等腰三角形 35"/>
              <p:cNvSpPr/>
              <p:nvPr/>
            </p:nvSpPr>
            <p:spPr>
              <a:xfrm flipV="1">
                <a:off x="3747194" y="3869875"/>
                <a:ext cx="278687" cy="17750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grpSp>
      </p:grpSp>
      <p:sp>
        <p:nvSpPr>
          <p:cNvPr id="39" name="TextBox 38"/>
          <p:cNvSpPr txBox="1"/>
          <p:nvPr/>
        </p:nvSpPr>
        <p:spPr>
          <a:xfrm>
            <a:off x="7812456" y="2321545"/>
            <a:ext cx="1555101" cy="609600"/>
          </a:xfrm>
          <a:prstGeom prst="rect">
            <a:avLst/>
          </a:prstGeom>
          <a:noFill/>
        </p:spPr>
        <p:txBody>
          <a:bodyPr bIns="0" lIns="0" rIns="0" rtlCol="0" tIns="0" wrap="square">
            <a:spAutoFit/>
          </a:bodyPr>
          <a:lstStyle>
            <a:defPPr>
              <a:defRPr lang="zh-CN"/>
            </a:defPPr>
            <a:lvl1pPr algn="ctr">
              <a:defRPr b="1" sz="1400">
                <a:solidFill>
                  <a:schemeClr val="bg1"/>
                </a:solidFill>
                <a:latin charset="-122" panose="020b0503020204020204" pitchFamily="34" typeface="微软雅黑"/>
                <a:ea charset="-122" panose="020b0503020204020204" pitchFamily="34" typeface="微软雅黑"/>
              </a:defRPr>
            </a:lvl1pPr>
          </a:lstStyle>
          <a:p>
            <a:r>
              <a:rPr altLang="en-US" lang="zh-CN" sz="2000">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产品覆盖</a:t>
            </a:r>
          </a:p>
          <a:p>
            <a:r>
              <a:rPr altLang="en-US" lang="zh-CN" sz="2000">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5大洲</a:t>
            </a:r>
          </a:p>
        </p:txBody>
      </p:sp>
      <p:sp>
        <p:nvSpPr>
          <p:cNvPr id="40" name="等腰三角形 45"/>
          <p:cNvSpPr/>
          <p:nvPr/>
        </p:nvSpPr>
        <p:spPr>
          <a:xfrm>
            <a:off x="7556141" y="4092835"/>
            <a:ext cx="2081054" cy="1060785"/>
          </a:xfrm>
          <a:custGeom>
            <a:rect b="b" l="l" r="r" t="t"/>
            <a:pathLst>
              <a:path h="959866" w="1773057">
                <a:moveTo>
                  <a:pt x="886528" y="0"/>
                </a:moveTo>
                <a:lnTo>
                  <a:pt x="953045" y="84733"/>
                </a:lnTo>
                <a:lnTo>
                  <a:pt x="1627198" y="84733"/>
                </a:lnTo>
                <a:cubicBezTo>
                  <a:pt x="1707754" y="84733"/>
                  <a:pt x="1773057" y="150036"/>
                  <a:pt x="1773057" y="230592"/>
                </a:cubicBezTo>
                <a:lnTo>
                  <a:pt x="1773057" y="814008"/>
                </a:lnTo>
                <a:cubicBezTo>
                  <a:pt x="1773057" y="894564"/>
                  <a:pt x="1707754" y="959867"/>
                  <a:pt x="1627198" y="959867"/>
                </a:cubicBezTo>
                <a:lnTo>
                  <a:pt x="145859" y="959867"/>
                </a:lnTo>
                <a:cubicBezTo>
                  <a:pt x="65303" y="959867"/>
                  <a:pt x="0" y="894564"/>
                  <a:pt x="0" y="814008"/>
                </a:cubicBezTo>
                <a:lnTo>
                  <a:pt x="0" y="230592"/>
                </a:lnTo>
                <a:cubicBezTo>
                  <a:pt x="0" y="150036"/>
                  <a:pt x="65303" y="84733"/>
                  <a:pt x="145859" y="84733"/>
                </a:cubicBezTo>
                <a:lnTo>
                  <a:pt x="820011" y="84733"/>
                </a:lnTo>
                <a:close/>
              </a:path>
            </a:pathLst>
          </a:custGeom>
          <a:noFill/>
          <a:ln w="12700">
            <a:solidFill>
              <a:srgbClr val="405F8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41" name="TextBox 40"/>
          <p:cNvSpPr txBox="1"/>
          <p:nvPr/>
        </p:nvSpPr>
        <p:spPr>
          <a:xfrm>
            <a:off x="7639365" y="4337769"/>
            <a:ext cx="1864622" cy="640080"/>
          </a:xfrm>
          <a:prstGeom prst="rect">
            <a:avLst/>
          </a:prstGeom>
          <a:noFill/>
        </p:spPr>
        <p:txBody>
          <a:bodyPr bIns="0" lIns="0" rIns="0" rtlCol="0" tIns="0" wrap="square">
            <a:spAutoFit/>
          </a:bodyPr>
          <a:lstStyle>
            <a:defPPr>
              <a:defRPr lang="zh-CN"/>
            </a:defPPr>
            <a:lvl1pPr algn="ctr">
              <a:lnSpc>
                <a:spcPct val="150000"/>
              </a:lnSpc>
              <a:defRPr sz="1000">
                <a:solidFill>
                  <a:schemeClr val="tx1">
                    <a:lumMod val="65000"/>
                    <a:lumOff val="35000"/>
                  </a:schemeClr>
                </a:solidFill>
                <a:latin charset="-122" panose="020b0503020204020204" pitchFamily="34" typeface="微软雅黑"/>
                <a:ea charset="-122" panose="020b0503020204020204" pitchFamily="34" typeface="微软雅黑"/>
              </a:defRPr>
            </a:lvl1pPr>
          </a:lstStyle>
          <a:p>
            <a:r>
              <a:rPr altLang="en-US" lang="zh-CN" sz="1400">
                <a:solidFill>
                  <a:schemeClr val="tx1">
                    <a:lumMod val="50000"/>
                    <a:lumOff val="50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点击输入简要文字内容</a:t>
            </a:r>
          </a:p>
          <a:p>
            <a:r>
              <a:rPr altLang="en-US" lang="zh-CN" sz="1400">
                <a:solidFill>
                  <a:schemeClr val="tx1">
                    <a:lumMod val="50000"/>
                    <a:lumOff val="50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文字内容需概括精炼。</a:t>
            </a:r>
          </a:p>
        </p:txBody>
      </p:sp>
      <p:sp>
        <p:nvSpPr>
          <p:cNvPr id="42" name="矩形 41"/>
          <p:cNvSpPr>
            <a:spLocks noChangeArrowheads="1"/>
          </p:cNvSpPr>
          <p:nvPr/>
        </p:nvSpPr>
        <p:spPr bwMode="auto">
          <a:xfrm>
            <a:off x="2341955" y="5555914"/>
            <a:ext cx="7500047" cy="60349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lnSpc>
                <a:spcPct val="120000"/>
              </a:lnSpc>
              <a:spcBef>
                <a:spcPct val="0"/>
              </a:spcBef>
              <a:buNone/>
            </a:pPr>
            <a:r>
              <a:rPr altLang="en-US" lang="zh-CN" sz="1400">
                <a:solidFill>
                  <a:schemeClr val="tx1">
                    <a:lumMod val="50000"/>
                    <a:lumOff val="50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在此录入上述图表的综合说明，在此录入上述图表的综合描述说明。在此录入上述图表的综合说明，在此录入上述图表的综合描述说明。</a:t>
            </a:r>
          </a:p>
        </p:txBody>
      </p:sp>
    </p:spTree>
  </p:cSld>
  <p:clrMapOvr>
    <a:masterClrMapping/>
  </p:clrMapOvr>
  <mc:AlternateContent>
    <mc:Choice Requires="p14">
      <p:transition p14:dur="1400" spd="slow">
        <p14:ripp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1" presetSubtype="0">
                                  <p:stCondLst>
                                    <p:cond delay="0"/>
                                  </p:stCondLst>
                                  <p:iterate type="lt">
                                    <p:tmPct val="10000"/>
                                  </p:iterate>
                                  <p:childTnLst>
                                    <p:set>
                                      <p:cBhvr>
                                        <p:cTn dur="1" fill="hold" id="6">
                                          <p:stCondLst>
                                            <p:cond delay="0"/>
                                          </p:stCondLst>
                                        </p:cTn>
                                        <p:tgtEl>
                                          <p:spTgt spid="91"/>
                                        </p:tgtEl>
                                        <p:attrNameLst>
                                          <p:attrName>style.visibility</p:attrName>
                                        </p:attrNameLst>
                                      </p:cBhvr>
                                      <p:to>
                                        <p:strVal val="visible"/>
                                      </p:to>
                                    </p:set>
                                    <p:anim calcmode="lin" valueType="num">
                                      <p:cBhvr>
                                        <p:cTn dur="500" fill="hold" id="7"/>
                                        <p:tgtEl>
                                          <p:spTgt spid="91"/>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
                                        <p:tgtEl>
                                          <p:spTgt spid="91"/>
                                        </p:tgtEl>
                                        <p:attrNameLst>
                                          <p:attrName>ppt_y</p:attrName>
                                        </p:attrNameLst>
                                      </p:cBhvr>
                                      <p:tavLst>
                                        <p:tav tm="0">
                                          <p:val>
                                            <p:strVal val="#ppt_y"/>
                                          </p:val>
                                        </p:tav>
                                        <p:tav tm="100000">
                                          <p:val>
                                            <p:strVal val="#ppt_y"/>
                                          </p:val>
                                        </p:tav>
                                      </p:tavLst>
                                    </p:anim>
                                    <p:anim calcmode="lin" valueType="num">
                                      <p:cBhvr>
                                        <p:cTn dur="500" fill="hold" id="9"/>
                                        <p:tgtEl>
                                          <p:spTgt spid="91"/>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
                                        <p:tgtEl>
                                          <p:spTgt spid="91"/>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1" tmFilter="0,0; .5, 1; 1, 1"/>
                                        <p:tgtEl>
                                          <p:spTgt spid="91"/>
                                        </p:tgtEl>
                                      </p:cBhvr>
                                    </p:animEffect>
                                  </p:childTnLst>
                                </p:cTn>
                              </p:par>
                              <p:par>
                                <p:cTn fill="hold" id="12" nodeType="withEffect" presetClass="entr" presetID="2" presetSubtype="8">
                                  <p:stCondLst>
                                    <p:cond delay="250"/>
                                  </p:stCondLst>
                                  <p:childTnLst>
                                    <p:set>
                                      <p:cBhvr>
                                        <p:cTn dur="1" fill="hold" id="13">
                                          <p:stCondLst>
                                            <p:cond delay="0"/>
                                          </p:stCondLst>
                                        </p:cTn>
                                        <p:tgtEl>
                                          <p:spTgt spid="98"/>
                                        </p:tgtEl>
                                        <p:attrNameLst>
                                          <p:attrName>style.visibility</p:attrName>
                                        </p:attrNameLst>
                                      </p:cBhvr>
                                      <p:to>
                                        <p:strVal val="visible"/>
                                      </p:to>
                                    </p:set>
                                    <p:anim calcmode="lin" valueType="num">
                                      <p:cBhvr additive="base">
                                        <p:cTn dur="500" fill="hold" id="14"/>
                                        <p:tgtEl>
                                          <p:spTgt spid="98"/>
                                        </p:tgtEl>
                                        <p:attrNameLst>
                                          <p:attrName>ppt_x</p:attrName>
                                        </p:attrNameLst>
                                      </p:cBhvr>
                                      <p:tavLst>
                                        <p:tav tm="0">
                                          <p:val>
                                            <p:strVal val="0-#ppt_w/2"/>
                                          </p:val>
                                        </p:tav>
                                        <p:tav tm="100000">
                                          <p:val>
                                            <p:strVal val="#ppt_x"/>
                                          </p:val>
                                        </p:tav>
                                      </p:tavLst>
                                    </p:anim>
                                    <p:anim calcmode="lin" valueType="num">
                                      <p:cBhvr additive="base">
                                        <p:cTn dur="500" fill="hold" id="15"/>
                                        <p:tgtEl>
                                          <p:spTgt spid="98"/>
                                        </p:tgtEl>
                                        <p:attrNameLst>
                                          <p:attrName>ppt_y</p:attrName>
                                        </p:attrNameLst>
                                      </p:cBhvr>
                                      <p:tavLst>
                                        <p:tav tm="0">
                                          <p:val>
                                            <p:strVal val="#ppt_y"/>
                                          </p:val>
                                        </p:tav>
                                        <p:tav tm="100000">
                                          <p:val>
                                            <p:strVal val="#ppt_y"/>
                                          </p:val>
                                        </p:tav>
                                      </p:tavLst>
                                    </p:anim>
                                  </p:childTnLst>
                                </p:cTn>
                              </p:par>
                              <p:par>
                                <p:cTn fill="hold" id="16" nodeType="withEffect" presetClass="entr" presetID="2" presetSubtype="2">
                                  <p:stCondLst>
                                    <p:cond delay="250"/>
                                  </p:stCondLst>
                                  <p:childTnLst>
                                    <p:set>
                                      <p:cBhvr>
                                        <p:cTn dur="1" fill="hold" id="17">
                                          <p:stCondLst>
                                            <p:cond delay="0"/>
                                          </p:stCondLst>
                                        </p:cTn>
                                        <p:tgtEl>
                                          <p:spTgt spid="95"/>
                                        </p:tgtEl>
                                        <p:attrNameLst>
                                          <p:attrName>style.visibility</p:attrName>
                                        </p:attrNameLst>
                                      </p:cBhvr>
                                      <p:to>
                                        <p:strVal val="visible"/>
                                      </p:to>
                                    </p:set>
                                    <p:anim calcmode="lin" valueType="num">
                                      <p:cBhvr additive="base">
                                        <p:cTn dur="500" fill="hold" id="18"/>
                                        <p:tgtEl>
                                          <p:spTgt spid="95"/>
                                        </p:tgtEl>
                                        <p:attrNameLst>
                                          <p:attrName>ppt_x</p:attrName>
                                        </p:attrNameLst>
                                      </p:cBhvr>
                                      <p:tavLst>
                                        <p:tav tm="0">
                                          <p:val>
                                            <p:strVal val="1+#ppt_w/2"/>
                                          </p:val>
                                        </p:tav>
                                        <p:tav tm="100000">
                                          <p:val>
                                            <p:strVal val="#ppt_x"/>
                                          </p:val>
                                        </p:tav>
                                      </p:tavLst>
                                    </p:anim>
                                    <p:anim calcmode="lin" valueType="num">
                                      <p:cBhvr additive="base">
                                        <p:cTn dur="500" fill="hold" id="19"/>
                                        <p:tgtEl>
                                          <p:spTgt spid="95"/>
                                        </p:tgtEl>
                                        <p:attrNameLst>
                                          <p:attrName>ppt_y</p:attrName>
                                        </p:attrNameLst>
                                      </p:cBhvr>
                                      <p:tavLst>
                                        <p:tav tm="0">
                                          <p:val>
                                            <p:strVal val="#ppt_y"/>
                                          </p:val>
                                        </p:tav>
                                        <p:tav tm="100000">
                                          <p:val>
                                            <p:strVal val="#ppt_y"/>
                                          </p:val>
                                        </p:tav>
                                      </p:tavLst>
                                    </p:anim>
                                  </p:childTnLst>
                                </p:cTn>
                              </p:par>
                              <p:par>
                                <p:cTn fill="hold" id="20" nodeType="withEffect" presetClass="entr" presetID="2" presetSubtype="8">
                                  <p:stCondLst>
                                    <p:cond delay="250"/>
                                  </p:stCondLst>
                                  <p:childTnLst>
                                    <p:set>
                                      <p:cBhvr>
                                        <p:cTn dur="1" fill="hold" id="21">
                                          <p:stCondLst>
                                            <p:cond delay="0"/>
                                          </p:stCondLst>
                                        </p:cTn>
                                        <p:tgtEl>
                                          <p:spTgt spid="102"/>
                                        </p:tgtEl>
                                        <p:attrNameLst>
                                          <p:attrName>style.visibility</p:attrName>
                                        </p:attrNameLst>
                                      </p:cBhvr>
                                      <p:to>
                                        <p:strVal val="visible"/>
                                      </p:to>
                                    </p:set>
                                    <p:anim calcmode="lin" valueType="num">
                                      <p:cBhvr additive="base">
                                        <p:cTn dur="500" fill="hold" id="22"/>
                                        <p:tgtEl>
                                          <p:spTgt spid="102"/>
                                        </p:tgtEl>
                                        <p:attrNameLst>
                                          <p:attrName>ppt_x</p:attrName>
                                        </p:attrNameLst>
                                      </p:cBhvr>
                                      <p:tavLst>
                                        <p:tav tm="0">
                                          <p:val>
                                            <p:strVal val="0-#ppt_w/2"/>
                                          </p:val>
                                        </p:tav>
                                        <p:tav tm="100000">
                                          <p:val>
                                            <p:strVal val="#ppt_x"/>
                                          </p:val>
                                        </p:tav>
                                      </p:tavLst>
                                    </p:anim>
                                    <p:anim calcmode="lin" valueType="num">
                                      <p:cBhvr additive="base">
                                        <p:cTn dur="500" fill="hold" id="23"/>
                                        <p:tgtEl>
                                          <p:spTgt spid="102"/>
                                        </p:tgtEl>
                                        <p:attrNameLst>
                                          <p:attrName>ppt_y</p:attrName>
                                        </p:attrNameLst>
                                      </p:cBhvr>
                                      <p:tavLst>
                                        <p:tav tm="0">
                                          <p:val>
                                            <p:strVal val="#ppt_y"/>
                                          </p:val>
                                        </p:tav>
                                        <p:tav tm="100000">
                                          <p:val>
                                            <p:strVal val="#ppt_y"/>
                                          </p:val>
                                        </p:tav>
                                      </p:tavLst>
                                    </p:anim>
                                  </p:childTnLst>
                                </p:cTn>
                              </p:par>
                              <p:par>
                                <p:cTn fill="hold" id="24" nodeType="withEffect" presetClass="entr" presetID="2" presetSubtype="2">
                                  <p:stCondLst>
                                    <p:cond delay="250"/>
                                  </p:stCondLst>
                                  <p:childTnLst>
                                    <p:set>
                                      <p:cBhvr>
                                        <p:cTn dur="1" fill="hold" id="25">
                                          <p:stCondLst>
                                            <p:cond delay="0"/>
                                          </p:stCondLst>
                                        </p:cTn>
                                        <p:tgtEl>
                                          <p:spTgt spid="101"/>
                                        </p:tgtEl>
                                        <p:attrNameLst>
                                          <p:attrName>style.visibility</p:attrName>
                                        </p:attrNameLst>
                                      </p:cBhvr>
                                      <p:to>
                                        <p:strVal val="visible"/>
                                      </p:to>
                                    </p:set>
                                    <p:anim calcmode="lin" valueType="num">
                                      <p:cBhvr additive="base">
                                        <p:cTn dur="500" fill="hold" id="26"/>
                                        <p:tgtEl>
                                          <p:spTgt spid="101"/>
                                        </p:tgtEl>
                                        <p:attrNameLst>
                                          <p:attrName>ppt_x</p:attrName>
                                        </p:attrNameLst>
                                      </p:cBhvr>
                                      <p:tavLst>
                                        <p:tav tm="0">
                                          <p:val>
                                            <p:strVal val="1+#ppt_w/2"/>
                                          </p:val>
                                        </p:tav>
                                        <p:tav tm="100000">
                                          <p:val>
                                            <p:strVal val="#ppt_x"/>
                                          </p:val>
                                        </p:tav>
                                      </p:tavLst>
                                    </p:anim>
                                    <p:anim calcmode="lin" valueType="num">
                                      <p:cBhvr additive="base">
                                        <p:cTn dur="500" fill="hold" id="27"/>
                                        <p:tgtEl>
                                          <p:spTgt spid="101"/>
                                        </p:tgtEl>
                                        <p:attrNameLst>
                                          <p:attrName>ppt_y</p:attrName>
                                        </p:attrNameLst>
                                      </p:cBhvr>
                                      <p:tavLst>
                                        <p:tav tm="0">
                                          <p:val>
                                            <p:strVal val="#ppt_y"/>
                                          </p:val>
                                        </p:tav>
                                        <p:tav tm="100000">
                                          <p:val>
                                            <p:strVal val="#ppt_y"/>
                                          </p:val>
                                        </p:tav>
                                      </p:tavLst>
                                    </p:anim>
                                  </p:childTnLst>
                                </p:cTn>
                              </p:par>
                            </p:childTnLst>
                          </p:cTn>
                        </p:par>
                        <p:par>
                          <p:cTn fill="hold" id="28" nodeType="afterGroup">
                            <p:stCondLst>
                              <p:cond delay="750"/>
                            </p:stCondLst>
                            <p:childTnLst>
                              <p:par>
                                <p:cTn fill="hold" id="29" nodeType="afterEffect" presetClass="entr" presetID="45" presetSubtype="0">
                                  <p:stCondLst>
                                    <p:cond delay="0"/>
                                  </p:stCondLst>
                                  <p:childTnLst>
                                    <p:set>
                                      <p:cBhvr>
                                        <p:cTn dur="1" fill="hold" id="30">
                                          <p:stCondLst>
                                            <p:cond delay="0"/>
                                          </p:stCondLst>
                                        </p:cTn>
                                        <p:tgtEl>
                                          <p:spTgt spid="12"/>
                                        </p:tgtEl>
                                        <p:attrNameLst>
                                          <p:attrName>style.visibility</p:attrName>
                                        </p:attrNameLst>
                                      </p:cBhvr>
                                      <p:to>
                                        <p:strVal val="visible"/>
                                      </p:to>
                                    </p:set>
                                    <p:animEffect filter="fade" transition="in">
                                      <p:cBhvr>
                                        <p:cTn dur="750" id="31"/>
                                        <p:tgtEl>
                                          <p:spTgt spid="12"/>
                                        </p:tgtEl>
                                      </p:cBhvr>
                                    </p:animEffect>
                                    <p:anim calcmode="lin" valueType="num">
                                      <p:cBhvr>
                                        <p:cTn dur="750" fill="hold" id="32"/>
                                        <p:tgtEl>
                                          <p:spTgt spid="12"/>
                                        </p:tgtEl>
                                        <p:attrNameLst>
                                          <p:attrName>ppt_w</p:attrName>
                                        </p:attrNameLst>
                                      </p:cBhvr>
                                      <p:tavLst>
                                        <p:tav fmla="#ppt_w*sin(2.5*pi*$)" tm="0">
                                          <p:val>
                                            <p:fltVal val="0"/>
                                          </p:val>
                                        </p:tav>
                                        <p:tav tm="100000">
                                          <p:val>
                                            <p:fltVal val="1"/>
                                          </p:val>
                                        </p:tav>
                                      </p:tavLst>
                                    </p:anim>
                                    <p:anim calcmode="lin" valueType="num">
                                      <p:cBhvr>
                                        <p:cTn dur="750" fill="hold" id="33"/>
                                        <p:tgtEl>
                                          <p:spTgt spid="12"/>
                                        </p:tgtEl>
                                        <p:attrNameLst>
                                          <p:attrName>ppt_h</p:attrName>
                                        </p:attrNameLst>
                                      </p:cBhvr>
                                      <p:tavLst>
                                        <p:tav tm="0">
                                          <p:val>
                                            <p:strVal val="#ppt_h"/>
                                          </p:val>
                                        </p:tav>
                                        <p:tav tm="100000">
                                          <p:val>
                                            <p:strVal val="#ppt_h"/>
                                          </p:val>
                                        </p:tav>
                                      </p:tavLst>
                                    </p:anim>
                                  </p:childTnLst>
                                </p:cTn>
                              </p:par>
                              <p:par>
                                <p:cTn fill="hold" grpId="0" id="34" nodeType="withEffect" presetClass="entr" presetID="42" presetSubtype="0">
                                  <p:stCondLst>
                                    <p:cond delay="0"/>
                                  </p:stCondLst>
                                  <p:childTnLst>
                                    <p:set>
                                      <p:cBhvr>
                                        <p:cTn dur="1" fill="hold" id="35">
                                          <p:stCondLst>
                                            <p:cond delay="0"/>
                                          </p:stCondLst>
                                        </p:cTn>
                                        <p:tgtEl>
                                          <p:spTgt spid="19"/>
                                        </p:tgtEl>
                                        <p:attrNameLst>
                                          <p:attrName>style.visibility</p:attrName>
                                        </p:attrNameLst>
                                      </p:cBhvr>
                                      <p:to>
                                        <p:strVal val="visible"/>
                                      </p:to>
                                    </p:set>
                                    <p:animEffect filter="fade" transition="in">
                                      <p:cBhvr>
                                        <p:cTn dur="1000" id="36"/>
                                        <p:tgtEl>
                                          <p:spTgt spid="19"/>
                                        </p:tgtEl>
                                      </p:cBhvr>
                                    </p:animEffect>
                                    <p:anim calcmode="lin" valueType="num">
                                      <p:cBhvr>
                                        <p:cTn dur="1000" fill="hold" id="37"/>
                                        <p:tgtEl>
                                          <p:spTgt spid="19"/>
                                        </p:tgtEl>
                                        <p:attrNameLst>
                                          <p:attrName>ppt_x</p:attrName>
                                        </p:attrNameLst>
                                      </p:cBhvr>
                                      <p:tavLst>
                                        <p:tav tm="0">
                                          <p:val>
                                            <p:strVal val="#ppt_x"/>
                                          </p:val>
                                        </p:tav>
                                        <p:tav tm="100000">
                                          <p:val>
                                            <p:strVal val="#ppt_x"/>
                                          </p:val>
                                        </p:tav>
                                      </p:tavLst>
                                    </p:anim>
                                    <p:anim calcmode="lin" valueType="num">
                                      <p:cBhvr>
                                        <p:cTn dur="1000" fill="hold" id="38"/>
                                        <p:tgtEl>
                                          <p:spTgt spid="19"/>
                                        </p:tgtEl>
                                        <p:attrNameLst>
                                          <p:attrName>ppt_y</p:attrName>
                                        </p:attrNameLst>
                                      </p:cBhvr>
                                      <p:tavLst>
                                        <p:tav tm="0">
                                          <p:val>
                                            <p:strVal val="#ppt_y+.1"/>
                                          </p:val>
                                        </p:tav>
                                        <p:tav tm="100000">
                                          <p:val>
                                            <p:strVal val="#ppt_y"/>
                                          </p:val>
                                        </p:tav>
                                      </p:tavLst>
                                    </p:anim>
                                  </p:childTnLst>
                                </p:cTn>
                              </p:par>
                              <p:par>
                                <p:cTn fill="hold" grpId="0" id="39" nodeType="withEffect" presetClass="entr" presetID="42" presetSubtype="0">
                                  <p:stCondLst>
                                    <p:cond delay="0"/>
                                  </p:stCondLst>
                                  <p:childTnLst>
                                    <p:set>
                                      <p:cBhvr>
                                        <p:cTn dur="1" fill="hold" id="40">
                                          <p:stCondLst>
                                            <p:cond delay="0"/>
                                          </p:stCondLst>
                                        </p:cTn>
                                        <p:tgtEl>
                                          <p:spTgt spid="20"/>
                                        </p:tgtEl>
                                        <p:attrNameLst>
                                          <p:attrName>style.visibility</p:attrName>
                                        </p:attrNameLst>
                                      </p:cBhvr>
                                      <p:to>
                                        <p:strVal val="visible"/>
                                      </p:to>
                                    </p:set>
                                    <p:animEffect filter="fade" transition="in">
                                      <p:cBhvr>
                                        <p:cTn dur="1000" id="41"/>
                                        <p:tgtEl>
                                          <p:spTgt spid="20"/>
                                        </p:tgtEl>
                                      </p:cBhvr>
                                    </p:animEffect>
                                    <p:anim calcmode="lin" valueType="num">
                                      <p:cBhvr>
                                        <p:cTn dur="1000" fill="hold" id="42"/>
                                        <p:tgtEl>
                                          <p:spTgt spid="20"/>
                                        </p:tgtEl>
                                        <p:attrNameLst>
                                          <p:attrName>ppt_x</p:attrName>
                                        </p:attrNameLst>
                                      </p:cBhvr>
                                      <p:tavLst>
                                        <p:tav tm="0">
                                          <p:val>
                                            <p:strVal val="#ppt_x"/>
                                          </p:val>
                                        </p:tav>
                                        <p:tav tm="100000">
                                          <p:val>
                                            <p:strVal val="#ppt_x"/>
                                          </p:val>
                                        </p:tav>
                                      </p:tavLst>
                                    </p:anim>
                                    <p:anim calcmode="lin" valueType="num">
                                      <p:cBhvr>
                                        <p:cTn dur="1000" fill="hold" id="43"/>
                                        <p:tgtEl>
                                          <p:spTgt spid="20"/>
                                        </p:tgtEl>
                                        <p:attrNameLst>
                                          <p:attrName>ppt_y</p:attrName>
                                        </p:attrNameLst>
                                      </p:cBhvr>
                                      <p:tavLst>
                                        <p:tav tm="0">
                                          <p:val>
                                            <p:strVal val="#ppt_y+.1"/>
                                          </p:val>
                                        </p:tav>
                                        <p:tav tm="100000">
                                          <p:val>
                                            <p:strVal val="#ppt_y"/>
                                          </p:val>
                                        </p:tav>
                                      </p:tavLst>
                                    </p:anim>
                                  </p:childTnLst>
                                </p:cTn>
                              </p:par>
                              <p:par>
                                <p:cTn fill="hold" grpId="0" id="44" nodeType="withEffect" presetClass="entr" presetID="42" presetSubtype="0">
                                  <p:stCondLst>
                                    <p:cond delay="0"/>
                                  </p:stCondLst>
                                  <p:childTnLst>
                                    <p:set>
                                      <p:cBhvr>
                                        <p:cTn dur="1" fill="hold" id="45">
                                          <p:stCondLst>
                                            <p:cond delay="0"/>
                                          </p:stCondLst>
                                        </p:cTn>
                                        <p:tgtEl>
                                          <p:spTgt spid="21"/>
                                        </p:tgtEl>
                                        <p:attrNameLst>
                                          <p:attrName>style.visibility</p:attrName>
                                        </p:attrNameLst>
                                      </p:cBhvr>
                                      <p:to>
                                        <p:strVal val="visible"/>
                                      </p:to>
                                    </p:set>
                                    <p:animEffect filter="fade" transition="in">
                                      <p:cBhvr>
                                        <p:cTn dur="1000" id="46"/>
                                        <p:tgtEl>
                                          <p:spTgt spid="21"/>
                                        </p:tgtEl>
                                      </p:cBhvr>
                                    </p:animEffect>
                                    <p:anim calcmode="lin" valueType="num">
                                      <p:cBhvr>
                                        <p:cTn dur="1000" fill="hold" id="47"/>
                                        <p:tgtEl>
                                          <p:spTgt spid="21"/>
                                        </p:tgtEl>
                                        <p:attrNameLst>
                                          <p:attrName>ppt_x</p:attrName>
                                        </p:attrNameLst>
                                      </p:cBhvr>
                                      <p:tavLst>
                                        <p:tav tm="0">
                                          <p:val>
                                            <p:strVal val="#ppt_x"/>
                                          </p:val>
                                        </p:tav>
                                        <p:tav tm="100000">
                                          <p:val>
                                            <p:strVal val="#ppt_x"/>
                                          </p:val>
                                        </p:tav>
                                      </p:tavLst>
                                    </p:anim>
                                    <p:anim calcmode="lin" valueType="num">
                                      <p:cBhvr>
                                        <p:cTn dur="1000" fill="hold" id="48"/>
                                        <p:tgtEl>
                                          <p:spTgt spid="21"/>
                                        </p:tgtEl>
                                        <p:attrNameLst>
                                          <p:attrName>ppt_y</p:attrName>
                                        </p:attrNameLst>
                                      </p:cBhvr>
                                      <p:tavLst>
                                        <p:tav tm="0">
                                          <p:val>
                                            <p:strVal val="#ppt_y+.1"/>
                                          </p:val>
                                        </p:tav>
                                        <p:tav tm="100000">
                                          <p:val>
                                            <p:strVal val="#ppt_y"/>
                                          </p:val>
                                        </p:tav>
                                      </p:tavLst>
                                    </p:anim>
                                  </p:childTnLst>
                                </p:cTn>
                              </p:par>
                            </p:childTnLst>
                          </p:cTn>
                        </p:par>
                        <p:par>
                          <p:cTn fill="hold" id="49" nodeType="afterGroup">
                            <p:stCondLst>
                              <p:cond delay="1750"/>
                            </p:stCondLst>
                            <p:childTnLst>
                              <p:par>
                                <p:cTn fill="hold" id="50" nodeType="afterEffect" presetClass="entr" presetID="45" presetSubtype="0">
                                  <p:stCondLst>
                                    <p:cond delay="0"/>
                                  </p:stCondLst>
                                  <p:childTnLst>
                                    <p:set>
                                      <p:cBhvr>
                                        <p:cTn dur="1" fill="hold" id="51">
                                          <p:stCondLst>
                                            <p:cond delay="0"/>
                                          </p:stCondLst>
                                        </p:cTn>
                                        <p:tgtEl>
                                          <p:spTgt spid="22"/>
                                        </p:tgtEl>
                                        <p:attrNameLst>
                                          <p:attrName>style.visibility</p:attrName>
                                        </p:attrNameLst>
                                      </p:cBhvr>
                                      <p:to>
                                        <p:strVal val="visible"/>
                                      </p:to>
                                    </p:set>
                                    <p:animEffect filter="fade" transition="in">
                                      <p:cBhvr>
                                        <p:cTn dur="750" id="52"/>
                                        <p:tgtEl>
                                          <p:spTgt spid="22"/>
                                        </p:tgtEl>
                                      </p:cBhvr>
                                    </p:animEffect>
                                    <p:anim calcmode="lin" valueType="num">
                                      <p:cBhvr>
                                        <p:cTn dur="750" fill="hold" id="53"/>
                                        <p:tgtEl>
                                          <p:spTgt spid="22"/>
                                        </p:tgtEl>
                                        <p:attrNameLst>
                                          <p:attrName>ppt_w</p:attrName>
                                        </p:attrNameLst>
                                      </p:cBhvr>
                                      <p:tavLst>
                                        <p:tav fmla="#ppt_w*sin(2.5*pi*$)" tm="0">
                                          <p:val>
                                            <p:fltVal val="0"/>
                                          </p:val>
                                        </p:tav>
                                        <p:tav tm="100000">
                                          <p:val>
                                            <p:fltVal val="1"/>
                                          </p:val>
                                        </p:tav>
                                      </p:tavLst>
                                    </p:anim>
                                    <p:anim calcmode="lin" valueType="num">
                                      <p:cBhvr>
                                        <p:cTn dur="750" fill="hold" id="54"/>
                                        <p:tgtEl>
                                          <p:spTgt spid="22"/>
                                        </p:tgtEl>
                                        <p:attrNameLst>
                                          <p:attrName>ppt_h</p:attrName>
                                        </p:attrNameLst>
                                      </p:cBhvr>
                                      <p:tavLst>
                                        <p:tav tm="0">
                                          <p:val>
                                            <p:strVal val="#ppt_h"/>
                                          </p:val>
                                        </p:tav>
                                        <p:tav tm="100000">
                                          <p:val>
                                            <p:strVal val="#ppt_h"/>
                                          </p:val>
                                        </p:tav>
                                      </p:tavLst>
                                    </p:anim>
                                  </p:childTnLst>
                                </p:cTn>
                              </p:par>
                              <p:par>
                                <p:cTn fill="hold" grpId="0" id="55" nodeType="withEffect" presetClass="entr" presetID="42" presetSubtype="0">
                                  <p:stCondLst>
                                    <p:cond delay="0"/>
                                  </p:stCondLst>
                                  <p:childTnLst>
                                    <p:set>
                                      <p:cBhvr>
                                        <p:cTn dur="1" fill="hold" id="56">
                                          <p:stCondLst>
                                            <p:cond delay="0"/>
                                          </p:stCondLst>
                                        </p:cTn>
                                        <p:tgtEl>
                                          <p:spTgt spid="29"/>
                                        </p:tgtEl>
                                        <p:attrNameLst>
                                          <p:attrName>style.visibility</p:attrName>
                                        </p:attrNameLst>
                                      </p:cBhvr>
                                      <p:to>
                                        <p:strVal val="visible"/>
                                      </p:to>
                                    </p:set>
                                    <p:animEffect filter="fade" transition="in">
                                      <p:cBhvr>
                                        <p:cTn dur="1000" id="57"/>
                                        <p:tgtEl>
                                          <p:spTgt spid="29"/>
                                        </p:tgtEl>
                                      </p:cBhvr>
                                    </p:animEffect>
                                    <p:anim calcmode="lin" valueType="num">
                                      <p:cBhvr>
                                        <p:cTn dur="1000" fill="hold" id="58"/>
                                        <p:tgtEl>
                                          <p:spTgt spid="29"/>
                                        </p:tgtEl>
                                        <p:attrNameLst>
                                          <p:attrName>ppt_x</p:attrName>
                                        </p:attrNameLst>
                                      </p:cBhvr>
                                      <p:tavLst>
                                        <p:tav tm="0">
                                          <p:val>
                                            <p:strVal val="#ppt_x"/>
                                          </p:val>
                                        </p:tav>
                                        <p:tav tm="100000">
                                          <p:val>
                                            <p:strVal val="#ppt_x"/>
                                          </p:val>
                                        </p:tav>
                                      </p:tavLst>
                                    </p:anim>
                                    <p:anim calcmode="lin" valueType="num">
                                      <p:cBhvr>
                                        <p:cTn dur="1000" fill="hold" id="59"/>
                                        <p:tgtEl>
                                          <p:spTgt spid="29"/>
                                        </p:tgtEl>
                                        <p:attrNameLst>
                                          <p:attrName>ppt_y</p:attrName>
                                        </p:attrNameLst>
                                      </p:cBhvr>
                                      <p:tavLst>
                                        <p:tav tm="0">
                                          <p:val>
                                            <p:strVal val="#ppt_y+.1"/>
                                          </p:val>
                                        </p:tav>
                                        <p:tav tm="100000">
                                          <p:val>
                                            <p:strVal val="#ppt_y"/>
                                          </p:val>
                                        </p:tav>
                                      </p:tavLst>
                                    </p:anim>
                                  </p:childTnLst>
                                </p:cTn>
                              </p:par>
                              <p:par>
                                <p:cTn fill="hold" grpId="0" id="60" nodeType="withEffect" presetClass="entr" presetID="42" presetSubtype="0">
                                  <p:stCondLst>
                                    <p:cond delay="0"/>
                                  </p:stCondLst>
                                  <p:childTnLst>
                                    <p:set>
                                      <p:cBhvr>
                                        <p:cTn dur="1" fill="hold" id="61">
                                          <p:stCondLst>
                                            <p:cond delay="0"/>
                                          </p:stCondLst>
                                        </p:cTn>
                                        <p:tgtEl>
                                          <p:spTgt spid="30"/>
                                        </p:tgtEl>
                                        <p:attrNameLst>
                                          <p:attrName>style.visibility</p:attrName>
                                        </p:attrNameLst>
                                      </p:cBhvr>
                                      <p:to>
                                        <p:strVal val="visible"/>
                                      </p:to>
                                    </p:set>
                                    <p:animEffect filter="fade" transition="in">
                                      <p:cBhvr>
                                        <p:cTn dur="1000" id="62"/>
                                        <p:tgtEl>
                                          <p:spTgt spid="30"/>
                                        </p:tgtEl>
                                      </p:cBhvr>
                                    </p:animEffect>
                                    <p:anim calcmode="lin" valueType="num">
                                      <p:cBhvr>
                                        <p:cTn dur="1000" fill="hold" id="63"/>
                                        <p:tgtEl>
                                          <p:spTgt spid="30"/>
                                        </p:tgtEl>
                                        <p:attrNameLst>
                                          <p:attrName>ppt_x</p:attrName>
                                        </p:attrNameLst>
                                      </p:cBhvr>
                                      <p:tavLst>
                                        <p:tav tm="0">
                                          <p:val>
                                            <p:strVal val="#ppt_x"/>
                                          </p:val>
                                        </p:tav>
                                        <p:tav tm="100000">
                                          <p:val>
                                            <p:strVal val="#ppt_x"/>
                                          </p:val>
                                        </p:tav>
                                      </p:tavLst>
                                    </p:anim>
                                    <p:anim calcmode="lin" valueType="num">
                                      <p:cBhvr>
                                        <p:cTn dur="1000" fill="hold" id="64"/>
                                        <p:tgtEl>
                                          <p:spTgt spid="30"/>
                                        </p:tgtEl>
                                        <p:attrNameLst>
                                          <p:attrName>ppt_y</p:attrName>
                                        </p:attrNameLst>
                                      </p:cBhvr>
                                      <p:tavLst>
                                        <p:tav tm="0">
                                          <p:val>
                                            <p:strVal val="#ppt_y+.1"/>
                                          </p:val>
                                        </p:tav>
                                        <p:tav tm="100000">
                                          <p:val>
                                            <p:strVal val="#ppt_y"/>
                                          </p:val>
                                        </p:tav>
                                      </p:tavLst>
                                    </p:anim>
                                  </p:childTnLst>
                                </p:cTn>
                              </p:par>
                              <p:par>
                                <p:cTn fill="hold" grpId="0" id="65" nodeType="withEffect" presetClass="entr" presetID="42" presetSubtype="0">
                                  <p:stCondLst>
                                    <p:cond delay="0"/>
                                  </p:stCondLst>
                                  <p:childTnLst>
                                    <p:set>
                                      <p:cBhvr>
                                        <p:cTn dur="1" fill="hold" id="66">
                                          <p:stCondLst>
                                            <p:cond delay="0"/>
                                          </p:stCondLst>
                                        </p:cTn>
                                        <p:tgtEl>
                                          <p:spTgt spid="31"/>
                                        </p:tgtEl>
                                        <p:attrNameLst>
                                          <p:attrName>style.visibility</p:attrName>
                                        </p:attrNameLst>
                                      </p:cBhvr>
                                      <p:to>
                                        <p:strVal val="visible"/>
                                      </p:to>
                                    </p:set>
                                    <p:animEffect filter="fade" transition="in">
                                      <p:cBhvr>
                                        <p:cTn dur="1000" id="67"/>
                                        <p:tgtEl>
                                          <p:spTgt spid="31"/>
                                        </p:tgtEl>
                                      </p:cBhvr>
                                    </p:animEffect>
                                    <p:anim calcmode="lin" valueType="num">
                                      <p:cBhvr>
                                        <p:cTn dur="1000" fill="hold" id="68"/>
                                        <p:tgtEl>
                                          <p:spTgt spid="31"/>
                                        </p:tgtEl>
                                        <p:attrNameLst>
                                          <p:attrName>ppt_x</p:attrName>
                                        </p:attrNameLst>
                                      </p:cBhvr>
                                      <p:tavLst>
                                        <p:tav tm="0">
                                          <p:val>
                                            <p:strVal val="#ppt_x"/>
                                          </p:val>
                                        </p:tav>
                                        <p:tav tm="100000">
                                          <p:val>
                                            <p:strVal val="#ppt_x"/>
                                          </p:val>
                                        </p:tav>
                                      </p:tavLst>
                                    </p:anim>
                                    <p:anim calcmode="lin" valueType="num">
                                      <p:cBhvr>
                                        <p:cTn dur="1000" fill="hold" id="69"/>
                                        <p:tgtEl>
                                          <p:spTgt spid="31"/>
                                        </p:tgtEl>
                                        <p:attrNameLst>
                                          <p:attrName>ppt_y</p:attrName>
                                        </p:attrNameLst>
                                      </p:cBhvr>
                                      <p:tavLst>
                                        <p:tav tm="0">
                                          <p:val>
                                            <p:strVal val="#ppt_y+.1"/>
                                          </p:val>
                                        </p:tav>
                                        <p:tav tm="100000">
                                          <p:val>
                                            <p:strVal val="#ppt_y"/>
                                          </p:val>
                                        </p:tav>
                                      </p:tavLst>
                                    </p:anim>
                                  </p:childTnLst>
                                </p:cTn>
                              </p:par>
                            </p:childTnLst>
                          </p:cTn>
                        </p:par>
                        <p:par>
                          <p:cTn fill="hold" id="70" nodeType="afterGroup">
                            <p:stCondLst>
                              <p:cond delay="2750"/>
                            </p:stCondLst>
                            <p:childTnLst>
                              <p:par>
                                <p:cTn fill="hold" id="71" nodeType="afterEffect" presetClass="entr" presetID="45" presetSubtype="0">
                                  <p:stCondLst>
                                    <p:cond delay="0"/>
                                  </p:stCondLst>
                                  <p:childTnLst>
                                    <p:set>
                                      <p:cBhvr>
                                        <p:cTn dur="1" fill="hold" id="72">
                                          <p:stCondLst>
                                            <p:cond delay="0"/>
                                          </p:stCondLst>
                                        </p:cTn>
                                        <p:tgtEl>
                                          <p:spTgt spid="32"/>
                                        </p:tgtEl>
                                        <p:attrNameLst>
                                          <p:attrName>style.visibility</p:attrName>
                                        </p:attrNameLst>
                                      </p:cBhvr>
                                      <p:to>
                                        <p:strVal val="visible"/>
                                      </p:to>
                                    </p:set>
                                    <p:animEffect filter="fade" transition="in">
                                      <p:cBhvr>
                                        <p:cTn dur="750" id="73"/>
                                        <p:tgtEl>
                                          <p:spTgt spid="32"/>
                                        </p:tgtEl>
                                      </p:cBhvr>
                                    </p:animEffect>
                                    <p:anim calcmode="lin" valueType="num">
                                      <p:cBhvr>
                                        <p:cTn dur="750" fill="hold" id="74"/>
                                        <p:tgtEl>
                                          <p:spTgt spid="32"/>
                                        </p:tgtEl>
                                        <p:attrNameLst>
                                          <p:attrName>ppt_w</p:attrName>
                                        </p:attrNameLst>
                                      </p:cBhvr>
                                      <p:tavLst>
                                        <p:tav fmla="#ppt_w*sin(2.5*pi*$)" tm="0">
                                          <p:val>
                                            <p:fltVal val="0"/>
                                          </p:val>
                                        </p:tav>
                                        <p:tav tm="100000">
                                          <p:val>
                                            <p:fltVal val="1"/>
                                          </p:val>
                                        </p:tav>
                                      </p:tavLst>
                                    </p:anim>
                                    <p:anim calcmode="lin" valueType="num">
                                      <p:cBhvr>
                                        <p:cTn dur="750" fill="hold" id="75"/>
                                        <p:tgtEl>
                                          <p:spTgt spid="32"/>
                                        </p:tgtEl>
                                        <p:attrNameLst>
                                          <p:attrName>ppt_h</p:attrName>
                                        </p:attrNameLst>
                                      </p:cBhvr>
                                      <p:tavLst>
                                        <p:tav tm="0">
                                          <p:val>
                                            <p:strVal val="#ppt_h"/>
                                          </p:val>
                                        </p:tav>
                                        <p:tav tm="100000">
                                          <p:val>
                                            <p:strVal val="#ppt_h"/>
                                          </p:val>
                                        </p:tav>
                                      </p:tavLst>
                                    </p:anim>
                                  </p:childTnLst>
                                </p:cTn>
                              </p:par>
                              <p:par>
                                <p:cTn fill="hold" grpId="0" id="76" nodeType="withEffect" presetClass="entr" presetID="42" presetSubtype="0">
                                  <p:stCondLst>
                                    <p:cond delay="0"/>
                                  </p:stCondLst>
                                  <p:childTnLst>
                                    <p:set>
                                      <p:cBhvr>
                                        <p:cTn dur="1" fill="hold" id="77">
                                          <p:stCondLst>
                                            <p:cond delay="0"/>
                                          </p:stCondLst>
                                        </p:cTn>
                                        <p:tgtEl>
                                          <p:spTgt spid="39"/>
                                        </p:tgtEl>
                                        <p:attrNameLst>
                                          <p:attrName>style.visibility</p:attrName>
                                        </p:attrNameLst>
                                      </p:cBhvr>
                                      <p:to>
                                        <p:strVal val="visible"/>
                                      </p:to>
                                    </p:set>
                                    <p:animEffect filter="fade" transition="in">
                                      <p:cBhvr>
                                        <p:cTn dur="1000" id="78"/>
                                        <p:tgtEl>
                                          <p:spTgt spid="39"/>
                                        </p:tgtEl>
                                      </p:cBhvr>
                                    </p:animEffect>
                                    <p:anim calcmode="lin" valueType="num">
                                      <p:cBhvr>
                                        <p:cTn dur="1000" fill="hold" id="79"/>
                                        <p:tgtEl>
                                          <p:spTgt spid="39"/>
                                        </p:tgtEl>
                                        <p:attrNameLst>
                                          <p:attrName>ppt_x</p:attrName>
                                        </p:attrNameLst>
                                      </p:cBhvr>
                                      <p:tavLst>
                                        <p:tav tm="0">
                                          <p:val>
                                            <p:strVal val="#ppt_x"/>
                                          </p:val>
                                        </p:tav>
                                        <p:tav tm="100000">
                                          <p:val>
                                            <p:strVal val="#ppt_x"/>
                                          </p:val>
                                        </p:tav>
                                      </p:tavLst>
                                    </p:anim>
                                    <p:anim calcmode="lin" valueType="num">
                                      <p:cBhvr>
                                        <p:cTn dur="1000" fill="hold" id="80"/>
                                        <p:tgtEl>
                                          <p:spTgt spid="39"/>
                                        </p:tgtEl>
                                        <p:attrNameLst>
                                          <p:attrName>ppt_y</p:attrName>
                                        </p:attrNameLst>
                                      </p:cBhvr>
                                      <p:tavLst>
                                        <p:tav tm="0">
                                          <p:val>
                                            <p:strVal val="#ppt_y+.1"/>
                                          </p:val>
                                        </p:tav>
                                        <p:tav tm="100000">
                                          <p:val>
                                            <p:strVal val="#ppt_y"/>
                                          </p:val>
                                        </p:tav>
                                      </p:tavLst>
                                    </p:anim>
                                  </p:childTnLst>
                                </p:cTn>
                              </p:par>
                              <p:par>
                                <p:cTn fill="hold" grpId="0" id="81" nodeType="withEffect" presetClass="entr" presetID="42" presetSubtype="0">
                                  <p:stCondLst>
                                    <p:cond delay="0"/>
                                  </p:stCondLst>
                                  <p:childTnLst>
                                    <p:set>
                                      <p:cBhvr>
                                        <p:cTn dur="1" fill="hold" id="82">
                                          <p:stCondLst>
                                            <p:cond delay="0"/>
                                          </p:stCondLst>
                                        </p:cTn>
                                        <p:tgtEl>
                                          <p:spTgt spid="40"/>
                                        </p:tgtEl>
                                        <p:attrNameLst>
                                          <p:attrName>style.visibility</p:attrName>
                                        </p:attrNameLst>
                                      </p:cBhvr>
                                      <p:to>
                                        <p:strVal val="visible"/>
                                      </p:to>
                                    </p:set>
                                    <p:animEffect filter="fade" transition="in">
                                      <p:cBhvr>
                                        <p:cTn dur="1000" id="83"/>
                                        <p:tgtEl>
                                          <p:spTgt spid="40"/>
                                        </p:tgtEl>
                                      </p:cBhvr>
                                    </p:animEffect>
                                    <p:anim calcmode="lin" valueType="num">
                                      <p:cBhvr>
                                        <p:cTn dur="1000" fill="hold" id="84"/>
                                        <p:tgtEl>
                                          <p:spTgt spid="40"/>
                                        </p:tgtEl>
                                        <p:attrNameLst>
                                          <p:attrName>ppt_x</p:attrName>
                                        </p:attrNameLst>
                                      </p:cBhvr>
                                      <p:tavLst>
                                        <p:tav tm="0">
                                          <p:val>
                                            <p:strVal val="#ppt_x"/>
                                          </p:val>
                                        </p:tav>
                                        <p:tav tm="100000">
                                          <p:val>
                                            <p:strVal val="#ppt_x"/>
                                          </p:val>
                                        </p:tav>
                                      </p:tavLst>
                                    </p:anim>
                                    <p:anim calcmode="lin" valueType="num">
                                      <p:cBhvr>
                                        <p:cTn dur="1000" fill="hold" id="85"/>
                                        <p:tgtEl>
                                          <p:spTgt spid="40"/>
                                        </p:tgtEl>
                                        <p:attrNameLst>
                                          <p:attrName>ppt_y</p:attrName>
                                        </p:attrNameLst>
                                      </p:cBhvr>
                                      <p:tavLst>
                                        <p:tav tm="0">
                                          <p:val>
                                            <p:strVal val="#ppt_y+.1"/>
                                          </p:val>
                                        </p:tav>
                                        <p:tav tm="100000">
                                          <p:val>
                                            <p:strVal val="#ppt_y"/>
                                          </p:val>
                                        </p:tav>
                                      </p:tavLst>
                                    </p:anim>
                                  </p:childTnLst>
                                </p:cTn>
                              </p:par>
                              <p:par>
                                <p:cTn fill="hold" grpId="0" id="86" nodeType="withEffect" presetClass="entr" presetID="42" presetSubtype="0">
                                  <p:stCondLst>
                                    <p:cond delay="0"/>
                                  </p:stCondLst>
                                  <p:childTnLst>
                                    <p:set>
                                      <p:cBhvr>
                                        <p:cTn dur="1" fill="hold" id="87">
                                          <p:stCondLst>
                                            <p:cond delay="0"/>
                                          </p:stCondLst>
                                        </p:cTn>
                                        <p:tgtEl>
                                          <p:spTgt spid="41"/>
                                        </p:tgtEl>
                                        <p:attrNameLst>
                                          <p:attrName>style.visibility</p:attrName>
                                        </p:attrNameLst>
                                      </p:cBhvr>
                                      <p:to>
                                        <p:strVal val="visible"/>
                                      </p:to>
                                    </p:set>
                                    <p:animEffect filter="fade" transition="in">
                                      <p:cBhvr>
                                        <p:cTn dur="1000" id="88"/>
                                        <p:tgtEl>
                                          <p:spTgt spid="41"/>
                                        </p:tgtEl>
                                      </p:cBhvr>
                                    </p:animEffect>
                                    <p:anim calcmode="lin" valueType="num">
                                      <p:cBhvr>
                                        <p:cTn dur="1000" fill="hold" id="89"/>
                                        <p:tgtEl>
                                          <p:spTgt spid="41"/>
                                        </p:tgtEl>
                                        <p:attrNameLst>
                                          <p:attrName>ppt_x</p:attrName>
                                        </p:attrNameLst>
                                      </p:cBhvr>
                                      <p:tavLst>
                                        <p:tav tm="0">
                                          <p:val>
                                            <p:strVal val="#ppt_x"/>
                                          </p:val>
                                        </p:tav>
                                        <p:tav tm="100000">
                                          <p:val>
                                            <p:strVal val="#ppt_x"/>
                                          </p:val>
                                        </p:tav>
                                      </p:tavLst>
                                    </p:anim>
                                    <p:anim calcmode="lin" valueType="num">
                                      <p:cBhvr>
                                        <p:cTn dur="1000" fill="hold" id="90"/>
                                        <p:tgtEl>
                                          <p:spTgt spid="41"/>
                                        </p:tgtEl>
                                        <p:attrNameLst>
                                          <p:attrName>ppt_y</p:attrName>
                                        </p:attrNameLst>
                                      </p:cBhvr>
                                      <p:tavLst>
                                        <p:tav tm="0">
                                          <p:val>
                                            <p:strVal val="#ppt_y+.1"/>
                                          </p:val>
                                        </p:tav>
                                        <p:tav tm="100000">
                                          <p:val>
                                            <p:strVal val="#ppt_y"/>
                                          </p:val>
                                        </p:tav>
                                      </p:tavLst>
                                    </p:anim>
                                  </p:childTnLst>
                                </p:cTn>
                              </p:par>
                            </p:childTnLst>
                          </p:cTn>
                        </p:par>
                        <p:par>
                          <p:cTn fill="hold" id="91" nodeType="afterGroup">
                            <p:stCondLst>
                              <p:cond delay="3750"/>
                            </p:stCondLst>
                            <p:childTnLst>
                              <p:par>
                                <p:cTn fill="hold" grpId="0" id="92" nodeType="afterEffect" presetClass="entr" presetID="42" presetSubtype="0">
                                  <p:stCondLst>
                                    <p:cond delay="0"/>
                                  </p:stCondLst>
                                  <p:childTnLst>
                                    <p:set>
                                      <p:cBhvr>
                                        <p:cTn dur="1" fill="hold" id="93">
                                          <p:stCondLst>
                                            <p:cond delay="0"/>
                                          </p:stCondLst>
                                        </p:cTn>
                                        <p:tgtEl>
                                          <p:spTgt spid="42"/>
                                        </p:tgtEl>
                                        <p:attrNameLst>
                                          <p:attrName>style.visibility</p:attrName>
                                        </p:attrNameLst>
                                      </p:cBhvr>
                                      <p:to>
                                        <p:strVal val="visible"/>
                                      </p:to>
                                    </p:set>
                                    <p:animEffect filter="fade" transition="in">
                                      <p:cBhvr>
                                        <p:cTn dur="1000" id="94"/>
                                        <p:tgtEl>
                                          <p:spTgt spid="42"/>
                                        </p:tgtEl>
                                      </p:cBhvr>
                                    </p:animEffect>
                                    <p:anim calcmode="lin" valueType="num">
                                      <p:cBhvr>
                                        <p:cTn dur="1000" fill="hold" id="95"/>
                                        <p:tgtEl>
                                          <p:spTgt spid="42"/>
                                        </p:tgtEl>
                                        <p:attrNameLst>
                                          <p:attrName>ppt_x</p:attrName>
                                        </p:attrNameLst>
                                      </p:cBhvr>
                                      <p:tavLst>
                                        <p:tav tm="0">
                                          <p:val>
                                            <p:strVal val="#ppt_x"/>
                                          </p:val>
                                        </p:tav>
                                        <p:tav tm="100000">
                                          <p:val>
                                            <p:strVal val="#ppt_x"/>
                                          </p:val>
                                        </p:tav>
                                      </p:tavLst>
                                    </p:anim>
                                    <p:anim calcmode="lin" valueType="num">
                                      <p:cBhvr>
                                        <p:cTn dur="1000" fill="hold" id="96"/>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1"/>
      <p:bldP grpId="0" spid="19"/>
      <p:bldP grpId="0" spid="20"/>
      <p:bldP grpId="0" spid="21"/>
      <p:bldP grpId="0" spid="29"/>
      <p:bldP grpId="0" spid="30"/>
      <p:bldP grpId="0" spid="31"/>
      <p:bldP grpId="0" spid="39"/>
      <p:bldP grpId="0" spid="40"/>
      <p:bldP grpId="0" spid="41"/>
      <p:bldP grpId="0" spid="42"/>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3" name="组合 32"/>
          <p:cNvGrpSpPr/>
          <p:nvPr/>
        </p:nvGrpSpPr>
        <p:grpSpPr>
          <a:xfrm>
            <a:off x="4555084" y="2722712"/>
            <a:ext cx="4735418" cy="1159817"/>
            <a:chOff x="4555084" y="2506688"/>
            <a:chExt cx="4735418" cy="1159817"/>
          </a:xfrm>
        </p:grpSpPr>
        <p:sp>
          <p:nvSpPr>
            <p:cNvPr id="86" name="圆角矩形 85"/>
            <p:cNvSpPr/>
            <p:nvPr/>
          </p:nvSpPr>
          <p:spPr>
            <a:xfrm>
              <a:off x="4555084" y="2506688"/>
              <a:ext cx="4389024" cy="958122"/>
            </a:xfrm>
            <a:prstGeom prst="roundRect">
              <a:avLst>
                <a:gd fmla="val 9218" name="adj"/>
              </a:avLst>
            </a:prstGeom>
            <a:gradFill>
              <a:gsLst>
                <a:gs pos="47000">
                  <a:srgbClr val="FDFDFD"/>
                </a:gs>
                <a:gs pos="53000">
                  <a:srgbClr val="E8E8E8"/>
                </a:gs>
                <a:gs pos="100000">
                  <a:srgbClr val="ECECEC"/>
                </a:gs>
              </a:gsLst>
              <a:lin ang="5400000" scaled="1"/>
            </a:gradFill>
            <a:ln>
              <a:noFill/>
            </a:ln>
            <a:effectLst>
              <a:outerShdw algn="tl" blurRad="76200" dir="2700000" dist="38100"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pic>
          <p:nvPicPr>
            <p:cNvPr id="77" name="图片 76"/>
            <p:cNvPicPr>
              <a:picLocks noChangeAspect="1"/>
            </p:cNvPicPr>
            <p:nvPr/>
          </p:nvPicPr>
          <p:blipFill>
            <a:blip r:embed="rId3">
              <a:extLst>
                <a:ext uri="{BEBA8EAE-BF5A-486C-A8C5-ECC9F3942E4B}">
                  <a14:imgProps>
                    <a14:imgLayer r:embed="rId4">
                      <a14:imgEffect>
                        <a14:saturation sat="66000"/>
                      </a14:imgEffect>
                    </a14:imgLayer>
                  </a14:imgProps>
                </a:ext>
              </a:extLst>
            </a:blip>
            <a:srcRect t="76775"/>
            <a:stretch>
              <a:fillRect/>
            </a:stretch>
          </p:blipFill>
          <p:spPr>
            <a:xfrm rot="16200000">
              <a:off x="8638244" y="2830336"/>
              <a:ext cx="958122" cy="346394"/>
            </a:xfrm>
            <a:prstGeom prst="rect">
              <a:avLst/>
            </a:prstGeom>
          </p:spPr>
        </p:pic>
        <p:pic>
          <p:nvPicPr>
            <p:cNvPr id="80" name="图片 79"/>
            <p:cNvPicPr>
              <a:picLocks noChangeAspect="1"/>
            </p:cNvPicPr>
            <p:nvPr/>
          </p:nvPicPr>
          <p:blipFill>
            <a:blip r:embed="rId3">
              <a:extLst>
                <a:ext uri="{BEBA8EAE-BF5A-486C-A8C5-ECC9F3942E4B}">
                  <a14:imgProps>
                    <a14:imgLayer r:embed="rId5">
                      <a14:imgEffect>
                        <a14:saturation sat="66000"/>
                      </a14:imgEffect>
                    </a14:imgLayer>
                  </a14:imgProps>
                </a:ext>
              </a:extLst>
            </a:blip>
            <a:srcRect t="76775"/>
            <a:stretch>
              <a:fillRect/>
            </a:stretch>
          </p:blipFill>
          <p:spPr>
            <a:xfrm>
              <a:off x="4926460" y="3465198"/>
              <a:ext cx="3646270" cy="201307"/>
            </a:xfrm>
            <a:prstGeom prst="rect">
              <a:avLst/>
            </a:prstGeom>
          </p:spPr>
        </p:pic>
      </p:grpSp>
      <p:grpSp>
        <p:nvGrpSpPr>
          <p:cNvPr id="30" name="组合 29"/>
          <p:cNvGrpSpPr/>
          <p:nvPr/>
        </p:nvGrpSpPr>
        <p:grpSpPr>
          <a:xfrm>
            <a:off x="4555084" y="1556794"/>
            <a:ext cx="4697323" cy="1015929"/>
            <a:chOff x="4555084" y="1340770"/>
            <a:chExt cx="4697323" cy="1015929"/>
          </a:xfrm>
        </p:grpSpPr>
        <p:pic>
          <p:nvPicPr>
            <p:cNvPr id="83" name="图片 82"/>
            <p:cNvPicPr>
              <a:picLocks noChangeAspect="1"/>
            </p:cNvPicPr>
            <p:nvPr/>
          </p:nvPicPr>
          <p:blipFill>
            <a:blip r:embed="rId3">
              <a:extLst>
                <a:ext uri="{BEBA8EAE-BF5A-486C-A8C5-ECC9F3942E4B}">
                  <a14:imgProps>
                    <a14:imgLayer r:embed="rId6">
                      <a14:imgEffect>
                        <a14:saturation sat="66000"/>
                      </a14:imgEffect>
                    </a14:imgLayer>
                  </a14:imgProps>
                </a:ext>
              </a:extLst>
            </a:blip>
            <a:srcRect t="76775"/>
            <a:stretch>
              <a:fillRect/>
            </a:stretch>
          </p:blipFill>
          <p:spPr>
            <a:xfrm rot="16200000">
              <a:off x="8600149" y="1662963"/>
              <a:ext cx="958122" cy="346394"/>
            </a:xfrm>
            <a:prstGeom prst="rect">
              <a:avLst/>
            </a:prstGeom>
          </p:spPr>
        </p:pic>
        <p:pic>
          <p:nvPicPr>
            <p:cNvPr id="84" name="图片 83"/>
            <p:cNvPicPr>
              <a:picLocks noChangeAspect="1"/>
            </p:cNvPicPr>
            <p:nvPr/>
          </p:nvPicPr>
          <p:blipFill>
            <a:blip r:embed="rId3">
              <a:extLst>
                <a:ext uri="{BEBA8EAE-BF5A-486C-A8C5-ECC9F3942E4B}">
                  <a14:imgProps>
                    <a14:imgLayer r:embed="rId7">
                      <a14:imgEffect>
                        <a14:saturation sat="66000"/>
                      </a14:imgEffect>
                    </a14:imgLayer>
                  </a14:imgProps>
                </a:ext>
              </a:extLst>
            </a:blip>
            <a:srcRect t="76775"/>
            <a:stretch>
              <a:fillRect/>
            </a:stretch>
          </p:blipFill>
          <p:spPr>
            <a:xfrm>
              <a:off x="4926460" y="2155392"/>
              <a:ext cx="3646270" cy="201307"/>
            </a:xfrm>
            <a:prstGeom prst="rect">
              <a:avLst/>
            </a:prstGeom>
          </p:spPr>
        </p:pic>
        <p:sp>
          <p:nvSpPr>
            <p:cNvPr id="85" name="圆角矩形 84"/>
            <p:cNvSpPr/>
            <p:nvPr/>
          </p:nvSpPr>
          <p:spPr>
            <a:xfrm>
              <a:off x="4555084" y="1340770"/>
              <a:ext cx="4389024" cy="958122"/>
            </a:xfrm>
            <a:prstGeom prst="roundRect">
              <a:avLst>
                <a:gd fmla="val 9218" name="adj"/>
              </a:avLst>
            </a:prstGeom>
            <a:gradFill>
              <a:gsLst>
                <a:gs pos="47000">
                  <a:srgbClr val="FDFDFD"/>
                </a:gs>
                <a:gs pos="53000">
                  <a:srgbClr val="E8E8E8"/>
                </a:gs>
                <a:gs pos="100000">
                  <a:srgbClr val="ECECEC"/>
                </a:gs>
              </a:gsLst>
              <a:lin ang="5400000" scaled="1"/>
            </a:gradFill>
            <a:ln>
              <a:noFill/>
            </a:ln>
            <a:effectLst>
              <a:outerShdw algn="tl" blurRad="76200" dir="2700000" dist="38100"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grpSp>
      <p:grpSp>
        <p:nvGrpSpPr>
          <p:cNvPr id="31" name="组合 30"/>
          <p:cNvGrpSpPr/>
          <p:nvPr/>
        </p:nvGrpSpPr>
        <p:grpSpPr>
          <a:xfrm>
            <a:off x="4555084" y="3864643"/>
            <a:ext cx="4697325" cy="1150703"/>
            <a:chOff x="4555084" y="3648619"/>
            <a:chExt cx="4697325" cy="1150703"/>
          </a:xfrm>
        </p:grpSpPr>
        <p:pic>
          <p:nvPicPr>
            <p:cNvPr id="78" name="图片 77"/>
            <p:cNvPicPr>
              <a:picLocks noChangeAspect="1"/>
            </p:cNvPicPr>
            <p:nvPr/>
          </p:nvPicPr>
          <p:blipFill>
            <a:blip r:embed="rId3">
              <a:extLst>
                <a:ext uri="{BEBA8EAE-BF5A-486C-A8C5-ECC9F3942E4B}">
                  <a14:imgProps>
                    <a14:imgLayer r:embed="rId8">
                      <a14:imgEffect>
                        <a14:saturation sat="66000"/>
                      </a14:imgEffect>
                    </a14:imgLayer>
                  </a14:imgProps>
                </a:ext>
              </a:extLst>
            </a:blip>
            <a:srcRect t="76775"/>
            <a:stretch>
              <a:fillRect/>
            </a:stretch>
          </p:blipFill>
          <p:spPr>
            <a:xfrm rot="16200000">
              <a:off x="8600151" y="3970811"/>
              <a:ext cx="958122" cy="346394"/>
            </a:xfrm>
            <a:prstGeom prst="rect">
              <a:avLst/>
            </a:prstGeom>
          </p:spPr>
        </p:pic>
        <p:pic>
          <p:nvPicPr>
            <p:cNvPr id="81" name="图片 80"/>
            <p:cNvPicPr>
              <a:picLocks noChangeAspect="1"/>
            </p:cNvPicPr>
            <p:nvPr/>
          </p:nvPicPr>
          <p:blipFill>
            <a:blip r:embed="rId3">
              <a:extLst>
                <a:ext uri="{BEBA8EAE-BF5A-486C-A8C5-ECC9F3942E4B}">
                  <a14:imgProps>
                    <a14:imgLayer r:embed="rId9">
                      <a14:imgEffect>
                        <a14:saturation sat="66000"/>
                      </a14:imgEffect>
                    </a14:imgLayer>
                  </a14:imgProps>
                </a:ext>
              </a:extLst>
            </a:blip>
            <a:srcRect t="76775"/>
            <a:stretch>
              <a:fillRect/>
            </a:stretch>
          </p:blipFill>
          <p:spPr>
            <a:xfrm>
              <a:off x="4926460" y="4598015"/>
              <a:ext cx="3646270" cy="201307"/>
            </a:xfrm>
            <a:prstGeom prst="rect">
              <a:avLst/>
            </a:prstGeom>
          </p:spPr>
        </p:pic>
        <p:sp>
          <p:nvSpPr>
            <p:cNvPr id="87" name="圆角矩形 86"/>
            <p:cNvSpPr/>
            <p:nvPr/>
          </p:nvSpPr>
          <p:spPr>
            <a:xfrm>
              <a:off x="4555084" y="3648619"/>
              <a:ext cx="4389024" cy="958122"/>
            </a:xfrm>
            <a:prstGeom prst="roundRect">
              <a:avLst>
                <a:gd fmla="val 9218" name="adj"/>
              </a:avLst>
            </a:prstGeom>
            <a:gradFill>
              <a:gsLst>
                <a:gs pos="47000">
                  <a:srgbClr val="FDFDFD"/>
                </a:gs>
                <a:gs pos="53000">
                  <a:srgbClr val="E8E8E8"/>
                </a:gs>
                <a:gs pos="100000">
                  <a:srgbClr val="ECECEC"/>
                </a:gs>
              </a:gsLst>
              <a:lin ang="5400000" scaled="1"/>
            </a:gradFill>
            <a:ln>
              <a:noFill/>
            </a:ln>
            <a:effectLst>
              <a:outerShdw algn="tl" blurRad="76200" dir="2700000" dist="38100"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grpSp>
      <p:grpSp>
        <p:nvGrpSpPr>
          <p:cNvPr id="32" name="组合 31"/>
          <p:cNvGrpSpPr/>
          <p:nvPr/>
        </p:nvGrpSpPr>
        <p:grpSpPr>
          <a:xfrm>
            <a:off x="4555084" y="5013178"/>
            <a:ext cx="4697323" cy="1152126"/>
            <a:chOff x="4555084" y="4797154"/>
            <a:chExt cx="4697323" cy="1152126"/>
          </a:xfrm>
        </p:grpSpPr>
        <p:pic>
          <p:nvPicPr>
            <p:cNvPr id="79" name="图片 78"/>
            <p:cNvPicPr>
              <a:picLocks noChangeAspect="1"/>
            </p:cNvPicPr>
            <p:nvPr/>
          </p:nvPicPr>
          <p:blipFill>
            <a:blip r:embed="rId3">
              <a:extLst>
                <a:ext uri="{BEBA8EAE-BF5A-486C-A8C5-ECC9F3942E4B}">
                  <a14:imgProps>
                    <a14:imgLayer r:embed="rId10">
                      <a14:imgEffect>
                        <a14:saturation sat="66000"/>
                      </a14:imgEffect>
                    </a14:imgLayer>
                  </a14:imgProps>
                </a:ext>
              </a:extLst>
            </a:blip>
            <a:srcRect t="76775"/>
            <a:stretch>
              <a:fillRect/>
            </a:stretch>
          </p:blipFill>
          <p:spPr>
            <a:xfrm rot="16200000">
              <a:off x="8600150" y="5119346"/>
              <a:ext cx="958122" cy="346393"/>
            </a:xfrm>
            <a:prstGeom prst="rect">
              <a:avLst/>
            </a:prstGeom>
          </p:spPr>
        </p:pic>
        <p:pic>
          <p:nvPicPr>
            <p:cNvPr id="82" name="图片 81"/>
            <p:cNvPicPr>
              <a:picLocks noChangeAspect="1"/>
            </p:cNvPicPr>
            <p:nvPr/>
          </p:nvPicPr>
          <p:blipFill>
            <a:blip r:embed="rId3">
              <a:extLst>
                <a:ext uri="{BEBA8EAE-BF5A-486C-A8C5-ECC9F3942E4B}">
                  <a14:imgProps>
                    <a14:imgLayer r:embed="rId11">
                      <a14:imgEffect>
                        <a14:saturation sat="66000"/>
                      </a14:imgEffect>
                    </a14:imgLayer>
                  </a14:imgProps>
                </a:ext>
              </a:extLst>
            </a:blip>
            <a:srcRect t="76775"/>
            <a:stretch>
              <a:fillRect/>
            </a:stretch>
          </p:blipFill>
          <p:spPr>
            <a:xfrm>
              <a:off x="4926460" y="5747973"/>
              <a:ext cx="3646270" cy="201307"/>
            </a:xfrm>
            <a:prstGeom prst="rect">
              <a:avLst/>
            </a:prstGeom>
          </p:spPr>
        </p:pic>
        <p:sp>
          <p:nvSpPr>
            <p:cNvPr id="91" name="圆角矩形 90"/>
            <p:cNvSpPr/>
            <p:nvPr/>
          </p:nvSpPr>
          <p:spPr>
            <a:xfrm>
              <a:off x="4555084" y="4797154"/>
              <a:ext cx="4389024" cy="958122"/>
            </a:xfrm>
            <a:prstGeom prst="roundRect">
              <a:avLst>
                <a:gd fmla="val 9218" name="adj"/>
              </a:avLst>
            </a:prstGeom>
            <a:gradFill>
              <a:gsLst>
                <a:gs pos="47000">
                  <a:srgbClr val="FDFDFD"/>
                </a:gs>
                <a:gs pos="53000">
                  <a:srgbClr val="E8E8E8"/>
                </a:gs>
                <a:gs pos="100000">
                  <a:srgbClr val="ECECEC"/>
                </a:gs>
              </a:gsLst>
              <a:lin ang="5400000" scaled="1"/>
            </a:gradFill>
            <a:ln>
              <a:noFill/>
            </a:ln>
            <a:effectLst>
              <a:outerShdw algn="tl" blurRad="76200" dir="2700000" dist="38100"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grpSp>
      <p:sp>
        <p:nvSpPr>
          <p:cNvPr id="93" name="流程图: 手动输入 32"/>
          <p:cNvSpPr/>
          <p:nvPr/>
        </p:nvSpPr>
        <p:spPr>
          <a:xfrm flipH="1" flipV="1">
            <a:off x="4602651" y="1535500"/>
            <a:ext cx="345594" cy="624471"/>
          </a:xfrm>
          <a:custGeom>
            <a:gdLst>
              <a:gd fmla="*/ 0 w 10000" name="connsiteX0"/>
              <a:gd fmla="*/ 2000 h 10000" name="connsiteY0"/>
              <a:gd fmla="*/ 10000 w 10000" name="connsiteX1"/>
              <a:gd fmla="*/ 0 h 10000" name="connsiteY1"/>
              <a:gd fmla="*/ 10000 w 10000" name="connsiteX2"/>
              <a:gd fmla="*/ 10000 h 10000" name="connsiteY2"/>
              <a:gd fmla="*/ 0 w 10000" name="connsiteX3"/>
              <a:gd fmla="*/ 10000 h 10000" name="connsiteY3"/>
              <a:gd fmla="*/ 0 w 10000" name="connsiteX4"/>
              <a:gd fmla="*/ 2000 h 10000" name="connsiteY4"/>
              <a:gd fmla="*/ 0 w 10000" name="connsiteX0-1"/>
              <a:gd fmla="*/ 6677 h 10000" name="connsiteY0-2"/>
              <a:gd fmla="*/ 10000 w 10000" name="connsiteX1-3"/>
              <a:gd fmla="*/ 0 h 10000" name="connsiteY1-4"/>
              <a:gd fmla="*/ 10000 w 10000" name="connsiteX2-5"/>
              <a:gd fmla="*/ 10000 h 10000" name="connsiteY2-6"/>
              <a:gd fmla="*/ 0 w 10000" name="connsiteX3-7"/>
              <a:gd fmla="*/ 10000 h 10000" name="connsiteY3-8"/>
              <a:gd fmla="*/ 0 w 10000" name="connsiteX4-9"/>
              <a:gd fmla="*/ 6677 h 10000" name="connsiteY4-10"/>
              <a:gd fmla="*/ 0 w 10000" name="connsiteX0-11"/>
              <a:gd fmla="*/ 6875 h 10000" name="connsiteY0-12"/>
              <a:gd fmla="*/ 10000 w 10000" name="connsiteX1-13"/>
              <a:gd fmla="*/ 0 h 10000" name="connsiteY1-14"/>
              <a:gd fmla="*/ 10000 w 10000" name="connsiteX2-15"/>
              <a:gd fmla="*/ 10000 h 10000" name="connsiteY2-16"/>
              <a:gd fmla="*/ 0 w 10000" name="connsiteX3-17"/>
              <a:gd fmla="*/ 10000 h 10000" name="connsiteY3-18"/>
              <a:gd fmla="*/ 0 w 10000" name="connsiteX4-19"/>
              <a:gd fmla="*/ 6875 h 10000" name="connsiteY4-20"/>
              <a:gd fmla="*/ 0 w 10185" name="connsiteX0-21"/>
              <a:gd fmla="*/ 6624 h 10000" name="connsiteY0-22"/>
              <a:gd fmla="*/ 10185 w 10185" name="connsiteX1-23"/>
              <a:gd fmla="*/ 0 h 10000" name="connsiteY1-24"/>
              <a:gd fmla="*/ 10185 w 10185" name="connsiteX2-25"/>
              <a:gd fmla="*/ 10000 h 10000" name="connsiteY2-26"/>
              <a:gd fmla="*/ 185 w 10185" name="connsiteX3-27"/>
              <a:gd fmla="*/ 10000 h 10000" name="connsiteY3-28"/>
              <a:gd fmla="*/ 0 w 10185" name="connsiteX4-29"/>
              <a:gd fmla="*/ 6624 h 10000" name="connsiteY4-30"/>
              <a:gd fmla="*/ 0 w 10092" name="connsiteX0-31"/>
              <a:gd fmla="*/ 8092 h 10000" name="connsiteY0-32"/>
              <a:gd fmla="*/ 10092 w 10092" name="connsiteX1-33"/>
              <a:gd fmla="*/ 0 h 10000" name="connsiteY1-34"/>
              <a:gd fmla="*/ 10092 w 10092" name="connsiteX2-35"/>
              <a:gd fmla="*/ 10000 h 10000" name="connsiteY2-36"/>
              <a:gd fmla="*/ 92 w 10092" name="connsiteX3-37"/>
              <a:gd fmla="*/ 10000 h 10000" name="connsiteY3-38"/>
              <a:gd fmla="*/ 0 w 10092" name="connsiteX4-39"/>
              <a:gd fmla="*/ 8092 h 10000" name="connsiteY4-40"/>
              <a:gd fmla="*/ 0 w 10092" name="connsiteX0-41"/>
              <a:gd fmla="*/ 8736 h 10000" name="connsiteY0-42"/>
              <a:gd fmla="*/ 10092 w 10092" name="connsiteX1-43"/>
              <a:gd fmla="*/ 0 h 10000" name="connsiteY1-44"/>
              <a:gd fmla="*/ 10092 w 10092" name="connsiteX2-45"/>
              <a:gd fmla="*/ 10000 h 10000" name="connsiteY2-46"/>
              <a:gd fmla="*/ 92 w 10092" name="connsiteX3-47"/>
              <a:gd fmla="*/ 10000 h 10000" name="connsiteY3-48"/>
              <a:gd fmla="*/ 0 w 10092" name="connsiteX4-49"/>
              <a:gd fmla="*/ 8736 h 10000" name="connsiteY4-50"/>
            </a:gdLst>
            <a:cxnLst>
              <a:cxn ang="0">
                <a:pos x="connsiteX0-1" y="connsiteY0-2"/>
              </a:cxn>
              <a:cxn ang="0">
                <a:pos x="connsiteX1-3" y="connsiteY1-4"/>
              </a:cxn>
              <a:cxn ang="0">
                <a:pos x="connsiteX2-5" y="connsiteY2-6"/>
              </a:cxn>
              <a:cxn ang="0">
                <a:pos x="connsiteX3-7" y="connsiteY3-8"/>
              </a:cxn>
              <a:cxn ang="0">
                <a:pos x="connsiteX4-9" y="connsiteY4-10"/>
              </a:cxn>
            </a:cxnLst>
            <a:rect b="b" l="l" r="r" t="t"/>
            <a:pathLst>
              <a:path h="10000" w="10092">
                <a:moveTo>
                  <a:pt x="0" y="8736"/>
                </a:moveTo>
                <a:lnTo>
                  <a:pt x="10092" y="0"/>
                </a:lnTo>
                <a:lnTo>
                  <a:pt x="10092" y="10000"/>
                </a:lnTo>
                <a:lnTo>
                  <a:pt x="92" y="10000"/>
                </a:lnTo>
                <a:cubicBezTo>
                  <a:pt x="30" y="8875"/>
                  <a:pt x="62" y="9861"/>
                  <a:pt x="0" y="8736"/>
                </a:cubicBezTo>
                <a:close/>
              </a:path>
            </a:pathLst>
          </a:custGeom>
          <a:gradFill>
            <a:gsLst>
              <a:gs pos="0">
                <a:schemeClr val="tx1">
                  <a:alpha val="21000"/>
                </a:schemeClr>
              </a:gs>
              <a:gs pos="100000">
                <a:srgbClr val="F2F2F2">
                  <a:alpha val="0"/>
                </a:srgbClr>
              </a:gs>
            </a:gsLst>
            <a:lin ang="10800000" scaled="0"/>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94" name="梯形 93"/>
          <p:cNvSpPr/>
          <p:nvPr/>
        </p:nvSpPr>
        <p:spPr>
          <a:xfrm rot="5400000">
            <a:off x="4085362" y="2540848"/>
            <a:ext cx="1396262" cy="345868"/>
          </a:xfrm>
          <a:prstGeom prst="trapezoid">
            <a:avLst>
              <a:gd fmla="val 173951" name="adj"/>
            </a:avLst>
          </a:prstGeom>
          <a:gradFill>
            <a:gsLst>
              <a:gs pos="100000">
                <a:schemeClr val="tx1">
                  <a:alpha val="21000"/>
                </a:schemeClr>
              </a:gs>
              <a:gs pos="0">
                <a:srgbClr val="F2F2F2">
                  <a:alpha val="0"/>
                </a:srgbClr>
              </a:gs>
            </a:gsLst>
            <a:lin ang="5400000" scaled="0"/>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95" name="梯形 94"/>
          <p:cNvSpPr/>
          <p:nvPr/>
        </p:nvSpPr>
        <p:spPr>
          <a:xfrm rot="5400000">
            <a:off x="4085362" y="3789845"/>
            <a:ext cx="1396262" cy="345868"/>
          </a:xfrm>
          <a:prstGeom prst="trapezoid">
            <a:avLst>
              <a:gd fmla="val 173951" name="adj"/>
            </a:avLst>
          </a:prstGeom>
          <a:gradFill>
            <a:gsLst>
              <a:gs pos="100000">
                <a:schemeClr val="tx1">
                  <a:alpha val="21000"/>
                </a:schemeClr>
              </a:gs>
              <a:gs pos="0">
                <a:srgbClr val="F2F2F2">
                  <a:alpha val="0"/>
                </a:srgbClr>
              </a:gs>
            </a:gsLst>
            <a:lin ang="5400000" scaled="0"/>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n-ea"/>
              <a:ea charset="-122" panose="020b0503020204020204" pitchFamily="34" typeface="Microsoft YaHei"/>
              <a:cs typeface="+mn-ea"/>
              <a:sym charset="-122" panose="020b0503020204020204" pitchFamily="34" typeface="Microsoft YaHei"/>
            </a:endParaRPr>
          </a:p>
        </p:txBody>
      </p:sp>
      <p:sp>
        <p:nvSpPr>
          <p:cNvPr id="96" name="梯形 95"/>
          <p:cNvSpPr/>
          <p:nvPr/>
        </p:nvSpPr>
        <p:spPr>
          <a:xfrm rot="5400000">
            <a:off x="4085362" y="5016819"/>
            <a:ext cx="1396262" cy="345868"/>
          </a:xfrm>
          <a:prstGeom prst="trapezoid">
            <a:avLst>
              <a:gd fmla="val 173951" name="adj"/>
            </a:avLst>
          </a:prstGeom>
          <a:gradFill>
            <a:gsLst>
              <a:gs pos="100000">
                <a:schemeClr val="tx1">
                  <a:alpha val="21000"/>
                </a:schemeClr>
              </a:gs>
              <a:gs pos="0">
                <a:srgbClr val="F2F2F2">
                  <a:alpha val="0"/>
                </a:srgbClr>
              </a:gs>
            </a:gsLst>
            <a:lin ang="5400000" scaled="0"/>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97" name="流程图: 手动输入 32"/>
          <p:cNvSpPr/>
          <p:nvPr/>
        </p:nvSpPr>
        <p:spPr>
          <a:xfrm flipH="1">
            <a:off x="4614203" y="5701888"/>
            <a:ext cx="345594" cy="362762"/>
          </a:xfrm>
          <a:custGeom>
            <a:gdLst>
              <a:gd fmla="*/ 0 w 10000" name="connsiteX0"/>
              <a:gd fmla="*/ 2000 h 10000" name="connsiteY0"/>
              <a:gd fmla="*/ 10000 w 10000" name="connsiteX1"/>
              <a:gd fmla="*/ 0 h 10000" name="connsiteY1"/>
              <a:gd fmla="*/ 10000 w 10000" name="connsiteX2"/>
              <a:gd fmla="*/ 10000 h 10000" name="connsiteY2"/>
              <a:gd fmla="*/ 0 w 10000" name="connsiteX3"/>
              <a:gd fmla="*/ 10000 h 10000" name="connsiteY3"/>
              <a:gd fmla="*/ 0 w 10000" name="connsiteX4"/>
              <a:gd fmla="*/ 2000 h 10000" name="connsiteY4"/>
              <a:gd fmla="*/ 0 w 10000" name="connsiteX0-1"/>
              <a:gd fmla="*/ 6677 h 10000" name="connsiteY0-2"/>
              <a:gd fmla="*/ 10000 w 10000" name="connsiteX1-3"/>
              <a:gd fmla="*/ 0 h 10000" name="connsiteY1-4"/>
              <a:gd fmla="*/ 10000 w 10000" name="connsiteX2-5"/>
              <a:gd fmla="*/ 10000 h 10000" name="connsiteY2-6"/>
              <a:gd fmla="*/ 0 w 10000" name="connsiteX3-7"/>
              <a:gd fmla="*/ 10000 h 10000" name="connsiteY3-8"/>
              <a:gd fmla="*/ 0 w 10000" name="connsiteX4-9"/>
              <a:gd fmla="*/ 6677 h 10000" name="connsiteY4-10"/>
              <a:gd fmla="*/ 0 w 10000" name="connsiteX0-11"/>
              <a:gd fmla="*/ 6875 h 10000" name="connsiteY0-12"/>
              <a:gd fmla="*/ 10000 w 10000" name="connsiteX1-13"/>
              <a:gd fmla="*/ 0 h 10000" name="connsiteY1-14"/>
              <a:gd fmla="*/ 10000 w 10000" name="connsiteX2-15"/>
              <a:gd fmla="*/ 10000 h 10000" name="connsiteY2-16"/>
              <a:gd fmla="*/ 0 w 10000" name="connsiteX3-17"/>
              <a:gd fmla="*/ 10000 h 10000" name="connsiteY3-18"/>
              <a:gd fmla="*/ 0 w 10000" name="connsiteX4-19"/>
              <a:gd fmla="*/ 6875 h 10000" name="connsiteY4-20"/>
              <a:gd fmla="*/ 0 w 10185" name="connsiteX0-21"/>
              <a:gd fmla="*/ 6624 h 10000" name="connsiteY0-22"/>
              <a:gd fmla="*/ 10185 w 10185" name="connsiteX1-23"/>
              <a:gd fmla="*/ 0 h 10000" name="connsiteY1-24"/>
              <a:gd fmla="*/ 10185 w 10185" name="connsiteX2-25"/>
              <a:gd fmla="*/ 10000 h 10000" name="connsiteY2-26"/>
              <a:gd fmla="*/ 185 w 10185" name="connsiteX3-27"/>
              <a:gd fmla="*/ 10000 h 10000" name="connsiteY3-28"/>
              <a:gd fmla="*/ 0 w 10185" name="connsiteX4-29"/>
              <a:gd fmla="*/ 6624 h 10000" name="connsiteY4-30"/>
              <a:gd fmla="*/ 0 w 10092" name="connsiteX0-31"/>
              <a:gd fmla="*/ 8092 h 10000" name="connsiteY0-32"/>
              <a:gd fmla="*/ 10092 w 10092" name="connsiteX1-33"/>
              <a:gd fmla="*/ 0 h 10000" name="connsiteY1-34"/>
              <a:gd fmla="*/ 10092 w 10092" name="connsiteX2-35"/>
              <a:gd fmla="*/ 10000 h 10000" name="connsiteY2-36"/>
              <a:gd fmla="*/ 92 w 10092" name="connsiteX3-37"/>
              <a:gd fmla="*/ 10000 h 10000" name="connsiteY3-38"/>
              <a:gd fmla="*/ 0 w 10092" name="connsiteX4-39"/>
              <a:gd fmla="*/ 8092 h 10000" name="connsiteY4-40"/>
              <a:gd fmla="*/ 0 w 10092" name="connsiteX0-41"/>
              <a:gd fmla="*/ 8736 h 10000" name="connsiteY0-42"/>
              <a:gd fmla="*/ 10092 w 10092" name="connsiteX1-43"/>
              <a:gd fmla="*/ 0 h 10000" name="connsiteY1-44"/>
              <a:gd fmla="*/ 10092 w 10092" name="connsiteX2-45"/>
              <a:gd fmla="*/ 10000 h 10000" name="connsiteY2-46"/>
              <a:gd fmla="*/ 92 w 10092" name="connsiteX3-47"/>
              <a:gd fmla="*/ 10000 h 10000" name="connsiteY3-48"/>
              <a:gd fmla="*/ 0 w 10092" name="connsiteX4-49"/>
              <a:gd fmla="*/ 8736 h 10000" name="connsiteY4-50"/>
            </a:gdLst>
            <a:cxnLst>
              <a:cxn ang="0">
                <a:pos x="connsiteX0-1" y="connsiteY0-2"/>
              </a:cxn>
              <a:cxn ang="0">
                <a:pos x="connsiteX1-3" y="connsiteY1-4"/>
              </a:cxn>
              <a:cxn ang="0">
                <a:pos x="connsiteX2-5" y="connsiteY2-6"/>
              </a:cxn>
              <a:cxn ang="0">
                <a:pos x="connsiteX3-7" y="connsiteY3-8"/>
              </a:cxn>
              <a:cxn ang="0">
                <a:pos x="connsiteX4-9" y="connsiteY4-10"/>
              </a:cxn>
            </a:cxnLst>
            <a:rect b="b" l="l" r="r" t="t"/>
            <a:pathLst>
              <a:path h="10000" w="10092">
                <a:moveTo>
                  <a:pt x="0" y="8736"/>
                </a:moveTo>
                <a:lnTo>
                  <a:pt x="10092" y="0"/>
                </a:lnTo>
                <a:lnTo>
                  <a:pt x="10092" y="10000"/>
                </a:lnTo>
                <a:lnTo>
                  <a:pt x="92" y="10000"/>
                </a:lnTo>
                <a:cubicBezTo>
                  <a:pt x="30" y="8875"/>
                  <a:pt x="62" y="9861"/>
                  <a:pt x="0" y="8736"/>
                </a:cubicBezTo>
                <a:close/>
              </a:path>
            </a:pathLst>
          </a:custGeom>
          <a:gradFill>
            <a:gsLst>
              <a:gs pos="0">
                <a:schemeClr val="tx1">
                  <a:alpha val="21000"/>
                </a:schemeClr>
              </a:gs>
              <a:gs pos="100000">
                <a:srgbClr val="F2F2F2">
                  <a:alpha val="0"/>
                </a:srgbClr>
              </a:gs>
            </a:gsLst>
            <a:lin ang="10800000" scaled="0"/>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grpSp>
        <p:nvGrpSpPr>
          <p:cNvPr id="23" name="组合 22"/>
          <p:cNvGrpSpPr/>
          <p:nvPr/>
        </p:nvGrpSpPr>
        <p:grpSpPr>
          <a:xfrm>
            <a:off x="3208476" y="1556792"/>
            <a:ext cx="1117236" cy="962801"/>
            <a:chOff x="3208476" y="1556792"/>
            <a:chExt cx="1117236" cy="962801"/>
          </a:xfrm>
        </p:grpSpPr>
        <p:grpSp>
          <p:nvGrpSpPr>
            <p:cNvPr id="88" name="组合 87"/>
            <p:cNvGrpSpPr/>
            <p:nvPr/>
          </p:nvGrpSpPr>
          <p:grpSpPr>
            <a:xfrm>
              <a:off x="3227162" y="1556793"/>
              <a:ext cx="1098550" cy="958123"/>
              <a:chOff x="2857499" y="1149477"/>
              <a:chExt cx="1098550" cy="958123"/>
            </a:xfrm>
          </p:grpSpPr>
          <p:sp>
            <p:nvSpPr>
              <p:cNvPr id="89" name="圆角矩形 88"/>
              <p:cNvSpPr/>
              <p:nvPr/>
            </p:nvSpPr>
            <p:spPr>
              <a:xfrm>
                <a:off x="2857499" y="1149477"/>
                <a:ext cx="1076325" cy="958123"/>
              </a:xfrm>
              <a:prstGeom prst="roundRect">
                <a:avLst>
                  <a:gd fmla="val 13889" name="adj"/>
                </a:avLst>
              </a:prstGeom>
              <a:solidFill>
                <a:srgbClr val="405F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90" name="圆角矩形 89"/>
              <p:cNvSpPr/>
              <p:nvPr/>
            </p:nvSpPr>
            <p:spPr>
              <a:xfrm>
                <a:off x="2892834" y="1178024"/>
                <a:ext cx="1063215" cy="901028"/>
              </a:xfrm>
              <a:prstGeom prst="roundRect">
                <a:avLst>
                  <a:gd fmla="val 13889" name="adj"/>
                </a:avLst>
              </a:prstGeom>
              <a:solidFill>
                <a:srgbClr val="405F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grpSp>
        <p:grpSp>
          <p:nvGrpSpPr>
            <p:cNvPr id="98" name="组合 97"/>
            <p:cNvGrpSpPr/>
            <p:nvPr/>
          </p:nvGrpSpPr>
          <p:grpSpPr>
            <a:xfrm>
              <a:off x="3208476" y="1556792"/>
              <a:ext cx="1039305" cy="962801"/>
              <a:chOff x="2633251" y="1689376"/>
              <a:chExt cx="1039305" cy="962801"/>
            </a:xfrm>
          </p:grpSpPr>
          <p:sp>
            <p:nvSpPr>
              <p:cNvPr id="99" name="文本框 40"/>
              <p:cNvSpPr txBox="1"/>
              <p:nvPr/>
            </p:nvSpPr>
            <p:spPr>
              <a:xfrm>
                <a:off x="2642042" y="1689376"/>
                <a:ext cx="1030514" cy="701040"/>
              </a:xfrm>
              <a:prstGeom prst="rect">
                <a:avLst/>
              </a:prstGeom>
              <a:noFill/>
            </p:spPr>
            <p:txBody>
              <a:bodyPr rtlCol="0" wrap="square">
                <a:spAutoFit/>
              </a:bodyPr>
              <a:lstStyle/>
              <a:p>
                <a:pPr algn="ctr"/>
                <a:r>
                  <a:rPr altLang="zh-CN" lang="en-US" sz="4000">
                    <a:solidFill>
                      <a:schemeClr val="bg1"/>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01</a:t>
                </a:r>
              </a:p>
            </p:txBody>
          </p:sp>
          <p:sp>
            <p:nvSpPr>
              <p:cNvPr id="100" name="文本框 41"/>
              <p:cNvSpPr txBox="1"/>
              <p:nvPr/>
            </p:nvSpPr>
            <p:spPr>
              <a:xfrm>
                <a:off x="2633251" y="2344400"/>
                <a:ext cx="1030514" cy="304800"/>
              </a:xfrm>
              <a:prstGeom prst="rect">
                <a:avLst/>
              </a:prstGeom>
              <a:noFill/>
            </p:spPr>
            <p:txBody>
              <a:bodyPr rtlCol="0" wrap="square">
                <a:spAutoFit/>
              </a:bodyPr>
              <a:lstStyle/>
              <a:p>
                <a:pPr algn="ctr"/>
                <a:r>
                  <a:rPr altLang="zh-CN" lang="en-US" sz="1400">
                    <a:solidFill>
                      <a:schemeClr val="bg1"/>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OPTION</a:t>
                </a:r>
              </a:p>
            </p:txBody>
          </p:sp>
        </p:grpSp>
      </p:grpSp>
      <p:grpSp>
        <p:nvGrpSpPr>
          <p:cNvPr id="25" name="组合 24"/>
          <p:cNvGrpSpPr/>
          <p:nvPr/>
        </p:nvGrpSpPr>
        <p:grpSpPr>
          <a:xfrm>
            <a:off x="3208476" y="2708920"/>
            <a:ext cx="1117236" cy="971914"/>
            <a:chOff x="3208476" y="2708920"/>
            <a:chExt cx="1117236" cy="971914"/>
          </a:xfrm>
        </p:grpSpPr>
        <p:grpSp>
          <p:nvGrpSpPr>
            <p:cNvPr id="68" name="组合 67"/>
            <p:cNvGrpSpPr/>
            <p:nvPr/>
          </p:nvGrpSpPr>
          <p:grpSpPr>
            <a:xfrm>
              <a:off x="3227162" y="2722711"/>
              <a:ext cx="1098550" cy="958123"/>
              <a:chOff x="2857499" y="1149477"/>
              <a:chExt cx="1098550" cy="958123"/>
            </a:xfrm>
            <a:solidFill>
              <a:srgbClr val="2DB2A4"/>
            </a:solidFill>
          </p:grpSpPr>
          <p:sp>
            <p:nvSpPr>
              <p:cNvPr id="69" name="圆角矩形 68"/>
              <p:cNvSpPr/>
              <p:nvPr/>
            </p:nvSpPr>
            <p:spPr>
              <a:xfrm>
                <a:off x="2857499" y="1149477"/>
                <a:ext cx="1076325" cy="958123"/>
              </a:xfrm>
              <a:prstGeom prst="roundRect">
                <a:avLst>
                  <a:gd fmla="val 13889" name="adj"/>
                </a:avLst>
              </a:prstGeom>
              <a:solidFill>
                <a:srgbClr val="405F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70" name="圆角矩形 69"/>
              <p:cNvSpPr/>
              <p:nvPr/>
            </p:nvSpPr>
            <p:spPr>
              <a:xfrm>
                <a:off x="2892834" y="1178024"/>
                <a:ext cx="1063215" cy="901028"/>
              </a:xfrm>
              <a:prstGeom prst="roundRect">
                <a:avLst>
                  <a:gd fmla="val 13889" name="adj"/>
                </a:avLst>
              </a:prstGeom>
              <a:solidFill>
                <a:srgbClr val="405F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grpSp>
        <p:grpSp>
          <p:nvGrpSpPr>
            <p:cNvPr id="101" name="组合 100"/>
            <p:cNvGrpSpPr/>
            <p:nvPr/>
          </p:nvGrpSpPr>
          <p:grpSpPr>
            <a:xfrm>
              <a:off x="3208476" y="2708920"/>
              <a:ext cx="1039305" cy="912152"/>
              <a:chOff x="2633251" y="1679328"/>
              <a:chExt cx="1039305" cy="912152"/>
            </a:xfrm>
          </p:grpSpPr>
          <p:sp>
            <p:nvSpPr>
              <p:cNvPr id="102" name="文本框 43"/>
              <p:cNvSpPr txBox="1"/>
              <p:nvPr/>
            </p:nvSpPr>
            <p:spPr>
              <a:xfrm>
                <a:off x="2642042" y="1679328"/>
                <a:ext cx="1030514" cy="701040"/>
              </a:xfrm>
              <a:prstGeom prst="rect">
                <a:avLst/>
              </a:prstGeom>
              <a:noFill/>
            </p:spPr>
            <p:txBody>
              <a:bodyPr rtlCol="0" wrap="square">
                <a:spAutoFit/>
              </a:bodyPr>
              <a:lstStyle/>
              <a:p>
                <a:pPr algn="ctr"/>
                <a:r>
                  <a:rPr altLang="zh-CN" lang="en-US" sz="4000">
                    <a:solidFill>
                      <a:schemeClr val="bg1"/>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02</a:t>
                </a:r>
              </a:p>
            </p:txBody>
          </p:sp>
          <p:sp>
            <p:nvSpPr>
              <p:cNvPr id="103" name="文本框 44"/>
              <p:cNvSpPr txBox="1"/>
              <p:nvPr/>
            </p:nvSpPr>
            <p:spPr>
              <a:xfrm>
                <a:off x="2633251" y="2283703"/>
                <a:ext cx="1030514" cy="304800"/>
              </a:xfrm>
              <a:prstGeom prst="rect">
                <a:avLst/>
              </a:prstGeom>
              <a:noFill/>
            </p:spPr>
            <p:txBody>
              <a:bodyPr rtlCol="0" wrap="square">
                <a:spAutoFit/>
              </a:bodyPr>
              <a:lstStyle/>
              <a:p>
                <a:pPr algn="ctr"/>
                <a:r>
                  <a:rPr altLang="zh-CN" lang="en-US" sz="1400">
                    <a:solidFill>
                      <a:schemeClr val="bg1"/>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OPTION</a:t>
                </a:r>
              </a:p>
            </p:txBody>
          </p:sp>
        </p:grpSp>
      </p:grpSp>
      <p:grpSp>
        <p:nvGrpSpPr>
          <p:cNvPr id="26" name="组合 25"/>
          <p:cNvGrpSpPr/>
          <p:nvPr/>
        </p:nvGrpSpPr>
        <p:grpSpPr>
          <a:xfrm>
            <a:off x="3208476" y="3861048"/>
            <a:ext cx="1117236" cy="958123"/>
            <a:chOff x="3208476" y="3861048"/>
            <a:chExt cx="1117236" cy="958123"/>
          </a:xfrm>
        </p:grpSpPr>
        <p:grpSp>
          <p:nvGrpSpPr>
            <p:cNvPr id="71" name="组合 70"/>
            <p:cNvGrpSpPr/>
            <p:nvPr/>
          </p:nvGrpSpPr>
          <p:grpSpPr>
            <a:xfrm>
              <a:off x="3227162" y="3861048"/>
              <a:ext cx="1098550" cy="958123"/>
              <a:chOff x="2857499" y="1149477"/>
              <a:chExt cx="1098550" cy="958123"/>
            </a:xfrm>
          </p:grpSpPr>
          <p:sp>
            <p:nvSpPr>
              <p:cNvPr id="72" name="圆角矩形 71"/>
              <p:cNvSpPr/>
              <p:nvPr/>
            </p:nvSpPr>
            <p:spPr>
              <a:xfrm>
                <a:off x="2857499" y="1149477"/>
                <a:ext cx="1076325" cy="958123"/>
              </a:xfrm>
              <a:prstGeom prst="roundRect">
                <a:avLst>
                  <a:gd fmla="val 13889" name="adj"/>
                </a:avLst>
              </a:prstGeom>
              <a:solidFill>
                <a:srgbClr val="405F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73" name="圆角矩形 72"/>
              <p:cNvSpPr/>
              <p:nvPr/>
            </p:nvSpPr>
            <p:spPr>
              <a:xfrm>
                <a:off x="2892834" y="1178024"/>
                <a:ext cx="1063215" cy="901028"/>
              </a:xfrm>
              <a:prstGeom prst="roundRect">
                <a:avLst>
                  <a:gd fmla="val 13889" name="adj"/>
                </a:avLst>
              </a:prstGeom>
              <a:solidFill>
                <a:srgbClr val="405F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grpSp>
        <p:grpSp>
          <p:nvGrpSpPr>
            <p:cNvPr id="104" name="组合 103"/>
            <p:cNvGrpSpPr/>
            <p:nvPr/>
          </p:nvGrpSpPr>
          <p:grpSpPr>
            <a:xfrm>
              <a:off x="3208476" y="3873242"/>
              <a:ext cx="1039305" cy="864306"/>
              <a:chOff x="2633251" y="1704765"/>
              <a:chExt cx="1039305" cy="864306"/>
            </a:xfrm>
          </p:grpSpPr>
          <p:sp>
            <p:nvSpPr>
              <p:cNvPr id="105" name="文本框 46"/>
              <p:cNvSpPr txBox="1"/>
              <p:nvPr/>
            </p:nvSpPr>
            <p:spPr>
              <a:xfrm>
                <a:off x="2642042" y="1704765"/>
                <a:ext cx="1030514" cy="701040"/>
              </a:xfrm>
              <a:prstGeom prst="rect">
                <a:avLst/>
              </a:prstGeom>
              <a:noFill/>
            </p:spPr>
            <p:txBody>
              <a:bodyPr rtlCol="0" wrap="square">
                <a:spAutoFit/>
              </a:bodyPr>
              <a:lstStyle/>
              <a:p>
                <a:pPr algn="ctr"/>
                <a:r>
                  <a:rPr altLang="zh-CN" lang="en-US" sz="4000">
                    <a:solidFill>
                      <a:schemeClr val="bg1"/>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03</a:t>
                </a:r>
              </a:p>
            </p:txBody>
          </p:sp>
          <p:sp>
            <p:nvSpPr>
              <p:cNvPr id="106" name="文本框 47"/>
              <p:cNvSpPr txBox="1"/>
              <p:nvPr/>
            </p:nvSpPr>
            <p:spPr>
              <a:xfrm>
                <a:off x="2633251" y="2261293"/>
                <a:ext cx="1030514" cy="304800"/>
              </a:xfrm>
              <a:prstGeom prst="rect">
                <a:avLst/>
              </a:prstGeom>
              <a:noFill/>
            </p:spPr>
            <p:txBody>
              <a:bodyPr rtlCol="0" wrap="square">
                <a:spAutoFit/>
              </a:bodyPr>
              <a:lstStyle/>
              <a:p>
                <a:pPr algn="ctr"/>
                <a:r>
                  <a:rPr altLang="zh-CN" lang="en-US" sz="1400">
                    <a:solidFill>
                      <a:schemeClr val="bg1"/>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OPTION</a:t>
                </a:r>
              </a:p>
            </p:txBody>
          </p:sp>
        </p:grpSp>
      </p:grpSp>
      <p:grpSp>
        <p:nvGrpSpPr>
          <p:cNvPr id="27" name="组合 26"/>
          <p:cNvGrpSpPr/>
          <p:nvPr/>
        </p:nvGrpSpPr>
        <p:grpSpPr>
          <a:xfrm>
            <a:off x="3194865" y="5013176"/>
            <a:ext cx="1130847" cy="958123"/>
            <a:chOff x="3194865" y="5013176"/>
            <a:chExt cx="1130847" cy="958123"/>
          </a:xfrm>
        </p:grpSpPr>
        <p:grpSp>
          <p:nvGrpSpPr>
            <p:cNvPr id="74" name="组合 73"/>
            <p:cNvGrpSpPr/>
            <p:nvPr/>
          </p:nvGrpSpPr>
          <p:grpSpPr>
            <a:xfrm>
              <a:off x="3227162" y="5013176"/>
              <a:ext cx="1098550" cy="958123"/>
              <a:chOff x="2857499" y="1149477"/>
              <a:chExt cx="1098550" cy="958123"/>
            </a:xfrm>
          </p:grpSpPr>
          <p:sp>
            <p:nvSpPr>
              <p:cNvPr id="75" name="圆角矩形 74"/>
              <p:cNvSpPr/>
              <p:nvPr/>
            </p:nvSpPr>
            <p:spPr>
              <a:xfrm>
                <a:off x="2857499" y="1149477"/>
                <a:ext cx="1076325" cy="958123"/>
              </a:xfrm>
              <a:prstGeom prst="roundRect">
                <a:avLst>
                  <a:gd fmla="val 13889" name="adj"/>
                </a:avLst>
              </a:prstGeom>
              <a:solidFill>
                <a:srgbClr val="405F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76" name="圆角矩形 75"/>
              <p:cNvSpPr/>
              <p:nvPr/>
            </p:nvSpPr>
            <p:spPr>
              <a:xfrm>
                <a:off x="2892834" y="1178024"/>
                <a:ext cx="1063215" cy="901028"/>
              </a:xfrm>
              <a:prstGeom prst="roundRect">
                <a:avLst>
                  <a:gd fmla="val 13889" name="adj"/>
                </a:avLst>
              </a:prstGeom>
              <a:solidFill>
                <a:srgbClr val="405F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grpSp>
        <p:grpSp>
          <p:nvGrpSpPr>
            <p:cNvPr id="107" name="组合 106"/>
            <p:cNvGrpSpPr/>
            <p:nvPr/>
          </p:nvGrpSpPr>
          <p:grpSpPr>
            <a:xfrm>
              <a:off x="3194865" y="5013176"/>
              <a:ext cx="1044125" cy="879845"/>
              <a:chOff x="2619640" y="1689226"/>
              <a:chExt cx="1044125" cy="879845"/>
            </a:xfrm>
          </p:grpSpPr>
          <p:sp>
            <p:nvSpPr>
              <p:cNvPr id="108" name="文本框 49"/>
              <p:cNvSpPr txBox="1"/>
              <p:nvPr/>
            </p:nvSpPr>
            <p:spPr>
              <a:xfrm>
                <a:off x="2619640" y="1689226"/>
                <a:ext cx="1030514" cy="701040"/>
              </a:xfrm>
              <a:prstGeom prst="rect">
                <a:avLst/>
              </a:prstGeom>
              <a:noFill/>
            </p:spPr>
            <p:txBody>
              <a:bodyPr rtlCol="0" wrap="square">
                <a:spAutoFit/>
              </a:bodyPr>
              <a:lstStyle/>
              <a:p>
                <a:pPr algn="ctr"/>
                <a:r>
                  <a:rPr altLang="zh-CN" lang="en-US" sz="4000">
                    <a:solidFill>
                      <a:schemeClr val="bg1"/>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04</a:t>
                </a:r>
              </a:p>
            </p:txBody>
          </p:sp>
          <p:sp>
            <p:nvSpPr>
              <p:cNvPr id="109" name="文本框 50"/>
              <p:cNvSpPr txBox="1"/>
              <p:nvPr/>
            </p:nvSpPr>
            <p:spPr>
              <a:xfrm>
                <a:off x="2633251" y="2261294"/>
                <a:ext cx="1030514" cy="304800"/>
              </a:xfrm>
              <a:prstGeom prst="rect">
                <a:avLst/>
              </a:prstGeom>
              <a:noFill/>
            </p:spPr>
            <p:txBody>
              <a:bodyPr rtlCol="0" wrap="square">
                <a:spAutoFit/>
              </a:bodyPr>
              <a:lstStyle/>
              <a:p>
                <a:pPr algn="ctr"/>
                <a:r>
                  <a:rPr altLang="zh-CN" lang="en-US" sz="1400">
                    <a:solidFill>
                      <a:schemeClr val="bg1"/>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OPTION</a:t>
                </a:r>
              </a:p>
            </p:txBody>
          </p:sp>
        </p:grpSp>
      </p:grpSp>
      <p:sp>
        <p:nvSpPr>
          <p:cNvPr id="110" name="文本框 52"/>
          <p:cNvSpPr txBox="1"/>
          <p:nvPr/>
        </p:nvSpPr>
        <p:spPr>
          <a:xfrm>
            <a:off x="6120102" y="1616905"/>
            <a:ext cx="2641781" cy="457200"/>
          </a:xfrm>
          <a:prstGeom prst="rect">
            <a:avLst/>
          </a:prstGeom>
          <a:noFill/>
        </p:spPr>
        <p:txBody>
          <a:bodyPr rtlCol="0" wrap="square">
            <a:spAutoFit/>
          </a:bodyPr>
          <a:lstStyle/>
          <a:p>
            <a:r>
              <a:rPr altLang="en-US" b="1" lang="zh-CN" sz="2400">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年度工作概述</a:t>
            </a:r>
          </a:p>
        </p:txBody>
      </p:sp>
      <p:sp>
        <p:nvSpPr>
          <p:cNvPr id="111" name="文本框 53"/>
          <p:cNvSpPr txBox="1"/>
          <p:nvPr/>
        </p:nvSpPr>
        <p:spPr>
          <a:xfrm>
            <a:off x="5681897" y="2072121"/>
            <a:ext cx="2359906" cy="457200"/>
          </a:xfrm>
          <a:prstGeom prst="rect">
            <a:avLst/>
          </a:prstGeom>
          <a:noFill/>
        </p:spPr>
        <p:txBody>
          <a:bodyPr rtlCol="0" wrap="square">
            <a:spAutoFit/>
          </a:bodyPr>
          <a:lstStyle/>
          <a:p>
            <a:pPr algn="just"/>
            <a:r>
              <a:rPr altLang="en-US" lang="zh-CN" sz="1200">
                <a:solidFill>
                  <a:schemeClr val="tx1">
                    <a:lumMod val="50000"/>
                    <a:lumOff val="50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请在此处输入详细的文字介绍，表达主题的含义和内容，</a:t>
            </a:r>
          </a:p>
        </p:txBody>
      </p:sp>
      <p:grpSp>
        <p:nvGrpSpPr>
          <p:cNvPr id="112" name="Group 4"/>
          <p:cNvGrpSpPr>
            <a:grpSpLocks noChangeAspect="1"/>
          </p:cNvGrpSpPr>
          <p:nvPr/>
        </p:nvGrpSpPr>
        <p:grpSpPr>
          <a:xfrm>
            <a:off x="5788132" y="1629035"/>
            <a:ext cx="299144" cy="350562"/>
            <a:chOff x="1776" y="1776"/>
            <a:chExt cx="64" cy="75"/>
          </a:xfrm>
          <a:solidFill>
            <a:srgbClr val="405F8F"/>
          </a:solidFill>
          <a:effectLst/>
        </p:grpSpPr>
        <p:sp>
          <p:nvSpPr>
            <p:cNvPr id="113" name="Freeform 5"/>
            <p:cNvSpPr/>
            <p:nvPr/>
          </p:nvSpPr>
          <p:spPr bwMode="auto">
            <a:xfrm>
              <a:off x="1795" y="1779"/>
              <a:ext cx="29" cy="26"/>
            </a:xfrm>
            <a:custGeom>
              <a:gdLst>
                <a:gd fmla="*/ 5 w 11" name="T0"/>
                <a:gd fmla="*/ 10 h 10" name="T1"/>
                <a:gd fmla="*/ 5 w 11" name="T2"/>
                <a:gd fmla="*/ 10 h 10" name="T3"/>
                <a:gd fmla="*/ 11 w 11" name="T4"/>
                <a:gd fmla="*/ 5 h 10" name="T5"/>
                <a:gd fmla="*/ 5 w 11" name="T6"/>
                <a:gd fmla="*/ 0 h 10" name="T7"/>
                <a:gd fmla="*/ 5 w 11" name="T8"/>
                <a:gd fmla="*/ 0 h 10" name="T9"/>
                <a:gd fmla="*/ 0 w 11" name="T10"/>
                <a:gd fmla="*/ 5 h 10" name="T11"/>
                <a:gd fmla="*/ 5 w 11" name="T12"/>
                <a:gd fmla="*/ 10 h 10" name="T13"/>
              </a:gdLst>
              <a:cxnLst>
                <a:cxn ang="0">
                  <a:pos x="T0" y="T1"/>
                </a:cxn>
                <a:cxn ang="0">
                  <a:pos x="T2" y="T3"/>
                </a:cxn>
                <a:cxn ang="0">
                  <a:pos x="T4" y="T5"/>
                </a:cxn>
                <a:cxn ang="0">
                  <a:pos x="T6" y="T7"/>
                </a:cxn>
                <a:cxn ang="0">
                  <a:pos x="T8" y="T9"/>
                </a:cxn>
                <a:cxn ang="0">
                  <a:pos x="T10" y="T11"/>
                </a:cxn>
                <a:cxn ang="0">
                  <a:pos x="T12" y="T13"/>
                </a:cxn>
              </a:cxnLst>
              <a:rect b="b" l="0" r="r" t="0"/>
              <a:pathLst>
                <a:path h="10" w="11">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114" name="Freeform 6"/>
            <p:cNvSpPr/>
            <p:nvPr/>
          </p:nvSpPr>
          <p:spPr bwMode="auto">
            <a:xfrm>
              <a:off x="1776" y="1810"/>
              <a:ext cx="64" cy="41"/>
            </a:xfrm>
            <a:custGeom>
              <a:gdLst>
                <a:gd fmla="*/ 23 w 24" name="T0"/>
                <a:gd fmla="*/ 3 h 16" name="T1"/>
                <a:gd fmla="*/ 19 w 24" name="T2"/>
                <a:gd fmla="*/ 0 h 16" name="T3"/>
                <a:gd fmla="*/ 19 w 24" name="T4"/>
                <a:gd fmla="*/ 0 h 16" name="T5"/>
                <a:gd fmla="*/ 17 w 24" name="T6"/>
                <a:gd fmla="*/ 0 h 16" name="T7"/>
                <a:gd fmla="*/ 15 w 24" name="T8"/>
                <a:gd fmla="*/ 5 h 16" name="T9"/>
                <a:gd fmla="*/ 12 w 24" name="T10"/>
                <a:gd fmla="*/ 11 h 16" name="T11"/>
                <a:gd fmla="*/ 14 w 24" name="T12"/>
                <a:gd fmla="*/ 7 h 16" name="T13"/>
                <a:gd fmla="*/ 13 w 24" name="T14"/>
                <a:gd fmla="*/ 1 h 16" name="T15"/>
                <a:gd fmla="*/ 13 w 24" name="T16"/>
                <a:gd fmla="*/ 1 h 16" name="T17"/>
                <a:gd fmla="*/ 12 w 24" name="T18"/>
                <a:gd fmla="*/ 0 h 16" name="T19"/>
                <a:gd fmla="*/ 12 w 24" name="T20"/>
                <a:gd fmla="*/ 0 h 16" name="T21"/>
                <a:gd fmla="*/ 12 w 24" name="T22"/>
                <a:gd fmla="*/ 1 h 16" name="T23"/>
                <a:gd fmla="*/ 12 w 24" name="T24"/>
                <a:gd fmla="*/ 1 h 16" name="T25"/>
                <a:gd fmla="*/ 11 w 24" name="T26"/>
                <a:gd fmla="*/ 7 h 16" name="T27"/>
                <a:gd fmla="*/ 10 w 24" name="T28"/>
                <a:gd fmla="*/ 5 h 16" name="T29"/>
                <a:gd fmla="*/ 8 w 24" name="T30"/>
                <a:gd fmla="*/ 0 h 16" name="T31"/>
                <a:gd fmla="*/ 5 w 24" name="T32"/>
                <a:gd fmla="*/ 0 h 16" name="T33"/>
                <a:gd fmla="*/ 5 w 24" name="T34"/>
                <a:gd fmla="*/ 0 h 16" name="T35"/>
                <a:gd fmla="*/ 1 w 24" name="T36"/>
                <a:gd fmla="*/ 3 h 16" name="T37"/>
                <a:gd fmla="*/ 0 w 24" name="T38"/>
                <a:gd fmla="*/ 16 h 16" name="T39"/>
                <a:gd fmla="*/ 4 w 24" name="T40"/>
                <a:gd fmla="*/ 16 h 16" name="T41"/>
                <a:gd fmla="*/ 4 w 24" name="T42"/>
                <a:gd fmla="*/ 6 h 16" name="T43"/>
                <a:gd fmla="*/ 5 w 24" name="T44"/>
                <a:gd fmla="*/ 6 h 16" name="T45"/>
                <a:gd fmla="*/ 5 w 24" name="T46"/>
                <a:gd fmla="*/ 16 h 16" name="T47"/>
                <a:gd fmla="*/ 12 w 24" name="T48"/>
                <a:gd fmla="*/ 16 h 16" name="T49"/>
                <a:gd fmla="*/ 19 w 24" name="T50"/>
                <a:gd fmla="*/ 16 h 16" name="T51"/>
                <a:gd fmla="*/ 19 w 24" name="T52"/>
                <a:gd fmla="*/ 6 h 16" name="T53"/>
                <a:gd fmla="*/ 19 w 24" name="T54"/>
                <a:gd fmla="*/ 6 h 16" name="T55"/>
                <a:gd fmla="*/ 20 w 24" name="T56"/>
                <a:gd fmla="*/ 6 h 16" name="T57"/>
                <a:gd fmla="*/ 20 w 24" name="T58"/>
                <a:gd fmla="*/ 16 h 16" name="T59"/>
                <a:gd fmla="*/ 23 w 24" name="T60"/>
                <a:gd fmla="*/ 16 h 16" name="T61"/>
                <a:gd fmla="*/ 23 w 24" name="T62"/>
                <a:gd fmla="*/ 3 h 16"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16" w="24">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115" name="Freeform 7"/>
            <p:cNvSpPr/>
            <p:nvPr/>
          </p:nvSpPr>
          <p:spPr bwMode="auto">
            <a:xfrm>
              <a:off x="1795" y="1776"/>
              <a:ext cx="29" cy="26"/>
            </a:xfrm>
            <a:custGeom>
              <a:gdLst>
                <a:gd fmla="*/ 5 w 11" name="T0"/>
                <a:gd fmla="*/ 10 h 10" name="T1"/>
                <a:gd fmla="*/ 5 w 11" name="T2"/>
                <a:gd fmla="*/ 10 h 10" name="T3"/>
                <a:gd fmla="*/ 11 w 11" name="T4"/>
                <a:gd fmla="*/ 5 h 10" name="T5"/>
                <a:gd fmla="*/ 5 w 11" name="T6"/>
                <a:gd fmla="*/ 0 h 10" name="T7"/>
                <a:gd fmla="*/ 5 w 11" name="T8"/>
                <a:gd fmla="*/ 0 h 10" name="T9"/>
                <a:gd fmla="*/ 0 w 11" name="T10"/>
                <a:gd fmla="*/ 5 h 10" name="T11"/>
                <a:gd fmla="*/ 5 w 11" name="T12"/>
                <a:gd fmla="*/ 10 h 10" name="T13"/>
              </a:gdLst>
              <a:cxnLst>
                <a:cxn ang="0">
                  <a:pos x="T0" y="T1"/>
                </a:cxn>
                <a:cxn ang="0">
                  <a:pos x="T2" y="T3"/>
                </a:cxn>
                <a:cxn ang="0">
                  <a:pos x="T4" y="T5"/>
                </a:cxn>
                <a:cxn ang="0">
                  <a:pos x="T6" y="T7"/>
                </a:cxn>
                <a:cxn ang="0">
                  <a:pos x="T8" y="T9"/>
                </a:cxn>
                <a:cxn ang="0">
                  <a:pos x="T10" y="T11"/>
                </a:cxn>
                <a:cxn ang="0">
                  <a:pos x="T12" y="T13"/>
                </a:cxn>
              </a:cxnLst>
              <a:rect b="b" l="0" r="r" t="0"/>
              <a:pathLst>
                <a:path h="10" w="11">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116" name="Freeform 8"/>
            <p:cNvSpPr/>
            <p:nvPr/>
          </p:nvSpPr>
          <p:spPr bwMode="auto">
            <a:xfrm>
              <a:off x="1776" y="1807"/>
              <a:ext cx="64" cy="42"/>
            </a:xfrm>
            <a:custGeom>
              <a:gdLst>
                <a:gd fmla="*/ 23 w 24" name="T0"/>
                <a:gd fmla="*/ 3 h 16" name="T1"/>
                <a:gd fmla="*/ 19 w 24" name="T2"/>
                <a:gd fmla="*/ 0 h 16" name="T3"/>
                <a:gd fmla="*/ 19 w 24" name="T4"/>
                <a:gd fmla="*/ 0 h 16" name="T5"/>
                <a:gd fmla="*/ 17 w 24" name="T6"/>
                <a:gd fmla="*/ 0 h 16" name="T7"/>
                <a:gd fmla="*/ 15 w 24" name="T8"/>
                <a:gd fmla="*/ 5 h 16" name="T9"/>
                <a:gd fmla="*/ 12 w 24" name="T10"/>
                <a:gd fmla="*/ 11 h 16" name="T11"/>
                <a:gd fmla="*/ 14 w 24" name="T12"/>
                <a:gd fmla="*/ 7 h 16" name="T13"/>
                <a:gd fmla="*/ 13 w 24" name="T14"/>
                <a:gd fmla="*/ 1 h 16" name="T15"/>
                <a:gd fmla="*/ 13 w 24" name="T16"/>
                <a:gd fmla="*/ 1 h 16" name="T17"/>
                <a:gd fmla="*/ 12 w 24" name="T18"/>
                <a:gd fmla="*/ 0 h 16" name="T19"/>
                <a:gd fmla="*/ 12 w 24" name="T20"/>
                <a:gd fmla="*/ 0 h 16" name="T21"/>
                <a:gd fmla="*/ 12 w 24" name="T22"/>
                <a:gd fmla="*/ 1 h 16" name="T23"/>
                <a:gd fmla="*/ 12 w 24" name="T24"/>
                <a:gd fmla="*/ 1 h 16" name="T25"/>
                <a:gd fmla="*/ 11 w 24" name="T26"/>
                <a:gd fmla="*/ 7 h 16" name="T27"/>
                <a:gd fmla="*/ 10 w 24" name="T28"/>
                <a:gd fmla="*/ 5 h 16" name="T29"/>
                <a:gd fmla="*/ 8 w 24" name="T30"/>
                <a:gd fmla="*/ 0 h 16" name="T31"/>
                <a:gd fmla="*/ 5 w 24" name="T32"/>
                <a:gd fmla="*/ 0 h 16" name="T33"/>
                <a:gd fmla="*/ 5 w 24" name="T34"/>
                <a:gd fmla="*/ 0 h 16" name="T35"/>
                <a:gd fmla="*/ 1 w 24" name="T36"/>
                <a:gd fmla="*/ 3 h 16" name="T37"/>
                <a:gd fmla="*/ 0 w 24" name="T38"/>
                <a:gd fmla="*/ 16 h 16" name="T39"/>
                <a:gd fmla="*/ 4 w 24" name="T40"/>
                <a:gd fmla="*/ 16 h 16" name="T41"/>
                <a:gd fmla="*/ 4 w 24" name="T42"/>
                <a:gd fmla="*/ 6 h 16" name="T43"/>
                <a:gd fmla="*/ 5 w 24" name="T44"/>
                <a:gd fmla="*/ 6 h 16" name="T45"/>
                <a:gd fmla="*/ 5 w 24" name="T46"/>
                <a:gd fmla="*/ 16 h 16" name="T47"/>
                <a:gd fmla="*/ 12 w 24" name="T48"/>
                <a:gd fmla="*/ 16 h 16" name="T49"/>
                <a:gd fmla="*/ 19 w 24" name="T50"/>
                <a:gd fmla="*/ 16 h 16" name="T51"/>
                <a:gd fmla="*/ 19 w 24" name="T52"/>
                <a:gd fmla="*/ 6 h 16" name="T53"/>
                <a:gd fmla="*/ 19 w 24" name="T54"/>
                <a:gd fmla="*/ 6 h 16" name="T55"/>
                <a:gd fmla="*/ 20 w 24" name="T56"/>
                <a:gd fmla="*/ 6 h 16" name="T57"/>
                <a:gd fmla="*/ 20 w 24" name="T58"/>
                <a:gd fmla="*/ 16 h 16" name="T59"/>
                <a:gd fmla="*/ 23 w 24" name="T60"/>
                <a:gd fmla="*/ 16 h 16" name="T61"/>
                <a:gd fmla="*/ 23 w 24" name="T62"/>
                <a:gd fmla="*/ 3 h 16"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16" w="24">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grpSp>
      <p:grpSp>
        <p:nvGrpSpPr>
          <p:cNvPr id="117" name="Group 18"/>
          <p:cNvGrpSpPr>
            <a:grpSpLocks noChangeAspect="1"/>
          </p:cNvGrpSpPr>
          <p:nvPr/>
        </p:nvGrpSpPr>
        <p:grpSpPr>
          <a:xfrm>
            <a:off x="5770611" y="2799341"/>
            <a:ext cx="334186" cy="311400"/>
            <a:chOff x="3802" y="2858"/>
            <a:chExt cx="616" cy="574"/>
          </a:xfrm>
          <a:solidFill>
            <a:srgbClr val="405F8F"/>
          </a:solidFill>
          <a:effectLst/>
        </p:grpSpPr>
        <p:sp>
          <p:nvSpPr>
            <p:cNvPr id="118" name="Rectangle 19"/>
            <p:cNvSpPr>
              <a:spLocks noChangeArrowheads="1"/>
            </p:cNvSpPr>
            <p:nvPr/>
          </p:nvSpPr>
          <p:spPr bwMode="auto">
            <a:xfrm>
              <a:off x="3802" y="3205"/>
              <a:ext cx="129" cy="227"/>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solidFill>
                  <a:prstClr val="black"/>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119" name="Rectangle 20"/>
            <p:cNvSpPr>
              <a:spLocks noChangeArrowheads="1"/>
            </p:cNvSpPr>
            <p:nvPr/>
          </p:nvSpPr>
          <p:spPr bwMode="auto">
            <a:xfrm>
              <a:off x="3964" y="3174"/>
              <a:ext cx="129" cy="258"/>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solidFill>
                  <a:prstClr val="black"/>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120" name="Rectangle 21"/>
            <p:cNvSpPr>
              <a:spLocks noChangeArrowheads="1"/>
            </p:cNvSpPr>
            <p:nvPr/>
          </p:nvSpPr>
          <p:spPr bwMode="auto">
            <a:xfrm>
              <a:off x="4129" y="3131"/>
              <a:ext cx="129" cy="301"/>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solidFill>
                  <a:prstClr val="black"/>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121" name="Rectangle 22"/>
            <p:cNvSpPr>
              <a:spLocks noChangeArrowheads="1"/>
            </p:cNvSpPr>
            <p:nvPr/>
          </p:nvSpPr>
          <p:spPr bwMode="auto">
            <a:xfrm>
              <a:off x="4289" y="3078"/>
              <a:ext cx="129" cy="354"/>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solidFill>
                  <a:prstClr val="black"/>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122" name="Freeform 23"/>
            <p:cNvSpPr/>
            <p:nvPr/>
          </p:nvSpPr>
          <p:spPr bwMode="auto">
            <a:xfrm>
              <a:off x="3888" y="2858"/>
              <a:ext cx="370" cy="270"/>
            </a:xfrm>
            <a:custGeom>
              <a:gdLst>
                <a:gd fmla="*/ 94 w 155" name="T0"/>
                <a:gd fmla="*/ 21 h 113" name="T1"/>
                <a:gd fmla="*/ 0 w 155" name="T2"/>
                <a:gd fmla="*/ 72 h 113" name="T3"/>
                <a:gd fmla="*/ 114 w 155" name="T4"/>
                <a:gd fmla="*/ 63 h 113" name="T5"/>
                <a:gd fmla="*/ 122 w 155" name="T6"/>
                <a:gd fmla="*/ 82 h 113" name="T7"/>
                <a:gd fmla="*/ 155 w 155" name="T8"/>
                <a:gd fmla="*/ 0 h 113" name="T9"/>
                <a:gd fmla="*/ 85 w 155" name="T10"/>
                <a:gd fmla="*/ 2 h 113" name="T11"/>
                <a:gd fmla="*/ 94 w 155" name="T12"/>
                <a:gd fmla="*/ 21 h 113" name="T13"/>
              </a:gdLst>
              <a:cxnLst>
                <a:cxn ang="0">
                  <a:pos x="T0" y="T1"/>
                </a:cxn>
                <a:cxn ang="0">
                  <a:pos x="T2" y="T3"/>
                </a:cxn>
                <a:cxn ang="0">
                  <a:pos x="T4" y="T5"/>
                </a:cxn>
                <a:cxn ang="0">
                  <a:pos x="T6" y="T7"/>
                </a:cxn>
                <a:cxn ang="0">
                  <a:pos x="T8" y="T9"/>
                </a:cxn>
                <a:cxn ang="0">
                  <a:pos x="T10" y="T11"/>
                </a:cxn>
                <a:cxn ang="0">
                  <a:pos x="T12" y="T13"/>
                </a:cxn>
              </a:cxnLst>
              <a:rect b="b" l="0" r="r" t="0"/>
              <a:pathLst>
                <a:path h="113" w="155">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grpSp>
      <p:grpSp>
        <p:nvGrpSpPr>
          <p:cNvPr id="123" name="Group 13"/>
          <p:cNvGrpSpPr>
            <a:grpSpLocks noChangeAspect="1"/>
          </p:cNvGrpSpPr>
          <p:nvPr/>
        </p:nvGrpSpPr>
        <p:grpSpPr>
          <a:xfrm>
            <a:off x="5755306" y="3897228"/>
            <a:ext cx="364796" cy="369104"/>
            <a:chOff x="2426" y="2781"/>
            <a:chExt cx="593" cy="600"/>
          </a:xfrm>
          <a:solidFill>
            <a:srgbClr val="405F8F"/>
          </a:solidFill>
          <a:effectLst/>
        </p:grpSpPr>
        <p:sp>
          <p:nvSpPr>
            <p:cNvPr id="124" name="Freeform 14"/>
            <p:cNvSpPr/>
            <p:nvPr/>
          </p:nvSpPr>
          <p:spPr bwMode="auto">
            <a:xfrm>
              <a:off x="2442" y="2805"/>
              <a:ext cx="577" cy="576"/>
            </a:xfrm>
            <a:custGeom>
              <a:gdLst>
                <a:gd fmla="*/ 0 w 241" name="T0"/>
                <a:gd fmla="*/ 115 h 241" name="T1"/>
                <a:gd fmla="*/ 0 w 241" name="T2"/>
                <a:gd fmla="*/ 121 h 241" name="T3"/>
                <a:gd fmla="*/ 121 w 241" name="T4"/>
                <a:gd fmla="*/ 241 h 241" name="T5"/>
                <a:gd fmla="*/ 241 w 241" name="T6"/>
                <a:gd fmla="*/ 121 h 241" name="T7"/>
                <a:gd fmla="*/ 121 w 241" name="T8"/>
                <a:gd fmla="*/ 0 h 241" name="T9"/>
                <a:gd fmla="*/ 121 w 241" name="T10"/>
                <a:gd fmla="*/ 115 h 241" name="T11"/>
                <a:gd fmla="*/ 0 w 241" name="T12"/>
                <a:gd fmla="*/ 115 h 241" name="T13"/>
              </a:gdLst>
              <a:cxnLst>
                <a:cxn ang="0">
                  <a:pos x="T0" y="T1"/>
                </a:cxn>
                <a:cxn ang="0">
                  <a:pos x="T2" y="T3"/>
                </a:cxn>
                <a:cxn ang="0">
                  <a:pos x="T4" y="T5"/>
                </a:cxn>
                <a:cxn ang="0">
                  <a:pos x="T6" y="T7"/>
                </a:cxn>
                <a:cxn ang="0">
                  <a:pos x="T8" y="T9"/>
                </a:cxn>
                <a:cxn ang="0">
                  <a:pos x="T10" y="T11"/>
                </a:cxn>
                <a:cxn ang="0">
                  <a:pos x="T12" y="T13"/>
                </a:cxn>
              </a:cxnLst>
              <a:rect b="b" l="0" r="r" t="0"/>
              <a:pathLst>
                <a:path h="241" w="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125" name="Freeform 15"/>
            <p:cNvSpPr>
              <a:spLocks noEditPoints="1"/>
            </p:cNvSpPr>
            <p:nvPr/>
          </p:nvSpPr>
          <p:spPr bwMode="auto">
            <a:xfrm>
              <a:off x="2426" y="2781"/>
              <a:ext cx="275" cy="273"/>
            </a:xfrm>
            <a:custGeom>
              <a:gdLst>
                <a:gd fmla="*/ 0 w 115" name="T0"/>
                <a:gd fmla="*/ 114 h 114" name="T1"/>
                <a:gd fmla="*/ 115 w 115" name="T2"/>
                <a:gd fmla="*/ 114 h 114" name="T3"/>
                <a:gd fmla="*/ 115 w 115" name="T4"/>
                <a:gd fmla="*/ 0 h 114" name="T5"/>
                <a:gd fmla="*/ 0 w 115" name="T6"/>
                <a:gd fmla="*/ 114 h 114" name="T7"/>
                <a:gd fmla="*/ 15 w 115" name="T8"/>
                <a:gd fmla="*/ 104 h 114" name="T9"/>
                <a:gd fmla="*/ 104 w 115" name="T10"/>
                <a:gd fmla="*/ 14 h 114" name="T11"/>
                <a:gd fmla="*/ 104 w 115" name="T12"/>
                <a:gd fmla="*/ 104 h 114" name="T13"/>
                <a:gd fmla="*/ 15 w 115" name="T14"/>
                <a:gd fmla="*/ 104 h 11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14" w="115">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grpSp>
      <p:grpSp>
        <p:nvGrpSpPr>
          <p:cNvPr id="126" name="组合 125"/>
          <p:cNvGrpSpPr/>
          <p:nvPr/>
        </p:nvGrpSpPr>
        <p:grpSpPr>
          <a:xfrm>
            <a:off x="5765282" y="5066247"/>
            <a:ext cx="344844" cy="375260"/>
            <a:chOff x="4873620" y="1965325"/>
            <a:chExt cx="269882" cy="293688"/>
          </a:xfrm>
          <a:solidFill>
            <a:srgbClr val="405F8F"/>
          </a:solidFill>
          <a:effectLst/>
        </p:grpSpPr>
        <p:sp>
          <p:nvSpPr>
            <p:cNvPr id="127" name="Freeform 502"/>
            <p:cNvSpPr/>
            <p:nvPr/>
          </p:nvSpPr>
          <p:spPr bwMode="auto">
            <a:xfrm>
              <a:off x="4873620" y="2127250"/>
              <a:ext cx="112713" cy="131763"/>
            </a:xfrm>
            <a:custGeom>
              <a:gdLst>
                <a:gd fmla="*/ 2 w 30" name="T0"/>
                <a:gd fmla="*/ 0 h 35" name="T1"/>
                <a:gd fmla="*/ 28 w 30" name="T2"/>
                <a:gd fmla="*/ 0 h 35" name="T3"/>
                <a:gd fmla="*/ 30 w 30" name="T4"/>
                <a:gd fmla="*/ 1 h 35" name="T5"/>
                <a:gd fmla="*/ 28 w 30" name="T6"/>
                <a:gd fmla="*/ 3 h 35" name="T7"/>
                <a:gd fmla="*/ 3 w 30" name="T8"/>
                <a:gd fmla="*/ 3 h 35" name="T9"/>
                <a:gd fmla="*/ 3 w 30" name="T10"/>
                <a:gd fmla="*/ 33 h 35" name="T11"/>
                <a:gd fmla="*/ 2 w 30" name="T12"/>
                <a:gd fmla="*/ 35 h 35" name="T13"/>
                <a:gd fmla="*/ 0 w 30" name="T14"/>
                <a:gd fmla="*/ 33 h 35" name="T15"/>
                <a:gd fmla="*/ 0 w 30" name="T16"/>
                <a:gd fmla="*/ 1 h 35" name="T17"/>
                <a:gd fmla="*/ 2 w 30" name="T18"/>
                <a:gd fmla="*/ 0 h 35"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5" w="30">
                  <a:moveTo>
                    <a:pt x="2" y="0"/>
                  </a:moveTo>
                  <a:cubicBezTo>
                    <a:pt x="28" y="0"/>
                    <a:pt x="28" y="0"/>
                    <a:pt x="28" y="0"/>
                  </a:cubicBezTo>
                  <a:cubicBezTo>
                    <a:pt x="29" y="0"/>
                    <a:pt x="30" y="1"/>
                    <a:pt x="30" y="1"/>
                  </a:cubicBezTo>
                  <a:cubicBezTo>
                    <a:pt x="30" y="2"/>
                    <a:pt x="29" y="3"/>
                    <a:pt x="28" y="3"/>
                  </a:cubicBezTo>
                  <a:cubicBezTo>
                    <a:pt x="3" y="3"/>
                    <a:pt x="3" y="3"/>
                    <a:pt x="3" y="3"/>
                  </a:cubicBezTo>
                  <a:cubicBezTo>
                    <a:pt x="3" y="33"/>
                    <a:pt x="3" y="33"/>
                    <a:pt x="3" y="33"/>
                  </a:cubicBezTo>
                  <a:cubicBezTo>
                    <a:pt x="3" y="34"/>
                    <a:pt x="3" y="35"/>
                    <a:pt x="2" y="35"/>
                  </a:cubicBezTo>
                  <a:cubicBezTo>
                    <a:pt x="1" y="35"/>
                    <a:pt x="0" y="34"/>
                    <a:pt x="0" y="33"/>
                  </a:cubicBezTo>
                  <a:cubicBezTo>
                    <a:pt x="0" y="1"/>
                    <a:pt x="0" y="1"/>
                    <a:pt x="0" y="1"/>
                  </a:cubicBezTo>
                  <a:cubicBezTo>
                    <a:pt x="0" y="1"/>
                    <a:pt x="1" y="0"/>
                    <a:pt x="2"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128" name="Freeform 503"/>
            <p:cNvSpPr/>
            <p:nvPr/>
          </p:nvSpPr>
          <p:spPr bwMode="auto">
            <a:xfrm>
              <a:off x="4884737" y="1973263"/>
              <a:ext cx="41275" cy="146050"/>
            </a:xfrm>
            <a:custGeom>
              <a:gdLst>
                <a:gd fmla="*/ 11 w 11" name="T0"/>
                <a:gd fmla="*/ 34 h 39" name="T1"/>
                <a:gd fmla="*/ 11 w 11" name="T2"/>
                <a:gd fmla="*/ 6 h 39" name="T3"/>
                <a:gd fmla="*/ 5 w 11" name="T4"/>
                <a:gd fmla="*/ 0 h 39" name="T5"/>
                <a:gd fmla="*/ 0 w 11" name="T6"/>
                <a:gd fmla="*/ 6 h 39" name="T7"/>
                <a:gd fmla="*/ 0 w 11" name="T8"/>
                <a:gd fmla="*/ 34 h 39" name="T9"/>
                <a:gd fmla="*/ 5 w 11" name="T10"/>
                <a:gd fmla="*/ 39 h 39" name="T11"/>
                <a:gd fmla="*/ 11 w 11" name="T12"/>
                <a:gd fmla="*/ 34 h 39" name="T13"/>
              </a:gdLst>
              <a:cxnLst>
                <a:cxn ang="0">
                  <a:pos x="T0" y="T1"/>
                </a:cxn>
                <a:cxn ang="0">
                  <a:pos x="T2" y="T3"/>
                </a:cxn>
                <a:cxn ang="0">
                  <a:pos x="T4" y="T5"/>
                </a:cxn>
                <a:cxn ang="0">
                  <a:pos x="T6" y="T7"/>
                </a:cxn>
                <a:cxn ang="0">
                  <a:pos x="T8" y="T9"/>
                </a:cxn>
                <a:cxn ang="0">
                  <a:pos x="T10" y="T11"/>
                </a:cxn>
                <a:cxn ang="0">
                  <a:pos x="T12" y="T13"/>
                </a:cxn>
              </a:cxnLst>
              <a:rect b="b" l="0" r="r" t="0"/>
              <a:pathLst>
                <a:path h="39" w="11">
                  <a:moveTo>
                    <a:pt x="11" y="34"/>
                  </a:moveTo>
                  <a:cubicBezTo>
                    <a:pt x="11" y="6"/>
                    <a:pt x="11" y="6"/>
                    <a:pt x="11" y="6"/>
                  </a:cubicBezTo>
                  <a:cubicBezTo>
                    <a:pt x="11" y="3"/>
                    <a:pt x="9" y="0"/>
                    <a:pt x="5" y="0"/>
                  </a:cubicBezTo>
                  <a:cubicBezTo>
                    <a:pt x="2" y="0"/>
                    <a:pt x="0" y="3"/>
                    <a:pt x="0" y="6"/>
                  </a:cubicBezTo>
                  <a:cubicBezTo>
                    <a:pt x="0" y="34"/>
                    <a:pt x="0" y="34"/>
                    <a:pt x="0" y="34"/>
                  </a:cubicBezTo>
                  <a:cubicBezTo>
                    <a:pt x="0" y="37"/>
                    <a:pt x="2" y="39"/>
                    <a:pt x="5" y="39"/>
                  </a:cubicBezTo>
                  <a:cubicBezTo>
                    <a:pt x="9" y="39"/>
                    <a:pt x="11" y="37"/>
                    <a:pt x="11" y="3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129" name="Freeform 504"/>
            <p:cNvSpPr/>
            <p:nvPr/>
          </p:nvSpPr>
          <p:spPr bwMode="auto">
            <a:xfrm>
              <a:off x="4940303" y="1965325"/>
              <a:ext cx="177800" cy="293688"/>
            </a:xfrm>
            <a:custGeom>
              <a:gdLst>
                <a:gd fmla="*/ 5 w 47" name="T0"/>
                <a:gd fmla="*/ 69 h 78" name="T1"/>
                <a:gd fmla="*/ 6 w 47" name="T2"/>
                <a:gd fmla="*/ 77 h 78" name="T3"/>
                <a:gd fmla="*/ 9 w 47" name="T4"/>
                <a:gd fmla="*/ 78 h 78" name="T5"/>
                <a:gd fmla="*/ 14 w 47" name="T6"/>
                <a:gd fmla="*/ 76 h 78" name="T7"/>
                <a:gd fmla="*/ 26 w 47" name="T8"/>
                <a:gd fmla="*/ 57 h 78" name="T9"/>
                <a:gd fmla="*/ 46 w 47" name="T10"/>
                <a:gd fmla="*/ 57 h 78" name="T11"/>
                <a:gd fmla="*/ 47 w 47" name="T12"/>
                <a:gd fmla="*/ 56 h 78" name="T13"/>
                <a:gd fmla="*/ 47 w 47" name="T14"/>
                <a:gd fmla="*/ 42 h 78" name="T15"/>
                <a:gd fmla="*/ 32 w 47" name="T16"/>
                <a:gd fmla="*/ 19 h 78" name="T17"/>
                <a:gd fmla="*/ 30 w 47" name="T18"/>
                <a:gd fmla="*/ 20 h 78" name="T19"/>
                <a:gd fmla="*/ 35 w 47" name="T20"/>
                <a:gd fmla="*/ 10 h 78" name="T21"/>
                <a:gd fmla="*/ 24 w 47" name="T22"/>
                <a:gd fmla="*/ 0 h 78" name="T23"/>
                <a:gd fmla="*/ 14 w 47" name="T24"/>
                <a:gd fmla="*/ 10 h 78" name="T25"/>
                <a:gd fmla="*/ 24 w 47" name="T26"/>
                <a:gd fmla="*/ 21 h 78" name="T27"/>
                <a:gd fmla="*/ 27 w 47" name="T28"/>
                <a:gd fmla="*/ 20 h 78" name="T29"/>
                <a:gd fmla="*/ 21 w 47" name="T30"/>
                <a:gd fmla="*/ 27 h 78" name="T31"/>
                <a:gd fmla="*/ 5 w 47" name="T32"/>
                <a:gd fmla="*/ 31 h 78" name="T33"/>
                <a:gd fmla="*/ 1 w 47" name="T34"/>
                <a:gd fmla="*/ 34 h 78" name="T35"/>
                <a:gd fmla="*/ 1 w 47" name="T36"/>
                <a:gd fmla="*/ 38 h 78" name="T37"/>
                <a:gd fmla="*/ 6 w 47" name="T38"/>
                <a:gd fmla="*/ 42 h 78" name="T39"/>
                <a:gd fmla="*/ 8 w 47" name="T40"/>
                <a:gd fmla="*/ 42 h 78" name="T41"/>
                <a:gd fmla="*/ 17 w 47" name="T42"/>
                <a:gd fmla="*/ 40 h 78" name="T43"/>
                <a:gd fmla="*/ 17 w 47" name="T44"/>
                <a:gd fmla="*/ 43 h 78" name="T45"/>
                <a:gd fmla="*/ 17 w 47" name="T46"/>
                <a:gd fmla="*/ 47 h 78" name="T47"/>
                <a:gd fmla="*/ 5 w 47" name="T48"/>
                <a:gd fmla="*/ 69 h 78"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78" w="47">
                  <a:moveTo>
                    <a:pt x="5" y="69"/>
                  </a:moveTo>
                  <a:cubicBezTo>
                    <a:pt x="3" y="72"/>
                    <a:pt x="3" y="76"/>
                    <a:pt x="6" y="77"/>
                  </a:cubicBezTo>
                  <a:cubicBezTo>
                    <a:pt x="7" y="78"/>
                    <a:pt x="8" y="78"/>
                    <a:pt x="9" y="78"/>
                  </a:cubicBezTo>
                  <a:cubicBezTo>
                    <a:pt x="11" y="78"/>
                    <a:pt x="13" y="77"/>
                    <a:pt x="14" y="76"/>
                  </a:cubicBezTo>
                  <a:cubicBezTo>
                    <a:pt x="26" y="57"/>
                    <a:pt x="26" y="57"/>
                    <a:pt x="26" y="57"/>
                  </a:cubicBezTo>
                  <a:cubicBezTo>
                    <a:pt x="46" y="57"/>
                    <a:pt x="46" y="57"/>
                    <a:pt x="46" y="57"/>
                  </a:cubicBezTo>
                  <a:cubicBezTo>
                    <a:pt x="47" y="57"/>
                    <a:pt x="47" y="57"/>
                    <a:pt x="47" y="56"/>
                  </a:cubicBezTo>
                  <a:cubicBezTo>
                    <a:pt x="47" y="42"/>
                    <a:pt x="47" y="42"/>
                    <a:pt x="47" y="42"/>
                  </a:cubicBezTo>
                  <a:cubicBezTo>
                    <a:pt x="47" y="29"/>
                    <a:pt x="41" y="19"/>
                    <a:pt x="32" y="19"/>
                  </a:cubicBezTo>
                  <a:cubicBezTo>
                    <a:pt x="31" y="19"/>
                    <a:pt x="30" y="19"/>
                    <a:pt x="30" y="20"/>
                  </a:cubicBezTo>
                  <a:cubicBezTo>
                    <a:pt x="33" y="18"/>
                    <a:pt x="35" y="14"/>
                    <a:pt x="35" y="10"/>
                  </a:cubicBezTo>
                  <a:cubicBezTo>
                    <a:pt x="35" y="5"/>
                    <a:pt x="30" y="0"/>
                    <a:pt x="24" y="0"/>
                  </a:cubicBezTo>
                  <a:cubicBezTo>
                    <a:pt x="19" y="0"/>
                    <a:pt x="14" y="5"/>
                    <a:pt x="14" y="10"/>
                  </a:cubicBezTo>
                  <a:cubicBezTo>
                    <a:pt x="14" y="16"/>
                    <a:pt x="19" y="21"/>
                    <a:pt x="24" y="21"/>
                  </a:cubicBezTo>
                  <a:cubicBezTo>
                    <a:pt x="25" y="21"/>
                    <a:pt x="26" y="21"/>
                    <a:pt x="27" y="20"/>
                  </a:cubicBezTo>
                  <a:cubicBezTo>
                    <a:pt x="25" y="22"/>
                    <a:pt x="23" y="24"/>
                    <a:pt x="21" y="27"/>
                  </a:cubicBezTo>
                  <a:cubicBezTo>
                    <a:pt x="5" y="31"/>
                    <a:pt x="5" y="31"/>
                    <a:pt x="5" y="31"/>
                  </a:cubicBezTo>
                  <a:cubicBezTo>
                    <a:pt x="3" y="32"/>
                    <a:pt x="2" y="32"/>
                    <a:pt x="1" y="34"/>
                  </a:cubicBezTo>
                  <a:cubicBezTo>
                    <a:pt x="1" y="35"/>
                    <a:pt x="0" y="37"/>
                    <a:pt x="1" y="38"/>
                  </a:cubicBezTo>
                  <a:cubicBezTo>
                    <a:pt x="1" y="41"/>
                    <a:pt x="4" y="42"/>
                    <a:pt x="6" y="42"/>
                  </a:cubicBezTo>
                  <a:cubicBezTo>
                    <a:pt x="7" y="42"/>
                    <a:pt x="7" y="42"/>
                    <a:pt x="8" y="42"/>
                  </a:cubicBezTo>
                  <a:cubicBezTo>
                    <a:pt x="17" y="40"/>
                    <a:pt x="17" y="40"/>
                    <a:pt x="17" y="40"/>
                  </a:cubicBezTo>
                  <a:cubicBezTo>
                    <a:pt x="17" y="41"/>
                    <a:pt x="17" y="42"/>
                    <a:pt x="17" y="43"/>
                  </a:cubicBezTo>
                  <a:cubicBezTo>
                    <a:pt x="17" y="47"/>
                    <a:pt x="17" y="47"/>
                    <a:pt x="17" y="47"/>
                  </a:cubicBezTo>
                  <a:lnTo>
                    <a:pt x="5" y="69"/>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130" name="Freeform 505"/>
            <p:cNvSpPr/>
            <p:nvPr/>
          </p:nvSpPr>
          <p:spPr bwMode="auto">
            <a:xfrm>
              <a:off x="5046664" y="2093913"/>
              <a:ext cx="96838" cy="112713"/>
            </a:xfrm>
            <a:custGeom>
              <a:gdLst>
                <a:gd fmla="*/ 1 w 26" name="T0"/>
                <a:gd fmla="*/ 27 h 30" name="T1"/>
                <a:gd fmla="*/ 23 w 26" name="T2"/>
                <a:gd fmla="*/ 27 h 30" name="T3"/>
                <a:gd fmla="*/ 23 w 26" name="T4"/>
                <a:gd fmla="*/ 2 h 30" name="T5"/>
                <a:gd fmla="*/ 24 w 26" name="T6"/>
                <a:gd fmla="*/ 0 h 30" name="T7"/>
                <a:gd fmla="*/ 26 w 26" name="T8"/>
                <a:gd fmla="*/ 2 h 30" name="T9"/>
                <a:gd fmla="*/ 26 w 26" name="T10"/>
                <a:gd fmla="*/ 28 h 30" name="T11"/>
                <a:gd fmla="*/ 24 w 26" name="T12"/>
                <a:gd fmla="*/ 30 h 30" name="T13"/>
                <a:gd fmla="*/ 1 w 26" name="T14"/>
                <a:gd fmla="*/ 30 h 30" name="T15"/>
                <a:gd fmla="*/ 0 w 26" name="T16"/>
                <a:gd fmla="*/ 28 h 30" name="T17"/>
                <a:gd fmla="*/ 1 w 26" name="T18"/>
                <a:gd fmla="*/ 27 h 3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0" w="26">
                  <a:moveTo>
                    <a:pt x="1" y="27"/>
                  </a:moveTo>
                  <a:cubicBezTo>
                    <a:pt x="23" y="27"/>
                    <a:pt x="23" y="27"/>
                    <a:pt x="23" y="27"/>
                  </a:cubicBezTo>
                  <a:cubicBezTo>
                    <a:pt x="23" y="2"/>
                    <a:pt x="23" y="2"/>
                    <a:pt x="23" y="2"/>
                  </a:cubicBezTo>
                  <a:cubicBezTo>
                    <a:pt x="23" y="1"/>
                    <a:pt x="23" y="0"/>
                    <a:pt x="24" y="0"/>
                  </a:cubicBezTo>
                  <a:cubicBezTo>
                    <a:pt x="25" y="0"/>
                    <a:pt x="26" y="1"/>
                    <a:pt x="26" y="2"/>
                  </a:cubicBezTo>
                  <a:cubicBezTo>
                    <a:pt x="26" y="28"/>
                    <a:pt x="26" y="28"/>
                    <a:pt x="26" y="28"/>
                  </a:cubicBezTo>
                  <a:cubicBezTo>
                    <a:pt x="26" y="29"/>
                    <a:pt x="25" y="30"/>
                    <a:pt x="24" y="30"/>
                  </a:cubicBezTo>
                  <a:cubicBezTo>
                    <a:pt x="1" y="30"/>
                    <a:pt x="1" y="30"/>
                    <a:pt x="1" y="30"/>
                  </a:cubicBezTo>
                  <a:cubicBezTo>
                    <a:pt x="0" y="30"/>
                    <a:pt x="0" y="29"/>
                    <a:pt x="0" y="28"/>
                  </a:cubicBezTo>
                  <a:cubicBezTo>
                    <a:pt x="0" y="27"/>
                    <a:pt x="0" y="27"/>
                    <a:pt x="1" y="27"/>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grpSp>
      <p:sp>
        <p:nvSpPr>
          <p:cNvPr id="131" name="文本框 73"/>
          <p:cNvSpPr txBox="1"/>
          <p:nvPr/>
        </p:nvSpPr>
        <p:spPr>
          <a:xfrm>
            <a:off x="6120102" y="2764341"/>
            <a:ext cx="2641781" cy="457200"/>
          </a:xfrm>
          <a:prstGeom prst="rect">
            <a:avLst/>
          </a:prstGeom>
          <a:noFill/>
        </p:spPr>
        <p:txBody>
          <a:bodyPr rtlCol="0" wrap="square">
            <a:spAutoFit/>
          </a:bodyPr>
          <a:lstStyle/>
          <a:p>
            <a:r>
              <a:rPr altLang="en-US" b="1" lang="zh-CN" sz="2400">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工作完成情况</a:t>
            </a:r>
          </a:p>
        </p:txBody>
      </p:sp>
      <p:sp>
        <p:nvSpPr>
          <p:cNvPr id="132" name="文本框 74"/>
          <p:cNvSpPr txBox="1"/>
          <p:nvPr/>
        </p:nvSpPr>
        <p:spPr>
          <a:xfrm>
            <a:off x="5681897" y="3219557"/>
            <a:ext cx="2359906" cy="457200"/>
          </a:xfrm>
          <a:prstGeom prst="rect">
            <a:avLst/>
          </a:prstGeom>
          <a:noFill/>
        </p:spPr>
        <p:txBody>
          <a:bodyPr rtlCol="0" wrap="square">
            <a:spAutoFit/>
          </a:bodyPr>
          <a:lstStyle/>
          <a:p>
            <a:pPr algn="just"/>
            <a:r>
              <a:rPr altLang="en-US" lang="zh-CN" sz="1200">
                <a:solidFill>
                  <a:schemeClr val="tx1">
                    <a:lumMod val="50000"/>
                    <a:lumOff val="50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请在此处输入详细的文字介绍，表达主题的含义和内容，</a:t>
            </a:r>
          </a:p>
        </p:txBody>
      </p:sp>
      <p:sp>
        <p:nvSpPr>
          <p:cNvPr id="133" name="文本框 75"/>
          <p:cNvSpPr txBox="1"/>
          <p:nvPr/>
        </p:nvSpPr>
        <p:spPr>
          <a:xfrm>
            <a:off x="6120102" y="3913025"/>
            <a:ext cx="2641781" cy="457200"/>
          </a:xfrm>
          <a:prstGeom prst="rect">
            <a:avLst/>
          </a:prstGeom>
          <a:noFill/>
        </p:spPr>
        <p:txBody>
          <a:bodyPr rtlCol="0" wrap="square">
            <a:spAutoFit/>
          </a:bodyPr>
          <a:lstStyle/>
          <a:p>
            <a:r>
              <a:rPr altLang="en-US" b="1" lang="zh-CN" sz="2400">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项目成果展示</a:t>
            </a:r>
          </a:p>
        </p:txBody>
      </p:sp>
      <p:sp>
        <p:nvSpPr>
          <p:cNvPr id="134" name="文本框 76"/>
          <p:cNvSpPr txBox="1"/>
          <p:nvPr/>
        </p:nvSpPr>
        <p:spPr>
          <a:xfrm>
            <a:off x="5681897" y="4368241"/>
            <a:ext cx="2359906" cy="457200"/>
          </a:xfrm>
          <a:prstGeom prst="rect">
            <a:avLst/>
          </a:prstGeom>
          <a:noFill/>
        </p:spPr>
        <p:txBody>
          <a:bodyPr rtlCol="0" wrap="square">
            <a:spAutoFit/>
          </a:bodyPr>
          <a:lstStyle/>
          <a:p>
            <a:pPr algn="just"/>
            <a:r>
              <a:rPr altLang="en-US" lang="zh-CN" sz="1200">
                <a:solidFill>
                  <a:schemeClr val="tx1">
                    <a:lumMod val="50000"/>
                    <a:lumOff val="50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请在此处输入详细的文字介绍，表达主题的含义和内容，</a:t>
            </a:r>
          </a:p>
        </p:txBody>
      </p:sp>
      <p:sp>
        <p:nvSpPr>
          <p:cNvPr id="135" name="文本框 77"/>
          <p:cNvSpPr txBox="1"/>
          <p:nvPr/>
        </p:nvSpPr>
        <p:spPr>
          <a:xfrm>
            <a:off x="6120102" y="5055558"/>
            <a:ext cx="2641781" cy="457200"/>
          </a:xfrm>
          <a:prstGeom prst="rect">
            <a:avLst/>
          </a:prstGeom>
          <a:noFill/>
        </p:spPr>
        <p:txBody>
          <a:bodyPr rtlCol="0" wrap="square">
            <a:spAutoFit/>
          </a:bodyPr>
          <a:lstStyle/>
          <a:p>
            <a:r>
              <a:rPr altLang="en-US" b="1" lang="zh-CN" sz="2400">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未来工作计划</a:t>
            </a:r>
          </a:p>
        </p:txBody>
      </p:sp>
      <p:sp>
        <p:nvSpPr>
          <p:cNvPr id="136" name="文本框 78"/>
          <p:cNvSpPr txBox="1"/>
          <p:nvPr/>
        </p:nvSpPr>
        <p:spPr>
          <a:xfrm>
            <a:off x="5681897" y="5510775"/>
            <a:ext cx="2359906" cy="457200"/>
          </a:xfrm>
          <a:prstGeom prst="rect">
            <a:avLst/>
          </a:prstGeom>
          <a:noFill/>
        </p:spPr>
        <p:txBody>
          <a:bodyPr rtlCol="0" wrap="square">
            <a:spAutoFit/>
          </a:bodyPr>
          <a:lstStyle/>
          <a:p>
            <a:pPr algn="just"/>
            <a:r>
              <a:rPr altLang="en-US" lang="zh-CN" sz="1200">
                <a:solidFill>
                  <a:schemeClr val="tx1">
                    <a:lumMod val="50000"/>
                    <a:lumOff val="50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请在此处输入详细的文字介绍，表达主题的含义和内容，</a:t>
            </a:r>
          </a:p>
        </p:txBody>
      </p:sp>
      <p:sp>
        <p:nvSpPr>
          <p:cNvPr id="92" name="矩形 91"/>
          <p:cNvSpPr/>
          <p:nvPr/>
        </p:nvSpPr>
        <p:spPr>
          <a:xfrm>
            <a:off x="4178614" y="1556793"/>
            <a:ext cx="452661" cy="4430836"/>
          </a:xfrm>
          <a:prstGeom prst="rect">
            <a:avLst/>
          </a:prstGeom>
          <a:solidFill>
            <a:srgbClr val="F2F2F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149" name="TextBox 148"/>
          <p:cNvSpPr txBox="1"/>
          <p:nvPr/>
        </p:nvSpPr>
        <p:spPr>
          <a:xfrm>
            <a:off x="4770648" y="188640"/>
            <a:ext cx="2623083" cy="457200"/>
          </a:xfrm>
          <a:prstGeom prst="rect">
            <a:avLst/>
          </a:prstGeom>
          <a:noFill/>
        </p:spPr>
        <p:txBody>
          <a:bodyPr rtlCol="0" wrap="square">
            <a:spAutoFit/>
          </a:bodyPr>
          <a:lstStyle/>
          <a:p>
            <a:pPr algn="ctr"/>
            <a:r>
              <a:rPr altLang="en-US" b="1" lang="zh-CN" sz="2400">
                <a:solidFill>
                  <a:schemeClr val="tx1">
                    <a:lumMod val="50000"/>
                    <a:lumOff val="50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目  录  页</a:t>
            </a:r>
          </a:p>
        </p:txBody>
      </p:sp>
      <p:cxnSp>
        <p:nvCxnSpPr>
          <p:cNvPr id="150" name="直接连接符 149"/>
          <p:cNvCxnSpPr/>
          <p:nvPr/>
        </p:nvCxnSpPr>
        <p:spPr>
          <a:xfrm>
            <a:off x="7393731" y="419473"/>
            <a:ext cx="446449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1" name="直接连接符 150"/>
          <p:cNvCxnSpPr/>
          <p:nvPr/>
        </p:nvCxnSpPr>
        <p:spPr>
          <a:xfrm>
            <a:off x="336947" y="423828"/>
            <a:ext cx="439248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2" name="直接连接符 151"/>
          <p:cNvCxnSpPr/>
          <p:nvPr/>
        </p:nvCxnSpPr>
        <p:spPr>
          <a:xfrm>
            <a:off x="7393731" y="476672"/>
            <a:ext cx="4464496"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3" name="直接连接符 152"/>
          <p:cNvCxnSpPr/>
          <p:nvPr/>
        </p:nvCxnSpPr>
        <p:spPr>
          <a:xfrm>
            <a:off x="336947" y="481027"/>
            <a:ext cx="4392488"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mc:Choice Requires="p14">
      <p:transition p14:dur="1400" spd="slow">
        <p14:ripp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1" presetSubtype="0">
                                  <p:stCondLst>
                                    <p:cond delay="0"/>
                                  </p:stCondLst>
                                  <p:iterate type="lt">
                                    <p:tmPct val="10000"/>
                                  </p:iterate>
                                  <p:childTnLst>
                                    <p:set>
                                      <p:cBhvr>
                                        <p:cTn dur="1" fill="hold" id="6">
                                          <p:stCondLst>
                                            <p:cond delay="0"/>
                                          </p:stCondLst>
                                        </p:cTn>
                                        <p:tgtEl>
                                          <p:spTgt spid="149"/>
                                        </p:tgtEl>
                                        <p:attrNameLst>
                                          <p:attrName>style.visibility</p:attrName>
                                        </p:attrNameLst>
                                      </p:cBhvr>
                                      <p:to>
                                        <p:strVal val="visible"/>
                                      </p:to>
                                    </p:set>
                                    <p:anim calcmode="lin" valueType="num">
                                      <p:cBhvr>
                                        <p:cTn dur="500" fill="hold" id="7"/>
                                        <p:tgtEl>
                                          <p:spTgt spid="149"/>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
                                        <p:tgtEl>
                                          <p:spTgt spid="149"/>
                                        </p:tgtEl>
                                        <p:attrNameLst>
                                          <p:attrName>ppt_y</p:attrName>
                                        </p:attrNameLst>
                                      </p:cBhvr>
                                      <p:tavLst>
                                        <p:tav tm="0">
                                          <p:val>
                                            <p:strVal val="#ppt_y"/>
                                          </p:val>
                                        </p:tav>
                                        <p:tav tm="100000">
                                          <p:val>
                                            <p:strVal val="#ppt_y"/>
                                          </p:val>
                                        </p:tav>
                                      </p:tavLst>
                                    </p:anim>
                                    <p:anim calcmode="lin" valueType="num">
                                      <p:cBhvr>
                                        <p:cTn dur="500" fill="hold" id="9"/>
                                        <p:tgtEl>
                                          <p:spTgt spid="149"/>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
                                        <p:tgtEl>
                                          <p:spTgt spid="149"/>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1" tmFilter="0,0; .5, 1; 1, 1"/>
                                        <p:tgtEl>
                                          <p:spTgt spid="149"/>
                                        </p:tgtEl>
                                      </p:cBhvr>
                                    </p:animEffect>
                                  </p:childTnLst>
                                </p:cTn>
                              </p:par>
                              <p:par>
                                <p:cTn fill="hold" id="12" nodeType="withEffect" presetClass="entr" presetID="2" presetSubtype="8">
                                  <p:stCondLst>
                                    <p:cond delay="250"/>
                                  </p:stCondLst>
                                  <p:childTnLst>
                                    <p:set>
                                      <p:cBhvr>
                                        <p:cTn dur="1" fill="hold" id="13">
                                          <p:stCondLst>
                                            <p:cond delay="0"/>
                                          </p:stCondLst>
                                        </p:cTn>
                                        <p:tgtEl>
                                          <p:spTgt spid="151"/>
                                        </p:tgtEl>
                                        <p:attrNameLst>
                                          <p:attrName>style.visibility</p:attrName>
                                        </p:attrNameLst>
                                      </p:cBhvr>
                                      <p:to>
                                        <p:strVal val="visible"/>
                                      </p:to>
                                    </p:set>
                                    <p:anim calcmode="lin" valueType="num">
                                      <p:cBhvr additive="base">
                                        <p:cTn dur="500" fill="hold" id="14"/>
                                        <p:tgtEl>
                                          <p:spTgt spid="151"/>
                                        </p:tgtEl>
                                        <p:attrNameLst>
                                          <p:attrName>ppt_x</p:attrName>
                                        </p:attrNameLst>
                                      </p:cBhvr>
                                      <p:tavLst>
                                        <p:tav tm="0">
                                          <p:val>
                                            <p:strVal val="0-#ppt_w/2"/>
                                          </p:val>
                                        </p:tav>
                                        <p:tav tm="100000">
                                          <p:val>
                                            <p:strVal val="#ppt_x"/>
                                          </p:val>
                                        </p:tav>
                                      </p:tavLst>
                                    </p:anim>
                                    <p:anim calcmode="lin" valueType="num">
                                      <p:cBhvr additive="base">
                                        <p:cTn dur="500" fill="hold" id="15"/>
                                        <p:tgtEl>
                                          <p:spTgt spid="151"/>
                                        </p:tgtEl>
                                        <p:attrNameLst>
                                          <p:attrName>ppt_y</p:attrName>
                                        </p:attrNameLst>
                                      </p:cBhvr>
                                      <p:tavLst>
                                        <p:tav tm="0">
                                          <p:val>
                                            <p:strVal val="#ppt_y"/>
                                          </p:val>
                                        </p:tav>
                                        <p:tav tm="100000">
                                          <p:val>
                                            <p:strVal val="#ppt_y"/>
                                          </p:val>
                                        </p:tav>
                                      </p:tavLst>
                                    </p:anim>
                                  </p:childTnLst>
                                </p:cTn>
                              </p:par>
                              <p:par>
                                <p:cTn fill="hold" id="16" nodeType="withEffect" presetClass="entr" presetID="2" presetSubtype="2">
                                  <p:stCondLst>
                                    <p:cond delay="250"/>
                                  </p:stCondLst>
                                  <p:childTnLst>
                                    <p:set>
                                      <p:cBhvr>
                                        <p:cTn dur="1" fill="hold" id="17">
                                          <p:stCondLst>
                                            <p:cond delay="0"/>
                                          </p:stCondLst>
                                        </p:cTn>
                                        <p:tgtEl>
                                          <p:spTgt spid="150"/>
                                        </p:tgtEl>
                                        <p:attrNameLst>
                                          <p:attrName>style.visibility</p:attrName>
                                        </p:attrNameLst>
                                      </p:cBhvr>
                                      <p:to>
                                        <p:strVal val="visible"/>
                                      </p:to>
                                    </p:set>
                                    <p:anim calcmode="lin" valueType="num">
                                      <p:cBhvr additive="base">
                                        <p:cTn dur="500" fill="hold" id="18"/>
                                        <p:tgtEl>
                                          <p:spTgt spid="150"/>
                                        </p:tgtEl>
                                        <p:attrNameLst>
                                          <p:attrName>ppt_x</p:attrName>
                                        </p:attrNameLst>
                                      </p:cBhvr>
                                      <p:tavLst>
                                        <p:tav tm="0">
                                          <p:val>
                                            <p:strVal val="1+#ppt_w/2"/>
                                          </p:val>
                                        </p:tav>
                                        <p:tav tm="100000">
                                          <p:val>
                                            <p:strVal val="#ppt_x"/>
                                          </p:val>
                                        </p:tav>
                                      </p:tavLst>
                                    </p:anim>
                                    <p:anim calcmode="lin" valueType="num">
                                      <p:cBhvr additive="base">
                                        <p:cTn dur="500" fill="hold" id="19"/>
                                        <p:tgtEl>
                                          <p:spTgt spid="150"/>
                                        </p:tgtEl>
                                        <p:attrNameLst>
                                          <p:attrName>ppt_y</p:attrName>
                                        </p:attrNameLst>
                                      </p:cBhvr>
                                      <p:tavLst>
                                        <p:tav tm="0">
                                          <p:val>
                                            <p:strVal val="#ppt_y"/>
                                          </p:val>
                                        </p:tav>
                                        <p:tav tm="100000">
                                          <p:val>
                                            <p:strVal val="#ppt_y"/>
                                          </p:val>
                                        </p:tav>
                                      </p:tavLst>
                                    </p:anim>
                                  </p:childTnLst>
                                </p:cTn>
                              </p:par>
                              <p:par>
                                <p:cTn fill="hold" id="20" nodeType="withEffect" presetClass="entr" presetID="2" presetSubtype="8">
                                  <p:stCondLst>
                                    <p:cond delay="250"/>
                                  </p:stCondLst>
                                  <p:childTnLst>
                                    <p:set>
                                      <p:cBhvr>
                                        <p:cTn dur="1" fill="hold" id="21">
                                          <p:stCondLst>
                                            <p:cond delay="0"/>
                                          </p:stCondLst>
                                        </p:cTn>
                                        <p:tgtEl>
                                          <p:spTgt spid="153"/>
                                        </p:tgtEl>
                                        <p:attrNameLst>
                                          <p:attrName>style.visibility</p:attrName>
                                        </p:attrNameLst>
                                      </p:cBhvr>
                                      <p:to>
                                        <p:strVal val="visible"/>
                                      </p:to>
                                    </p:set>
                                    <p:anim calcmode="lin" valueType="num">
                                      <p:cBhvr additive="base">
                                        <p:cTn dur="500" fill="hold" id="22"/>
                                        <p:tgtEl>
                                          <p:spTgt spid="153"/>
                                        </p:tgtEl>
                                        <p:attrNameLst>
                                          <p:attrName>ppt_x</p:attrName>
                                        </p:attrNameLst>
                                      </p:cBhvr>
                                      <p:tavLst>
                                        <p:tav tm="0">
                                          <p:val>
                                            <p:strVal val="0-#ppt_w/2"/>
                                          </p:val>
                                        </p:tav>
                                        <p:tav tm="100000">
                                          <p:val>
                                            <p:strVal val="#ppt_x"/>
                                          </p:val>
                                        </p:tav>
                                      </p:tavLst>
                                    </p:anim>
                                    <p:anim calcmode="lin" valueType="num">
                                      <p:cBhvr additive="base">
                                        <p:cTn dur="500" fill="hold" id="23"/>
                                        <p:tgtEl>
                                          <p:spTgt spid="153"/>
                                        </p:tgtEl>
                                        <p:attrNameLst>
                                          <p:attrName>ppt_y</p:attrName>
                                        </p:attrNameLst>
                                      </p:cBhvr>
                                      <p:tavLst>
                                        <p:tav tm="0">
                                          <p:val>
                                            <p:strVal val="#ppt_y"/>
                                          </p:val>
                                        </p:tav>
                                        <p:tav tm="100000">
                                          <p:val>
                                            <p:strVal val="#ppt_y"/>
                                          </p:val>
                                        </p:tav>
                                      </p:tavLst>
                                    </p:anim>
                                  </p:childTnLst>
                                </p:cTn>
                              </p:par>
                              <p:par>
                                <p:cTn fill="hold" id="24" nodeType="withEffect" presetClass="entr" presetID="2" presetSubtype="2">
                                  <p:stCondLst>
                                    <p:cond delay="250"/>
                                  </p:stCondLst>
                                  <p:childTnLst>
                                    <p:set>
                                      <p:cBhvr>
                                        <p:cTn dur="1" fill="hold" id="25">
                                          <p:stCondLst>
                                            <p:cond delay="0"/>
                                          </p:stCondLst>
                                        </p:cTn>
                                        <p:tgtEl>
                                          <p:spTgt spid="152"/>
                                        </p:tgtEl>
                                        <p:attrNameLst>
                                          <p:attrName>style.visibility</p:attrName>
                                        </p:attrNameLst>
                                      </p:cBhvr>
                                      <p:to>
                                        <p:strVal val="visible"/>
                                      </p:to>
                                    </p:set>
                                    <p:anim calcmode="lin" valueType="num">
                                      <p:cBhvr additive="base">
                                        <p:cTn dur="500" fill="hold" id="26"/>
                                        <p:tgtEl>
                                          <p:spTgt spid="152"/>
                                        </p:tgtEl>
                                        <p:attrNameLst>
                                          <p:attrName>ppt_x</p:attrName>
                                        </p:attrNameLst>
                                      </p:cBhvr>
                                      <p:tavLst>
                                        <p:tav tm="0">
                                          <p:val>
                                            <p:strVal val="1+#ppt_w/2"/>
                                          </p:val>
                                        </p:tav>
                                        <p:tav tm="100000">
                                          <p:val>
                                            <p:strVal val="#ppt_x"/>
                                          </p:val>
                                        </p:tav>
                                      </p:tavLst>
                                    </p:anim>
                                    <p:anim calcmode="lin" valueType="num">
                                      <p:cBhvr additive="base">
                                        <p:cTn dur="500" fill="hold" id="27"/>
                                        <p:tgtEl>
                                          <p:spTgt spid="152"/>
                                        </p:tgtEl>
                                        <p:attrNameLst>
                                          <p:attrName>ppt_y</p:attrName>
                                        </p:attrNameLst>
                                      </p:cBhvr>
                                      <p:tavLst>
                                        <p:tav tm="0">
                                          <p:val>
                                            <p:strVal val="#ppt_y"/>
                                          </p:val>
                                        </p:tav>
                                        <p:tav tm="100000">
                                          <p:val>
                                            <p:strVal val="#ppt_y"/>
                                          </p:val>
                                        </p:tav>
                                      </p:tavLst>
                                    </p:anim>
                                  </p:childTnLst>
                                </p:cTn>
                              </p:par>
                              <p:par>
                                <p:cTn fill="hold" id="28" nodeType="withEffect" presetClass="entr" presetID="2" presetSubtype="8">
                                  <p:stCondLst>
                                    <p:cond delay="500"/>
                                  </p:stCondLst>
                                  <p:childTnLst>
                                    <p:set>
                                      <p:cBhvr>
                                        <p:cTn dur="1" fill="hold" id="29">
                                          <p:stCondLst>
                                            <p:cond delay="0"/>
                                          </p:stCondLst>
                                        </p:cTn>
                                        <p:tgtEl>
                                          <p:spTgt spid="23"/>
                                        </p:tgtEl>
                                        <p:attrNameLst>
                                          <p:attrName>style.visibility</p:attrName>
                                        </p:attrNameLst>
                                      </p:cBhvr>
                                      <p:to>
                                        <p:strVal val="visible"/>
                                      </p:to>
                                    </p:set>
                                    <p:anim calcmode="lin" valueType="num">
                                      <p:cBhvr additive="base">
                                        <p:cTn dur="500" fill="hold" id="30"/>
                                        <p:tgtEl>
                                          <p:spTgt spid="23"/>
                                        </p:tgtEl>
                                        <p:attrNameLst>
                                          <p:attrName>ppt_x</p:attrName>
                                        </p:attrNameLst>
                                      </p:cBhvr>
                                      <p:tavLst>
                                        <p:tav tm="0">
                                          <p:val>
                                            <p:strVal val="0-#ppt_w/2"/>
                                          </p:val>
                                        </p:tav>
                                        <p:tav tm="100000">
                                          <p:val>
                                            <p:strVal val="#ppt_x"/>
                                          </p:val>
                                        </p:tav>
                                      </p:tavLst>
                                    </p:anim>
                                    <p:anim calcmode="lin" valueType="num">
                                      <p:cBhvr additive="base">
                                        <p:cTn dur="500" fill="hold" id="31"/>
                                        <p:tgtEl>
                                          <p:spTgt spid="23"/>
                                        </p:tgtEl>
                                        <p:attrNameLst>
                                          <p:attrName>ppt_y</p:attrName>
                                        </p:attrNameLst>
                                      </p:cBhvr>
                                      <p:tavLst>
                                        <p:tav tm="0">
                                          <p:val>
                                            <p:strVal val="#ppt_y"/>
                                          </p:val>
                                        </p:tav>
                                        <p:tav tm="100000">
                                          <p:val>
                                            <p:strVal val="#ppt_y"/>
                                          </p:val>
                                        </p:tav>
                                      </p:tavLst>
                                    </p:anim>
                                  </p:childTnLst>
                                </p:cTn>
                              </p:par>
                              <p:par>
                                <p:cTn fill="hold" id="32" nodeType="withEffect" presetClass="entr" presetID="2" presetSubtype="2">
                                  <p:stCondLst>
                                    <p:cond delay="500"/>
                                  </p:stCondLst>
                                  <p:childTnLst>
                                    <p:set>
                                      <p:cBhvr>
                                        <p:cTn dur="1" fill="hold" id="33">
                                          <p:stCondLst>
                                            <p:cond delay="0"/>
                                          </p:stCondLst>
                                        </p:cTn>
                                        <p:tgtEl>
                                          <p:spTgt spid="30"/>
                                        </p:tgtEl>
                                        <p:attrNameLst>
                                          <p:attrName>style.visibility</p:attrName>
                                        </p:attrNameLst>
                                      </p:cBhvr>
                                      <p:to>
                                        <p:strVal val="visible"/>
                                      </p:to>
                                    </p:set>
                                    <p:anim calcmode="lin" valueType="num">
                                      <p:cBhvr additive="base">
                                        <p:cTn dur="500" fill="hold" id="34"/>
                                        <p:tgtEl>
                                          <p:spTgt spid="30"/>
                                        </p:tgtEl>
                                        <p:attrNameLst>
                                          <p:attrName>ppt_x</p:attrName>
                                        </p:attrNameLst>
                                      </p:cBhvr>
                                      <p:tavLst>
                                        <p:tav tm="0">
                                          <p:val>
                                            <p:strVal val="1+#ppt_w/2"/>
                                          </p:val>
                                        </p:tav>
                                        <p:tav tm="100000">
                                          <p:val>
                                            <p:strVal val="#ppt_x"/>
                                          </p:val>
                                        </p:tav>
                                      </p:tavLst>
                                    </p:anim>
                                    <p:anim calcmode="lin" valueType="num">
                                      <p:cBhvr additive="base">
                                        <p:cTn dur="500" fill="hold" id="35"/>
                                        <p:tgtEl>
                                          <p:spTgt spid="30"/>
                                        </p:tgtEl>
                                        <p:attrNameLst>
                                          <p:attrName>ppt_y</p:attrName>
                                        </p:attrNameLst>
                                      </p:cBhvr>
                                      <p:tavLst>
                                        <p:tav tm="0">
                                          <p:val>
                                            <p:strVal val="#ppt_y"/>
                                          </p:val>
                                        </p:tav>
                                        <p:tav tm="100000">
                                          <p:val>
                                            <p:strVal val="#ppt_y"/>
                                          </p:val>
                                        </p:tav>
                                      </p:tavLst>
                                    </p:anim>
                                  </p:childTnLst>
                                </p:cTn>
                              </p:par>
                            </p:childTnLst>
                          </p:cTn>
                        </p:par>
                        <p:par>
                          <p:cTn fill="hold" id="36" nodeType="afterGroup">
                            <p:stCondLst>
                              <p:cond delay="1000"/>
                            </p:stCondLst>
                            <p:childTnLst>
                              <p:par>
                                <p:cTn fill="hold" id="37" nodeType="afterEffect" presetClass="entr" presetID="10" presetSubtype="0">
                                  <p:stCondLst>
                                    <p:cond delay="0"/>
                                  </p:stCondLst>
                                  <p:childTnLst>
                                    <p:set>
                                      <p:cBhvr>
                                        <p:cTn dur="1" fill="hold" id="38">
                                          <p:stCondLst>
                                            <p:cond delay="0"/>
                                          </p:stCondLst>
                                        </p:cTn>
                                        <p:tgtEl>
                                          <p:spTgt spid="112"/>
                                        </p:tgtEl>
                                        <p:attrNameLst>
                                          <p:attrName>style.visibility</p:attrName>
                                        </p:attrNameLst>
                                      </p:cBhvr>
                                      <p:to>
                                        <p:strVal val="visible"/>
                                      </p:to>
                                    </p:set>
                                    <p:animEffect filter="fade" transition="in">
                                      <p:cBhvr>
                                        <p:cTn dur="500" id="39"/>
                                        <p:tgtEl>
                                          <p:spTgt spid="112"/>
                                        </p:tgtEl>
                                      </p:cBhvr>
                                    </p:animEffect>
                                  </p:childTnLst>
                                </p:cTn>
                              </p:par>
                            </p:childTnLst>
                          </p:cTn>
                        </p:par>
                        <p:par>
                          <p:cTn fill="hold" id="40" nodeType="afterGroup">
                            <p:stCondLst>
                              <p:cond delay="1500"/>
                            </p:stCondLst>
                            <p:childTnLst>
                              <p:par>
                                <p:cTn fill="hold" grpId="0" id="41" nodeType="afterEffect" presetClass="entr" presetID="22" presetSubtype="4">
                                  <p:stCondLst>
                                    <p:cond delay="0"/>
                                  </p:stCondLst>
                                  <p:childTnLst>
                                    <p:set>
                                      <p:cBhvr>
                                        <p:cTn dur="1" fill="hold" id="42">
                                          <p:stCondLst>
                                            <p:cond delay="0"/>
                                          </p:stCondLst>
                                        </p:cTn>
                                        <p:tgtEl>
                                          <p:spTgt spid="110"/>
                                        </p:tgtEl>
                                        <p:attrNameLst>
                                          <p:attrName>style.visibility</p:attrName>
                                        </p:attrNameLst>
                                      </p:cBhvr>
                                      <p:to>
                                        <p:strVal val="visible"/>
                                      </p:to>
                                    </p:set>
                                    <p:animEffect filter="wipe(down)" transition="in">
                                      <p:cBhvr>
                                        <p:cTn dur="500" id="43"/>
                                        <p:tgtEl>
                                          <p:spTgt spid="110"/>
                                        </p:tgtEl>
                                      </p:cBhvr>
                                    </p:animEffect>
                                  </p:childTnLst>
                                </p:cTn>
                              </p:par>
                            </p:childTnLst>
                          </p:cTn>
                        </p:par>
                        <p:par>
                          <p:cTn fill="hold" id="44" nodeType="afterGroup">
                            <p:stCondLst>
                              <p:cond delay="2000"/>
                            </p:stCondLst>
                            <p:childTnLst>
                              <p:par>
                                <p:cTn fill="hold" grpId="0" id="45" nodeType="afterEffect" presetClass="entr" presetID="10" presetSubtype="0">
                                  <p:stCondLst>
                                    <p:cond delay="0"/>
                                  </p:stCondLst>
                                  <p:childTnLst>
                                    <p:set>
                                      <p:cBhvr>
                                        <p:cTn dur="1" fill="hold" id="46">
                                          <p:stCondLst>
                                            <p:cond delay="0"/>
                                          </p:stCondLst>
                                        </p:cTn>
                                        <p:tgtEl>
                                          <p:spTgt spid="111"/>
                                        </p:tgtEl>
                                        <p:attrNameLst>
                                          <p:attrName>style.visibility</p:attrName>
                                        </p:attrNameLst>
                                      </p:cBhvr>
                                      <p:to>
                                        <p:strVal val="visible"/>
                                      </p:to>
                                    </p:set>
                                    <p:animEffect filter="fade" transition="in">
                                      <p:cBhvr>
                                        <p:cTn dur="500" id="47"/>
                                        <p:tgtEl>
                                          <p:spTgt spid="111"/>
                                        </p:tgtEl>
                                      </p:cBhvr>
                                    </p:animEffect>
                                  </p:childTnLst>
                                </p:cTn>
                              </p:par>
                              <p:par>
                                <p:cTn fill="hold" id="48" nodeType="withEffect" presetClass="entr" presetID="2" presetSubtype="8">
                                  <p:stCondLst>
                                    <p:cond delay="500"/>
                                  </p:stCondLst>
                                  <p:childTnLst>
                                    <p:set>
                                      <p:cBhvr>
                                        <p:cTn dur="1" fill="hold" id="49">
                                          <p:stCondLst>
                                            <p:cond delay="0"/>
                                          </p:stCondLst>
                                        </p:cTn>
                                        <p:tgtEl>
                                          <p:spTgt spid="25"/>
                                        </p:tgtEl>
                                        <p:attrNameLst>
                                          <p:attrName>style.visibility</p:attrName>
                                        </p:attrNameLst>
                                      </p:cBhvr>
                                      <p:to>
                                        <p:strVal val="visible"/>
                                      </p:to>
                                    </p:set>
                                    <p:anim calcmode="lin" valueType="num">
                                      <p:cBhvr additive="base">
                                        <p:cTn dur="500" fill="hold" id="50"/>
                                        <p:tgtEl>
                                          <p:spTgt spid="25"/>
                                        </p:tgtEl>
                                        <p:attrNameLst>
                                          <p:attrName>ppt_x</p:attrName>
                                        </p:attrNameLst>
                                      </p:cBhvr>
                                      <p:tavLst>
                                        <p:tav tm="0">
                                          <p:val>
                                            <p:strVal val="0-#ppt_w/2"/>
                                          </p:val>
                                        </p:tav>
                                        <p:tav tm="100000">
                                          <p:val>
                                            <p:strVal val="#ppt_x"/>
                                          </p:val>
                                        </p:tav>
                                      </p:tavLst>
                                    </p:anim>
                                    <p:anim calcmode="lin" valueType="num">
                                      <p:cBhvr additive="base">
                                        <p:cTn dur="500" fill="hold" id="51"/>
                                        <p:tgtEl>
                                          <p:spTgt spid="25"/>
                                        </p:tgtEl>
                                        <p:attrNameLst>
                                          <p:attrName>ppt_y</p:attrName>
                                        </p:attrNameLst>
                                      </p:cBhvr>
                                      <p:tavLst>
                                        <p:tav tm="0">
                                          <p:val>
                                            <p:strVal val="#ppt_y"/>
                                          </p:val>
                                        </p:tav>
                                        <p:tav tm="100000">
                                          <p:val>
                                            <p:strVal val="#ppt_y"/>
                                          </p:val>
                                        </p:tav>
                                      </p:tavLst>
                                    </p:anim>
                                  </p:childTnLst>
                                </p:cTn>
                              </p:par>
                              <p:par>
                                <p:cTn fill="hold" id="52" nodeType="withEffect" presetClass="entr" presetID="2" presetSubtype="2">
                                  <p:stCondLst>
                                    <p:cond delay="500"/>
                                  </p:stCondLst>
                                  <p:childTnLst>
                                    <p:set>
                                      <p:cBhvr>
                                        <p:cTn dur="1" fill="hold" id="53">
                                          <p:stCondLst>
                                            <p:cond delay="0"/>
                                          </p:stCondLst>
                                        </p:cTn>
                                        <p:tgtEl>
                                          <p:spTgt spid="33"/>
                                        </p:tgtEl>
                                        <p:attrNameLst>
                                          <p:attrName>style.visibility</p:attrName>
                                        </p:attrNameLst>
                                      </p:cBhvr>
                                      <p:to>
                                        <p:strVal val="visible"/>
                                      </p:to>
                                    </p:set>
                                    <p:anim calcmode="lin" valueType="num">
                                      <p:cBhvr additive="base">
                                        <p:cTn dur="500" fill="hold" id="54"/>
                                        <p:tgtEl>
                                          <p:spTgt spid="33"/>
                                        </p:tgtEl>
                                        <p:attrNameLst>
                                          <p:attrName>ppt_x</p:attrName>
                                        </p:attrNameLst>
                                      </p:cBhvr>
                                      <p:tavLst>
                                        <p:tav tm="0">
                                          <p:val>
                                            <p:strVal val="1+#ppt_w/2"/>
                                          </p:val>
                                        </p:tav>
                                        <p:tav tm="100000">
                                          <p:val>
                                            <p:strVal val="#ppt_x"/>
                                          </p:val>
                                        </p:tav>
                                      </p:tavLst>
                                    </p:anim>
                                    <p:anim calcmode="lin" valueType="num">
                                      <p:cBhvr additive="base">
                                        <p:cTn dur="500" fill="hold" id="55"/>
                                        <p:tgtEl>
                                          <p:spTgt spid="33"/>
                                        </p:tgtEl>
                                        <p:attrNameLst>
                                          <p:attrName>ppt_y</p:attrName>
                                        </p:attrNameLst>
                                      </p:cBhvr>
                                      <p:tavLst>
                                        <p:tav tm="0">
                                          <p:val>
                                            <p:strVal val="#ppt_y"/>
                                          </p:val>
                                        </p:tav>
                                        <p:tav tm="100000">
                                          <p:val>
                                            <p:strVal val="#ppt_y"/>
                                          </p:val>
                                        </p:tav>
                                      </p:tavLst>
                                    </p:anim>
                                  </p:childTnLst>
                                </p:cTn>
                              </p:par>
                            </p:childTnLst>
                          </p:cTn>
                        </p:par>
                        <p:par>
                          <p:cTn fill="hold" id="56" nodeType="afterGroup">
                            <p:stCondLst>
                              <p:cond delay="3000"/>
                            </p:stCondLst>
                            <p:childTnLst>
                              <p:par>
                                <p:cTn fill="hold" id="57" nodeType="afterEffect" presetClass="entr" presetID="10" presetSubtype="0">
                                  <p:stCondLst>
                                    <p:cond delay="0"/>
                                  </p:stCondLst>
                                  <p:childTnLst>
                                    <p:set>
                                      <p:cBhvr>
                                        <p:cTn dur="1" fill="hold" id="58">
                                          <p:stCondLst>
                                            <p:cond delay="0"/>
                                          </p:stCondLst>
                                        </p:cTn>
                                        <p:tgtEl>
                                          <p:spTgt spid="117"/>
                                        </p:tgtEl>
                                        <p:attrNameLst>
                                          <p:attrName>style.visibility</p:attrName>
                                        </p:attrNameLst>
                                      </p:cBhvr>
                                      <p:to>
                                        <p:strVal val="visible"/>
                                      </p:to>
                                    </p:set>
                                    <p:animEffect filter="fade" transition="in">
                                      <p:cBhvr>
                                        <p:cTn dur="500" id="59"/>
                                        <p:tgtEl>
                                          <p:spTgt spid="117"/>
                                        </p:tgtEl>
                                      </p:cBhvr>
                                    </p:animEffect>
                                  </p:childTnLst>
                                </p:cTn>
                              </p:par>
                            </p:childTnLst>
                          </p:cTn>
                        </p:par>
                        <p:par>
                          <p:cTn fill="hold" id="60" nodeType="afterGroup">
                            <p:stCondLst>
                              <p:cond delay="3500"/>
                            </p:stCondLst>
                            <p:childTnLst>
                              <p:par>
                                <p:cTn fill="hold" grpId="0" id="61" nodeType="afterEffect" presetClass="entr" presetID="22" presetSubtype="4">
                                  <p:stCondLst>
                                    <p:cond delay="0"/>
                                  </p:stCondLst>
                                  <p:childTnLst>
                                    <p:set>
                                      <p:cBhvr>
                                        <p:cTn dur="1" fill="hold" id="62">
                                          <p:stCondLst>
                                            <p:cond delay="0"/>
                                          </p:stCondLst>
                                        </p:cTn>
                                        <p:tgtEl>
                                          <p:spTgt spid="131"/>
                                        </p:tgtEl>
                                        <p:attrNameLst>
                                          <p:attrName>style.visibility</p:attrName>
                                        </p:attrNameLst>
                                      </p:cBhvr>
                                      <p:to>
                                        <p:strVal val="visible"/>
                                      </p:to>
                                    </p:set>
                                    <p:animEffect filter="wipe(down)" transition="in">
                                      <p:cBhvr>
                                        <p:cTn dur="500" id="63"/>
                                        <p:tgtEl>
                                          <p:spTgt spid="131"/>
                                        </p:tgtEl>
                                      </p:cBhvr>
                                    </p:animEffect>
                                  </p:childTnLst>
                                </p:cTn>
                              </p:par>
                            </p:childTnLst>
                          </p:cTn>
                        </p:par>
                        <p:par>
                          <p:cTn fill="hold" id="64" nodeType="afterGroup">
                            <p:stCondLst>
                              <p:cond delay="4000"/>
                            </p:stCondLst>
                            <p:childTnLst>
                              <p:par>
                                <p:cTn fill="hold" grpId="0" id="65" nodeType="afterEffect" presetClass="entr" presetID="10" presetSubtype="0">
                                  <p:stCondLst>
                                    <p:cond delay="0"/>
                                  </p:stCondLst>
                                  <p:childTnLst>
                                    <p:set>
                                      <p:cBhvr>
                                        <p:cTn dur="1" fill="hold" id="66">
                                          <p:stCondLst>
                                            <p:cond delay="0"/>
                                          </p:stCondLst>
                                        </p:cTn>
                                        <p:tgtEl>
                                          <p:spTgt spid="132"/>
                                        </p:tgtEl>
                                        <p:attrNameLst>
                                          <p:attrName>style.visibility</p:attrName>
                                        </p:attrNameLst>
                                      </p:cBhvr>
                                      <p:to>
                                        <p:strVal val="visible"/>
                                      </p:to>
                                    </p:set>
                                    <p:animEffect filter="fade" transition="in">
                                      <p:cBhvr>
                                        <p:cTn dur="500" id="67"/>
                                        <p:tgtEl>
                                          <p:spTgt spid="132"/>
                                        </p:tgtEl>
                                      </p:cBhvr>
                                    </p:animEffect>
                                  </p:childTnLst>
                                </p:cTn>
                              </p:par>
                              <p:par>
                                <p:cTn fill="hold" id="68" nodeType="withEffect" presetClass="entr" presetID="2" presetSubtype="8">
                                  <p:stCondLst>
                                    <p:cond delay="500"/>
                                  </p:stCondLst>
                                  <p:childTnLst>
                                    <p:set>
                                      <p:cBhvr>
                                        <p:cTn dur="1" fill="hold" id="69">
                                          <p:stCondLst>
                                            <p:cond delay="0"/>
                                          </p:stCondLst>
                                        </p:cTn>
                                        <p:tgtEl>
                                          <p:spTgt spid="26"/>
                                        </p:tgtEl>
                                        <p:attrNameLst>
                                          <p:attrName>style.visibility</p:attrName>
                                        </p:attrNameLst>
                                      </p:cBhvr>
                                      <p:to>
                                        <p:strVal val="visible"/>
                                      </p:to>
                                    </p:set>
                                    <p:anim calcmode="lin" valueType="num">
                                      <p:cBhvr additive="base">
                                        <p:cTn dur="500" fill="hold" id="70"/>
                                        <p:tgtEl>
                                          <p:spTgt spid="26"/>
                                        </p:tgtEl>
                                        <p:attrNameLst>
                                          <p:attrName>ppt_x</p:attrName>
                                        </p:attrNameLst>
                                      </p:cBhvr>
                                      <p:tavLst>
                                        <p:tav tm="0">
                                          <p:val>
                                            <p:strVal val="0-#ppt_w/2"/>
                                          </p:val>
                                        </p:tav>
                                        <p:tav tm="100000">
                                          <p:val>
                                            <p:strVal val="#ppt_x"/>
                                          </p:val>
                                        </p:tav>
                                      </p:tavLst>
                                    </p:anim>
                                    <p:anim calcmode="lin" valueType="num">
                                      <p:cBhvr additive="base">
                                        <p:cTn dur="500" fill="hold" id="71"/>
                                        <p:tgtEl>
                                          <p:spTgt spid="26"/>
                                        </p:tgtEl>
                                        <p:attrNameLst>
                                          <p:attrName>ppt_y</p:attrName>
                                        </p:attrNameLst>
                                      </p:cBhvr>
                                      <p:tavLst>
                                        <p:tav tm="0">
                                          <p:val>
                                            <p:strVal val="#ppt_y"/>
                                          </p:val>
                                        </p:tav>
                                        <p:tav tm="100000">
                                          <p:val>
                                            <p:strVal val="#ppt_y"/>
                                          </p:val>
                                        </p:tav>
                                      </p:tavLst>
                                    </p:anim>
                                  </p:childTnLst>
                                </p:cTn>
                              </p:par>
                              <p:par>
                                <p:cTn fill="hold" id="72" nodeType="withEffect" presetClass="entr" presetID="2" presetSubtype="2">
                                  <p:stCondLst>
                                    <p:cond delay="500"/>
                                  </p:stCondLst>
                                  <p:childTnLst>
                                    <p:set>
                                      <p:cBhvr>
                                        <p:cTn dur="1" fill="hold" id="73">
                                          <p:stCondLst>
                                            <p:cond delay="0"/>
                                          </p:stCondLst>
                                        </p:cTn>
                                        <p:tgtEl>
                                          <p:spTgt spid="31"/>
                                        </p:tgtEl>
                                        <p:attrNameLst>
                                          <p:attrName>style.visibility</p:attrName>
                                        </p:attrNameLst>
                                      </p:cBhvr>
                                      <p:to>
                                        <p:strVal val="visible"/>
                                      </p:to>
                                    </p:set>
                                    <p:anim calcmode="lin" valueType="num">
                                      <p:cBhvr additive="base">
                                        <p:cTn dur="500" fill="hold" id="74"/>
                                        <p:tgtEl>
                                          <p:spTgt spid="31"/>
                                        </p:tgtEl>
                                        <p:attrNameLst>
                                          <p:attrName>ppt_x</p:attrName>
                                        </p:attrNameLst>
                                      </p:cBhvr>
                                      <p:tavLst>
                                        <p:tav tm="0">
                                          <p:val>
                                            <p:strVal val="1+#ppt_w/2"/>
                                          </p:val>
                                        </p:tav>
                                        <p:tav tm="100000">
                                          <p:val>
                                            <p:strVal val="#ppt_x"/>
                                          </p:val>
                                        </p:tav>
                                      </p:tavLst>
                                    </p:anim>
                                    <p:anim calcmode="lin" valueType="num">
                                      <p:cBhvr additive="base">
                                        <p:cTn dur="500" fill="hold" id="75"/>
                                        <p:tgtEl>
                                          <p:spTgt spid="31"/>
                                        </p:tgtEl>
                                        <p:attrNameLst>
                                          <p:attrName>ppt_y</p:attrName>
                                        </p:attrNameLst>
                                      </p:cBhvr>
                                      <p:tavLst>
                                        <p:tav tm="0">
                                          <p:val>
                                            <p:strVal val="#ppt_y"/>
                                          </p:val>
                                        </p:tav>
                                        <p:tav tm="100000">
                                          <p:val>
                                            <p:strVal val="#ppt_y"/>
                                          </p:val>
                                        </p:tav>
                                      </p:tavLst>
                                    </p:anim>
                                  </p:childTnLst>
                                </p:cTn>
                              </p:par>
                            </p:childTnLst>
                          </p:cTn>
                        </p:par>
                        <p:par>
                          <p:cTn fill="hold" id="76" nodeType="afterGroup">
                            <p:stCondLst>
                              <p:cond delay="5000"/>
                            </p:stCondLst>
                            <p:childTnLst>
                              <p:par>
                                <p:cTn fill="hold" id="77" nodeType="afterEffect" presetClass="entr" presetID="10" presetSubtype="0">
                                  <p:stCondLst>
                                    <p:cond delay="0"/>
                                  </p:stCondLst>
                                  <p:childTnLst>
                                    <p:set>
                                      <p:cBhvr>
                                        <p:cTn dur="1" fill="hold" id="78">
                                          <p:stCondLst>
                                            <p:cond delay="0"/>
                                          </p:stCondLst>
                                        </p:cTn>
                                        <p:tgtEl>
                                          <p:spTgt spid="123"/>
                                        </p:tgtEl>
                                        <p:attrNameLst>
                                          <p:attrName>style.visibility</p:attrName>
                                        </p:attrNameLst>
                                      </p:cBhvr>
                                      <p:to>
                                        <p:strVal val="visible"/>
                                      </p:to>
                                    </p:set>
                                    <p:animEffect filter="fade" transition="in">
                                      <p:cBhvr>
                                        <p:cTn dur="500" id="79"/>
                                        <p:tgtEl>
                                          <p:spTgt spid="123"/>
                                        </p:tgtEl>
                                      </p:cBhvr>
                                    </p:animEffect>
                                  </p:childTnLst>
                                </p:cTn>
                              </p:par>
                            </p:childTnLst>
                          </p:cTn>
                        </p:par>
                        <p:par>
                          <p:cTn fill="hold" id="80" nodeType="afterGroup">
                            <p:stCondLst>
                              <p:cond delay="5500"/>
                            </p:stCondLst>
                            <p:childTnLst>
                              <p:par>
                                <p:cTn fill="hold" grpId="0" id="81" nodeType="afterEffect" presetClass="entr" presetID="22" presetSubtype="4">
                                  <p:stCondLst>
                                    <p:cond delay="0"/>
                                  </p:stCondLst>
                                  <p:childTnLst>
                                    <p:set>
                                      <p:cBhvr>
                                        <p:cTn dur="1" fill="hold" id="82">
                                          <p:stCondLst>
                                            <p:cond delay="0"/>
                                          </p:stCondLst>
                                        </p:cTn>
                                        <p:tgtEl>
                                          <p:spTgt spid="133"/>
                                        </p:tgtEl>
                                        <p:attrNameLst>
                                          <p:attrName>style.visibility</p:attrName>
                                        </p:attrNameLst>
                                      </p:cBhvr>
                                      <p:to>
                                        <p:strVal val="visible"/>
                                      </p:to>
                                    </p:set>
                                    <p:animEffect filter="wipe(down)" transition="in">
                                      <p:cBhvr>
                                        <p:cTn dur="500" id="83"/>
                                        <p:tgtEl>
                                          <p:spTgt spid="133"/>
                                        </p:tgtEl>
                                      </p:cBhvr>
                                    </p:animEffect>
                                  </p:childTnLst>
                                </p:cTn>
                              </p:par>
                            </p:childTnLst>
                          </p:cTn>
                        </p:par>
                        <p:par>
                          <p:cTn fill="hold" id="84" nodeType="afterGroup">
                            <p:stCondLst>
                              <p:cond delay="6000"/>
                            </p:stCondLst>
                            <p:childTnLst>
                              <p:par>
                                <p:cTn fill="hold" grpId="0" id="85" nodeType="afterEffect" presetClass="entr" presetID="10" presetSubtype="0">
                                  <p:stCondLst>
                                    <p:cond delay="0"/>
                                  </p:stCondLst>
                                  <p:childTnLst>
                                    <p:set>
                                      <p:cBhvr>
                                        <p:cTn dur="1" fill="hold" id="86">
                                          <p:stCondLst>
                                            <p:cond delay="0"/>
                                          </p:stCondLst>
                                        </p:cTn>
                                        <p:tgtEl>
                                          <p:spTgt spid="134"/>
                                        </p:tgtEl>
                                        <p:attrNameLst>
                                          <p:attrName>style.visibility</p:attrName>
                                        </p:attrNameLst>
                                      </p:cBhvr>
                                      <p:to>
                                        <p:strVal val="visible"/>
                                      </p:to>
                                    </p:set>
                                    <p:animEffect filter="fade" transition="in">
                                      <p:cBhvr>
                                        <p:cTn dur="500" id="87"/>
                                        <p:tgtEl>
                                          <p:spTgt spid="134"/>
                                        </p:tgtEl>
                                      </p:cBhvr>
                                    </p:animEffect>
                                  </p:childTnLst>
                                </p:cTn>
                              </p:par>
                              <p:par>
                                <p:cTn fill="hold" id="88" nodeType="withEffect" presetClass="entr" presetID="2" presetSubtype="8">
                                  <p:stCondLst>
                                    <p:cond delay="500"/>
                                  </p:stCondLst>
                                  <p:childTnLst>
                                    <p:set>
                                      <p:cBhvr>
                                        <p:cTn dur="1" fill="hold" id="89">
                                          <p:stCondLst>
                                            <p:cond delay="0"/>
                                          </p:stCondLst>
                                        </p:cTn>
                                        <p:tgtEl>
                                          <p:spTgt spid="27"/>
                                        </p:tgtEl>
                                        <p:attrNameLst>
                                          <p:attrName>style.visibility</p:attrName>
                                        </p:attrNameLst>
                                      </p:cBhvr>
                                      <p:to>
                                        <p:strVal val="visible"/>
                                      </p:to>
                                    </p:set>
                                    <p:anim calcmode="lin" valueType="num">
                                      <p:cBhvr additive="base">
                                        <p:cTn dur="500" fill="hold" id="90"/>
                                        <p:tgtEl>
                                          <p:spTgt spid="27"/>
                                        </p:tgtEl>
                                        <p:attrNameLst>
                                          <p:attrName>ppt_x</p:attrName>
                                        </p:attrNameLst>
                                      </p:cBhvr>
                                      <p:tavLst>
                                        <p:tav tm="0">
                                          <p:val>
                                            <p:strVal val="0-#ppt_w/2"/>
                                          </p:val>
                                        </p:tav>
                                        <p:tav tm="100000">
                                          <p:val>
                                            <p:strVal val="#ppt_x"/>
                                          </p:val>
                                        </p:tav>
                                      </p:tavLst>
                                    </p:anim>
                                    <p:anim calcmode="lin" valueType="num">
                                      <p:cBhvr additive="base">
                                        <p:cTn dur="500" fill="hold" id="91"/>
                                        <p:tgtEl>
                                          <p:spTgt spid="27"/>
                                        </p:tgtEl>
                                        <p:attrNameLst>
                                          <p:attrName>ppt_y</p:attrName>
                                        </p:attrNameLst>
                                      </p:cBhvr>
                                      <p:tavLst>
                                        <p:tav tm="0">
                                          <p:val>
                                            <p:strVal val="#ppt_y"/>
                                          </p:val>
                                        </p:tav>
                                        <p:tav tm="100000">
                                          <p:val>
                                            <p:strVal val="#ppt_y"/>
                                          </p:val>
                                        </p:tav>
                                      </p:tavLst>
                                    </p:anim>
                                  </p:childTnLst>
                                </p:cTn>
                              </p:par>
                              <p:par>
                                <p:cTn fill="hold" id="92" nodeType="withEffect" presetClass="entr" presetID="2" presetSubtype="2">
                                  <p:stCondLst>
                                    <p:cond delay="500"/>
                                  </p:stCondLst>
                                  <p:childTnLst>
                                    <p:set>
                                      <p:cBhvr>
                                        <p:cTn dur="1" fill="hold" id="93">
                                          <p:stCondLst>
                                            <p:cond delay="0"/>
                                          </p:stCondLst>
                                        </p:cTn>
                                        <p:tgtEl>
                                          <p:spTgt spid="32"/>
                                        </p:tgtEl>
                                        <p:attrNameLst>
                                          <p:attrName>style.visibility</p:attrName>
                                        </p:attrNameLst>
                                      </p:cBhvr>
                                      <p:to>
                                        <p:strVal val="visible"/>
                                      </p:to>
                                    </p:set>
                                    <p:anim calcmode="lin" valueType="num">
                                      <p:cBhvr additive="base">
                                        <p:cTn dur="500" fill="hold" id="94"/>
                                        <p:tgtEl>
                                          <p:spTgt spid="32"/>
                                        </p:tgtEl>
                                        <p:attrNameLst>
                                          <p:attrName>ppt_x</p:attrName>
                                        </p:attrNameLst>
                                      </p:cBhvr>
                                      <p:tavLst>
                                        <p:tav tm="0">
                                          <p:val>
                                            <p:strVal val="1+#ppt_w/2"/>
                                          </p:val>
                                        </p:tav>
                                        <p:tav tm="100000">
                                          <p:val>
                                            <p:strVal val="#ppt_x"/>
                                          </p:val>
                                        </p:tav>
                                      </p:tavLst>
                                    </p:anim>
                                    <p:anim calcmode="lin" valueType="num">
                                      <p:cBhvr additive="base">
                                        <p:cTn dur="500" fill="hold" id="95"/>
                                        <p:tgtEl>
                                          <p:spTgt spid="32"/>
                                        </p:tgtEl>
                                        <p:attrNameLst>
                                          <p:attrName>ppt_y</p:attrName>
                                        </p:attrNameLst>
                                      </p:cBhvr>
                                      <p:tavLst>
                                        <p:tav tm="0">
                                          <p:val>
                                            <p:strVal val="#ppt_y"/>
                                          </p:val>
                                        </p:tav>
                                        <p:tav tm="100000">
                                          <p:val>
                                            <p:strVal val="#ppt_y"/>
                                          </p:val>
                                        </p:tav>
                                      </p:tavLst>
                                    </p:anim>
                                  </p:childTnLst>
                                </p:cTn>
                              </p:par>
                            </p:childTnLst>
                          </p:cTn>
                        </p:par>
                        <p:par>
                          <p:cTn fill="hold" id="96" nodeType="afterGroup">
                            <p:stCondLst>
                              <p:cond delay="7000"/>
                            </p:stCondLst>
                            <p:childTnLst>
                              <p:par>
                                <p:cTn fill="hold" id="97" nodeType="afterEffect" presetClass="entr" presetID="10" presetSubtype="0">
                                  <p:stCondLst>
                                    <p:cond delay="0"/>
                                  </p:stCondLst>
                                  <p:childTnLst>
                                    <p:set>
                                      <p:cBhvr>
                                        <p:cTn dur="1" fill="hold" id="98">
                                          <p:stCondLst>
                                            <p:cond delay="0"/>
                                          </p:stCondLst>
                                        </p:cTn>
                                        <p:tgtEl>
                                          <p:spTgt spid="126"/>
                                        </p:tgtEl>
                                        <p:attrNameLst>
                                          <p:attrName>style.visibility</p:attrName>
                                        </p:attrNameLst>
                                      </p:cBhvr>
                                      <p:to>
                                        <p:strVal val="visible"/>
                                      </p:to>
                                    </p:set>
                                    <p:animEffect filter="fade" transition="in">
                                      <p:cBhvr>
                                        <p:cTn dur="500" id="99"/>
                                        <p:tgtEl>
                                          <p:spTgt spid="126"/>
                                        </p:tgtEl>
                                      </p:cBhvr>
                                    </p:animEffect>
                                  </p:childTnLst>
                                </p:cTn>
                              </p:par>
                            </p:childTnLst>
                          </p:cTn>
                        </p:par>
                        <p:par>
                          <p:cTn fill="hold" id="100" nodeType="afterGroup">
                            <p:stCondLst>
                              <p:cond delay="7500"/>
                            </p:stCondLst>
                            <p:childTnLst>
                              <p:par>
                                <p:cTn fill="hold" grpId="0" id="101" nodeType="afterEffect" presetClass="entr" presetID="22" presetSubtype="4">
                                  <p:stCondLst>
                                    <p:cond delay="0"/>
                                  </p:stCondLst>
                                  <p:childTnLst>
                                    <p:set>
                                      <p:cBhvr>
                                        <p:cTn dur="1" fill="hold" id="102">
                                          <p:stCondLst>
                                            <p:cond delay="0"/>
                                          </p:stCondLst>
                                        </p:cTn>
                                        <p:tgtEl>
                                          <p:spTgt spid="135"/>
                                        </p:tgtEl>
                                        <p:attrNameLst>
                                          <p:attrName>style.visibility</p:attrName>
                                        </p:attrNameLst>
                                      </p:cBhvr>
                                      <p:to>
                                        <p:strVal val="visible"/>
                                      </p:to>
                                    </p:set>
                                    <p:animEffect filter="wipe(down)" transition="in">
                                      <p:cBhvr>
                                        <p:cTn dur="500" id="103"/>
                                        <p:tgtEl>
                                          <p:spTgt spid="135"/>
                                        </p:tgtEl>
                                      </p:cBhvr>
                                    </p:animEffect>
                                  </p:childTnLst>
                                </p:cTn>
                              </p:par>
                            </p:childTnLst>
                          </p:cTn>
                        </p:par>
                        <p:par>
                          <p:cTn fill="hold" id="104" nodeType="afterGroup">
                            <p:stCondLst>
                              <p:cond delay="8000"/>
                            </p:stCondLst>
                            <p:childTnLst>
                              <p:par>
                                <p:cTn fill="hold" grpId="0" id="105" nodeType="afterEffect" presetClass="entr" presetID="10" presetSubtype="0">
                                  <p:stCondLst>
                                    <p:cond delay="0"/>
                                  </p:stCondLst>
                                  <p:childTnLst>
                                    <p:set>
                                      <p:cBhvr>
                                        <p:cTn dur="1" fill="hold" id="106">
                                          <p:stCondLst>
                                            <p:cond delay="0"/>
                                          </p:stCondLst>
                                        </p:cTn>
                                        <p:tgtEl>
                                          <p:spTgt spid="136"/>
                                        </p:tgtEl>
                                        <p:attrNameLst>
                                          <p:attrName>style.visibility</p:attrName>
                                        </p:attrNameLst>
                                      </p:cBhvr>
                                      <p:to>
                                        <p:strVal val="visible"/>
                                      </p:to>
                                    </p:set>
                                    <p:animEffect filter="fade" transition="in">
                                      <p:cBhvr>
                                        <p:cTn dur="500" id="107"/>
                                        <p:tgtEl>
                                          <p:spTgt spid="136"/>
                                        </p:tgtEl>
                                      </p:cBhvr>
                                    </p:animEffect>
                                  </p:childTnLst>
                                </p:cTn>
                              </p:par>
                            </p:childTnLst>
                          </p:cTn>
                        </p:par>
                        <p:par>
                          <p:cTn fill="hold" id="108" nodeType="afterGroup">
                            <p:stCondLst>
                              <p:cond delay="8500"/>
                            </p:stCondLst>
                            <p:childTnLst>
                              <p:par>
                                <p:cTn fill="hold" grpId="0" id="109" nodeType="afterEffect" presetClass="entr" presetID="10" presetSubtype="0">
                                  <p:stCondLst>
                                    <p:cond delay="0"/>
                                  </p:stCondLst>
                                  <p:childTnLst>
                                    <p:set>
                                      <p:cBhvr>
                                        <p:cTn dur="1" fill="hold" id="110">
                                          <p:stCondLst>
                                            <p:cond delay="0"/>
                                          </p:stCondLst>
                                        </p:cTn>
                                        <p:tgtEl>
                                          <p:spTgt spid="92"/>
                                        </p:tgtEl>
                                        <p:attrNameLst>
                                          <p:attrName>style.visibility</p:attrName>
                                        </p:attrNameLst>
                                      </p:cBhvr>
                                      <p:to>
                                        <p:strVal val="visible"/>
                                      </p:to>
                                    </p:set>
                                    <p:animEffect filter="fade" transition="in">
                                      <p:cBhvr>
                                        <p:cTn dur="500" id="111"/>
                                        <p:tgtEl>
                                          <p:spTgt spid="92"/>
                                        </p:tgtEl>
                                      </p:cBhvr>
                                    </p:animEffect>
                                  </p:childTnLst>
                                </p:cTn>
                              </p:par>
                              <p:par>
                                <p:cTn fill="hold" grpId="0" id="112" nodeType="withEffect" presetClass="entr" presetID="10" presetSubtype="0">
                                  <p:stCondLst>
                                    <p:cond delay="0"/>
                                  </p:stCondLst>
                                  <p:childTnLst>
                                    <p:set>
                                      <p:cBhvr>
                                        <p:cTn dur="1" fill="hold" id="113">
                                          <p:stCondLst>
                                            <p:cond delay="0"/>
                                          </p:stCondLst>
                                        </p:cTn>
                                        <p:tgtEl>
                                          <p:spTgt spid="93"/>
                                        </p:tgtEl>
                                        <p:attrNameLst>
                                          <p:attrName>style.visibility</p:attrName>
                                        </p:attrNameLst>
                                      </p:cBhvr>
                                      <p:to>
                                        <p:strVal val="visible"/>
                                      </p:to>
                                    </p:set>
                                    <p:animEffect filter="fade" transition="in">
                                      <p:cBhvr>
                                        <p:cTn dur="500" id="114"/>
                                        <p:tgtEl>
                                          <p:spTgt spid="93"/>
                                        </p:tgtEl>
                                      </p:cBhvr>
                                    </p:animEffect>
                                  </p:childTnLst>
                                </p:cTn>
                              </p:par>
                              <p:par>
                                <p:cTn fill="hold" grpId="0" id="115" nodeType="withEffect" presetClass="entr" presetID="10" presetSubtype="0">
                                  <p:stCondLst>
                                    <p:cond delay="0"/>
                                  </p:stCondLst>
                                  <p:childTnLst>
                                    <p:set>
                                      <p:cBhvr>
                                        <p:cTn dur="1" fill="hold" id="116">
                                          <p:stCondLst>
                                            <p:cond delay="0"/>
                                          </p:stCondLst>
                                        </p:cTn>
                                        <p:tgtEl>
                                          <p:spTgt spid="94"/>
                                        </p:tgtEl>
                                        <p:attrNameLst>
                                          <p:attrName>style.visibility</p:attrName>
                                        </p:attrNameLst>
                                      </p:cBhvr>
                                      <p:to>
                                        <p:strVal val="visible"/>
                                      </p:to>
                                    </p:set>
                                    <p:animEffect filter="fade" transition="in">
                                      <p:cBhvr>
                                        <p:cTn dur="500" id="117"/>
                                        <p:tgtEl>
                                          <p:spTgt spid="94"/>
                                        </p:tgtEl>
                                      </p:cBhvr>
                                    </p:animEffect>
                                  </p:childTnLst>
                                </p:cTn>
                              </p:par>
                              <p:par>
                                <p:cTn fill="hold" grpId="0" id="118" nodeType="withEffect" presetClass="entr" presetID="10" presetSubtype="0">
                                  <p:stCondLst>
                                    <p:cond delay="0"/>
                                  </p:stCondLst>
                                  <p:childTnLst>
                                    <p:set>
                                      <p:cBhvr>
                                        <p:cTn dur="1" fill="hold" id="119">
                                          <p:stCondLst>
                                            <p:cond delay="0"/>
                                          </p:stCondLst>
                                        </p:cTn>
                                        <p:tgtEl>
                                          <p:spTgt spid="95"/>
                                        </p:tgtEl>
                                        <p:attrNameLst>
                                          <p:attrName>style.visibility</p:attrName>
                                        </p:attrNameLst>
                                      </p:cBhvr>
                                      <p:to>
                                        <p:strVal val="visible"/>
                                      </p:to>
                                    </p:set>
                                    <p:animEffect filter="fade" transition="in">
                                      <p:cBhvr>
                                        <p:cTn dur="500" id="120"/>
                                        <p:tgtEl>
                                          <p:spTgt spid="95"/>
                                        </p:tgtEl>
                                      </p:cBhvr>
                                    </p:animEffect>
                                  </p:childTnLst>
                                </p:cTn>
                              </p:par>
                              <p:par>
                                <p:cTn fill="hold" grpId="0" id="121" nodeType="withEffect" presetClass="entr" presetID="10" presetSubtype="0">
                                  <p:stCondLst>
                                    <p:cond delay="0"/>
                                  </p:stCondLst>
                                  <p:childTnLst>
                                    <p:set>
                                      <p:cBhvr>
                                        <p:cTn dur="1" fill="hold" id="122">
                                          <p:stCondLst>
                                            <p:cond delay="0"/>
                                          </p:stCondLst>
                                        </p:cTn>
                                        <p:tgtEl>
                                          <p:spTgt spid="96"/>
                                        </p:tgtEl>
                                        <p:attrNameLst>
                                          <p:attrName>style.visibility</p:attrName>
                                        </p:attrNameLst>
                                      </p:cBhvr>
                                      <p:to>
                                        <p:strVal val="visible"/>
                                      </p:to>
                                    </p:set>
                                    <p:animEffect filter="fade" transition="in">
                                      <p:cBhvr>
                                        <p:cTn dur="500" id="123"/>
                                        <p:tgtEl>
                                          <p:spTgt spid="96"/>
                                        </p:tgtEl>
                                      </p:cBhvr>
                                    </p:animEffect>
                                  </p:childTnLst>
                                </p:cTn>
                              </p:par>
                              <p:par>
                                <p:cTn fill="hold" grpId="0" id="124" nodeType="withEffect" presetClass="entr" presetID="10" presetSubtype="0">
                                  <p:stCondLst>
                                    <p:cond delay="0"/>
                                  </p:stCondLst>
                                  <p:childTnLst>
                                    <p:set>
                                      <p:cBhvr>
                                        <p:cTn dur="1" fill="hold" id="125">
                                          <p:stCondLst>
                                            <p:cond delay="0"/>
                                          </p:stCondLst>
                                        </p:cTn>
                                        <p:tgtEl>
                                          <p:spTgt spid="97"/>
                                        </p:tgtEl>
                                        <p:attrNameLst>
                                          <p:attrName>style.visibility</p:attrName>
                                        </p:attrNameLst>
                                      </p:cBhvr>
                                      <p:to>
                                        <p:strVal val="visible"/>
                                      </p:to>
                                    </p:set>
                                    <p:animEffect filter="fade" transition="in">
                                      <p:cBhvr>
                                        <p:cTn dur="500" id="126"/>
                                        <p:tgtEl>
                                          <p:spTgt spid="9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3"/>
      <p:bldP grpId="0" spid="94"/>
      <p:bldP grpId="0" spid="95"/>
      <p:bldP grpId="0" spid="96"/>
      <p:bldP grpId="0" spid="97"/>
      <p:bldP grpId="0" spid="110"/>
      <p:bldP grpId="0" spid="111"/>
      <p:bldP grpId="0" spid="131"/>
      <p:bldP grpId="0" spid="132"/>
      <p:bldP grpId="0" spid="133"/>
      <p:bldP grpId="0" spid="134"/>
      <p:bldP grpId="0" spid="135"/>
      <p:bldP grpId="0" spid="136"/>
      <p:bldP grpId="0" spid="92"/>
      <p:bldP grpId="0" spid="149"/>
    </p:bldLst>
  </p:timing>
</p:sld>
</file>

<file path=ppt/slides/slide3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12" name="直接连接符 11"/>
          <p:cNvCxnSpPr/>
          <p:nvPr/>
        </p:nvCxnSpPr>
        <p:spPr>
          <a:xfrm flipV="1">
            <a:off x="7693898" y="2877855"/>
            <a:ext cx="1144185" cy="367883"/>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a:endCxn id="25" idx="3"/>
          </p:cNvCxnSpPr>
          <p:nvPr/>
        </p:nvCxnSpPr>
        <p:spPr>
          <a:xfrm flipV="1">
            <a:off x="5115779" y="3792054"/>
            <a:ext cx="1435958" cy="735763"/>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2466897" y="4643524"/>
            <a:ext cx="1487974" cy="153629"/>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5" name="组合 14"/>
          <p:cNvGrpSpPr/>
          <p:nvPr/>
        </p:nvGrpSpPr>
        <p:grpSpPr>
          <a:xfrm>
            <a:off x="1385795" y="4048834"/>
            <a:ext cx="1178093" cy="1178093"/>
            <a:chOff x="1705099" y="2564904"/>
            <a:chExt cx="1800200" cy="1800200"/>
          </a:xfrm>
        </p:grpSpPr>
        <p:sp>
          <p:nvSpPr>
            <p:cNvPr id="16" name="椭圆 15"/>
            <p:cNvSpPr/>
            <p:nvPr/>
          </p:nvSpPr>
          <p:spPr>
            <a:xfrm>
              <a:off x="1705099" y="2564904"/>
              <a:ext cx="1800200" cy="1800200"/>
            </a:xfrm>
            <a:prstGeom prst="ellipse">
              <a:avLst/>
            </a:prstGeom>
            <a:solidFill>
              <a:srgbClr val="405F8F"/>
            </a:solidFill>
            <a:ln>
              <a:noFill/>
            </a:ln>
            <a:effectLst>
              <a:outerShdw algn="tl" blurRad="444500" dir="2700000" dist="889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17" name="椭圆 16"/>
            <p:cNvSpPr/>
            <p:nvPr/>
          </p:nvSpPr>
          <p:spPr>
            <a:xfrm>
              <a:off x="1853307" y="2713112"/>
              <a:ext cx="1503784" cy="1503784"/>
            </a:xfrm>
            <a:prstGeom prst="ellipse">
              <a:avLst/>
            </a:prstGeom>
            <a:blipFill>
              <a:blip r:embed="rId3"/>
              <a:stretch>
                <a:fillRect/>
              </a:stretch>
            </a:blip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grpSp>
      <p:sp>
        <p:nvSpPr>
          <p:cNvPr id="18" name="TextBox 17"/>
          <p:cNvSpPr txBox="1"/>
          <p:nvPr/>
        </p:nvSpPr>
        <p:spPr>
          <a:xfrm>
            <a:off x="1262627" y="4228026"/>
            <a:ext cx="1443297" cy="822960"/>
          </a:xfrm>
          <a:prstGeom prst="rect">
            <a:avLst/>
          </a:prstGeom>
          <a:noFill/>
        </p:spPr>
        <p:txBody>
          <a:bodyPr rtlCol="0" wrap="square">
            <a:spAutoFit/>
          </a:bodyPr>
          <a:lstStyle/>
          <a:p>
            <a:pPr algn="ctr"/>
            <a:r>
              <a:rPr altLang="en-US" b="1" lang="zh-CN" sz="2400">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添加</a:t>
            </a:r>
          </a:p>
          <a:p>
            <a:pPr algn="ctr"/>
            <a:r>
              <a:rPr altLang="en-US" b="1" lang="zh-CN" sz="2400">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标题</a:t>
            </a:r>
          </a:p>
        </p:txBody>
      </p:sp>
      <p:grpSp>
        <p:nvGrpSpPr>
          <p:cNvPr id="19" name="组合 18"/>
          <p:cNvGrpSpPr/>
          <p:nvPr/>
        </p:nvGrpSpPr>
        <p:grpSpPr>
          <a:xfrm>
            <a:off x="3844491" y="3859410"/>
            <a:ext cx="1340725" cy="1340725"/>
            <a:chOff x="1705099" y="2564904"/>
            <a:chExt cx="1800200" cy="1800200"/>
          </a:xfrm>
        </p:grpSpPr>
        <p:sp>
          <p:nvSpPr>
            <p:cNvPr id="20" name="椭圆 19"/>
            <p:cNvSpPr/>
            <p:nvPr/>
          </p:nvSpPr>
          <p:spPr>
            <a:xfrm>
              <a:off x="1705099" y="2564904"/>
              <a:ext cx="1800200" cy="1800200"/>
            </a:xfrm>
            <a:prstGeom prst="ellipse">
              <a:avLst/>
            </a:prstGeom>
            <a:solidFill>
              <a:srgbClr val="405F8F"/>
            </a:solidFill>
            <a:ln>
              <a:noFill/>
            </a:ln>
            <a:effectLst>
              <a:outerShdw algn="tl" blurRad="444500" dir="2700000" dist="889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21" name="椭圆 20"/>
            <p:cNvSpPr/>
            <p:nvPr/>
          </p:nvSpPr>
          <p:spPr>
            <a:xfrm>
              <a:off x="1853307" y="2713112"/>
              <a:ext cx="1503784" cy="1503784"/>
            </a:xfrm>
            <a:prstGeom prst="ellipse">
              <a:avLst/>
            </a:prstGeom>
            <a:blipFill>
              <a:blip r:embed="rId3"/>
              <a:stretch>
                <a:fillRect/>
              </a:stretch>
            </a:blip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grpSp>
      <p:sp>
        <p:nvSpPr>
          <p:cNvPr id="22" name="TextBox 21"/>
          <p:cNvSpPr txBox="1"/>
          <p:nvPr/>
        </p:nvSpPr>
        <p:spPr>
          <a:xfrm>
            <a:off x="3790194" y="4149080"/>
            <a:ext cx="1443297" cy="822960"/>
          </a:xfrm>
          <a:prstGeom prst="rect">
            <a:avLst/>
          </a:prstGeom>
          <a:noFill/>
        </p:spPr>
        <p:txBody>
          <a:bodyPr rtlCol="0" wrap="square">
            <a:spAutoFit/>
          </a:bodyPr>
          <a:lstStyle/>
          <a:p>
            <a:pPr algn="ctr"/>
            <a:r>
              <a:rPr altLang="en-US" b="1" lang="zh-CN" sz="2400">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添加</a:t>
            </a:r>
          </a:p>
          <a:p>
            <a:pPr algn="ctr"/>
            <a:r>
              <a:rPr altLang="en-US" b="1" lang="zh-CN" sz="2400">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标题</a:t>
            </a:r>
          </a:p>
        </p:txBody>
      </p:sp>
      <p:grpSp>
        <p:nvGrpSpPr>
          <p:cNvPr id="23" name="组合 22"/>
          <p:cNvGrpSpPr/>
          <p:nvPr/>
        </p:nvGrpSpPr>
        <p:grpSpPr>
          <a:xfrm>
            <a:off x="6223892" y="2518012"/>
            <a:ext cx="1601887" cy="1601887"/>
            <a:chOff x="1705099" y="2564904"/>
            <a:chExt cx="1800200" cy="1800200"/>
          </a:xfrm>
        </p:grpSpPr>
        <p:sp>
          <p:nvSpPr>
            <p:cNvPr id="24" name="椭圆 23"/>
            <p:cNvSpPr/>
            <p:nvPr/>
          </p:nvSpPr>
          <p:spPr>
            <a:xfrm>
              <a:off x="1705099" y="2564904"/>
              <a:ext cx="1800200" cy="1800200"/>
            </a:xfrm>
            <a:prstGeom prst="ellipse">
              <a:avLst/>
            </a:prstGeom>
            <a:solidFill>
              <a:srgbClr val="405F8F"/>
            </a:solidFill>
            <a:ln>
              <a:noFill/>
            </a:ln>
            <a:effectLst>
              <a:outerShdw algn="tl" blurRad="444500" dir="2700000" dist="889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25" name="椭圆 24"/>
            <p:cNvSpPr/>
            <p:nvPr/>
          </p:nvSpPr>
          <p:spPr>
            <a:xfrm>
              <a:off x="1853307" y="2713112"/>
              <a:ext cx="1503784" cy="1503784"/>
            </a:xfrm>
            <a:prstGeom prst="ellipse">
              <a:avLst/>
            </a:prstGeom>
            <a:blipFill>
              <a:blip r:embed="rId3"/>
              <a:stretch>
                <a:fillRect/>
              </a:stretch>
            </a:blip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grpSp>
      <p:sp>
        <p:nvSpPr>
          <p:cNvPr id="26" name="TextBox 25"/>
          <p:cNvSpPr txBox="1"/>
          <p:nvPr/>
        </p:nvSpPr>
        <p:spPr>
          <a:xfrm>
            <a:off x="6169595" y="2906974"/>
            <a:ext cx="1724439" cy="822960"/>
          </a:xfrm>
          <a:prstGeom prst="rect">
            <a:avLst/>
          </a:prstGeom>
          <a:noFill/>
        </p:spPr>
        <p:txBody>
          <a:bodyPr rtlCol="0" wrap="square">
            <a:spAutoFit/>
          </a:bodyPr>
          <a:lstStyle/>
          <a:p>
            <a:pPr algn="ctr"/>
            <a:r>
              <a:rPr altLang="en-US" b="1" lang="zh-CN" sz="2400">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添加</a:t>
            </a:r>
          </a:p>
          <a:p>
            <a:pPr algn="ctr"/>
            <a:r>
              <a:rPr altLang="en-US" b="1" lang="zh-CN" sz="2400">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标题</a:t>
            </a:r>
          </a:p>
        </p:txBody>
      </p:sp>
      <p:grpSp>
        <p:nvGrpSpPr>
          <p:cNvPr id="27" name="组合 26"/>
          <p:cNvGrpSpPr/>
          <p:nvPr/>
        </p:nvGrpSpPr>
        <p:grpSpPr>
          <a:xfrm>
            <a:off x="8689875" y="1610078"/>
            <a:ext cx="1800200" cy="1800200"/>
            <a:chOff x="1705099" y="2564904"/>
            <a:chExt cx="1800200" cy="1800200"/>
          </a:xfrm>
        </p:grpSpPr>
        <p:sp>
          <p:nvSpPr>
            <p:cNvPr id="28" name="椭圆 27"/>
            <p:cNvSpPr/>
            <p:nvPr/>
          </p:nvSpPr>
          <p:spPr>
            <a:xfrm>
              <a:off x="1705099" y="2564904"/>
              <a:ext cx="1800200" cy="1800200"/>
            </a:xfrm>
            <a:prstGeom prst="ellipse">
              <a:avLst/>
            </a:prstGeom>
            <a:solidFill>
              <a:srgbClr val="405F8F"/>
            </a:solidFill>
            <a:ln>
              <a:noFill/>
            </a:ln>
            <a:effectLst>
              <a:outerShdw algn="tl" blurRad="444500" dir="2700000" dist="889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29" name="椭圆 28"/>
            <p:cNvSpPr/>
            <p:nvPr/>
          </p:nvSpPr>
          <p:spPr>
            <a:xfrm>
              <a:off x="1853307" y="2713112"/>
              <a:ext cx="1503784" cy="1503784"/>
            </a:xfrm>
            <a:prstGeom prst="ellipse">
              <a:avLst/>
            </a:prstGeom>
            <a:blipFill>
              <a:blip r:embed="rId3"/>
              <a:stretch>
                <a:fillRect/>
              </a:stretch>
            </a:blip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grpSp>
      <p:sp>
        <p:nvSpPr>
          <p:cNvPr id="30" name="TextBox 29"/>
          <p:cNvSpPr txBox="1"/>
          <p:nvPr/>
        </p:nvSpPr>
        <p:spPr>
          <a:xfrm>
            <a:off x="8635578" y="2094476"/>
            <a:ext cx="1937924" cy="822960"/>
          </a:xfrm>
          <a:prstGeom prst="rect">
            <a:avLst/>
          </a:prstGeom>
          <a:noFill/>
        </p:spPr>
        <p:txBody>
          <a:bodyPr rtlCol="0" wrap="square">
            <a:spAutoFit/>
          </a:bodyPr>
          <a:lstStyle/>
          <a:p>
            <a:pPr algn="ctr"/>
            <a:r>
              <a:rPr altLang="en-US" b="1" lang="zh-CN" sz="2400">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添加</a:t>
            </a:r>
          </a:p>
          <a:p>
            <a:pPr algn="ctr"/>
            <a:r>
              <a:rPr altLang="en-US" b="1" lang="zh-CN" sz="2400">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标题</a:t>
            </a:r>
          </a:p>
        </p:txBody>
      </p:sp>
      <p:cxnSp>
        <p:nvCxnSpPr>
          <p:cNvPr id="31" name="直接连接符 30"/>
          <p:cNvCxnSpPr/>
          <p:nvPr/>
        </p:nvCxnSpPr>
        <p:spPr>
          <a:xfrm flipV="1">
            <a:off x="0" y="4980077"/>
            <a:ext cx="1482786" cy="1877924"/>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1064613" y="3286725"/>
            <a:ext cx="1864622" cy="640080"/>
          </a:xfrm>
          <a:prstGeom prst="rect">
            <a:avLst/>
          </a:prstGeom>
          <a:noFill/>
        </p:spPr>
        <p:txBody>
          <a:bodyPr bIns="0" lIns="0" rIns="0" rtlCol="0" tIns="0" wrap="square">
            <a:spAutoFit/>
          </a:bodyPr>
          <a:lstStyle>
            <a:defPPr>
              <a:defRPr lang="zh-CN"/>
            </a:defPPr>
            <a:lvl1pPr algn="ctr">
              <a:lnSpc>
                <a:spcPct val="150000"/>
              </a:lnSpc>
              <a:defRPr sz="1000">
                <a:solidFill>
                  <a:schemeClr val="tx1">
                    <a:lumMod val="65000"/>
                    <a:lumOff val="35000"/>
                  </a:schemeClr>
                </a:solidFill>
                <a:latin charset="-122" panose="020b0503020204020204" pitchFamily="34" typeface="微软雅黑"/>
                <a:ea charset="-122" panose="020b0503020204020204" pitchFamily="34" typeface="微软雅黑"/>
              </a:defRPr>
            </a:lvl1pPr>
          </a:lstStyle>
          <a:p>
            <a:r>
              <a:rPr altLang="en-US" lang="zh-CN" sz="1400">
                <a:solidFill>
                  <a:schemeClr val="tx1">
                    <a:lumMod val="50000"/>
                    <a:lumOff val="50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点击输入简要文字内容</a:t>
            </a:r>
          </a:p>
          <a:p>
            <a:r>
              <a:rPr altLang="en-US" lang="zh-CN" sz="1400">
                <a:solidFill>
                  <a:schemeClr val="tx1">
                    <a:lumMod val="50000"/>
                    <a:lumOff val="50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文字内容需概括精炼。</a:t>
            </a:r>
          </a:p>
        </p:txBody>
      </p:sp>
      <p:sp>
        <p:nvSpPr>
          <p:cNvPr id="33" name="TextBox 32"/>
          <p:cNvSpPr txBox="1"/>
          <p:nvPr/>
        </p:nvSpPr>
        <p:spPr>
          <a:xfrm>
            <a:off x="3512886" y="3068960"/>
            <a:ext cx="1864622" cy="640080"/>
          </a:xfrm>
          <a:prstGeom prst="rect">
            <a:avLst/>
          </a:prstGeom>
          <a:noFill/>
        </p:spPr>
        <p:txBody>
          <a:bodyPr bIns="0" lIns="0" rIns="0" rtlCol="0" tIns="0" wrap="square">
            <a:spAutoFit/>
          </a:bodyPr>
          <a:lstStyle>
            <a:defPPr>
              <a:defRPr lang="zh-CN"/>
            </a:defPPr>
            <a:lvl1pPr algn="ctr">
              <a:lnSpc>
                <a:spcPct val="150000"/>
              </a:lnSpc>
              <a:defRPr sz="1000">
                <a:solidFill>
                  <a:schemeClr val="tx1">
                    <a:lumMod val="65000"/>
                    <a:lumOff val="35000"/>
                  </a:schemeClr>
                </a:solidFill>
                <a:latin charset="-122" panose="020b0503020204020204" pitchFamily="34" typeface="微软雅黑"/>
                <a:ea charset="-122" panose="020b0503020204020204" pitchFamily="34" typeface="微软雅黑"/>
              </a:defRPr>
            </a:lvl1pPr>
          </a:lstStyle>
          <a:p>
            <a:r>
              <a:rPr altLang="en-US" lang="zh-CN" sz="1400">
                <a:solidFill>
                  <a:schemeClr val="tx1">
                    <a:lumMod val="50000"/>
                    <a:lumOff val="50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点击输入简要文字内容</a:t>
            </a:r>
          </a:p>
          <a:p>
            <a:r>
              <a:rPr altLang="en-US" lang="zh-CN" sz="1400">
                <a:solidFill>
                  <a:schemeClr val="tx1">
                    <a:lumMod val="50000"/>
                    <a:lumOff val="50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文字内容需概括精炼。</a:t>
            </a:r>
          </a:p>
        </p:txBody>
      </p:sp>
      <p:sp>
        <p:nvSpPr>
          <p:cNvPr id="34" name="TextBox 33"/>
          <p:cNvSpPr txBox="1"/>
          <p:nvPr/>
        </p:nvSpPr>
        <p:spPr>
          <a:xfrm>
            <a:off x="6169596" y="4221088"/>
            <a:ext cx="1864622" cy="640080"/>
          </a:xfrm>
          <a:prstGeom prst="rect">
            <a:avLst/>
          </a:prstGeom>
          <a:noFill/>
        </p:spPr>
        <p:txBody>
          <a:bodyPr bIns="0" lIns="0" rIns="0" rtlCol="0" tIns="0" wrap="square">
            <a:spAutoFit/>
          </a:bodyPr>
          <a:lstStyle>
            <a:defPPr>
              <a:defRPr lang="zh-CN"/>
            </a:defPPr>
            <a:lvl1pPr algn="ctr">
              <a:lnSpc>
                <a:spcPct val="150000"/>
              </a:lnSpc>
              <a:defRPr sz="1000">
                <a:solidFill>
                  <a:schemeClr val="tx1">
                    <a:lumMod val="65000"/>
                    <a:lumOff val="35000"/>
                  </a:schemeClr>
                </a:solidFill>
                <a:latin charset="-122" panose="020b0503020204020204" pitchFamily="34" typeface="微软雅黑"/>
                <a:ea charset="-122" panose="020b0503020204020204" pitchFamily="34" typeface="微软雅黑"/>
              </a:defRPr>
            </a:lvl1pPr>
          </a:lstStyle>
          <a:p>
            <a:r>
              <a:rPr altLang="en-US" lang="zh-CN" sz="1400">
                <a:solidFill>
                  <a:schemeClr val="tx1">
                    <a:lumMod val="50000"/>
                    <a:lumOff val="50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点击输入简要文字内容</a:t>
            </a:r>
          </a:p>
          <a:p>
            <a:r>
              <a:rPr altLang="en-US" lang="zh-CN" sz="1400">
                <a:solidFill>
                  <a:schemeClr val="tx1">
                    <a:lumMod val="50000"/>
                    <a:lumOff val="50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文字内容需概括精炼。</a:t>
            </a:r>
          </a:p>
        </p:txBody>
      </p:sp>
      <p:sp>
        <p:nvSpPr>
          <p:cNvPr id="35" name="TextBox 34"/>
          <p:cNvSpPr txBox="1"/>
          <p:nvPr/>
        </p:nvSpPr>
        <p:spPr>
          <a:xfrm>
            <a:off x="8689874" y="3502749"/>
            <a:ext cx="1864622" cy="640080"/>
          </a:xfrm>
          <a:prstGeom prst="rect">
            <a:avLst/>
          </a:prstGeom>
          <a:noFill/>
        </p:spPr>
        <p:txBody>
          <a:bodyPr bIns="0" lIns="0" rIns="0" rtlCol="0" tIns="0" wrap="square">
            <a:spAutoFit/>
          </a:bodyPr>
          <a:lstStyle>
            <a:defPPr>
              <a:defRPr lang="zh-CN"/>
            </a:defPPr>
            <a:lvl1pPr algn="ctr">
              <a:lnSpc>
                <a:spcPct val="150000"/>
              </a:lnSpc>
              <a:defRPr sz="1000">
                <a:solidFill>
                  <a:schemeClr val="tx1">
                    <a:lumMod val="65000"/>
                    <a:lumOff val="35000"/>
                  </a:schemeClr>
                </a:solidFill>
                <a:latin charset="-122" panose="020b0503020204020204" pitchFamily="34" typeface="微软雅黑"/>
                <a:ea charset="-122" panose="020b0503020204020204" pitchFamily="34" typeface="微软雅黑"/>
              </a:defRPr>
            </a:lvl1pPr>
          </a:lstStyle>
          <a:p>
            <a:r>
              <a:rPr altLang="en-US" lang="zh-CN" sz="1400">
                <a:solidFill>
                  <a:schemeClr val="tx1">
                    <a:lumMod val="50000"/>
                    <a:lumOff val="50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点击输入简要文字内容</a:t>
            </a:r>
          </a:p>
          <a:p>
            <a:r>
              <a:rPr altLang="en-US" lang="zh-CN" sz="1400">
                <a:solidFill>
                  <a:schemeClr val="tx1">
                    <a:lumMod val="50000"/>
                    <a:lumOff val="50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文字内容需概括精炼。</a:t>
            </a:r>
          </a:p>
        </p:txBody>
      </p:sp>
      <p:sp>
        <p:nvSpPr>
          <p:cNvPr id="91" name="TextBox 90"/>
          <p:cNvSpPr txBox="1"/>
          <p:nvPr/>
        </p:nvSpPr>
        <p:spPr>
          <a:xfrm>
            <a:off x="4770648" y="188640"/>
            <a:ext cx="2623083" cy="457200"/>
          </a:xfrm>
          <a:prstGeom prst="rect">
            <a:avLst/>
          </a:prstGeom>
          <a:noFill/>
        </p:spPr>
        <p:txBody>
          <a:bodyPr rtlCol="0" wrap="square">
            <a:spAutoFit/>
          </a:bodyPr>
          <a:lstStyle/>
          <a:p>
            <a:pPr algn="ctr"/>
            <a:r>
              <a:rPr altLang="en-US" b="1" lang="zh-CN" sz="2400">
                <a:solidFill>
                  <a:schemeClr val="tx1">
                    <a:lumMod val="50000"/>
                    <a:lumOff val="50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计划实施步骤</a:t>
            </a:r>
          </a:p>
        </p:txBody>
      </p:sp>
      <p:cxnSp>
        <p:nvCxnSpPr>
          <p:cNvPr id="95" name="直接连接符 94"/>
          <p:cNvCxnSpPr/>
          <p:nvPr/>
        </p:nvCxnSpPr>
        <p:spPr>
          <a:xfrm>
            <a:off x="7393731" y="419473"/>
            <a:ext cx="446449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a:off x="336947" y="423828"/>
            <a:ext cx="439248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a:off x="7393731" y="476672"/>
            <a:ext cx="4464496"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a:off x="336947" y="481027"/>
            <a:ext cx="4392488"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mc:Choice Requires="p14">
      <p:transition p14:dur="1400" spd="slow">
        <p14:ripp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1" presetSubtype="0">
                                  <p:stCondLst>
                                    <p:cond delay="0"/>
                                  </p:stCondLst>
                                  <p:iterate type="lt">
                                    <p:tmPct val="10000"/>
                                  </p:iterate>
                                  <p:childTnLst>
                                    <p:set>
                                      <p:cBhvr>
                                        <p:cTn dur="1" fill="hold" id="6">
                                          <p:stCondLst>
                                            <p:cond delay="0"/>
                                          </p:stCondLst>
                                        </p:cTn>
                                        <p:tgtEl>
                                          <p:spTgt spid="91"/>
                                        </p:tgtEl>
                                        <p:attrNameLst>
                                          <p:attrName>style.visibility</p:attrName>
                                        </p:attrNameLst>
                                      </p:cBhvr>
                                      <p:to>
                                        <p:strVal val="visible"/>
                                      </p:to>
                                    </p:set>
                                    <p:anim calcmode="lin" valueType="num">
                                      <p:cBhvr>
                                        <p:cTn dur="500" fill="hold" id="7"/>
                                        <p:tgtEl>
                                          <p:spTgt spid="91"/>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
                                        <p:tgtEl>
                                          <p:spTgt spid="91"/>
                                        </p:tgtEl>
                                        <p:attrNameLst>
                                          <p:attrName>ppt_y</p:attrName>
                                        </p:attrNameLst>
                                      </p:cBhvr>
                                      <p:tavLst>
                                        <p:tav tm="0">
                                          <p:val>
                                            <p:strVal val="#ppt_y"/>
                                          </p:val>
                                        </p:tav>
                                        <p:tav tm="100000">
                                          <p:val>
                                            <p:strVal val="#ppt_y"/>
                                          </p:val>
                                        </p:tav>
                                      </p:tavLst>
                                    </p:anim>
                                    <p:anim calcmode="lin" valueType="num">
                                      <p:cBhvr>
                                        <p:cTn dur="500" fill="hold" id="9"/>
                                        <p:tgtEl>
                                          <p:spTgt spid="91"/>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
                                        <p:tgtEl>
                                          <p:spTgt spid="91"/>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1" tmFilter="0,0; .5, 1; 1, 1"/>
                                        <p:tgtEl>
                                          <p:spTgt spid="91"/>
                                        </p:tgtEl>
                                      </p:cBhvr>
                                    </p:animEffect>
                                  </p:childTnLst>
                                </p:cTn>
                              </p:par>
                              <p:par>
                                <p:cTn fill="hold" id="12" nodeType="withEffect" presetClass="entr" presetID="2" presetSubtype="8">
                                  <p:stCondLst>
                                    <p:cond delay="250"/>
                                  </p:stCondLst>
                                  <p:childTnLst>
                                    <p:set>
                                      <p:cBhvr>
                                        <p:cTn dur="1" fill="hold" id="13">
                                          <p:stCondLst>
                                            <p:cond delay="0"/>
                                          </p:stCondLst>
                                        </p:cTn>
                                        <p:tgtEl>
                                          <p:spTgt spid="98"/>
                                        </p:tgtEl>
                                        <p:attrNameLst>
                                          <p:attrName>style.visibility</p:attrName>
                                        </p:attrNameLst>
                                      </p:cBhvr>
                                      <p:to>
                                        <p:strVal val="visible"/>
                                      </p:to>
                                    </p:set>
                                    <p:anim calcmode="lin" valueType="num">
                                      <p:cBhvr additive="base">
                                        <p:cTn dur="500" fill="hold" id="14"/>
                                        <p:tgtEl>
                                          <p:spTgt spid="98"/>
                                        </p:tgtEl>
                                        <p:attrNameLst>
                                          <p:attrName>ppt_x</p:attrName>
                                        </p:attrNameLst>
                                      </p:cBhvr>
                                      <p:tavLst>
                                        <p:tav tm="0">
                                          <p:val>
                                            <p:strVal val="0-#ppt_w/2"/>
                                          </p:val>
                                        </p:tav>
                                        <p:tav tm="100000">
                                          <p:val>
                                            <p:strVal val="#ppt_x"/>
                                          </p:val>
                                        </p:tav>
                                      </p:tavLst>
                                    </p:anim>
                                    <p:anim calcmode="lin" valueType="num">
                                      <p:cBhvr additive="base">
                                        <p:cTn dur="500" fill="hold" id="15"/>
                                        <p:tgtEl>
                                          <p:spTgt spid="98"/>
                                        </p:tgtEl>
                                        <p:attrNameLst>
                                          <p:attrName>ppt_y</p:attrName>
                                        </p:attrNameLst>
                                      </p:cBhvr>
                                      <p:tavLst>
                                        <p:tav tm="0">
                                          <p:val>
                                            <p:strVal val="#ppt_y"/>
                                          </p:val>
                                        </p:tav>
                                        <p:tav tm="100000">
                                          <p:val>
                                            <p:strVal val="#ppt_y"/>
                                          </p:val>
                                        </p:tav>
                                      </p:tavLst>
                                    </p:anim>
                                  </p:childTnLst>
                                </p:cTn>
                              </p:par>
                              <p:par>
                                <p:cTn fill="hold" id="16" nodeType="withEffect" presetClass="entr" presetID="2" presetSubtype="2">
                                  <p:stCondLst>
                                    <p:cond delay="250"/>
                                  </p:stCondLst>
                                  <p:childTnLst>
                                    <p:set>
                                      <p:cBhvr>
                                        <p:cTn dur="1" fill="hold" id="17">
                                          <p:stCondLst>
                                            <p:cond delay="0"/>
                                          </p:stCondLst>
                                        </p:cTn>
                                        <p:tgtEl>
                                          <p:spTgt spid="95"/>
                                        </p:tgtEl>
                                        <p:attrNameLst>
                                          <p:attrName>style.visibility</p:attrName>
                                        </p:attrNameLst>
                                      </p:cBhvr>
                                      <p:to>
                                        <p:strVal val="visible"/>
                                      </p:to>
                                    </p:set>
                                    <p:anim calcmode="lin" valueType="num">
                                      <p:cBhvr additive="base">
                                        <p:cTn dur="500" fill="hold" id="18"/>
                                        <p:tgtEl>
                                          <p:spTgt spid="95"/>
                                        </p:tgtEl>
                                        <p:attrNameLst>
                                          <p:attrName>ppt_x</p:attrName>
                                        </p:attrNameLst>
                                      </p:cBhvr>
                                      <p:tavLst>
                                        <p:tav tm="0">
                                          <p:val>
                                            <p:strVal val="1+#ppt_w/2"/>
                                          </p:val>
                                        </p:tav>
                                        <p:tav tm="100000">
                                          <p:val>
                                            <p:strVal val="#ppt_x"/>
                                          </p:val>
                                        </p:tav>
                                      </p:tavLst>
                                    </p:anim>
                                    <p:anim calcmode="lin" valueType="num">
                                      <p:cBhvr additive="base">
                                        <p:cTn dur="500" fill="hold" id="19"/>
                                        <p:tgtEl>
                                          <p:spTgt spid="95"/>
                                        </p:tgtEl>
                                        <p:attrNameLst>
                                          <p:attrName>ppt_y</p:attrName>
                                        </p:attrNameLst>
                                      </p:cBhvr>
                                      <p:tavLst>
                                        <p:tav tm="0">
                                          <p:val>
                                            <p:strVal val="#ppt_y"/>
                                          </p:val>
                                        </p:tav>
                                        <p:tav tm="100000">
                                          <p:val>
                                            <p:strVal val="#ppt_y"/>
                                          </p:val>
                                        </p:tav>
                                      </p:tavLst>
                                    </p:anim>
                                  </p:childTnLst>
                                </p:cTn>
                              </p:par>
                              <p:par>
                                <p:cTn fill="hold" id="20" nodeType="withEffect" presetClass="entr" presetID="2" presetSubtype="8">
                                  <p:stCondLst>
                                    <p:cond delay="250"/>
                                  </p:stCondLst>
                                  <p:childTnLst>
                                    <p:set>
                                      <p:cBhvr>
                                        <p:cTn dur="1" fill="hold" id="21">
                                          <p:stCondLst>
                                            <p:cond delay="0"/>
                                          </p:stCondLst>
                                        </p:cTn>
                                        <p:tgtEl>
                                          <p:spTgt spid="102"/>
                                        </p:tgtEl>
                                        <p:attrNameLst>
                                          <p:attrName>style.visibility</p:attrName>
                                        </p:attrNameLst>
                                      </p:cBhvr>
                                      <p:to>
                                        <p:strVal val="visible"/>
                                      </p:to>
                                    </p:set>
                                    <p:anim calcmode="lin" valueType="num">
                                      <p:cBhvr additive="base">
                                        <p:cTn dur="500" fill="hold" id="22"/>
                                        <p:tgtEl>
                                          <p:spTgt spid="102"/>
                                        </p:tgtEl>
                                        <p:attrNameLst>
                                          <p:attrName>ppt_x</p:attrName>
                                        </p:attrNameLst>
                                      </p:cBhvr>
                                      <p:tavLst>
                                        <p:tav tm="0">
                                          <p:val>
                                            <p:strVal val="0-#ppt_w/2"/>
                                          </p:val>
                                        </p:tav>
                                        <p:tav tm="100000">
                                          <p:val>
                                            <p:strVal val="#ppt_x"/>
                                          </p:val>
                                        </p:tav>
                                      </p:tavLst>
                                    </p:anim>
                                    <p:anim calcmode="lin" valueType="num">
                                      <p:cBhvr additive="base">
                                        <p:cTn dur="500" fill="hold" id="23"/>
                                        <p:tgtEl>
                                          <p:spTgt spid="102"/>
                                        </p:tgtEl>
                                        <p:attrNameLst>
                                          <p:attrName>ppt_y</p:attrName>
                                        </p:attrNameLst>
                                      </p:cBhvr>
                                      <p:tavLst>
                                        <p:tav tm="0">
                                          <p:val>
                                            <p:strVal val="#ppt_y"/>
                                          </p:val>
                                        </p:tav>
                                        <p:tav tm="100000">
                                          <p:val>
                                            <p:strVal val="#ppt_y"/>
                                          </p:val>
                                        </p:tav>
                                      </p:tavLst>
                                    </p:anim>
                                  </p:childTnLst>
                                </p:cTn>
                              </p:par>
                              <p:par>
                                <p:cTn fill="hold" id="24" nodeType="withEffect" presetClass="entr" presetID="2" presetSubtype="2">
                                  <p:stCondLst>
                                    <p:cond delay="250"/>
                                  </p:stCondLst>
                                  <p:childTnLst>
                                    <p:set>
                                      <p:cBhvr>
                                        <p:cTn dur="1" fill="hold" id="25">
                                          <p:stCondLst>
                                            <p:cond delay="0"/>
                                          </p:stCondLst>
                                        </p:cTn>
                                        <p:tgtEl>
                                          <p:spTgt spid="101"/>
                                        </p:tgtEl>
                                        <p:attrNameLst>
                                          <p:attrName>style.visibility</p:attrName>
                                        </p:attrNameLst>
                                      </p:cBhvr>
                                      <p:to>
                                        <p:strVal val="visible"/>
                                      </p:to>
                                    </p:set>
                                    <p:anim calcmode="lin" valueType="num">
                                      <p:cBhvr additive="base">
                                        <p:cTn dur="500" fill="hold" id="26"/>
                                        <p:tgtEl>
                                          <p:spTgt spid="101"/>
                                        </p:tgtEl>
                                        <p:attrNameLst>
                                          <p:attrName>ppt_x</p:attrName>
                                        </p:attrNameLst>
                                      </p:cBhvr>
                                      <p:tavLst>
                                        <p:tav tm="0">
                                          <p:val>
                                            <p:strVal val="1+#ppt_w/2"/>
                                          </p:val>
                                        </p:tav>
                                        <p:tav tm="100000">
                                          <p:val>
                                            <p:strVal val="#ppt_x"/>
                                          </p:val>
                                        </p:tav>
                                      </p:tavLst>
                                    </p:anim>
                                    <p:anim calcmode="lin" valueType="num">
                                      <p:cBhvr additive="base">
                                        <p:cTn dur="500" fill="hold" id="27"/>
                                        <p:tgtEl>
                                          <p:spTgt spid="101"/>
                                        </p:tgtEl>
                                        <p:attrNameLst>
                                          <p:attrName>ppt_y</p:attrName>
                                        </p:attrNameLst>
                                      </p:cBhvr>
                                      <p:tavLst>
                                        <p:tav tm="0">
                                          <p:val>
                                            <p:strVal val="#ppt_y"/>
                                          </p:val>
                                        </p:tav>
                                        <p:tav tm="100000">
                                          <p:val>
                                            <p:strVal val="#ppt_y"/>
                                          </p:val>
                                        </p:tav>
                                      </p:tavLst>
                                    </p:anim>
                                  </p:childTnLst>
                                </p:cTn>
                              </p:par>
                              <p:par>
                                <p:cTn fill="hold" id="28" nodeType="withEffect" presetClass="entr" presetID="45" presetSubtype="0">
                                  <p:stCondLst>
                                    <p:cond delay="500"/>
                                  </p:stCondLst>
                                  <p:childTnLst>
                                    <p:set>
                                      <p:cBhvr>
                                        <p:cTn dur="1" fill="hold" id="29">
                                          <p:stCondLst>
                                            <p:cond delay="0"/>
                                          </p:stCondLst>
                                        </p:cTn>
                                        <p:tgtEl>
                                          <p:spTgt spid="15"/>
                                        </p:tgtEl>
                                        <p:attrNameLst>
                                          <p:attrName>style.visibility</p:attrName>
                                        </p:attrNameLst>
                                      </p:cBhvr>
                                      <p:to>
                                        <p:strVal val="visible"/>
                                      </p:to>
                                    </p:set>
                                    <p:animEffect filter="fade" transition="in">
                                      <p:cBhvr>
                                        <p:cTn dur="750" id="30"/>
                                        <p:tgtEl>
                                          <p:spTgt spid="15"/>
                                        </p:tgtEl>
                                      </p:cBhvr>
                                    </p:animEffect>
                                    <p:anim calcmode="lin" valueType="num">
                                      <p:cBhvr>
                                        <p:cTn dur="750" fill="hold" id="31"/>
                                        <p:tgtEl>
                                          <p:spTgt spid="15"/>
                                        </p:tgtEl>
                                        <p:attrNameLst>
                                          <p:attrName>ppt_w</p:attrName>
                                        </p:attrNameLst>
                                      </p:cBhvr>
                                      <p:tavLst>
                                        <p:tav fmla="#ppt_w*sin(2.5*pi*$)" tm="0">
                                          <p:val>
                                            <p:fltVal val="0"/>
                                          </p:val>
                                        </p:tav>
                                        <p:tav tm="100000">
                                          <p:val>
                                            <p:fltVal val="1"/>
                                          </p:val>
                                        </p:tav>
                                      </p:tavLst>
                                    </p:anim>
                                    <p:anim calcmode="lin" valueType="num">
                                      <p:cBhvr>
                                        <p:cTn dur="750" fill="hold" id="32"/>
                                        <p:tgtEl>
                                          <p:spTgt spid="15"/>
                                        </p:tgtEl>
                                        <p:attrNameLst>
                                          <p:attrName>ppt_h</p:attrName>
                                        </p:attrNameLst>
                                      </p:cBhvr>
                                      <p:tavLst>
                                        <p:tav tm="0">
                                          <p:val>
                                            <p:strVal val="#ppt_h"/>
                                          </p:val>
                                        </p:tav>
                                        <p:tav tm="100000">
                                          <p:val>
                                            <p:strVal val="#ppt_h"/>
                                          </p:val>
                                        </p:tav>
                                      </p:tavLst>
                                    </p:anim>
                                  </p:childTnLst>
                                </p:cTn>
                              </p:par>
                              <p:par>
                                <p:cTn fill="hold" grpId="0" id="33" nodeType="withEffect" presetClass="entr" presetID="41" presetSubtype="0">
                                  <p:stCondLst>
                                    <p:cond delay="1000"/>
                                  </p:stCondLst>
                                  <p:iterate type="lt">
                                    <p:tmPct val="10000"/>
                                  </p:iterate>
                                  <p:childTnLst>
                                    <p:set>
                                      <p:cBhvr>
                                        <p:cTn dur="1" fill="hold" id="34">
                                          <p:stCondLst>
                                            <p:cond delay="0"/>
                                          </p:stCondLst>
                                        </p:cTn>
                                        <p:tgtEl>
                                          <p:spTgt spid="18"/>
                                        </p:tgtEl>
                                        <p:attrNameLst>
                                          <p:attrName>style.visibility</p:attrName>
                                        </p:attrNameLst>
                                      </p:cBhvr>
                                      <p:to>
                                        <p:strVal val="visible"/>
                                      </p:to>
                                    </p:set>
                                    <p:anim calcmode="lin" valueType="num">
                                      <p:cBhvr>
                                        <p:cTn dur="1000" fill="hold" id="35"/>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dur="1000" fill="hold" id="36"/>
                                        <p:tgtEl>
                                          <p:spTgt spid="18"/>
                                        </p:tgtEl>
                                        <p:attrNameLst>
                                          <p:attrName>ppt_y</p:attrName>
                                        </p:attrNameLst>
                                      </p:cBhvr>
                                      <p:tavLst>
                                        <p:tav tm="0">
                                          <p:val>
                                            <p:strVal val="#ppt_y"/>
                                          </p:val>
                                        </p:tav>
                                        <p:tav tm="100000">
                                          <p:val>
                                            <p:strVal val="#ppt_y"/>
                                          </p:val>
                                        </p:tav>
                                      </p:tavLst>
                                    </p:anim>
                                    <p:anim calcmode="lin" valueType="num">
                                      <p:cBhvr>
                                        <p:cTn dur="1000" fill="hold" id="37"/>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dur="1000" fill="hold" id="38"/>
                                        <p:tgtEl>
                                          <p:spTgt spid="18"/>
                                        </p:tgtEl>
                                        <p:attrNameLst>
                                          <p:attrName>ppt_w</p:attrName>
                                        </p:attrNameLst>
                                      </p:cBhvr>
                                      <p:tavLst>
                                        <p:tav tm="0">
                                          <p:val>
                                            <p:strVal val="#ppt_w/10"/>
                                          </p:val>
                                        </p:tav>
                                        <p:tav tm="50000">
                                          <p:val>
                                            <p:strVal val="#ppt_w+.01"/>
                                          </p:val>
                                        </p:tav>
                                        <p:tav tm="100000">
                                          <p:val>
                                            <p:strVal val="#ppt_w"/>
                                          </p:val>
                                        </p:tav>
                                      </p:tavLst>
                                    </p:anim>
                                    <p:animEffect filter="fade" transition="in">
                                      <p:cBhvr>
                                        <p:cTn dur="1000" id="39" tmFilter="0,0; .5, 1; 1, 1"/>
                                        <p:tgtEl>
                                          <p:spTgt spid="18"/>
                                        </p:tgtEl>
                                      </p:cBhvr>
                                    </p:animEffect>
                                  </p:childTnLst>
                                </p:cTn>
                              </p:par>
                              <p:par>
                                <p:cTn fill="hold" id="40" nodeType="withEffect" presetClass="entr" presetID="45" presetSubtype="0">
                                  <p:stCondLst>
                                    <p:cond delay="500"/>
                                  </p:stCondLst>
                                  <p:childTnLst>
                                    <p:set>
                                      <p:cBhvr>
                                        <p:cTn dur="1" fill="hold" id="41">
                                          <p:stCondLst>
                                            <p:cond delay="0"/>
                                          </p:stCondLst>
                                        </p:cTn>
                                        <p:tgtEl>
                                          <p:spTgt spid="19"/>
                                        </p:tgtEl>
                                        <p:attrNameLst>
                                          <p:attrName>style.visibility</p:attrName>
                                        </p:attrNameLst>
                                      </p:cBhvr>
                                      <p:to>
                                        <p:strVal val="visible"/>
                                      </p:to>
                                    </p:set>
                                    <p:animEffect filter="fade" transition="in">
                                      <p:cBhvr>
                                        <p:cTn dur="750" id="42"/>
                                        <p:tgtEl>
                                          <p:spTgt spid="19"/>
                                        </p:tgtEl>
                                      </p:cBhvr>
                                    </p:animEffect>
                                    <p:anim calcmode="lin" valueType="num">
                                      <p:cBhvr>
                                        <p:cTn dur="750" fill="hold" id="43"/>
                                        <p:tgtEl>
                                          <p:spTgt spid="19"/>
                                        </p:tgtEl>
                                        <p:attrNameLst>
                                          <p:attrName>ppt_w</p:attrName>
                                        </p:attrNameLst>
                                      </p:cBhvr>
                                      <p:tavLst>
                                        <p:tav fmla="#ppt_w*sin(2.5*pi*$)" tm="0">
                                          <p:val>
                                            <p:fltVal val="0"/>
                                          </p:val>
                                        </p:tav>
                                        <p:tav tm="100000">
                                          <p:val>
                                            <p:fltVal val="1"/>
                                          </p:val>
                                        </p:tav>
                                      </p:tavLst>
                                    </p:anim>
                                    <p:anim calcmode="lin" valueType="num">
                                      <p:cBhvr>
                                        <p:cTn dur="750" fill="hold" id="44"/>
                                        <p:tgtEl>
                                          <p:spTgt spid="19"/>
                                        </p:tgtEl>
                                        <p:attrNameLst>
                                          <p:attrName>ppt_h</p:attrName>
                                        </p:attrNameLst>
                                      </p:cBhvr>
                                      <p:tavLst>
                                        <p:tav tm="0">
                                          <p:val>
                                            <p:strVal val="#ppt_h"/>
                                          </p:val>
                                        </p:tav>
                                        <p:tav tm="100000">
                                          <p:val>
                                            <p:strVal val="#ppt_h"/>
                                          </p:val>
                                        </p:tav>
                                      </p:tavLst>
                                    </p:anim>
                                  </p:childTnLst>
                                </p:cTn>
                              </p:par>
                              <p:par>
                                <p:cTn fill="hold" grpId="0" id="45" nodeType="withEffect" presetClass="entr" presetID="41" presetSubtype="0">
                                  <p:stCondLst>
                                    <p:cond delay="1000"/>
                                  </p:stCondLst>
                                  <p:iterate type="lt">
                                    <p:tmPct val="10000"/>
                                  </p:iterate>
                                  <p:childTnLst>
                                    <p:set>
                                      <p:cBhvr>
                                        <p:cTn dur="1" fill="hold" id="46">
                                          <p:stCondLst>
                                            <p:cond delay="0"/>
                                          </p:stCondLst>
                                        </p:cTn>
                                        <p:tgtEl>
                                          <p:spTgt spid="22"/>
                                        </p:tgtEl>
                                        <p:attrNameLst>
                                          <p:attrName>style.visibility</p:attrName>
                                        </p:attrNameLst>
                                      </p:cBhvr>
                                      <p:to>
                                        <p:strVal val="visible"/>
                                      </p:to>
                                    </p:set>
                                    <p:anim calcmode="lin" valueType="num">
                                      <p:cBhvr>
                                        <p:cTn dur="1000" fill="hold" id="47"/>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dur="1000" fill="hold" id="48"/>
                                        <p:tgtEl>
                                          <p:spTgt spid="22"/>
                                        </p:tgtEl>
                                        <p:attrNameLst>
                                          <p:attrName>ppt_y</p:attrName>
                                        </p:attrNameLst>
                                      </p:cBhvr>
                                      <p:tavLst>
                                        <p:tav tm="0">
                                          <p:val>
                                            <p:strVal val="#ppt_y"/>
                                          </p:val>
                                        </p:tav>
                                        <p:tav tm="100000">
                                          <p:val>
                                            <p:strVal val="#ppt_y"/>
                                          </p:val>
                                        </p:tav>
                                      </p:tavLst>
                                    </p:anim>
                                    <p:anim calcmode="lin" valueType="num">
                                      <p:cBhvr>
                                        <p:cTn dur="1000" fill="hold" id="49"/>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dur="1000" fill="hold" id="50"/>
                                        <p:tgtEl>
                                          <p:spTgt spid="22"/>
                                        </p:tgtEl>
                                        <p:attrNameLst>
                                          <p:attrName>ppt_w</p:attrName>
                                        </p:attrNameLst>
                                      </p:cBhvr>
                                      <p:tavLst>
                                        <p:tav tm="0">
                                          <p:val>
                                            <p:strVal val="#ppt_w/10"/>
                                          </p:val>
                                        </p:tav>
                                        <p:tav tm="50000">
                                          <p:val>
                                            <p:strVal val="#ppt_w+.01"/>
                                          </p:val>
                                        </p:tav>
                                        <p:tav tm="100000">
                                          <p:val>
                                            <p:strVal val="#ppt_w"/>
                                          </p:val>
                                        </p:tav>
                                      </p:tavLst>
                                    </p:anim>
                                    <p:animEffect filter="fade" transition="in">
                                      <p:cBhvr>
                                        <p:cTn dur="1000" id="51" tmFilter="0,0; .5, 1; 1, 1"/>
                                        <p:tgtEl>
                                          <p:spTgt spid="22"/>
                                        </p:tgtEl>
                                      </p:cBhvr>
                                    </p:animEffect>
                                  </p:childTnLst>
                                </p:cTn>
                              </p:par>
                              <p:par>
                                <p:cTn fill="hold" id="52" nodeType="withEffect" presetClass="entr" presetID="45" presetSubtype="0">
                                  <p:stCondLst>
                                    <p:cond delay="500"/>
                                  </p:stCondLst>
                                  <p:childTnLst>
                                    <p:set>
                                      <p:cBhvr>
                                        <p:cTn dur="1" fill="hold" id="53">
                                          <p:stCondLst>
                                            <p:cond delay="0"/>
                                          </p:stCondLst>
                                        </p:cTn>
                                        <p:tgtEl>
                                          <p:spTgt spid="23"/>
                                        </p:tgtEl>
                                        <p:attrNameLst>
                                          <p:attrName>style.visibility</p:attrName>
                                        </p:attrNameLst>
                                      </p:cBhvr>
                                      <p:to>
                                        <p:strVal val="visible"/>
                                      </p:to>
                                    </p:set>
                                    <p:animEffect filter="fade" transition="in">
                                      <p:cBhvr>
                                        <p:cTn dur="750" id="54"/>
                                        <p:tgtEl>
                                          <p:spTgt spid="23"/>
                                        </p:tgtEl>
                                      </p:cBhvr>
                                    </p:animEffect>
                                    <p:anim calcmode="lin" valueType="num">
                                      <p:cBhvr>
                                        <p:cTn dur="750" fill="hold" id="55"/>
                                        <p:tgtEl>
                                          <p:spTgt spid="23"/>
                                        </p:tgtEl>
                                        <p:attrNameLst>
                                          <p:attrName>ppt_w</p:attrName>
                                        </p:attrNameLst>
                                      </p:cBhvr>
                                      <p:tavLst>
                                        <p:tav fmla="#ppt_w*sin(2.5*pi*$)" tm="0">
                                          <p:val>
                                            <p:fltVal val="0"/>
                                          </p:val>
                                        </p:tav>
                                        <p:tav tm="100000">
                                          <p:val>
                                            <p:fltVal val="1"/>
                                          </p:val>
                                        </p:tav>
                                      </p:tavLst>
                                    </p:anim>
                                    <p:anim calcmode="lin" valueType="num">
                                      <p:cBhvr>
                                        <p:cTn dur="750" fill="hold" id="56"/>
                                        <p:tgtEl>
                                          <p:spTgt spid="23"/>
                                        </p:tgtEl>
                                        <p:attrNameLst>
                                          <p:attrName>ppt_h</p:attrName>
                                        </p:attrNameLst>
                                      </p:cBhvr>
                                      <p:tavLst>
                                        <p:tav tm="0">
                                          <p:val>
                                            <p:strVal val="#ppt_h"/>
                                          </p:val>
                                        </p:tav>
                                        <p:tav tm="100000">
                                          <p:val>
                                            <p:strVal val="#ppt_h"/>
                                          </p:val>
                                        </p:tav>
                                      </p:tavLst>
                                    </p:anim>
                                  </p:childTnLst>
                                </p:cTn>
                              </p:par>
                              <p:par>
                                <p:cTn fill="hold" grpId="0" id="57" nodeType="withEffect" presetClass="entr" presetID="41" presetSubtype="0">
                                  <p:stCondLst>
                                    <p:cond delay="1000"/>
                                  </p:stCondLst>
                                  <p:iterate type="lt">
                                    <p:tmPct val="10000"/>
                                  </p:iterate>
                                  <p:childTnLst>
                                    <p:set>
                                      <p:cBhvr>
                                        <p:cTn dur="1" fill="hold" id="58">
                                          <p:stCondLst>
                                            <p:cond delay="0"/>
                                          </p:stCondLst>
                                        </p:cTn>
                                        <p:tgtEl>
                                          <p:spTgt spid="26"/>
                                        </p:tgtEl>
                                        <p:attrNameLst>
                                          <p:attrName>style.visibility</p:attrName>
                                        </p:attrNameLst>
                                      </p:cBhvr>
                                      <p:to>
                                        <p:strVal val="visible"/>
                                      </p:to>
                                    </p:set>
                                    <p:anim calcmode="lin" valueType="num">
                                      <p:cBhvr>
                                        <p:cTn dur="1000" fill="hold" id="59"/>
                                        <p:tgtEl>
                                          <p:spTgt spid="26"/>
                                        </p:tgtEl>
                                        <p:attrNameLst>
                                          <p:attrName>ppt_x</p:attrName>
                                        </p:attrNameLst>
                                      </p:cBhvr>
                                      <p:tavLst>
                                        <p:tav tm="0">
                                          <p:val>
                                            <p:strVal val="#ppt_x"/>
                                          </p:val>
                                        </p:tav>
                                        <p:tav tm="50000">
                                          <p:val>
                                            <p:strVal val="#ppt_x+.1"/>
                                          </p:val>
                                        </p:tav>
                                        <p:tav tm="100000">
                                          <p:val>
                                            <p:strVal val="#ppt_x"/>
                                          </p:val>
                                        </p:tav>
                                      </p:tavLst>
                                    </p:anim>
                                    <p:anim calcmode="lin" valueType="num">
                                      <p:cBhvr>
                                        <p:cTn dur="1000" fill="hold" id="60"/>
                                        <p:tgtEl>
                                          <p:spTgt spid="26"/>
                                        </p:tgtEl>
                                        <p:attrNameLst>
                                          <p:attrName>ppt_y</p:attrName>
                                        </p:attrNameLst>
                                      </p:cBhvr>
                                      <p:tavLst>
                                        <p:tav tm="0">
                                          <p:val>
                                            <p:strVal val="#ppt_y"/>
                                          </p:val>
                                        </p:tav>
                                        <p:tav tm="100000">
                                          <p:val>
                                            <p:strVal val="#ppt_y"/>
                                          </p:val>
                                        </p:tav>
                                      </p:tavLst>
                                    </p:anim>
                                    <p:anim calcmode="lin" valueType="num">
                                      <p:cBhvr>
                                        <p:cTn dur="1000" fill="hold" id="61"/>
                                        <p:tgtEl>
                                          <p:spTgt spid="26"/>
                                        </p:tgtEl>
                                        <p:attrNameLst>
                                          <p:attrName>ppt_h</p:attrName>
                                        </p:attrNameLst>
                                      </p:cBhvr>
                                      <p:tavLst>
                                        <p:tav tm="0">
                                          <p:val>
                                            <p:strVal val="#ppt_h/10"/>
                                          </p:val>
                                        </p:tav>
                                        <p:tav tm="50000">
                                          <p:val>
                                            <p:strVal val="#ppt_h+.01"/>
                                          </p:val>
                                        </p:tav>
                                        <p:tav tm="100000">
                                          <p:val>
                                            <p:strVal val="#ppt_h"/>
                                          </p:val>
                                        </p:tav>
                                      </p:tavLst>
                                    </p:anim>
                                    <p:anim calcmode="lin" valueType="num">
                                      <p:cBhvr>
                                        <p:cTn dur="1000" fill="hold" id="62"/>
                                        <p:tgtEl>
                                          <p:spTgt spid="26"/>
                                        </p:tgtEl>
                                        <p:attrNameLst>
                                          <p:attrName>ppt_w</p:attrName>
                                        </p:attrNameLst>
                                      </p:cBhvr>
                                      <p:tavLst>
                                        <p:tav tm="0">
                                          <p:val>
                                            <p:strVal val="#ppt_w/10"/>
                                          </p:val>
                                        </p:tav>
                                        <p:tav tm="50000">
                                          <p:val>
                                            <p:strVal val="#ppt_w+.01"/>
                                          </p:val>
                                        </p:tav>
                                        <p:tav tm="100000">
                                          <p:val>
                                            <p:strVal val="#ppt_w"/>
                                          </p:val>
                                        </p:tav>
                                      </p:tavLst>
                                    </p:anim>
                                    <p:animEffect filter="fade" transition="in">
                                      <p:cBhvr>
                                        <p:cTn dur="1000" id="63" tmFilter="0,0; .5, 1; 1, 1"/>
                                        <p:tgtEl>
                                          <p:spTgt spid="26"/>
                                        </p:tgtEl>
                                      </p:cBhvr>
                                    </p:animEffect>
                                  </p:childTnLst>
                                </p:cTn>
                              </p:par>
                              <p:par>
                                <p:cTn fill="hold" id="64" nodeType="withEffect" presetClass="entr" presetID="45" presetSubtype="0">
                                  <p:stCondLst>
                                    <p:cond delay="500"/>
                                  </p:stCondLst>
                                  <p:childTnLst>
                                    <p:set>
                                      <p:cBhvr>
                                        <p:cTn dur="1" fill="hold" id="65">
                                          <p:stCondLst>
                                            <p:cond delay="0"/>
                                          </p:stCondLst>
                                        </p:cTn>
                                        <p:tgtEl>
                                          <p:spTgt spid="27"/>
                                        </p:tgtEl>
                                        <p:attrNameLst>
                                          <p:attrName>style.visibility</p:attrName>
                                        </p:attrNameLst>
                                      </p:cBhvr>
                                      <p:to>
                                        <p:strVal val="visible"/>
                                      </p:to>
                                    </p:set>
                                    <p:animEffect filter="fade" transition="in">
                                      <p:cBhvr>
                                        <p:cTn dur="750" id="66"/>
                                        <p:tgtEl>
                                          <p:spTgt spid="27"/>
                                        </p:tgtEl>
                                      </p:cBhvr>
                                    </p:animEffect>
                                    <p:anim calcmode="lin" valueType="num">
                                      <p:cBhvr>
                                        <p:cTn dur="750" fill="hold" id="67"/>
                                        <p:tgtEl>
                                          <p:spTgt spid="27"/>
                                        </p:tgtEl>
                                        <p:attrNameLst>
                                          <p:attrName>ppt_w</p:attrName>
                                        </p:attrNameLst>
                                      </p:cBhvr>
                                      <p:tavLst>
                                        <p:tav fmla="#ppt_w*sin(2.5*pi*$)" tm="0">
                                          <p:val>
                                            <p:fltVal val="0"/>
                                          </p:val>
                                        </p:tav>
                                        <p:tav tm="100000">
                                          <p:val>
                                            <p:fltVal val="1"/>
                                          </p:val>
                                        </p:tav>
                                      </p:tavLst>
                                    </p:anim>
                                    <p:anim calcmode="lin" valueType="num">
                                      <p:cBhvr>
                                        <p:cTn dur="750" fill="hold" id="68"/>
                                        <p:tgtEl>
                                          <p:spTgt spid="27"/>
                                        </p:tgtEl>
                                        <p:attrNameLst>
                                          <p:attrName>ppt_h</p:attrName>
                                        </p:attrNameLst>
                                      </p:cBhvr>
                                      <p:tavLst>
                                        <p:tav tm="0">
                                          <p:val>
                                            <p:strVal val="#ppt_h"/>
                                          </p:val>
                                        </p:tav>
                                        <p:tav tm="100000">
                                          <p:val>
                                            <p:strVal val="#ppt_h"/>
                                          </p:val>
                                        </p:tav>
                                      </p:tavLst>
                                    </p:anim>
                                  </p:childTnLst>
                                </p:cTn>
                              </p:par>
                              <p:par>
                                <p:cTn fill="hold" grpId="0" id="69" nodeType="withEffect" presetClass="entr" presetID="41" presetSubtype="0">
                                  <p:stCondLst>
                                    <p:cond delay="1000"/>
                                  </p:stCondLst>
                                  <p:iterate type="lt">
                                    <p:tmPct val="10000"/>
                                  </p:iterate>
                                  <p:childTnLst>
                                    <p:set>
                                      <p:cBhvr>
                                        <p:cTn dur="1" fill="hold" id="70">
                                          <p:stCondLst>
                                            <p:cond delay="0"/>
                                          </p:stCondLst>
                                        </p:cTn>
                                        <p:tgtEl>
                                          <p:spTgt spid="30"/>
                                        </p:tgtEl>
                                        <p:attrNameLst>
                                          <p:attrName>style.visibility</p:attrName>
                                        </p:attrNameLst>
                                      </p:cBhvr>
                                      <p:to>
                                        <p:strVal val="visible"/>
                                      </p:to>
                                    </p:set>
                                    <p:anim calcmode="lin" valueType="num">
                                      <p:cBhvr>
                                        <p:cTn dur="1000" fill="hold" id="71"/>
                                        <p:tgtEl>
                                          <p:spTgt spid="30"/>
                                        </p:tgtEl>
                                        <p:attrNameLst>
                                          <p:attrName>ppt_x</p:attrName>
                                        </p:attrNameLst>
                                      </p:cBhvr>
                                      <p:tavLst>
                                        <p:tav tm="0">
                                          <p:val>
                                            <p:strVal val="#ppt_x"/>
                                          </p:val>
                                        </p:tav>
                                        <p:tav tm="50000">
                                          <p:val>
                                            <p:strVal val="#ppt_x+.1"/>
                                          </p:val>
                                        </p:tav>
                                        <p:tav tm="100000">
                                          <p:val>
                                            <p:strVal val="#ppt_x"/>
                                          </p:val>
                                        </p:tav>
                                      </p:tavLst>
                                    </p:anim>
                                    <p:anim calcmode="lin" valueType="num">
                                      <p:cBhvr>
                                        <p:cTn dur="1000" fill="hold" id="72"/>
                                        <p:tgtEl>
                                          <p:spTgt spid="30"/>
                                        </p:tgtEl>
                                        <p:attrNameLst>
                                          <p:attrName>ppt_y</p:attrName>
                                        </p:attrNameLst>
                                      </p:cBhvr>
                                      <p:tavLst>
                                        <p:tav tm="0">
                                          <p:val>
                                            <p:strVal val="#ppt_y"/>
                                          </p:val>
                                        </p:tav>
                                        <p:tav tm="100000">
                                          <p:val>
                                            <p:strVal val="#ppt_y"/>
                                          </p:val>
                                        </p:tav>
                                      </p:tavLst>
                                    </p:anim>
                                    <p:anim calcmode="lin" valueType="num">
                                      <p:cBhvr>
                                        <p:cTn dur="1000" fill="hold" id="73"/>
                                        <p:tgtEl>
                                          <p:spTgt spid="30"/>
                                        </p:tgtEl>
                                        <p:attrNameLst>
                                          <p:attrName>ppt_h</p:attrName>
                                        </p:attrNameLst>
                                      </p:cBhvr>
                                      <p:tavLst>
                                        <p:tav tm="0">
                                          <p:val>
                                            <p:strVal val="#ppt_h/10"/>
                                          </p:val>
                                        </p:tav>
                                        <p:tav tm="50000">
                                          <p:val>
                                            <p:strVal val="#ppt_h+.01"/>
                                          </p:val>
                                        </p:tav>
                                        <p:tav tm="100000">
                                          <p:val>
                                            <p:strVal val="#ppt_h"/>
                                          </p:val>
                                        </p:tav>
                                      </p:tavLst>
                                    </p:anim>
                                    <p:anim calcmode="lin" valueType="num">
                                      <p:cBhvr>
                                        <p:cTn dur="1000" fill="hold" id="74"/>
                                        <p:tgtEl>
                                          <p:spTgt spid="30"/>
                                        </p:tgtEl>
                                        <p:attrNameLst>
                                          <p:attrName>ppt_w</p:attrName>
                                        </p:attrNameLst>
                                      </p:cBhvr>
                                      <p:tavLst>
                                        <p:tav tm="0">
                                          <p:val>
                                            <p:strVal val="#ppt_w/10"/>
                                          </p:val>
                                        </p:tav>
                                        <p:tav tm="50000">
                                          <p:val>
                                            <p:strVal val="#ppt_w+.01"/>
                                          </p:val>
                                        </p:tav>
                                        <p:tav tm="100000">
                                          <p:val>
                                            <p:strVal val="#ppt_w"/>
                                          </p:val>
                                        </p:tav>
                                      </p:tavLst>
                                    </p:anim>
                                    <p:animEffect filter="fade" transition="in">
                                      <p:cBhvr>
                                        <p:cTn dur="1000" id="75" tmFilter="0,0; .5, 1; 1, 1"/>
                                        <p:tgtEl>
                                          <p:spTgt spid="30"/>
                                        </p:tgtEl>
                                      </p:cBhvr>
                                    </p:animEffect>
                                  </p:childTnLst>
                                </p:cTn>
                              </p:par>
                            </p:childTnLst>
                          </p:cTn>
                        </p:par>
                        <p:par>
                          <p:cTn fill="hold" id="76" nodeType="afterGroup">
                            <p:stCondLst>
                              <p:cond delay="2000"/>
                            </p:stCondLst>
                            <p:childTnLst>
                              <p:par>
                                <p:cTn fill="hold" id="77" nodeType="afterEffect" presetClass="entr" presetID="22" presetSubtype="4">
                                  <p:stCondLst>
                                    <p:cond delay="0"/>
                                  </p:stCondLst>
                                  <p:childTnLst>
                                    <p:set>
                                      <p:cBhvr>
                                        <p:cTn dur="1" fill="hold" id="78">
                                          <p:stCondLst>
                                            <p:cond delay="0"/>
                                          </p:stCondLst>
                                        </p:cTn>
                                        <p:tgtEl>
                                          <p:spTgt spid="31"/>
                                        </p:tgtEl>
                                        <p:attrNameLst>
                                          <p:attrName>style.visibility</p:attrName>
                                        </p:attrNameLst>
                                      </p:cBhvr>
                                      <p:to>
                                        <p:strVal val="visible"/>
                                      </p:to>
                                    </p:set>
                                    <p:animEffect filter="wipe(down)" transition="in">
                                      <p:cBhvr>
                                        <p:cTn dur="500" id="79"/>
                                        <p:tgtEl>
                                          <p:spTgt spid="31"/>
                                        </p:tgtEl>
                                      </p:cBhvr>
                                    </p:animEffect>
                                  </p:childTnLst>
                                </p:cTn>
                              </p:par>
                            </p:childTnLst>
                          </p:cTn>
                        </p:par>
                        <p:par>
                          <p:cTn fill="hold" id="80" nodeType="afterGroup">
                            <p:stCondLst>
                              <p:cond delay="2500"/>
                            </p:stCondLst>
                            <p:childTnLst>
                              <p:par>
                                <p:cTn fill="hold" id="81" nodeType="afterEffect" presetClass="entr" presetID="22" presetSubtype="1">
                                  <p:stCondLst>
                                    <p:cond delay="0"/>
                                  </p:stCondLst>
                                  <p:childTnLst>
                                    <p:set>
                                      <p:cBhvr>
                                        <p:cTn dur="1" fill="hold" id="82">
                                          <p:stCondLst>
                                            <p:cond delay="0"/>
                                          </p:stCondLst>
                                        </p:cTn>
                                        <p:tgtEl>
                                          <p:spTgt spid="14"/>
                                        </p:tgtEl>
                                        <p:attrNameLst>
                                          <p:attrName>style.visibility</p:attrName>
                                        </p:attrNameLst>
                                      </p:cBhvr>
                                      <p:to>
                                        <p:strVal val="visible"/>
                                      </p:to>
                                    </p:set>
                                    <p:animEffect filter="wipe(up)" transition="in">
                                      <p:cBhvr>
                                        <p:cTn dur="500" id="83"/>
                                        <p:tgtEl>
                                          <p:spTgt spid="14"/>
                                        </p:tgtEl>
                                      </p:cBhvr>
                                    </p:animEffect>
                                  </p:childTnLst>
                                </p:cTn>
                              </p:par>
                            </p:childTnLst>
                          </p:cTn>
                        </p:par>
                        <p:par>
                          <p:cTn fill="hold" id="84" nodeType="afterGroup">
                            <p:stCondLst>
                              <p:cond delay="3000"/>
                            </p:stCondLst>
                            <p:childTnLst>
                              <p:par>
                                <p:cTn fill="hold" id="85" nodeType="afterEffect" presetClass="entr" presetID="22" presetSubtype="4">
                                  <p:stCondLst>
                                    <p:cond delay="0"/>
                                  </p:stCondLst>
                                  <p:childTnLst>
                                    <p:set>
                                      <p:cBhvr>
                                        <p:cTn dur="1" fill="hold" id="86">
                                          <p:stCondLst>
                                            <p:cond delay="0"/>
                                          </p:stCondLst>
                                        </p:cTn>
                                        <p:tgtEl>
                                          <p:spTgt spid="13"/>
                                        </p:tgtEl>
                                        <p:attrNameLst>
                                          <p:attrName>style.visibility</p:attrName>
                                        </p:attrNameLst>
                                      </p:cBhvr>
                                      <p:to>
                                        <p:strVal val="visible"/>
                                      </p:to>
                                    </p:set>
                                    <p:animEffect filter="wipe(down)" transition="in">
                                      <p:cBhvr>
                                        <p:cTn dur="500" id="87"/>
                                        <p:tgtEl>
                                          <p:spTgt spid="13"/>
                                        </p:tgtEl>
                                      </p:cBhvr>
                                    </p:animEffect>
                                  </p:childTnLst>
                                </p:cTn>
                              </p:par>
                            </p:childTnLst>
                          </p:cTn>
                        </p:par>
                        <p:par>
                          <p:cTn fill="hold" id="88" nodeType="afterGroup">
                            <p:stCondLst>
                              <p:cond delay="3500"/>
                            </p:stCondLst>
                            <p:childTnLst>
                              <p:par>
                                <p:cTn fill="hold" id="89" nodeType="afterEffect" presetClass="entr" presetID="22" presetSubtype="4">
                                  <p:stCondLst>
                                    <p:cond delay="0"/>
                                  </p:stCondLst>
                                  <p:childTnLst>
                                    <p:set>
                                      <p:cBhvr>
                                        <p:cTn dur="1" fill="hold" id="90">
                                          <p:stCondLst>
                                            <p:cond delay="0"/>
                                          </p:stCondLst>
                                        </p:cTn>
                                        <p:tgtEl>
                                          <p:spTgt spid="12"/>
                                        </p:tgtEl>
                                        <p:attrNameLst>
                                          <p:attrName>style.visibility</p:attrName>
                                        </p:attrNameLst>
                                      </p:cBhvr>
                                      <p:to>
                                        <p:strVal val="visible"/>
                                      </p:to>
                                    </p:set>
                                    <p:animEffect filter="wipe(down)" transition="in">
                                      <p:cBhvr>
                                        <p:cTn dur="500" id="91"/>
                                        <p:tgtEl>
                                          <p:spTgt spid="12"/>
                                        </p:tgtEl>
                                      </p:cBhvr>
                                    </p:animEffect>
                                  </p:childTnLst>
                                </p:cTn>
                              </p:par>
                              <p:par>
                                <p:cTn fill="hold" grpId="0" id="92" nodeType="withEffect" presetClass="entr" presetID="42" presetSubtype="0">
                                  <p:stCondLst>
                                    <p:cond delay="750"/>
                                  </p:stCondLst>
                                  <p:childTnLst>
                                    <p:set>
                                      <p:cBhvr>
                                        <p:cTn dur="1" fill="hold" id="93">
                                          <p:stCondLst>
                                            <p:cond delay="0"/>
                                          </p:stCondLst>
                                        </p:cTn>
                                        <p:tgtEl>
                                          <p:spTgt spid="32"/>
                                        </p:tgtEl>
                                        <p:attrNameLst>
                                          <p:attrName>style.visibility</p:attrName>
                                        </p:attrNameLst>
                                      </p:cBhvr>
                                      <p:to>
                                        <p:strVal val="visible"/>
                                      </p:to>
                                    </p:set>
                                    <p:animEffect filter="fade" transition="in">
                                      <p:cBhvr>
                                        <p:cTn dur="1000" id="94"/>
                                        <p:tgtEl>
                                          <p:spTgt spid="32"/>
                                        </p:tgtEl>
                                      </p:cBhvr>
                                    </p:animEffect>
                                    <p:anim calcmode="lin" valueType="num">
                                      <p:cBhvr>
                                        <p:cTn dur="1000" fill="hold" id="95"/>
                                        <p:tgtEl>
                                          <p:spTgt spid="32"/>
                                        </p:tgtEl>
                                        <p:attrNameLst>
                                          <p:attrName>ppt_x</p:attrName>
                                        </p:attrNameLst>
                                      </p:cBhvr>
                                      <p:tavLst>
                                        <p:tav tm="0">
                                          <p:val>
                                            <p:strVal val="#ppt_x"/>
                                          </p:val>
                                        </p:tav>
                                        <p:tav tm="100000">
                                          <p:val>
                                            <p:strVal val="#ppt_x"/>
                                          </p:val>
                                        </p:tav>
                                      </p:tavLst>
                                    </p:anim>
                                    <p:anim calcmode="lin" valueType="num">
                                      <p:cBhvr>
                                        <p:cTn dur="1000" fill="hold" id="96"/>
                                        <p:tgtEl>
                                          <p:spTgt spid="32"/>
                                        </p:tgtEl>
                                        <p:attrNameLst>
                                          <p:attrName>ppt_y</p:attrName>
                                        </p:attrNameLst>
                                      </p:cBhvr>
                                      <p:tavLst>
                                        <p:tav tm="0">
                                          <p:val>
                                            <p:strVal val="#ppt_y+.1"/>
                                          </p:val>
                                        </p:tav>
                                        <p:tav tm="100000">
                                          <p:val>
                                            <p:strVal val="#ppt_y"/>
                                          </p:val>
                                        </p:tav>
                                      </p:tavLst>
                                    </p:anim>
                                  </p:childTnLst>
                                </p:cTn>
                              </p:par>
                              <p:par>
                                <p:cTn fill="hold" grpId="0" id="97" nodeType="withEffect" presetClass="entr" presetID="42" presetSubtype="0">
                                  <p:stCondLst>
                                    <p:cond delay="750"/>
                                  </p:stCondLst>
                                  <p:childTnLst>
                                    <p:set>
                                      <p:cBhvr>
                                        <p:cTn dur="1" fill="hold" id="98">
                                          <p:stCondLst>
                                            <p:cond delay="0"/>
                                          </p:stCondLst>
                                        </p:cTn>
                                        <p:tgtEl>
                                          <p:spTgt spid="33"/>
                                        </p:tgtEl>
                                        <p:attrNameLst>
                                          <p:attrName>style.visibility</p:attrName>
                                        </p:attrNameLst>
                                      </p:cBhvr>
                                      <p:to>
                                        <p:strVal val="visible"/>
                                      </p:to>
                                    </p:set>
                                    <p:animEffect filter="fade" transition="in">
                                      <p:cBhvr>
                                        <p:cTn dur="1000" id="99"/>
                                        <p:tgtEl>
                                          <p:spTgt spid="33"/>
                                        </p:tgtEl>
                                      </p:cBhvr>
                                    </p:animEffect>
                                    <p:anim calcmode="lin" valueType="num">
                                      <p:cBhvr>
                                        <p:cTn dur="1000" fill="hold" id="100"/>
                                        <p:tgtEl>
                                          <p:spTgt spid="33"/>
                                        </p:tgtEl>
                                        <p:attrNameLst>
                                          <p:attrName>ppt_x</p:attrName>
                                        </p:attrNameLst>
                                      </p:cBhvr>
                                      <p:tavLst>
                                        <p:tav tm="0">
                                          <p:val>
                                            <p:strVal val="#ppt_x"/>
                                          </p:val>
                                        </p:tav>
                                        <p:tav tm="100000">
                                          <p:val>
                                            <p:strVal val="#ppt_x"/>
                                          </p:val>
                                        </p:tav>
                                      </p:tavLst>
                                    </p:anim>
                                    <p:anim calcmode="lin" valueType="num">
                                      <p:cBhvr>
                                        <p:cTn dur="1000" fill="hold" id="101"/>
                                        <p:tgtEl>
                                          <p:spTgt spid="33"/>
                                        </p:tgtEl>
                                        <p:attrNameLst>
                                          <p:attrName>ppt_y</p:attrName>
                                        </p:attrNameLst>
                                      </p:cBhvr>
                                      <p:tavLst>
                                        <p:tav tm="0">
                                          <p:val>
                                            <p:strVal val="#ppt_y+.1"/>
                                          </p:val>
                                        </p:tav>
                                        <p:tav tm="100000">
                                          <p:val>
                                            <p:strVal val="#ppt_y"/>
                                          </p:val>
                                        </p:tav>
                                      </p:tavLst>
                                    </p:anim>
                                  </p:childTnLst>
                                </p:cTn>
                              </p:par>
                              <p:par>
                                <p:cTn fill="hold" grpId="0" id="102" nodeType="withEffect" presetClass="entr" presetID="42" presetSubtype="0">
                                  <p:stCondLst>
                                    <p:cond delay="750"/>
                                  </p:stCondLst>
                                  <p:childTnLst>
                                    <p:set>
                                      <p:cBhvr>
                                        <p:cTn dur="1" fill="hold" id="103">
                                          <p:stCondLst>
                                            <p:cond delay="0"/>
                                          </p:stCondLst>
                                        </p:cTn>
                                        <p:tgtEl>
                                          <p:spTgt spid="34"/>
                                        </p:tgtEl>
                                        <p:attrNameLst>
                                          <p:attrName>style.visibility</p:attrName>
                                        </p:attrNameLst>
                                      </p:cBhvr>
                                      <p:to>
                                        <p:strVal val="visible"/>
                                      </p:to>
                                    </p:set>
                                    <p:animEffect filter="fade" transition="in">
                                      <p:cBhvr>
                                        <p:cTn dur="1000" id="104"/>
                                        <p:tgtEl>
                                          <p:spTgt spid="34"/>
                                        </p:tgtEl>
                                      </p:cBhvr>
                                    </p:animEffect>
                                    <p:anim calcmode="lin" valueType="num">
                                      <p:cBhvr>
                                        <p:cTn dur="1000" fill="hold" id="105"/>
                                        <p:tgtEl>
                                          <p:spTgt spid="34"/>
                                        </p:tgtEl>
                                        <p:attrNameLst>
                                          <p:attrName>ppt_x</p:attrName>
                                        </p:attrNameLst>
                                      </p:cBhvr>
                                      <p:tavLst>
                                        <p:tav tm="0">
                                          <p:val>
                                            <p:strVal val="#ppt_x"/>
                                          </p:val>
                                        </p:tav>
                                        <p:tav tm="100000">
                                          <p:val>
                                            <p:strVal val="#ppt_x"/>
                                          </p:val>
                                        </p:tav>
                                      </p:tavLst>
                                    </p:anim>
                                    <p:anim calcmode="lin" valueType="num">
                                      <p:cBhvr>
                                        <p:cTn dur="1000" fill="hold" id="106"/>
                                        <p:tgtEl>
                                          <p:spTgt spid="34"/>
                                        </p:tgtEl>
                                        <p:attrNameLst>
                                          <p:attrName>ppt_y</p:attrName>
                                        </p:attrNameLst>
                                      </p:cBhvr>
                                      <p:tavLst>
                                        <p:tav tm="0">
                                          <p:val>
                                            <p:strVal val="#ppt_y+.1"/>
                                          </p:val>
                                        </p:tav>
                                        <p:tav tm="100000">
                                          <p:val>
                                            <p:strVal val="#ppt_y"/>
                                          </p:val>
                                        </p:tav>
                                      </p:tavLst>
                                    </p:anim>
                                  </p:childTnLst>
                                </p:cTn>
                              </p:par>
                              <p:par>
                                <p:cTn fill="hold" grpId="0" id="107" nodeType="withEffect" presetClass="entr" presetID="42" presetSubtype="0">
                                  <p:stCondLst>
                                    <p:cond delay="750"/>
                                  </p:stCondLst>
                                  <p:childTnLst>
                                    <p:set>
                                      <p:cBhvr>
                                        <p:cTn dur="1" fill="hold" id="108">
                                          <p:stCondLst>
                                            <p:cond delay="0"/>
                                          </p:stCondLst>
                                        </p:cTn>
                                        <p:tgtEl>
                                          <p:spTgt spid="35"/>
                                        </p:tgtEl>
                                        <p:attrNameLst>
                                          <p:attrName>style.visibility</p:attrName>
                                        </p:attrNameLst>
                                      </p:cBhvr>
                                      <p:to>
                                        <p:strVal val="visible"/>
                                      </p:to>
                                    </p:set>
                                    <p:animEffect filter="fade" transition="in">
                                      <p:cBhvr>
                                        <p:cTn dur="1000" id="109"/>
                                        <p:tgtEl>
                                          <p:spTgt spid="35"/>
                                        </p:tgtEl>
                                      </p:cBhvr>
                                    </p:animEffect>
                                    <p:anim calcmode="lin" valueType="num">
                                      <p:cBhvr>
                                        <p:cTn dur="1000" fill="hold" id="110"/>
                                        <p:tgtEl>
                                          <p:spTgt spid="35"/>
                                        </p:tgtEl>
                                        <p:attrNameLst>
                                          <p:attrName>ppt_x</p:attrName>
                                        </p:attrNameLst>
                                      </p:cBhvr>
                                      <p:tavLst>
                                        <p:tav tm="0">
                                          <p:val>
                                            <p:strVal val="#ppt_x"/>
                                          </p:val>
                                        </p:tav>
                                        <p:tav tm="100000">
                                          <p:val>
                                            <p:strVal val="#ppt_x"/>
                                          </p:val>
                                        </p:tav>
                                      </p:tavLst>
                                    </p:anim>
                                    <p:anim calcmode="lin" valueType="num">
                                      <p:cBhvr>
                                        <p:cTn dur="1000" fill="hold" id="111"/>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
      <p:bldP grpId="0" spid="22"/>
      <p:bldP grpId="0" spid="26"/>
      <p:bldP grpId="0" spid="30"/>
      <p:bldP grpId="0" spid="32"/>
      <p:bldP grpId="0" spid="33"/>
      <p:bldP grpId="0" spid="34"/>
      <p:bldP grpId="0" spid="35"/>
      <p:bldP grpId="0" spid="91"/>
    </p:bldLst>
  </p:timing>
</p:sld>
</file>

<file path=ppt/slides/slide3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91" name="TextBox 90"/>
          <p:cNvSpPr txBox="1"/>
          <p:nvPr/>
        </p:nvSpPr>
        <p:spPr>
          <a:xfrm>
            <a:off x="4770648" y="188640"/>
            <a:ext cx="2623083" cy="457200"/>
          </a:xfrm>
          <a:prstGeom prst="rect">
            <a:avLst/>
          </a:prstGeom>
          <a:noFill/>
        </p:spPr>
        <p:txBody>
          <a:bodyPr rtlCol="0" wrap="square">
            <a:spAutoFit/>
          </a:bodyPr>
          <a:lstStyle/>
          <a:p>
            <a:pPr algn="ctr"/>
            <a:r>
              <a:rPr altLang="en-US" b="1" lang="zh-CN" sz="2400">
                <a:solidFill>
                  <a:schemeClr val="tx1">
                    <a:lumMod val="50000"/>
                    <a:lumOff val="50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风险保障措施</a:t>
            </a:r>
          </a:p>
        </p:txBody>
      </p:sp>
      <p:cxnSp>
        <p:nvCxnSpPr>
          <p:cNvPr id="95" name="直接连接符 94"/>
          <p:cNvCxnSpPr/>
          <p:nvPr/>
        </p:nvCxnSpPr>
        <p:spPr>
          <a:xfrm>
            <a:off x="7393731" y="419473"/>
            <a:ext cx="446449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a:off x="336947" y="423828"/>
            <a:ext cx="439248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a:off x="7393731" y="476672"/>
            <a:ext cx="4464496"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a:off x="336947" y="481027"/>
            <a:ext cx="4392488"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6025579" y="5402136"/>
            <a:ext cx="2664296" cy="0"/>
          </a:xfrm>
          <a:prstGeom prst="line">
            <a:avLst/>
          </a:prstGeom>
          <a:ln>
            <a:solidFill>
              <a:schemeClr val="bg1">
                <a:lumMod val="50000"/>
              </a:schemeClr>
            </a:solidFill>
            <a:headEnd len="med" type="oval" w="med"/>
            <a:tailEnd len="med" type="oval" w="med"/>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6097587" y="3734411"/>
            <a:ext cx="2664296" cy="0"/>
          </a:xfrm>
          <a:prstGeom prst="line">
            <a:avLst/>
          </a:prstGeom>
          <a:ln>
            <a:solidFill>
              <a:schemeClr val="bg1">
                <a:lumMod val="50000"/>
              </a:schemeClr>
            </a:solidFill>
            <a:headEnd len="med" type="oval" w="med"/>
            <a:tailEnd len="med" type="oval" w="med"/>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6097587" y="2058193"/>
            <a:ext cx="2664296" cy="0"/>
          </a:xfrm>
          <a:prstGeom prst="line">
            <a:avLst/>
          </a:prstGeom>
          <a:ln>
            <a:solidFill>
              <a:schemeClr val="bg1">
                <a:lumMod val="50000"/>
              </a:schemeClr>
            </a:solidFill>
            <a:headEnd len="med" type="oval" w="med"/>
            <a:tailEnd len="med" type="oval" w="med"/>
          </a:ln>
        </p:spPr>
        <p:style>
          <a:lnRef idx="1">
            <a:schemeClr val="accent1"/>
          </a:lnRef>
          <a:fillRef idx="0">
            <a:schemeClr val="accent1"/>
          </a:fillRef>
          <a:effectRef idx="0">
            <a:schemeClr val="accent1"/>
          </a:effectRef>
          <a:fontRef idx="minor">
            <a:schemeClr val="tx1"/>
          </a:fontRef>
        </p:style>
      </p:cxnSp>
      <p:grpSp>
        <p:nvGrpSpPr>
          <p:cNvPr id="15" name="组合 14"/>
          <p:cNvGrpSpPr/>
          <p:nvPr/>
        </p:nvGrpSpPr>
        <p:grpSpPr>
          <a:xfrm>
            <a:off x="2713211" y="2923577"/>
            <a:ext cx="1585543" cy="1585543"/>
            <a:chOff x="1705099" y="2564904"/>
            <a:chExt cx="1800200" cy="1800200"/>
          </a:xfrm>
        </p:grpSpPr>
        <p:sp>
          <p:nvSpPr>
            <p:cNvPr id="16" name="椭圆 15"/>
            <p:cNvSpPr/>
            <p:nvPr/>
          </p:nvSpPr>
          <p:spPr>
            <a:xfrm>
              <a:off x="1705099" y="2564904"/>
              <a:ext cx="1800200" cy="1800200"/>
            </a:xfrm>
            <a:prstGeom prst="ellipse">
              <a:avLst/>
            </a:prstGeom>
            <a:solidFill>
              <a:srgbClr val="405F8F"/>
            </a:solidFill>
            <a:ln>
              <a:noFill/>
            </a:ln>
            <a:effectLst>
              <a:outerShdw algn="tl" blurRad="444500" dir="2700000" dist="889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17" name="椭圆 16"/>
            <p:cNvSpPr/>
            <p:nvPr/>
          </p:nvSpPr>
          <p:spPr>
            <a:xfrm>
              <a:off x="1853307" y="2713112"/>
              <a:ext cx="1503784" cy="1503784"/>
            </a:xfrm>
            <a:prstGeom prst="ellipse">
              <a:avLst/>
            </a:prstGeom>
            <a:blipFill>
              <a:blip r:embed="rId3"/>
              <a:stretch>
                <a:fillRect/>
              </a:stretch>
            </a:blip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grpSp>
      <p:sp>
        <p:nvSpPr>
          <p:cNvPr id="18" name="TextBox 17"/>
          <p:cNvSpPr txBox="1"/>
          <p:nvPr/>
        </p:nvSpPr>
        <p:spPr>
          <a:xfrm>
            <a:off x="2752654" y="3300850"/>
            <a:ext cx="1443297" cy="822960"/>
          </a:xfrm>
          <a:prstGeom prst="rect">
            <a:avLst/>
          </a:prstGeom>
          <a:noFill/>
        </p:spPr>
        <p:txBody>
          <a:bodyPr rtlCol="0" wrap="square">
            <a:spAutoFit/>
          </a:bodyPr>
          <a:lstStyle/>
          <a:p>
            <a:pPr algn="ctr"/>
            <a:r>
              <a:rPr altLang="en-US" b="1" lang="zh-CN" sz="2400">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添加</a:t>
            </a:r>
          </a:p>
          <a:p>
            <a:pPr algn="ctr"/>
            <a:r>
              <a:rPr altLang="en-US" b="1" lang="zh-CN" sz="2400">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标题</a:t>
            </a:r>
          </a:p>
        </p:txBody>
      </p:sp>
      <p:grpSp>
        <p:nvGrpSpPr>
          <p:cNvPr id="19" name="组合 18"/>
          <p:cNvGrpSpPr/>
          <p:nvPr/>
        </p:nvGrpSpPr>
        <p:grpSpPr>
          <a:xfrm rot="16200000">
            <a:off x="2911207" y="3506925"/>
            <a:ext cx="3354773" cy="579679"/>
            <a:chOff x="7967269" y="3151651"/>
            <a:chExt cx="3354773" cy="579679"/>
          </a:xfrm>
        </p:grpSpPr>
        <p:sp>
          <p:nvSpPr>
            <p:cNvPr id="20" name="Line 128"/>
            <p:cNvSpPr>
              <a:spLocks noChangeShapeType="1"/>
            </p:cNvSpPr>
            <p:nvPr/>
          </p:nvSpPr>
          <p:spPr bwMode="auto">
            <a:xfrm flipH="1">
              <a:off x="9702801" y="3151651"/>
              <a:ext cx="0" cy="579678"/>
            </a:xfrm>
            <a:prstGeom prst="line">
              <a:avLst/>
            </a:prstGeom>
            <a:noFill/>
            <a:ln cap="flat" w="9525">
              <a:solidFill>
                <a:schemeClr val="tx1">
                  <a:lumMod val="50000"/>
                  <a:lumOff val="50000"/>
                </a:schemeClr>
              </a:solidFill>
              <a:prstDash val="solid"/>
              <a:miter lim="800000"/>
            </a:ln>
            <a:extLst>
              <a:ext uri="{909E8E84-426E-40DD-AFC4-6F175D3DCCD1}">
                <a14:hiddenFill>
                  <a:noFill/>
                </a14:hiddenFill>
              </a:ext>
            </a:extLst>
          </p:spPr>
          <p:txBody>
            <a:bodyPr anchor="t" anchorCtr="0" bIns="45720" compatLnSpc="1" lIns="91440" numCol="1" rIns="91440" tIns="45720" vert="horz" wrap="square"/>
            <a:lstStyle/>
            <a:p>
              <a:endParaRPr altLang="en-US" lang="zh-CN" sz="1600">
                <a:solidFill>
                  <a:schemeClr val="tx1">
                    <a:lumMod val="50000"/>
                    <a:lumOff val="50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21" name="Line 129"/>
            <p:cNvSpPr>
              <a:spLocks noChangeShapeType="1"/>
            </p:cNvSpPr>
            <p:nvPr/>
          </p:nvSpPr>
          <p:spPr bwMode="auto">
            <a:xfrm flipH="1">
              <a:off x="7967269" y="3492499"/>
              <a:ext cx="3354771" cy="0"/>
            </a:xfrm>
            <a:prstGeom prst="line">
              <a:avLst/>
            </a:prstGeom>
            <a:noFill/>
            <a:ln cap="flat" w="9525">
              <a:solidFill>
                <a:schemeClr val="tx1">
                  <a:lumMod val="50000"/>
                  <a:lumOff val="50000"/>
                </a:schemeClr>
              </a:solidFill>
              <a:prstDash val="solid"/>
              <a:miter lim="800000"/>
            </a:ln>
            <a:extLst>
              <a:ext uri="{909E8E84-426E-40DD-AFC4-6F175D3DCCD1}">
                <a14:hiddenFill>
                  <a:noFill/>
                </a14:hiddenFill>
              </a:ext>
            </a:extLst>
          </p:spPr>
          <p:txBody>
            <a:bodyPr anchor="t" anchorCtr="0" bIns="45720" compatLnSpc="1" lIns="91440" numCol="1" rIns="91440" tIns="45720" vert="horz" wrap="square"/>
            <a:lstStyle/>
            <a:p>
              <a:endParaRPr altLang="en-US" lang="zh-CN" sz="1600">
                <a:solidFill>
                  <a:schemeClr val="tx1">
                    <a:lumMod val="50000"/>
                    <a:lumOff val="50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22" name="Line 130"/>
            <p:cNvSpPr>
              <a:spLocks noChangeShapeType="1"/>
            </p:cNvSpPr>
            <p:nvPr/>
          </p:nvSpPr>
          <p:spPr bwMode="auto">
            <a:xfrm flipH="1">
              <a:off x="7971393" y="3486151"/>
              <a:ext cx="0" cy="209550"/>
            </a:xfrm>
            <a:prstGeom prst="line">
              <a:avLst/>
            </a:prstGeom>
            <a:noFill/>
            <a:ln cap="flat" w="9525">
              <a:solidFill>
                <a:schemeClr val="tx1">
                  <a:lumMod val="50000"/>
                  <a:lumOff val="50000"/>
                </a:schemeClr>
              </a:solidFill>
              <a:prstDash val="solid"/>
              <a:miter lim="800000"/>
            </a:ln>
            <a:extLst>
              <a:ext uri="{909E8E84-426E-40DD-AFC4-6F175D3DCCD1}">
                <a14:hiddenFill>
                  <a:noFill/>
                </a14:hiddenFill>
              </a:ext>
            </a:extLst>
          </p:spPr>
          <p:txBody>
            <a:bodyPr anchor="t" anchorCtr="0" bIns="45720" compatLnSpc="1" lIns="91440" numCol="1" rIns="91440" tIns="45720" vert="horz" wrap="square"/>
            <a:lstStyle/>
            <a:p>
              <a:endParaRPr altLang="en-US" lang="zh-CN" sz="1600">
                <a:solidFill>
                  <a:schemeClr val="tx1">
                    <a:lumMod val="50000"/>
                    <a:lumOff val="50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23" name="Line 131"/>
            <p:cNvSpPr>
              <a:spLocks noChangeShapeType="1"/>
            </p:cNvSpPr>
            <p:nvPr/>
          </p:nvSpPr>
          <p:spPr bwMode="auto">
            <a:xfrm flipH="1">
              <a:off x="11322042" y="3492500"/>
              <a:ext cx="0" cy="238830"/>
            </a:xfrm>
            <a:prstGeom prst="line">
              <a:avLst/>
            </a:prstGeom>
            <a:noFill/>
            <a:ln cap="flat" w="9525">
              <a:solidFill>
                <a:schemeClr val="tx1">
                  <a:lumMod val="50000"/>
                  <a:lumOff val="50000"/>
                </a:schemeClr>
              </a:solidFill>
              <a:prstDash val="solid"/>
              <a:miter lim="800000"/>
            </a:ln>
            <a:extLst>
              <a:ext uri="{909E8E84-426E-40DD-AFC4-6F175D3DCCD1}">
                <a14:hiddenFill>
                  <a:noFill/>
                </a14:hiddenFill>
              </a:ext>
            </a:extLst>
          </p:spPr>
          <p:txBody>
            <a:bodyPr anchor="t" anchorCtr="0" bIns="45720" compatLnSpc="1" lIns="91440" numCol="1" rIns="91440" tIns="45720" vert="horz" wrap="square"/>
            <a:lstStyle/>
            <a:p>
              <a:endParaRPr altLang="en-US" lang="zh-CN" sz="1600">
                <a:solidFill>
                  <a:schemeClr val="tx1">
                    <a:lumMod val="50000"/>
                    <a:lumOff val="50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grpSp>
      <p:grpSp>
        <p:nvGrpSpPr>
          <p:cNvPr id="24" name="组合 23"/>
          <p:cNvGrpSpPr/>
          <p:nvPr/>
        </p:nvGrpSpPr>
        <p:grpSpPr>
          <a:xfrm>
            <a:off x="4873451" y="1412776"/>
            <a:ext cx="1296144" cy="1296144"/>
            <a:chOff x="4081363" y="1216786"/>
            <a:chExt cx="1296144" cy="1296144"/>
          </a:xfrm>
        </p:grpSpPr>
        <p:sp>
          <p:nvSpPr>
            <p:cNvPr id="25" name="圆角矩形 24"/>
            <p:cNvSpPr/>
            <p:nvPr/>
          </p:nvSpPr>
          <p:spPr>
            <a:xfrm>
              <a:off x="4081363" y="1216786"/>
              <a:ext cx="1296144" cy="1296144"/>
            </a:xfrm>
            <a:prstGeom prst="roundRect">
              <a:avLst/>
            </a:prstGeom>
            <a:solidFill>
              <a:srgbClr val="405F8F"/>
            </a:solidFill>
            <a:ln>
              <a:noFill/>
            </a:ln>
            <a:effectLst>
              <a:outerShdw algn="tl" blurRad="431800" dir="2700000" dist="889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26" name="圆角矩形 25"/>
            <p:cNvSpPr/>
            <p:nvPr/>
          </p:nvSpPr>
          <p:spPr>
            <a:xfrm>
              <a:off x="4196058" y="1331481"/>
              <a:ext cx="1066754" cy="1066754"/>
            </a:xfrm>
            <a:prstGeom prst="roundRect">
              <a:avLst/>
            </a:prstGeom>
            <a:blipFill>
              <a:blip r:embed="rId3"/>
              <a:stretch>
                <a:fillRect b="-151558" l="-167158" r="-198372" t="-31921"/>
              </a:stretch>
            </a:blip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grpSp>
      <p:sp>
        <p:nvSpPr>
          <p:cNvPr id="27" name="KSO_Shape"/>
          <p:cNvSpPr/>
          <p:nvPr/>
        </p:nvSpPr>
        <p:spPr bwMode="auto">
          <a:xfrm>
            <a:off x="5263094" y="1702735"/>
            <a:ext cx="516858" cy="601000"/>
          </a:xfrm>
          <a:custGeom>
            <a:gdLst>
              <a:gd fmla="*/ 2147483646 w 5822" name="T0"/>
              <a:gd fmla="*/ 2147483646 h 6759" name="T1"/>
              <a:gd fmla="*/ 2147483646 w 5822" name="T2"/>
              <a:gd fmla="*/ 2147483646 h 6759" name="T3"/>
              <a:gd fmla="*/ 2147483646 w 5822" name="T4"/>
              <a:gd fmla="*/ 2147483646 h 6759" name="T5"/>
              <a:gd fmla="*/ 2147483646 w 5822" name="T6"/>
              <a:gd fmla="*/ 2147483646 h 6759" name="T7"/>
              <a:gd fmla="*/ 2147483646 w 5822" name="T8"/>
              <a:gd fmla="*/ 2147483646 h 6759" name="T9"/>
              <a:gd fmla="*/ 2147483646 w 5822" name="T10"/>
              <a:gd fmla="*/ 1253760573 h 6759" name="T11"/>
              <a:gd fmla="*/ 2147483646 w 5822" name="T12"/>
              <a:gd fmla="*/ 2147483646 h 6759" name="T13"/>
              <a:gd fmla="*/ 2147483646 w 5822" name="T14"/>
              <a:gd fmla="*/ 2147483646 h 6759" name="T15"/>
              <a:gd fmla="*/ 2147483646 w 5822" name="T16"/>
              <a:gd fmla="*/ 2147483646 h 6759" name="T17"/>
              <a:gd fmla="*/ 2147483646 w 5822" name="T18"/>
              <a:gd fmla="*/ 2147483646 h 6759" name="T19"/>
              <a:gd fmla="*/ 2147483646 w 5822" name="T20"/>
              <a:gd fmla="*/ 2147483646 h 6759" name="T21"/>
              <a:gd fmla="*/ 2147483646 w 5822" name="T22"/>
              <a:gd fmla="*/ 2147483646 h 6759" name="T23"/>
              <a:gd fmla="*/ 2147483646 w 5822" name="T24"/>
              <a:gd fmla="*/ 2147483646 h 6759" name="T25"/>
              <a:gd fmla="*/ 2147483646 w 5822" name="T26"/>
              <a:gd fmla="*/ 2147483646 h 6759" name="T27"/>
              <a:gd fmla="*/ 2147483646 w 5822" name="T28"/>
              <a:gd fmla="*/ 2147483646 h 6759" name="T29"/>
              <a:gd fmla="*/ 2147483646 w 5822" name="T30"/>
              <a:gd fmla="*/ 2147483646 h 6759" name="T31"/>
              <a:gd fmla="*/ 2147483646 w 5822" name="T32"/>
              <a:gd fmla="*/ 2147483646 h 6759" name="T33"/>
              <a:gd fmla="*/ 2147483646 w 5822" name="T34"/>
              <a:gd fmla="*/ 2147483646 h 6759" name="T35"/>
              <a:gd fmla="*/ 2147483646 w 5822" name="T36"/>
              <a:gd fmla="*/ 2147483646 h 6759" name="T37"/>
              <a:gd fmla="*/ 2147483646 w 5822" name="T38"/>
              <a:gd fmla="*/ 2147483646 h 6759" name="T39"/>
              <a:gd fmla="*/ 0 w 5822" name="T40"/>
              <a:gd fmla="*/ 2147483646 h 6759" name="T41"/>
              <a:gd fmla="*/ 2147483646 w 5822" name="T42"/>
              <a:gd fmla="*/ 2147483646 h 6759" name="T43"/>
              <a:gd fmla="*/ 2147483646 w 5822" name="T44"/>
              <a:gd fmla="*/ 2147483646 h 6759" name="T45"/>
              <a:gd fmla="*/ 2147483646 w 5822" name="T46"/>
              <a:gd fmla="*/ 2147483646 h 6759" name="T47"/>
              <a:gd fmla="*/ 2147483646 w 5822" name="T48"/>
              <a:gd fmla="*/ 2147483646 h 6759" name="T49"/>
              <a:gd fmla="*/ 2147483646 w 5822" name="T50"/>
              <a:gd fmla="*/ 2147483646 h 6759" name="T51"/>
              <a:gd fmla="*/ 2147483646 w 5822" name="T52"/>
              <a:gd fmla="*/ 2147483646 h 6759" name="T53"/>
              <a:gd fmla="*/ 2147483646 w 5822" name="T54"/>
              <a:gd fmla="*/ 2147483646 h 6759" name="T55"/>
              <a:gd fmla="*/ 2147483646 w 5822" name="T56"/>
              <a:gd fmla="*/ 2147483646 h 6759" name="T57"/>
              <a:gd fmla="*/ 2147483646 w 5822" name="T58"/>
              <a:gd fmla="*/ 2147483646 h 6759" name="T59"/>
              <a:gd fmla="*/ 2147483646 w 5822" name="T60"/>
              <a:gd fmla="*/ 2147483646 h 6759" name="T61"/>
              <a:gd fmla="*/ 2147483646 w 5822" name="T62"/>
              <a:gd fmla="*/ 2147483646 h 6759" name="T63"/>
              <a:gd fmla="*/ 2147483646 w 5822" name="T64"/>
              <a:gd fmla="*/ 2147483646 h 6759" name="T65"/>
              <a:gd fmla="*/ 2147483646 w 5822" name="T66"/>
              <a:gd fmla="*/ 2147483646 h 6759" name="T67"/>
              <a:gd fmla="*/ 2147483646 w 5822" name="T68"/>
              <a:gd fmla="*/ 2147483646 h 6759" name="T69"/>
              <a:gd fmla="*/ 2147483646 w 5822" name="T70"/>
              <a:gd fmla="*/ 2147483646 h 6759" name="T71"/>
              <a:gd fmla="*/ 2147483646 w 5822" name="T72"/>
              <a:gd fmla="*/ 2147483646 h 6759" name="T73"/>
              <a:gd fmla="*/ 2147483646 w 5822" name="T74"/>
              <a:gd fmla="*/ 2147483646 h 6759" name="T75"/>
              <a:gd fmla="*/ 2147483646 w 5822" name="T76"/>
              <a:gd fmla="*/ 2147483646 h 6759" name="T77"/>
              <a:gd fmla="*/ 2147483646 w 5822" name="T78"/>
              <a:gd fmla="*/ 2147483646 h 6759" name="T79"/>
              <a:gd fmla="*/ 2147483646 w 5822" name="T80"/>
              <a:gd fmla="*/ 2147483646 h 6759" name="T81"/>
              <a:gd fmla="*/ 2147483646 w 5822" name="T82"/>
              <a:gd fmla="*/ 2147483646 h 6759" name="T83"/>
              <a:gd fmla="*/ 2147483646 w 5822" name="T84"/>
              <a:gd fmla="*/ 2147483646 h 6759" name="T85"/>
              <a:gd fmla="*/ 2147483646 w 5822" name="T86"/>
              <a:gd fmla="*/ 2147483646 h 6759" name="T87"/>
              <a:gd fmla="*/ 2147483646 w 5822" name="T88"/>
              <a:gd fmla="*/ 2147483646 h 6759" name="T89"/>
              <a:gd fmla="*/ 2147483646 w 5822" name="T90"/>
              <a:gd fmla="*/ 2147483646 h 6759" name="T91"/>
              <a:gd fmla="*/ 2147483646 w 5822" name="T92"/>
              <a:gd fmla="*/ 2147483646 h 6759" name="T93"/>
              <a:gd fmla="*/ 2147483646 w 5822" name="T94"/>
              <a:gd fmla="*/ 2147483646 h 6759" name="T95"/>
              <a:gd fmla="*/ 2147483646 w 5822" name="T96"/>
              <a:gd fmla="*/ 2147483646 h 6759"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b="b" l="0" r="r" t="0"/>
            <a:pathLst>
              <a:path h="6758" w="5822">
                <a:moveTo>
                  <a:pt x="0" y="6351"/>
                </a:moveTo>
                <a:lnTo>
                  <a:pt x="129" y="6351"/>
                </a:lnTo>
                <a:lnTo>
                  <a:pt x="129" y="3057"/>
                </a:lnTo>
                <a:lnTo>
                  <a:pt x="129" y="2914"/>
                </a:lnTo>
                <a:lnTo>
                  <a:pt x="266" y="2865"/>
                </a:lnTo>
                <a:lnTo>
                  <a:pt x="1775" y="2337"/>
                </a:lnTo>
                <a:lnTo>
                  <a:pt x="1775" y="1515"/>
                </a:lnTo>
                <a:lnTo>
                  <a:pt x="1775" y="1386"/>
                </a:lnTo>
                <a:lnTo>
                  <a:pt x="1892" y="1331"/>
                </a:lnTo>
                <a:lnTo>
                  <a:pt x="4422" y="137"/>
                </a:lnTo>
                <a:lnTo>
                  <a:pt x="4714" y="0"/>
                </a:lnTo>
                <a:lnTo>
                  <a:pt x="4714" y="56"/>
                </a:lnTo>
                <a:lnTo>
                  <a:pt x="5511" y="532"/>
                </a:lnTo>
                <a:lnTo>
                  <a:pt x="5511" y="6326"/>
                </a:lnTo>
                <a:lnTo>
                  <a:pt x="5822" y="6326"/>
                </a:lnTo>
                <a:lnTo>
                  <a:pt x="5822" y="6734"/>
                </a:lnTo>
                <a:lnTo>
                  <a:pt x="4510" y="6734"/>
                </a:lnTo>
                <a:lnTo>
                  <a:pt x="4305" y="6734"/>
                </a:lnTo>
                <a:lnTo>
                  <a:pt x="4305" y="6529"/>
                </a:lnTo>
                <a:lnTo>
                  <a:pt x="4305" y="643"/>
                </a:lnTo>
                <a:lnTo>
                  <a:pt x="2183" y="1644"/>
                </a:lnTo>
                <a:lnTo>
                  <a:pt x="2183" y="2194"/>
                </a:lnTo>
                <a:lnTo>
                  <a:pt x="2798" y="1979"/>
                </a:lnTo>
                <a:lnTo>
                  <a:pt x="3035" y="1895"/>
                </a:lnTo>
                <a:lnTo>
                  <a:pt x="3035" y="1889"/>
                </a:lnTo>
                <a:lnTo>
                  <a:pt x="3042" y="1892"/>
                </a:lnTo>
                <a:lnTo>
                  <a:pt x="3068" y="1884"/>
                </a:lnTo>
                <a:lnTo>
                  <a:pt x="3068" y="1909"/>
                </a:lnTo>
                <a:lnTo>
                  <a:pt x="3862" y="2381"/>
                </a:lnTo>
                <a:lnTo>
                  <a:pt x="3862" y="6313"/>
                </a:lnTo>
                <a:lnTo>
                  <a:pt x="4177" y="6313"/>
                </a:lnTo>
                <a:lnTo>
                  <a:pt x="4177" y="6722"/>
                </a:lnTo>
                <a:lnTo>
                  <a:pt x="2865" y="6722"/>
                </a:lnTo>
                <a:lnTo>
                  <a:pt x="2661" y="6722"/>
                </a:lnTo>
                <a:lnTo>
                  <a:pt x="2661" y="6517"/>
                </a:lnTo>
                <a:lnTo>
                  <a:pt x="2661" y="2458"/>
                </a:lnTo>
                <a:lnTo>
                  <a:pt x="538" y="3202"/>
                </a:lnTo>
                <a:lnTo>
                  <a:pt x="538" y="6556"/>
                </a:lnTo>
                <a:lnTo>
                  <a:pt x="538" y="6759"/>
                </a:lnTo>
                <a:lnTo>
                  <a:pt x="334" y="6759"/>
                </a:lnTo>
                <a:lnTo>
                  <a:pt x="0" y="6759"/>
                </a:lnTo>
                <a:lnTo>
                  <a:pt x="0" y="6351"/>
                </a:lnTo>
                <a:close/>
                <a:moveTo>
                  <a:pt x="776" y="6707"/>
                </a:moveTo>
                <a:lnTo>
                  <a:pt x="776" y="6707"/>
                </a:lnTo>
                <a:lnTo>
                  <a:pt x="1501" y="6707"/>
                </a:lnTo>
                <a:lnTo>
                  <a:pt x="2348" y="6707"/>
                </a:lnTo>
                <a:lnTo>
                  <a:pt x="2348" y="5989"/>
                </a:lnTo>
                <a:lnTo>
                  <a:pt x="1501" y="6044"/>
                </a:lnTo>
                <a:lnTo>
                  <a:pt x="776" y="6092"/>
                </a:lnTo>
                <a:lnTo>
                  <a:pt x="776" y="6707"/>
                </a:lnTo>
                <a:close/>
                <a:moveTo>
                  <a:pt x="776" y="4048"/>
                </a:moveTo>
                <a:lnTo>
                  <a:pt x="776" y="4048"/>
                </a:lnTo>
                <a:lnTo>
                  <a:pt x="1501" y="3842"/>
                </a:lnTo>
                <a:lnTo>
                  <a:pt x="2348" y="3604"/>
                </a:lnTo>
                <a:lnTo>
                  <a:pt x="2348" y="2883"/>
                </a:lnTo>
                <a:lnTo>
                  <a:pt x="1501" y="3178"/>
                </a:lnTo>
                <a:lnTo>
                  <a:pt x="776" y="3431"/>
                </a:lnTo>
                <a:lnTo>
                  <a:pt x="776" y="4048"/>
                </a:lnTo>
                <a:close/>
                <a:moveTo>
                  <a:pt x="776" y="4926"/>
                </a:moveTo>
                <a:lnTo>
                  <a:pt x="776" y="4926"/>
                </a:lnTo>
                <a:lnTo>
                  <a:pt x="1501" y="4788"/>
                </a:lnTo>
                <a:lnTo>
                  <a:pt x="2348" y="4628"/>
                </a:lnTo>
                <a:lnTo>
                  <a:pt x="2348" y="3909"/>
                </a:lnTo>
                <a:lnTo>
                  <a:pt x="1501" y="4124"/>
                </a:lnTo>
                <a:lnTo>
                  <a:pt x="776" y="4310"/>
                </a:lnTo>
                <a:lnTo>
                  <a:pt x="776" y="4926"/>
                </a:lnTo>
                <a:close/>
                <a:moveTo>
                  <a:pt x="776" y="5811"/>
                </a:moveTo>
                <a:lnTo>
                  <a:pt x="776" y="5811"/>
                </a:lnTo>
                <a:lnTo>
                  <a:pt x="1501" y="5741"/>
                </a:lnTo>
                <a:lnTo>
                  <a:pt x="2348" y="5661"/>
                </a:lnTo>
                <a:lnTo>
                  <a:pt x="2348" y="4942"/>
                </a:lnTo>
                <a:lnTo>
                  <a:pt x="1501" y="5078"/>
                </a:lnTo>
                <a:lnTo>
                  <a:pt x="776" y="5194"/>
                </a:lnTo>
                <a:lnTo>
                  <a:pt x="776" y="5811"/>
                </a:lnTo>
                <a:close/>
              </a:path>
            </a:pathLst>
          </a:custGeom>
          <a:solidFill>
            <a:srgbClr val="405F8F"/>
          </a:solidFill>
          <a:ln>
            <a:noFill/>
          </a:ln>
        </p:spPr>
        <p:txBody>
          <a:bodyPr anchor="ctr">
            <a:scene3d>
              <a:camera prst="orthographicFront"/>
              <a:lightRig dir="t" rig="threePt"/>
            </a:scene3d>
            <a:sp3d>
              <a:contourClr>
                <a:srgbClr val="FFFFFF"/>
              </a:contourClr>
            </a:sp3d>
          </a:bodyPr>
          <a:lstStyle/>
          <a:p>
            <a:pPr algn="ctr">
              <a:defRPr/>
            </a:pPr>
            <a:endParaRPr altLang="en-US" lang="zh-CN">
              <a:solidFill>
                <a:srgbClr val="FFFFFF"/>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28" name="矩形 27"/>
          <p:cNvSpPr/>
          <p:nvPr/>
        </p:nvSpPr>
        <p:spPr>
          <a:xfrm>
            <a:off x="6385620" y="1680774"/>
            <a:ext cx="1972509" cy="365752"/>
          </a:xfrm>
          <a:prstGeom prst="rect">
            <a:avLst/>
          </a:prstGeom>
        </p:spPr>
        <p:txBody>
          <a:bodyPr bIns="45716" lIns="91431" rIns="91431" tIns="45716" wrap="square">
            <a:spAutoFit/>
          </a:bodyPr>
          <a:lstStyle/>
          <a:p>
            <a:r>
              <a:rPr altLang="en-US" b="1" lang="zh-CN">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添加标题文字</a:t>
            </a:r>
          </a:p>
        </p:txBody>
      </p:sp>
      <p:sp>
        <p:nvSpPr>
          <p:cNvPr id="29" name="矩形 47"/>
          <p:cNvSpPr>
            <a:spLocks noChangeArrowheads="1"/>
          </p:cNvSpPr>
          <p:nvPr/>
        </p:nvSpPr>
        <p:spPr bwMode="auto">
          <a:xfrm>
            <a:off x="6385619" y="2088780"/>
            <a:ext cx="3312368" cy="64616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lnSpc>
                <a:spcPct val="130000"/>
              </a:lnSpc>
              <a:buNone/>
            </a:pPr>
            <a:r>
              <a:rPr altLang="en-US" lang="zh-CN" sz="1400">
                <a:solidFill>
                  <a:schemeClr val="tx1">
                    <a:lumMod val="50000"/>
                    <a:lumOff val="50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您的内容打在这里，或者通过复制您的文本后，在此框中选择粘贴。</a:t>
            </a:r>
          </a:p>
        </p:txBody>
      </p:sp>
      <p:grpSp>
        <p:nvGrpSpPr>
          <p:cNvPr id="30" name="组合 29"/>
          <p:cNvGrpSpPr/>
          <p:nvPr/>
        </p:nvGrpSpPr>
        <p:grpSpPr>
          <a:xfrm>
            <a:off x="4873451" y="3068960"/>
            <a:ext cx="1296144" cy="1296144"/>
            <a:chOff x="4081363" y="1216786"/>
            <a:chExt cx="1296144" cy="1296144"/>
          </a:xfrm>
        </p:grpSpPr>
        <p:sp>
          <p:nvSpPr>
            <p:cNvPr id="31" name="圆角矩形 30"/>
            <p:cNvSpPr/>
            <p:nvPr/>
          </p:nvSpPr>
          <p:spPr>
            <a:xfrm>
              <a:off x="4081363" y="1216786"/>
              <a:ext cx="1296144" cy="1296144"/>
            </a:xfrm>
            <a:prstGeom prst="roundRect">
              <a:avLst/>
            </a:prstGeom>
            <a:solidFill>
              <a:srgbClr val="405F8F"/>
            </a:solidFill>
            <a:ln>
              <a:noFill/>
            </a:ln>
            <a:effectLst>
              <a:outerShdw algn="tl" blurRad="431800" dir="2700000" dist="889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32" name="圆角矩形 31"/>
            <p:cNvSpPr/>
            <p:nvPr/>
          </p:nvSpPr>
          <p:spPr>
            <a:xfrm>
              <a:off x="4196058" y="1331481"/>
              <a:ext cx="1066754" cy="1066754"/>
            </a:xfrm>
            <a:prstGeom prst="roundRect">
              <a:avLst/>
            </a:prstGeom>
            <a:blipFill>
              <a:blip r:embed="rId3"/>
              <a:stretch>
                <a:fillRect b="-151558" l="-167158" r="-198372" t="-31921"/>
              </a:stretch>
            </a:blip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grpSp>
      <p:sp>
        <p:nvSpPr>
          <p:cNvPr id="33" name="KSO_Shape"/>
          <p:cNvSpPr/>
          <p:nvPr/>
        </p:nvSpPr>
        <p:spPr bwMode="auto">
          <a:xfrm>
            <a:off x="5184974" y="3429000"/>
            <a:ext cx="669319" cy="500873"/>
          </a:xfrm>
          <a:custGeom>
            <a:gdLst>
              <a:gd fmla="*/ 151004 w 5185" name="T0"/>
              <a:gd fmla="*/ 1065477 h 3880" name="T1"/>
              <a:gd fmla="*/ 1873403 w 5185" name="T2"/>
              <a:gd fmla="*/ 1297678 h 3880" name="T3"/>
              <a:gd fmla="*/ 751713 w 5185" name="T4"/>
              <a:gd fmla="*/ 1241832 h 3880" name="T5"/>
              <a:gd fmla="*/ 1108464 w 5185" name="T6"/>
              <a:gd fmla="*/ 1148144 h 3880" name="T7"/>
              <a:gd fmla="*/ 751713 w 5185" name="T8"/>
              <a:gd fmla="*/ 1241832 h 3880" name="T9"/>
              <a:gd fmla="*/ 1726808 w 5185" name="T10"/>
              <a:gd fmla="*/ 1012203 h 3880" name="T11"/>
              <a:gd fmla="*/ 1726073 w 5185" name="T12"/>
              <a:gd fmla="*/ 1007794 h 3880" name="T13"/>
              <a:gd fmla="*/ 1726808 w 5185" name="T14"/>
              <a:gd fmla="*/ 44089 h 3880" name="T15"/>
              <a:gd fmla="*/ 1726441 w 5185" name="T16"/>
              <a:gd fmla="*/ 39680 h 3880" name="T17"/>
              <a:gd fmla="*/ 1724604 w 5185" name="T18"/>
              <a:gd fmla="*/ 30862 h 3880" name="T19"/>
              <a:gd fmla="*/ 1721297 w 5185" name="T20"/>
              <a:gd fmla="*/ 23147 h 3880" name="T21"/>
              <a:gd fmla="*/ 1716888 w 5185" name="T22"/>
              <a:gd fmla="*/ 15798 h 3880" name="T23"/>
              <a:gd fmla="*/ 1711010 w 5185" name="T24"/>
              <a:gd fmla="*/ 9920 h 3880" name="T25"/>
              <a:gd fmla="*/ 1703662 w 5185" name="T26"/>
              <a:gd fmla="*/ 5144 h 3880" name="T27"/>
              <a:gd fmla="*/ 1695946 w 5185" name="T28"/>
              <a:gd fmla="*/ 1837 h 3880" name="T29"/>
              <a:gd fmla="*/ 1687128 w 5185" name="T30"/>
              <a:gd fmla="*/ 367 h 3880" name="T31"/>
              <a:gd fmla="*/ 222281 w 5185" name="T32"/>
              <a:gd fmla="*/ 0 h 3880" name="T33"/>
              <a:gd fmla="*/ 217872 w 5185" name="T34"/>
              <a:gd fmla="*/ 367 h 3880" name="T35"/>
              <a:gd fmla="*/ 209054 w 5185" name="T36"/>
              <a:gd fmla="*/ 1837 h 3880" name="T37"/>
              <a:gd fmla="*/ 201338 w 5185" name="T38"/>
              <a:gd fmla="*/ 5144 h 3880" name="T39"/>
              <a:gd fmla="*/ 194358 w 5185" name="T40"/>
              <a:gd fmla="*/ 9920 h 3880" name="T41"/>
              <a:gd fmla="*/ 188112 w 5185" name="T42"/>
              <a:gd fmla="*/ 15798 h 3880" name="T43"/>
              <a:gd fmla="*/ 183336 w 5185" name="T44"/>
              <a:gd fmla="*/ 23147 h 3880" name="T45"/>
              <a:gd fmla="*/ 180029 w 5185" name="T46"/>
              <a:gd fmla="*/ 30862 h 3880" name="T47"/>
              <a:gd fmla="*/ 178559 w 5185" name="T48"/>
              <a:gd fmla="*/ 39680 h 3880" name="T49"/>
              <a:gd fmla="*/ 178192 w 5185" name="T50"/>
              <a:gd fmla="*/ 1003386 h 3880" name="T51"/>
              <a:gd fmla="*/ 178559 w 5185" name="T52"/>
              <a:gd fmla="*/ 1007794 h 3880" name="T53"/>
              <a:gd fmla="*/ 178192 w 5185" name="T54"/>
              <a:gd fmla="*/ 1012203 h 3880" name="T55"/>
              <a:gd fmla="*/ 1727176 w 5185" name="T56"/>
              <a:gd fmla="*/ 1012571 h 3880" name="T57"/>
              <a:gd fmla="*/ 1616954 w 5185" name="T58"/>
              <a:gd fmla="*/ 937620 h 3880" name="T59"/>
              <a:gd fmla="*/ 288046 w 5185" name="T60"/>
              <a:gd fmla="*/ 109854 h 3880" name="T61"/>
              <a:gd fmla="*/ 1616954 w 5185" name="T62"/>
              <a:gd fmla="*/ 937620 h 3880" name="T63"/>
              <a:gd fmla="*/ 4409 w 5185" name="T64"/>
              <a:gd fmla="*/ 1350584 h 3880" name="T65"/>
              <a:gd fmla="*/ 0 w 5185" name="T66"/>
              <a:gd fmla="*/ 1359402 h 3880" name="T67"/>
              <a:gd fmla="*/ 735 w 5185" name="T68"/>
              <a:gd fmla="*/ 1369322 h 3880" name="T69"/>
              <a:gd fmla="*/ 3307 w 5185" name="T70"/>
              <a:gd fmla="*/ 1379977 h 3880" name="T71"/>
              <a:gd fmla="*/ 7348 w 5185" name="T72"/>
              <a:gd fmla="*/ 1390999 h 3880" name="T73"/>
              <a:gd fmla="*/ 13227 w 5185" name="T74"/>
              <a:gd fmla="*/ 1401654 h 3880" name="T75"/>
              <a:gd fmla="*/ 19473 w 5185" name="T76"/>
              <a:gd fmla="*/ 1411206 h 3880" name="T77"/>
              <a:gd fmla="*/ 26821 w 5185" name="T78"/>
              <a:gd fmla="*/ 1418554 h 3880" name="T79"/>
              <a:gd fmla="*/ 35271 w 5185" name="T80"/>
              <a:gd fmla="*/ 1423698 h 3880" name="T81"/>
              <a:gd fmla="*/ 41884 w 5185" name="T82"/>
              <a:gd fmla="*/ 1425168 h 3880" name="T83"/>
              <a:gd fmla="*/ 1860911 w 5185" name="T84"/>
              <a:gd fmla="*/ 1425535 h 3880" name="T85"/>
              <a:gd fmla="*/ 1863116 w 5185" name="T86"/>
              <a:gd fmla="*/ 1425168 h 3880" name="T87"/>
              <a:gd fmla="*/ 1869729 w 5185" name="T88"/>
              <a:gd fmla="*/ 1423698 h 3880" name="T89"/>
              <a:gd fmla="*/ 1878179 w 5185" name="T90"/>
              <a:gd fmla="*/ 1418554 h 3880" name="T91"/>
              <a:gd fmla="*/ 1885527 w 5185" name="T92"/>
              <a:gd fmla="*/ 1411206 h 3880" name="T93"/>
              <a:gd fmla="*/ 1892141 w 5185" name="T94"/>
              <a:gd fmla="*/ 1401654 h 3880" name="T95"/>
              <a:gd fmla="*/ 1897652 w 5185" name="T96"/>
              <a:gd fmla="*/ 1390999 h 3880" name="T97"/>
              <a:gd fmla="*/ 1901693 w 5185" name="T98"/>
              <a:gd fmla="*/ 1379977 h 3880" name="T99"/>
              <a:gd fmla="*/ 1903898 w 5185" name="T100"/>
              <a:gd fmla="*/ 1369322 h 3880" name="T101"/>
              <a:gd fmla="*/ 1905000 w 5185" name="T102"/>
              <a:gd fmla="*/ 1359402 h 3880"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b="b" l="0" r="r" t="0"/>
            <a:pathLst>
              <a:path h="3880" w="5185">
                <a:moveTo>
                  <a:pt x="4775" y="2900"/>
                </a:moveTo>
                <a:lnTo>
                  <a:pt x="411" y="2900"/>
                </a:lnTo>
                <a:lnTo>
                  <a:pt x="87" y="3532"/>
                </a:lnTo>
                <a:lnTo>
                  <a:pt x="5099" y="3532"/>
                </a:lnTo>
                <a:lnTo>
                  <a:pt x="4775" y="2900"/>
                </a:lnTo>
                <a:close/>
                <a:moveTo>
                  <a:pt x="2046" y="3380"/>
                </a:moveTo>
                <a:lnTo>
                  <a:pt x="2181" y="3125"/>
                </a:lnTo>
                <a:lnTo>
                  <a:pt x="3017" y="3125"/>
                </a:lnTo>
                <a:lnTo>
                  <a:pt x="3139" y="3380"/>
                </a:lnTo>
                <a:lnTo>
                  <a:pt x="2046" y="3380"/>
                </a:lnTo>
                <a:close/>
                <a:moveTo>
                  <a:pt x="4700" y="2755"/>
                </a:moveTo>
                <a:lnTo>
                  <a:pt x="4700" y="2755"/>
                </a:lnTo>
                <a:lnTo>
                  <a:pt x="4698" y="2743"/>
                </a:lnTo>
                <a:lnTo>
                  <a:pt x="4700" y="2731"/>
                </a:lnTo>
                <a:lnTo>
                  <a:pt x="4700" y="120"/>
                </a:lnTo>
                <a:lnTo>
                  <a:pt x="4699" y="108"/>
                </a:lnTo>
                <a:lnTo>
                  <a:pt x="4697" y="95"/>
                </a:lnTo>
                <a:lnTo>
                  <a:pt x="4694" y="84"/>
                </a:lnTo>
                <a:lnTo>
                  <a:pt x="4690" y="73"/>
                </a:lnTo>
                <a:lnTo>
                  <a:pt x="4685" y="63"/>
                </a:lnTo>
                <a:lnTo>
                  <a:pt x="4680" y="53"/>
                </a:lnTo>
                <a:lnTo>
                  <a:pt x="4673" y="43"/>
                </a:lnTo>
                <a:lnTo>
                  <a:pt x="4665" y="34"/>
                </a:lnTo>
                <a:lnTo>
                  <a:pt x="4657" y="27"/>
                </a:lnTo>
                <a:lnTo>
                  <a:pt x="4647" y="20"/>
                </a:lnTo>
                <a:lnTo>
                  <a:pt x="4637" y="14"/>
                </a:lnTo>
                <a:lnTo>
                  <a:pt x="4627" y="9"/>
                </a:lnTo>
                <a:lnTo>
                  <a:pt x="4616" y="5"/>
                </a:lnTo>
                <a:lnTo>
                  <a:pt x="4605" y="2"/>
                </a:lnTo>
                <a:lnTo>
                  <a:pt x="4592" y="1"/>
                </a:lnTo>
                <a:lnTo>
                  <a:pt x="4580" y="0"/>
                </a:lnTo>
                <a:lnTo>
                  <a:pt x="605" y="0"/>
                </a:lnTo>
                <a:lnTo>
                  <a:pt x="593" y="1"/>
                </a:lnTo>
                <a:lnTo>
                  <a:pt x="581" y="2"/>
                </a:lnTo>
                <a:lnTo>
                  <a:pt x="569" y="5"/>
                </a:lnTo>
                <a:lnTo>
                  <a:pt x="558" y="9"/>
                </a:lnTo>
                <a:lnTo>
                  <a:pt x="548" y="14"/>
                </a:lnTo>
                <a:lnTo>
                  <a:pt x="538" y="20"/>
                </a:lnTo>
                <a:lnTo>
                  <a:pt x="529" y="27"/>
                </a:lnTo>
                <a:lnTo>
                  <a:pt x="521" y="34"/>
                </a:lnTo>
                <a:lnTo>
                  <a:pt x="512" y="43"/>
                </a:lnTo>
                <a:lnTo>
                  <a:pt x="505" y="53"/>
                </a:lnTo>
                <a:lnTo>
                  <a:pt x="499" y="63"/>
                </a:lnTo>
                <a:lnTo>
                  <a:pt x="494" y="73"/>
                </a:lnTo>
                <a:lnTo>
                  <a:pt x="490" y="84"/>
                </a:lnTo>
                <a:lnTo>
                  <a:pt x="488" y="95"/>
                </a:lnTo>
                <a:lnTo>
                  <a:pt x="486" y="108"/>
                </a:lnTo>
                <a:lnTo>
                  <a:pt x="485" y="120"/>
                </a:lnTo>
                <a:lnTo>
                  <a:pt x="485" y="2731"/>
                </a:lnTo>
                <a:lnTo>
                  <a:pt x="486" y="2743"/>
                </a:lnTo>
                <a:lnTo>
                  <a:pt x="485" y="2755"/>
                </a:lnTo>
                <a:lnTo>
                  <a:pt x="484" y="2756"/>
                </a:lnTo>
                <a:lnTo>
                  <a:pt x="4701" y="2756"/>
                </a:lnTo>
                <a:lnTo>
                  <a:pt x="4700" y="2755"/>
                </a:lnTo>
                <a:close/>
                <a:moveTo>
                  <a:pt x="4401" y="2552"/>
                </a:moveTo>
                <a:lnTo>
                  <a:pt x="784" y="2552"/>
                </a:lnTo>
                <a:lnTo>
                  <a:pt x="784" y="299"/>
                </a:lnTo>
                <a:lnTo>
                  <a:pt x="4401" y="299"/>
                </a:lnTo>
                <a:lnTo>
                  <a:pt x="4401" y="2552"/>
                </a:lnTo>
                <a:close/>
                <a:moveTo>
                  <a:pt x="5172" y="3676"/>
                </a:moveTo>
                <a:lnTo>
                  <a:pt x="12" y="3676"/>
                </a:lnTo>
                <a:lnTo>
                  <a:pt x="0" y="3700"/>
                </a:lnTo>
                <a:lnTo>
                  <a:pt x="1" y="3713"/>
                </a:lnTo>
                <a:lnTo>
                  <a:pt x="2" y="3727"/>
                </a:lnTo>
                <a:lnTo>
                  <a:pt x="5" y="3741"/>
                </a:lnTo>
                <a:lnTo>
                  <a:pt x="9" y="3756"/>
                </a:lnTo>
                <a:lnTo>
                  <a:pt x="14" y="3771"/>
                </a:lnTo>
                <a:lnTo>
                  <a:pt x="20" y="3786"/>
                </a:lnTo>
                <a:lnTo>
                  <a:pt x="28" y="3801"/>
                </a:lnTo>
                <a:lnTo>
                  <a:pt x="36" y="3815"/>
                </a:lnTo>
                <a:lnTo>
                  <a:pt x="44" y="3828"/>
                </a:lnTo>
                <a:lnTo>
                  <a:pt x="53" y="3841"/>
                </a:lnTo>
                <a:lnTo>
                  <a:pt x="63" y="3852"/>
                </a:lnTo>
                <a:lnTo>
                  <a:pt x="73" y="3861"/>
                </a:lnTo>
                <a:lnTo>
                  <a:pt x="85" y="3869"/>
                </a:lnTo>
                <a:lnTo>
                  <a:pt x="96" y="3875"/>
                </a:lnTo>
                <a:lnTo>
                  <a:pt x="108" y="3878"/>
                </a:lnTo>
                <a:lnTo>
                  <a:pt x="114" y="3879"/>
                </a:lnTo>
                <a:lnTo>
                  <a:pt x="120" y="3880"/>
                </a:lnTo>
                <a:lnTo>
                  <a:pt x="5065" y="3880"/>
                </a:lnTo>
                <a:lnTo>
                  <a:pt x="5071" y="3879"/>
                </a:lnTo>
                <a:lnTo>
                  <a:pt x="5077" y="3878"/>
                </a:lnTo>
                <a:lnTo>
                  <a:pt x="5089" y="3875"/>
                </a:lnTo>
                <a:lnTo>
                  <a:pt x="5101" y="3869"/>
                </a:lnTo>
                <a:lnTo>
                  <a:pt x="5112" y="3861"/>
                </a:lnTo>
                <a:lnTo>
                  <a:pt x="5122" y="3852"/>
                </a:lnTo>
                <a:lnTo>
                  <a:pt x="5132" y="3841"/>
                </a:lnTo>
                <a:lnTo>
                  <a:pt x="5141" y="3828"/>
                </a:lnTo>
                <a:lnTo>
                  <a:pt x="5150" y="3815"/>
                </a:lnTo>
                <a:lnTo>
                  <a:pt x="5158" y="3801"/>
                </a:lnTo>
                <a:lnTo>
                  <a:pt x="5165" y="3786"/>
                </a:lnTo>
                <a:lnTo>
                  <a:pt x="5171" y="3771"/>
                </a:lnTo>
                <a:lnTo>
                  <a:pt x="5176" y="3756"/>
                </a:lnTo>
                <a:lnTo>
                  <a:pt x="5180" y="3741"/>
                </a:lnTo>
                <a:lnTo>
                  <a:pt x="5182" y="3727"/>
                </a:lnTo>
                <a:lnTo>
                  <a:pt x="5184" y="3713"/>
                </a:lnTo>
                <a:lnTo>
                  <a:pt x="5185" y="3700"/>
                </a:lnTo>
                <a:lnTo>
                  <a:pt x="5172" y="3676"/>
                </a:lnTo>
                <a:close/>
              </a:path>
            </a:pathLst>
          </a:custGeom>
          <a:solidFill>
            <a:srgbClr val="405F8F"/>
          </a:solidFill>
          <a:ln>
            <a:noFill/>
          </a:ln>
        </p:spPr>
        <p:txBody>
          <a:bodyPr anchor="ctr" bIns="360000">
            <a:scene3d>
              <a:camera prst="orthographicFront"/>
              <a:lightRig dir="t" rig="threePt"/>
            </a:scene3d>
            <a:sp3d>
              <a:contourClr>
                <a:srgbClr val="FFFFFF"/>
              </a:contourClr>
            </a:sp3d>
          </a:bodyPr>
          <a:lstStyle/>
          <a:p>
            <a:pPr algn="ctr">
              <a:defRPr/>
            </a:pPr>
            <a:endParaRPr altLang="en-US" lang="zh-CN">
              <a:solidFill>
                <a:srgbClr val="FFFFFF"/>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34" name="矩形 33"/>
          <p:cNvSpPr/>
          <p:nvPr/>
        </p:nvSpPr>
        <p:spPr>
          <a:xfrm>
            <a:off x="6385620" y="3356992"/>
            <a:ext cx="1620276" cy="365752"/>
          </a:xfrm>
          <a:prstGeom prst="rect">
            <a:avLst/>
          </a:prstGeom>
        </p:spPr>
        <p:txBody>
          <a:bodyPr bIns="45716" lIns="91431" rIns="91431" tIns="45716" wrap="square">
            <a:spAutoFit/>
          </a:bodyPr>
          <a:lstStyle/>
          <a:p>
            <a:r>
              <a:rPr altLang="en-US" b="1" lang="zh-CN">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添加标题文字</a:t>
            </a:r>
          </a:p>
        </p:txBody>
      </p:sp>
      <p:sp>
        <p:nvSpPr>
          <p:cNvPr id="35" name="矩形 47"/>
          <p:cNvSpPr>
            <a:spLocks noChangeArrowheads="1"/>
          </p:cNvSpPr>
          <p:nvPr/>
        </p:nvSpPr>
        <p:spPr bwMode="auto">
          <a:xfrm>
            <a:off x="6385619" y="3764998"/>
            <a:ext cx="3312368" cy="64616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lnSpc>
                <a:spcPct val="130000"/>
              </a:lnSpc>
              <a:buNone/>
            </a:pPr>
            <a:r>
              <a:rPr altLang="en-US" lang="zh-CN" sz="1400">
                <a:solidFill>
                  <a:schemeClr val="tx1">
                    <a:lumMod val="50000"/>
                    <a:lumOff val="50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您的内容打在这里，或者通过复制您的文本后，在此框中选择粘贴。</a:t>
            </a:r>
          </a:p>
        </p:txBody>
      </p:sp>
      <p:grpSp>
        <p:nvGrpSpPr>
          <p:cNvPr id="36" name="组合 35"/>
          <p:cNvGrpSpPr/>
          <p:nvPr/>
        </p:nvGrpSpPr>
        <p:grpSpPr>
          <a:xfrm>
            <a:off x="4873451" y="4797152"/>
            <a:ext cx="1296144" cy="1296144"/>
            <a:chOff x="4081363" y="1216786"/>
            <a:chExt cx="1296144" cy="1296144"/>
          </a:xfrm>
        </p:grpSpPr>
        <p:sp>
          <p:nvSpPr>
            <p:cNvPr id="37" name="圆角矩形 36"/>
            <p:cNvSpPr/>
            <p:nvPr/>
          </p:nvSpPr>
          <p:spPr>
            <a:xfrm>
              <a:off x="4081363" y="1216786"/>
              <a:ext cx="1296144" cy="1296144"/>
            </a:xfrm>
            <a:prstGeom prst="roundRect">
              <a:avLst/>
            </a:prstGeom>
            <a:solidFill>
              <a:srgbClr val="405F8F"/>
            </a:solidFill>
            <a:ln>
              <a:noFill/>
            </a:ln>
            <a:effectLst>
              <a:outerShdw algn="tl" blurRad="431800" dir="2700000" dist="889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38" name="圆角矩形 37"/>
            <p:cNvSpPr/>
            <p:nvPr/>
          </p:nvSpPr>
          <p:spPr>
            <a:xfrm>
              <a:off x="4196058" y="1331481"/>
              <a:ext cx="1066754" cy="1066754"/>
            </a:xfrm>
            <a:prstGeom prst="roundRect">
              <a:avLst/>
            </a:prstGeom>
            <a:blipFill>
              <a:blip r:embed="rId3"/>
              <a:stretch>
                <a:fillRect b="-151558" l="-167158" r="-198372" t="-31921"/>
              </a:stretch>
            </a:blip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grpSp>
      <p:sp>
        <p:nvSpPr>
          <p:cNvPr id="39" name="KSO_Shape"/>
          <p:cNvSpPr/>
          <p:nvPr/>
        </p:nvSpPr>
        <p:spPr bwMode="auto">
          <a:xfrm>
            <a:off x="5186549" y="5191658"/>
            <a:ext cx="669948" cy="564988"/>
          </a:xfrm>
          <a:custGeom>
            <a:gdLst>
              <a:gd fmla="*/ 332222 w 2301876" name="T0"/>
              <a:gd fmla="*/ 1410232 h 1941513" name="T1"/>
              <a:gd fmla="*/ 321717 w 2301876" name="T2"/>
              <a:gd fmla="*/ 1470415 h 1941513" name="T3"/>
              <a:gd fmla="*/ 382384 w 2301876" name="T4"/>
              <a:gd fmla="*/ 1525343 h 1941513" name="T5"/>
              <a:gd fmla="*/ 696485 w 2301876" name="T6"/>
              <a:gd fmla="*/ 1509573 h 1941513" name="T7"/>
              <a:gd fmla="*/ 723010 w 2301876" name="T8"/>
              <a:gd fmla="*/ 1444398 h 1941513" name="T9"/>
              <a:gd fmla="*/ 671273 w 2301876" name="T10"/>
              <a:gd fmla="*/ 1380797 h 1941513" name="T11"/>
              <a:gd fmla="*/ 1348867 w 2301876" name="T12"/>
              <a:gd fmla="*/ 1247408 h 1941513" name="T13"/>
              <a:gd fmla="*/ 1327043 w 2301876" name="T14"/>
              <a:gd fmla="*/ 1320445 h 1941513" name="T15"/>
              <a:gd fmla="*/ 1593934 w 2301876" name="T16"/>
              <a:gd fmla="*/ 1356438 h 1941513" name="T17"/>
              <a:gd fmla="*/ 1647838 w 2301876" name="T18"/>
              <a:gd fmla="*/ 1303105 h 1941513" name="T19"/>
              <a:gd fmla="*/ 1606030 w 2301876" name="T20"/>
              <a:gd fmla="*/ 1239789 h 1941513" name="T21"/>
              <a:gd fmla="*/ 1529191 w 2301876" name="T22"/>
              <a:gd fmla="*/ 516517 h 1941513" name="T23"/>
              <a:gd fmla="*/ 1584982 w 2301876" name="T24"/>
              <a:gd fmla="*/ 576970 h 1941513" name="T25"/>
              <a:gd fmla="*/ 1601035 w 2301876" name="T26"/>
              <a:gd fmla="*/ 667649 h 1941513" name="T27"/>
              <a:gd fmla="*/ 1640510 w 2301876" name="T28"/>
              <a:gd fmla="*/ 716799 h 1941513" name="T29"/>
              <a:gd fmla="*/ 1583140 w 2301876" name="T30"/>
              <a:gd fmla="*/ 840071 h 1941513" name="T31"/>
              <a:gd fmla="*/ 1691827 w 2301876" name="T32"/>
              <a:gd fmla="*/ 916820 h 1941513" name="T33"/>
              <a:gd fmla="*/ 1229710 w 2301876" name="T34"/>
              <a:gd fmla="*/ 1106063 h 1941513" name="T35"/>
              <a:gd fmla="*/ 1284448 w 2301876" name="T36"/>
              <a:gd fmla="*/ 909460 h 1941513" name="T37"/>
              <a:gd fmla="*/ 1396556 w 2301876" name="T38"/>
              <a:gd fmla="*/ 836654 h 1941513" name="T39"/>
              <a:gd fmla="*/ 1335239 w 2301876" name="T40"/>
              <a:gd fmla="*/ 712857 h 1941513" name="T41"/>
              <a:gd fmla="*/ 1370240 w 2301876" name="T42"/>
              <a:gd fmla="*/ 660815 h 1941513" name="T43"/>
              <a:gd fmla="*/ 1388398 w 2301876" name="T44"/>
              <a:gd fmla="*/ 571451 h 1941513" name="T45"/>
              <a:gd fmla="*/ 1446031 w 2301876" name="T46"/>
              <a:gd fmla="*/ 514152 h 1941513" name="T47"/>
              <a:gd fmla="*/ 570227 w 2301876" name="T48"/>
              <a:gd fmla="*/ 477627 h 1941513" name="T49"/>
              <a:gd fmla="*/ 641756 w 2301876" name="T50"/>
              <a:gd fmla="*/ 549062 h 1941513" name="T51"/>
              <a:gd fmla="*/ 661216 w 2301876" name="T52"/>
              <a:gd fmla="*/ 657005 h 1941513" name="T53"/>
              <a:gd fmla="*/ 633078 w 2301876" name="T54"/>
              <a:gd fmla="*/ 739471 h 1941513" name="T55"/>
              <a:gd fmla="*/ 574697 w 2301876" name="T56"/>
              <a:gd fmla="*/ 792786 h 1941513" name="T57"/>
              <a:gd fmla="*/ 708552 w 2301876" name="T58"/>
              <a:gd fmla="*/ 915697 h 1941513" name="T59"/>
              <a:gd fmla="*/ 815320 w 2301876" name="T60"/>
              <a:gd fmla="*/ 1036508 h 1941513" name="T61"/>
              <a:gd fmla="*/ 222836 w 2301876" name="T62"/>
              <a:gd fmla="*/ 1047276 h 1941513" name="T63"/>
              <a:gd fmla="*/ 324870 w 2301876" name="T64"/>
              <a:gd fmla="*/ 922526 h 1941513" name="T65"/>
              <a:gd fmla="*/ 473189 w 2301876" name="T66"/>
              <a:gd fmla="*/ 794886 h 1941513" name="T67"/>
              <a:gd fmla="*/ 413493 w 2301876" name="T68"/>
              <a:gd fmla="*/ 744461 h 1941513" name="T69"/>
              <a:gd fmla="*/ 382462 w 2301876" name="T70"/>
              <a:gd fmla="*/ 663570 h 1941513" name="T71"/>
              <a:gd fmla="*/ 397978 w 2301876" name="T72"/>
              <a:gd fmla="*/ 556154 h 1941513" name="T73"/>
              <a:gd fmla="*/ 466878 w 2301876" name="T74"/>
              <a:gd fmla="*/ 480778 h 1941513" name="T75"/>
              <a:gd fmla="*/ 140242 w 2301876" name="T76"/>
              <a:gd fmla="*/ 134558 h 1941513" name="T77"/>
              <a:gd fmla="*/ 133677 w 2301876" name="T78"/>
              <a:gd fmla="*/ 1210760 h 1941513" name="T79"/>
              <a:gd fmla="*/ 198545 w 2301876" name="T80"/>
              <a:gd fmla="*/ 1290654 h 1941513" name="T81"/>
              <a:gd fmla="*/ 905010 w 2301876" name="T82"/>
              <a:gd fmla="*/ 1223901 h 1941513" name="T83"/>
              <a:gd fmla="*/ 906061 w 2301876" name="T84"/>
              <a:gd fmla="*/ 137186 h 1941513" name="T85"/>
              <a:gd fmla="*/ 1795088 w 2301876" name="T86"/>
              <a:gd fmla="*/ 130835 h 1941513" name="T87"/>
              <a:gd fmla="*/ 1869239 w 2301876" name="T88"/>
              <a:gd fmla="*/ 166040 h 1941513" name="T89"/>
              <a:gd fmla="*/ 1904211 w 2301876" name="T90"/>
              <a:gd fmla="*/ 240391 h 1941513" name="T91"/>
              <a:gd fmla="*/ 1879757 w 2301876" name="T92"/>
              <a:gd fmla="*/ 1330166 h 1941513" name="T93"/>
              <a:gd fmla="*/ 1769057 w 2301876" name="T94"/>
              <a:gd fmla="*/ 1410033 h 1941513" name="T95"/>
              <a:gd fmla="*/ 1237904 w 2301876" name="T96"/>
              <a:gd fmla="*/ 1415550 h 1941513" name="T97"/>
              <a:gd fmla="*/ 1189785 w 2301876" name="T98"/>
              <a:gd fmla="*/ 1139429 h 1941513" name="T99"/>
              <a:gd fmla="*/ 1756435 w 2301876" name="T100"/>
              <a:gd fmla="*/ 1159921 h 1941513" name="T101"/>
              <a:gd fmla="*/ 1799821 w 2301876" name="T102"/>
              <a:gd fmla="*/ 1088198 h 1941513" name="T103"/>
              <a:gd fmla="*/ 898445 w 2301876" name="T104"/>
              <a:gd fmla="*/ 262 h 1941513" name="T105"/>
              <a:gd fmla="*/ 992990 w 2301876" name="T106"/>
              <a:gd fmla="*/ 39421 h 1941513" name="T107"/>
              <a:gd fmla="*/ 1041313 w 2301876" name="T108"/>
              <a:gd fmla="*/ 129302 h 1941513" name="T109"/>
              <a:gd fmla="*/ 1017414 w 2301876" name="T110"/>
              <a:gd fmla="*/ 1483030 h 1941513" name="T111"/>
              <a:gd fmla="*/ 887939 w 2301876" name="T112"/>
              <a:gd fmla="*/ 1588417 h 1941513" name="T113"/>
              <a:gd fmla="*/ 200909 w 2301876" name="T114"/>
              <a:gd fmla="*/ 1599454 h 1941513" name="T115"/>
              <a:gd fmla="*/ 45959 w 2301876" name="T116"/>
              <a:gd fmla="*/ 1513779 h 1941513" name="T117"/>
              <a:gd fmla="*/ 0 w 2301876" name="T118"/>
              <a:gd fmla="*/ 152429 h 1941513" name="T119"/>
              <a:gd fmla="*/ 34667 w 2301876" name="T120"/>
              <a:gd fmla="*/ 55452 h 1941513" name="T121"/>
              <a:gd fmla="*/ 121596 w 2301876" name="T122"/>
              <a:gd fmla="*/ 2891 h 1941513"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b" l="0" r="r" t="0"/>
            <a:pathLst>
              <a:path h="1941513" w="2301876">
                <a:moveTo>
                  <a:pt x="475693" y="1664563"/>
                </a:moveTo>
                <a:lnTo>
                  <a:pt x="471250" y="1664880"/>
                </a:lnTo>
                <a:lnTo>
                  <a:pt x="466490" y="1665198"/>
                </a:lnTo>
                <a:lnTo>
                  <a:pt x="462047" y="1665515"/>
                </a:lnTo>
                <a:lnTo>
                  <a:pt x="457605" y="1666468"/>
                </a:lnTo>
                <a:lnTo>
                  <a:pt x="453162" y="1667421"/>
                </a:lnTo>
                <a:lnTo>
                  <a:pt x="449354" y="1668691"/>
                </a:lnTo>
                <a:lnTo>
                  <a:pt x="440786" y="1671550"/>
                </a:lnTo>
                <a:lnTo>
                  <a:pt x="433170" y="1675679"/>
                </a:lnTo>
                <a:lnTo>
                  <a:pt x="425553" y="1680125"/>
                </a:lnTo>
                <a:lnTo>
                  <a:pt x="418572" y="1685207"/>
                </a:lnTo>
                <a:lnTo>
                  <a:pt x="412542" y="1691241"/>
                </a:lnTo>
                <a:lnTo>
                  <a:pt x="406513" y="1697276"/>
                </a:lnTo>
                <a:lnTo>
                  <a:pt x="401435" y="1704263"/>
                </a:lnTo>
                <a:lnTo>
                  <a:pt x="396993" y="1711886"/>
                </a:lnTo>
                <a:lnTo>
                  <a:pt x="392867" y="1719508"/>
                </a:lnTo>
                <a:lnTo>
                  <a:pt x="390011" y="1728083"/>
                </a:lnTo>
                <a:lnTo>
                  <a:pt x="388742" y="1732212"/>
                </a:lnTo>
                <a:lnTo>
                  <a:pt x="387790" y="1736341"/>
                </a:lnTo>
                <a:lnTo>
                  <a:pt x="386838" y="1740787"/>
                </a:lnTo>
                <a:lnTo>
                  <a:pt x="386203" y="1745552"/>
                </a:lnTo>
                <a:lnTo>
                  <a:pt x="385886" y="1749998"/>
                </a:lnTo>
                <a:lnTo>
                  <a:pt x="385886" y="1754444"/>
                </a:lnTo>
                <a:lnTo>
                  <a:pt x="385886" y="1759209"/>
                </a:lnTo>
                <a:lnTo>
                  <a:pt x="386203" y="1763655"/>
                </a:lnTo>
                <a:lnTo>
                  <a:pt x="386838" y="1768419"/>
                </a:lnTo>
                <a:lnTo>
                  <a:pt x="387790" y="1772865"/>
                </a:lnTo>
                <a:lnTo>
                  <a:pt x="388742" y="1776994"/>
                </a:lnTo>
                <a:lnTo>
                  <a:pt x="390011" y="1781441"/>
                </a:lnTo>
                <a:lnTo>
                  <a:pt x="392867" y="1789698"/>
                </a:lnTo>
                <a:lnTo>
                  <a:pt x="396993" y="1797639"/>
                </a:lnTo>
                <a:lnTo>
                  <a:pt x="401435" y="1804943"/>
                </a:lnTo>
                <a:lnTo>
                  <a:pt x="406513" y="1812248"/>
                </a:lnTo>
                <a:lnTo>
                  <a:pt x="412542" y="1818283"/>
                </a:lnTo>
                <a:lnTo>
                  <a:pt x="418572" y="1824317"/>
                </a:lnTo>
                <a:lnTo>
                  <a:pt x="425553" y="1829399"/>
                </a:lnTo>
                <a:lnTo>
                  <a:pt x="433170" y="1833845"/>
                </a:lnTo>
                <a:lnTo>
                  <a:pt x="440786" y="1837657"/>
                </a:lnTo>
                <a:lnTo>
                  <a:pt x="449354" y="1840515"/>
                </a:lnTo>
                <a:lnTo>
                  <a:pt x="453162" y="1842103"/>
                </a:lnTo>
                <a:lnTo>
                  <a:pt x="457605" y="1842738"/>
                </a:lnTo>
                <a:lnTo>
                  <a:pt x="462047" y="1843374"/>
                </a:lnTo>
                <a:lnTo>
                  <a:pt x="466490" y="1844326"/>
                </a:lnTo>
                <a:lnTo>
                  <a:pt x="471250" y="1844644"/>
                </a:lnTo>
                <a:lnTo>
                  <a:pt x="475693" y="1844644"/>
                </a:lnTo>
                <a:lnTo>
                  <a:pt x="784465" y="1844644"/>
                </a:lnTo>
                <a:lnTo>
                  <a:pt x="788908" y="1844644"/>
                </a:lnTo>
                <a:lnTo>
                  <a:pt x="793668" y="1844326"/>
                </a:lnTo>
                <a:lnTo>
                  <a:pt x="798111" y="1843374"/>
                </a:lnTo>
                <a:lnTo>
                  <a:pt x="802553" y="1842738"/>
                </a:lnTo>
                <a:lnTo>
                  <a:pt x="806996" y="1842103"/>
                </a:lnTo>
                <a:lnTo>
                  <a:pt x="811122" y="1840515"/>
                </a:lnTo>
                <a:lnTo>
                  <a:pt x="819690" y="1837657"/>
                </a:lnTo>
                <a:lnTo>
                  <a:pt x="827306" y="1833845"/>
                </a:lnTo>
                <a:lnTo>
                  <a:pt x="834605" y="1829399"/>
                </a:lnTo>
                <a:lnTo>
                  <a:pt x="841586" y="1824317"/>
                </a:lnTo>
                <a:lnTo>
                  <a:pt x="847933" y="1818283"/>
                </a:lnTo>
                <a:lnTo>
                  <a:pt x="853963" y="1812248"/>
                </a:lnTo>
                <a:lnTo>
                  <a:pt x="859040" y="1804943"/>
                </a:lnTo>
                <a:lnTo>
                  <a:pt x="863483" y="1797639"/>
                </a:lnTo>
                <a:lnTo>
                  <a:pt x="867608" y="1789698"/>
                </a:lnTo>
                <a:lnTo>
                  <a:pt x="870464" y="1781441"/>
                </a:lnTo>
                <a:lnTo>
                  <a:pt x="871734" y="1776994"/>
                </a:lnTo>
                <a:lnTo>
                  <a:pt x="872686" y="1772865"/>
                </a:lnTo>
                <a:lnTo>
                  <a:pt x="873320" y="1768419"/>
                </a:lnTo>
                <a:lnTo>
                  <a:pt x="873638" y="1763655"/>
                </a:lnTo>
                <a:lnTo>
                  <a:pt x="874272" y="1759209"/>
                </a:lnTo>
                <a:lnTo>
                  <a:pt x="874590" y="1754444"/>
                </a:lnTo>
                <a:lnTo>
                  <a:pt x="874272" y="1749998"/>
                </a:lnTo>
                <a:lnTo>
                  <a:pt x="873638" y="1745552"/>
                </a:lnTo>
                <a:lnTo>
                  <a:pt x="873320" y="1740787"/>
                </a:lnTo>
                <a:lnTo>
                  <a:pt x="872686" y="1736341"/>
                </a:lnTo>
                <a:lnTo>
                  <a:pt x="871734" y="1732212"/>
                </a:lnTo>
                <a:lnTo>
                  <a:pt x="870464" y="1728083"/>
                </a:lnTo>
                <a:lnTo>
                  <a:pt x="867608" y="1719508"/>
                </a:lnTo>
                <a:lnTo>
                  <a:pt x="863483" y="1711886"/>
                </a:lnTo>
                <a:lnTo>
                  <a:pt x="859040" y="1704263"/>
                </a:lnTo>
                <a:lnTo>
                  <a:pt x="853963" y="1697276"/>
                </a:lnTo>
                <a:lnTo>
                  <a:pt x="847933" y="1691241"/>
                </a:lnTo>
                <a:lnTo>
                  <a:pt x="841586" y="1685207"/>
                </a:lnTo>
                <a:lnTo>
                  <a:pt x="834605" y="1680125"/>
                </a:lnTo>
                <a:lnTo>
                  <a:pt x="827306" y="1675679"/>
                </a:lnTo>
                <a:lnTo>
                  <a:pt x="819690" y="1671550"/>
                </a:lnTo>
                <a:lnTo>
                  <a:pt x="811122" y="1668691"/>
                </a:lnTo>
                <a:lnTo>
                  <a:pt x="806996" y="1667421"/>
                </a:lnTo>
                <a:lnTo>
                  <a:pt x="802553" y="1666468"/>
                </a:lnTo>
                <a:lnTo>
                  <a:pt x="798111" y="1665515"/>
                </a:lnTo>
                <a:lnTo>
                  <a:pt x="793668" y="1665198"/>
                </a:lnTo>
                <a:lnTo>
                  <a:pt x="788908" y="1664880"/>
                </a:lnTo>
                <a:lnTo>
                  <a:pt x="784465" y="1664563"/>
                </a:lnTo>
                <a:lnTo>
                  <a:pt x="475693" y="1664563"/>
                </a:lnTo>
                <a:close/>
                <a:moveTo>
                  <a:pt x="1670551" y="1495108"/>
                </a:moveTo>
                <a:lnTo>
                  <a:pt x="1662926" y="1495425"/>
                </a:lnTo>
                <a:lnTo>
                  <a:pt x="1655936" y="1496695"/>
                </a:lnTo>
                <a:lnTo>
                  <a:pt x="1648946" y="1498283"/>
                </a:lnTo>
                <a:lnTo>
                  <a:pt x="1642274" y="1500823"/>
                </a:lnTo>
                <a:lnTo>
                  <a:pt x="1636237" y="1503998"/>
                </a:lnTo>
                <a:lnTo>
                  <a:pt x="1629882" y="1507490"/>
                </a:lnTo>
                <a:lnTo>
                  <a:pt x="1624481" y="1511618"/>
                </a:lnTo>
                <a:lnTo>
                  <a:pt x="1619080" y="1516380"/>
                </a:lnTo>
                <a:lnTo>
                  <a:pt x="1614631" y="1521778"/>
                </a:lnTo>
                <a:lnTo>
                  <a:pt x="1610183" y="1527175"/>
                </a:lnTo>
                <a:lnTo>
                  <a:pt x="1606688" y="1533208"/>
                </a:lnTo>
                <a:lnTo>
                  <a:pt x="1603511" y="1539240"/>
                </a:lnTo>
                <a:lnTo>
                  <a:pt x="1601605" y="1545908"/>
                </a:lnTo>
                <a:lnTo>
                  <a:pt x="1599698" y="1552893"/>
                </a:lnTo>
                <a:lnTo>
                  <a:pt x="1598427" y="1559878"/>
                </a:lnTo>
                <a:lnTo>
                  <a:pt x="1598110" y="1567498"/>
                </a:lnTo>
                <a:lnTo>
                  <a:pt x="1598427" y="1574800"/>
                </a:lnTo>
                <a:lnTo>
                  <a:pt x="1599698" y="1582103"/>
                </a:lnTo>
                <a:lnTo>
                  <a:pt x="1601605" y="1589088"/>
                </a:lnTo>
                <a:lnTo>
                  <a:pt x="1603511" y="1595755"/>
                </a:lnTo>
                <a:lnTo>
                  <a:pt x="1606688" y="1602105"/>
                </a:lnTo>
                <a:lnTo>
                  <a:pt x="1610183" y="1607820"/>
                </a:lnTo>
                <a:lnTo>
                  <a:pt x="1614631" y="1613535"/>
                </a:lnTo>
                <a:lnTo>
                  <a:pt x="1619080" y="1618615"/>
                </a:lnTo>
                <a:lnTo>
                  <a:pt x="1624481" y="1623378"/>
                </a:lnTo>
                <a:lnTo>
                  <a:pt x="1629882" y="1627505"/>
                </a:lnTo>
                <a:lnTo>
                  <a:pt x="1636237" y="1630998"/>
                </a:lnTo>
                <a:lnTo>
                  <a:pt x="1642274" y="1634173"/>
                </a:lnTo>
                <a:lnTo>
                  <a:pt x="1648946" y="1636713"/>
                </a:lnTo>
                <a:lnTo>
                  <a:pt x="1655936" y="1638300"/>
                </a:lnTo>
                <a:lnTo>
                  <a:pt x="1662926" y="1639253"/>
                </a:lnTo>
                <a:lnTo>
                  <a:pt x="1670551" y="1639570"/>
                </a:lnTo>
                <a:lnTo>
                  <a:pt x="1918697" y="1639570"/>
                </a:lnTo>
                <a:lnTo>
                  <a:pt x="1926004" y="1639253"/>
                </a:lnTo>
                <a:lnTo>
                  <a:pt x="1933630" y="1638300"/>
                </a:lnTo>
                <a:lnTo>
                  <a:pt x="1940620" y="1636713"/>
                </a:lnTo>
                <a:lnTo>
                  <a:pt x="1947292" y="1634173"/>
                </a:lnTo>
                <a:lnTo>
                  <a:pt x="1953329" y="1630998"/>
                </a:lnTo>
                <a:lnTo>
                  <a:pt x="1959366" y="1627505"/>
                </a:lnTo>
                <a:lnTo>
                  <a:pt x="1964767" y="1623378"/>
                </a:lnTo>
                <a:lnTo>
                  <a:pt x="1970168" y="1618615"/>
                </a:lnTo>
                <a:lnTo>
                  <a:pt x="1974934" y="1613535"/>
                </a:lnTo>
                <a:lnTo>
                  <a:pt x="1979065" y="1607820"/>
                </a:lnTo>
                <a:lnTo>
                  <a:pt x="1982560" y="1602105"/>
                </a:lnTo>
                <a:lnTo>
                  <a:pt x="1985419" y="1595755"/>
                </a:lnTo>
                <a:lnTo>
                  <a:pt x="1988279" y="1589088"/>
                </a:lnTo>
                <a:lnTo>
                  <a:pt x="1989868" y="1582103"/>
                </a:lnTo>
                <a:lnTo>
                  <a:pt x="1991138" y="1574800"/>
                </a:lnTo>
                <a:lnTo>
                  <a:pt x="1991456" y="1567498"/>
                </a:lnTo>
                <a:lnTo>
                  <a:pt x="1991138" y="1559878"/>
                </a:lnTo>
                <a:lnTo>
                  <a:pt x="1989868" y="1552893"/>
                </a:lnTo>
                <a:lnTo>
                  <a:pt x="1988279" y="1545908"/>
                </a:lnTo>
                <a:lnTo>
                  <a:pt x="1985419" y="1539240"/>
                </a:lnTo>
                <a:lnTo>
                  <a:pt x="1982560" y="1533208"/>
                </a:lnTo>
                <a:lnTo>
                  <a:pt x="1979065" y="1527175"/>
                </a:lnTo>
                <a:lnTo>
                  <a:pt x="1974934" y="1521778"/>
                </a:lnTo>
                <a:lnTo>
                  <a:pt x="1970168" y="1516380"/>
                </a:lnTo>
                <a:lnTo>
                  <a:pt x="1964767" y="1511618"/>
                </a:lnTo>
                <a:lnTo>
                  <a:pt x="1959366" y="1507490"/>
                </a:lnTo>
                <a:lnTo>
                  <a:pt x="1953329" y="1503998"/>
                </a:lnTo>
                <a:lnTo>
                  <a:pt x="1947292" y="1500823"/>
                </a:lnTo>
                <a:lnTo>
                  <a:pt x="1940620" y="1498283"/>
                </a:lnTo>
                <a:lnTo>
                  <a:pt x="1933630" y="1496695"/>
                </a:lnTo>
                <a:lnTo>
                  <a:pt x="1926004" y="1495425"/>
                </a:lnTo>
                <a:lnTo>
                  <a:pt x="1918697" y="1495108"/>
                </a:lnTo>
                <a:lnTo>
                  <a:pt x="1670551" y="1495108"/>
                </a:lnTo>
                <a:close/>
                <a:moveTo>
                  <a:pt x="1787673" y="611187"/>
                </a:moveTo>
                <a:lnTo>
                  <a:pt x="1794669" y="611187"/>
                </a:lnTo>
                <a:lnTo>
                  <a:pt x="1801665" y="611187"/>
                </a:lnTo>
                <a:lnTo>
                  <a:pt x="1808661" y="612140"/>
                </a:lnTo>
                <a:lnTo>
                  <a:pt x="1815338" y="613093"/>
                </a:lnTo>
                <a:lnTo>
                  <a:pt x="1822016" y="614681"/>
                </a:lnTo>
                <a:lnTo>
                  <a:pt x="1828694" y="616587"/>
                </a:lnTo>
                <a:lnTo>
                  <a:pt x="1835372" y="618810"/>
                </a:lnTo>
                <a:lnTo>
                  <a:pt x="1841732" y="621352"/>
                </a:lnTo>
                <a:lnTo>
                  <a:pt x="1847773" y="624210"/>
                </a:lnTo>
                <a:lnTo>
                  <a:pt x="1853815" y="627387"/>
                </a:lnTo>
                <a:lnTo>
                  <a:pt x="1859539" y="631198"/>
                </a:lnTo>
                <a:lnTo>
                  <a:pt x="1865581" y="635010"/>
                </a:lnTo>
                <a:lnTo>
                  <a:pt x="1870987" y="639457"/>
                </a:lnTo>
                <a:lnTo>
                  <a:pt x="1876393" y="643904"/>
                </a:lnTo>
                <a:lnTo>
                  <a:pt x="1881480" y="648986"/>
                </a:lnTo>
                <a:lnTo>
                  <a:pt x="1886568" y="654068"/>
                </a:lnTo>
                <a:lnTo>
                  <a:pt x="1891338" y="659151"/>
                </a:lnTo>
                <a:lnTo>
                  <a:pt x="1895790" y="665186"/>
                </a:lnTo>
                <a:lnTo>
                  <a:pt x="1900242" y="670903"/>
                </a:lnTo>
                <a:lnTo>
                  <a:pt x="1904376" y="677256"/>
                </a:lnTo>
                <a:lnTo>
                  <a:pt x="1908192" y="683609"/>
                </a:lnTo>
                <a:lnTo>
                  <a:pt x="1911690" y="690597"/>
                </a:lnTo>
                <a:lnTo>
                  <a:pt x="1915188" y="697267"/>
                </a:lnTo>
                <a:lnTo>
                  <a:pt x="1918049" y="704255"/>
                </a:lnTo>
                <a:lnTo>
                  <a:pt x="1920593" y="711561"/>
                </a:lnTo>
                <a:lnTo>
                  <a:pt x="1923137" y="718867"/>
                </a:lnTo>
                <a:lnTo>
                  <a:pt x="1925363" y="726808"/>
                </a:lnTo>
                <a:lnTo>
                  <a:pt x="1927271" y="734431"/>
                </a:lnTo>
                <a:lnTo>
                  <a:pt x="1928861" y="742690"/>
                </a:lnTo>
                <a:lnTo>
                  <a:pt x="1929815" y="750631"/>
                </a:lnTo>
                <a:lnTo>
                  <a:pt x="1930451" y="758889"/>
                </a:lnTo>
                <a:lnTo>
                  <a:pt x="1931405" y="767466"/>
                </a:lnTo>
                <a:lnTo>
                  <a:pt x="1931405" y="775724"/>
                </a:lnTo>
                <a:lnTo>
                  <a:pt x="1931723" y="784301"/>
                </a:lnTo>
                <a:lnTo>
                  <a:pt x="1932359" y="791924"/>
                </a:lnTo>
                <a:lnTo>
                  <a:pt x="1933313" y="799865"/>
                </a:lnTo>
                <a:lnTo>
                  <a:pt x="1934585" y="806853"/>
                </a:lnTo>
                <a:lnTo>
                  <a:pt x="1936175" y="813206"/>
                </a:lnTo>
                <a:lnTo>
                  <a:pt x="1938401" y="819241"/>
                </a:lnTo>
                <a:lnTo>
                  <a:pt x="1940627" y="824958"/>
                </a:lnTo>
                <a:lnTo>
                  <a:pt x="1943171" y="830041"/>
                </a:lnTo>
                <a:lnTo>
                  <a:pt x="1945715" y="834805"/>
                </a:lnTo>
                <a:lnTo>
                  <a:pt x="1948576" y="839252"/>
                </a:lnTo>
                <a:lnTo>
                  <a:pt x="1951756" y="843381"/>
                </a:lnTo>
                <a:lnTo>
                  <a:pt x="1954936" y="846875"/>
                </a:lnTo>
                <a:lnTo>
                  <a:pt x="1958116" y="850687"/>
                </a:lnTo>
                <a:lnTo>
                  <a:pt x="1961614" y="853546"/>
                </a:lnTo>
                <a:lnTo>
                  <a:pt x="1965430" y="856087"/>
                </a:lnTo>
                <a:lnTo>
                  <a:pt x="1968610" y="858946"/>
                </a:lnTo>
                <a:lnTo>
                  <a:pt x="1975606" y="862757"/>
                </a:lnTo>
                <a:lnTo>
                  <a:pt x="1982284" y="866251"/>
                </a:lnTo>
                <a:lnTo>
                  <a:pt x="1988643" y="868475"/>
                </a:lnTo>
                <a:lnTo>
                  <a:pt x="1994049" y="869745"/>
                </a:lnTo>
                <a:lnTo>
                  <a:pt x="1998819" y="871016"/>
                </a:lnTo>
                <a:lnTo>
                  <a:pt x="2002635" y="871334"/>
                </a:lnTo>
                <a:lnTo>
                  <a:pt x="2005815" y="871651"/>
                </a:lnTo>
                <a:lnTo>
                  <a:pt x="2005815" y="932320"/>
                </a:lnTo>
                <a:lnTo>
                  <a:pt x="1841096" y="932320"/>
                </a:lnTo>
                <a:lnTo>
                  <a:pt x="1841096" y="997119"/>
                </a:lnTo>
                <a:lnTo>
                  <a:pt x="1853815" y="999025"/>
                </a:lnTo>
                <a:lnTo>
                  <a:pt x="1865899" y="1001566"/>
                </a:lnTo>
                <a:lnTo>
                  <a:pt x="1877983" y="1004107"/>
                </a:lnTo>
                <a:lnTo>
                  <a:pt x="1890066" y="1007601"/>
                </a:lnTo>
                <a:lnTo>
                  <a:pt x="1901514" y="1011095"/>
                </a:lnTo>
                <a:lnTo>
                  <a:pt x="1912962" y="1015224"/>
                </a:lnTo>
                <a:lnTo>
                  <a:pt x="1923773" y="1019354"/>
                </a:lnTo>
                <a:lnTo>
                  <a:pt x="1934903" y="1024118"/>
                </a:lnTo>
                <a:lnTo>
                  <a:pt x="1945715" y="1029200"/>
                </a:lnTo>
                <a:lnTo>
                  <a:pt x="1956208" y="1034918"/>
                </a:lnTo>
                <a:lnTo>
                  <a:pt x="1966384" y="1040635"/>
                </a:lnTo>
                <a:lnTo>
                  <a:pt x="1976242" y="1046988"/>
                </a:lnTo>
                <a:lnTo>
                  <a:pt x="1986099" y="1053659"/>
                </a:lnTo>
                <a:lnTo>
                  <a:pt x="1995321" y="1060329"/>
                </a:lnTo>
                <a:lnTo>
                  <a:pt x="2003907" y="1067635"/>
                </a:lnTo>
                <a:lnTo>
                  <a:pt x="2012811" y="1074940"/>
                </a:lnTo>
                <a:lnTo>
                  <a:pt x="2021396" y="1082881"/>
                </a:lnTo>
                <a:lnTo>
                  <a:pt x="2029028" y="1090822"/>
                </a:lnTo>
                <a:lnTo>
                  <a:pt x="2036978" y="1099081"/>
                </a:lnTo>
                <a:lnTo>
                  <a:pt x="2044292" y="1107975"/>
                </a:lnTo>
                <a:lnTo>
                  <a:pt x="2051288" y="1116551"/>
                </a:lnTo>
                <a:lnTo>
                  <a:pt x="2057965" y="1125445"/>
                </a:lnTo>
                <a:lnTo>
                  <a:pt x="2064325" y="1135292"/>
                </a:lnTo>
                <a:lnTo>
                  <a:pt x="2069731" y="1144821"/>
                </a:lnTo>
                <a:lnTo>
                  <a:pt x="2075455" y="1154350"/>
                </a:lnTo>
                <a:lnTo>
                  <a:pt x="2080225" y="1164515"/>
                </a:lnTo>
                <a:lnTo>
                  <a:pt x="2084995" y="1174679"/>
                </a:lnTo>
                <a:lnTo>
                  <a:pt x="2089128" y="1185161"/>
                </a:lnTo>
                <a:lnTo>
                  <a:pt x="2092626" y="1195643"/>
                </a:lnTo>
                <a:lnTo>
                  <a:pt x="2095488" y="1206761"/>
                </a:lnTo>
                <a:lnTo>
                  <a:pt x="2098668" y="1217560"/>
                </a:lnTo>
                <a:lnTo>
                  <a:pt x="2100894" y="1228995"/>
                </a:lnTo>
                <a:lnTo>
                  <a:pt x="2103438" y="1336675"/>
                </a:lnTo>
                <a:lnTo>
                  <a:pt x="1485900" y="1336675"/>
                </a:lnTo>
                <a:lnTo>
                  <a:pt x="1488444" y="1228995"/>
                </a:lnTo>
                <a:lnTo>
                  <a:pt x="1490670" y="1217560"/>
                </a:lnTo>
                <a:lnTo>
                  <a:pt x="1493214" y="1206761"/>
                </a:lnTo>
                <a:lnTo>
                  <a:pt x="1496712" y="1195643"/>
                </a:lnTo>
                <a:lnTo>
                  <a:pt x="1500210" y="1185161"/>
                </a:lnTo>
                <a:lnTo>
                  <a:pt x="1504343" y="1174679"/>
                </a:lnTo>
                <a:lnTo>
                  <a:pt x="1508795" y="1164515"/>
                </a:lnTo>
                <a:lnTo>
                  <a:pt x="1513565" y="1154350"/>
                </a:lnTo>
                <a:lnTo>
                  <a:pt x="1519289" y="1144821"/>
                </a:lnTo>
                <a:lnTo>
                  <a:pt x="1525013" y="1135292"/>
                </a:lnTo>
                <a:lnTo>
                  <a:pt x="1531055" y="1125763"/>
                </a:lnTo>
                <a:lnTo>
                  <a:pt x="1537732" y="1116551"/>
                </a:lnTo>
                <a:lnTo>
                  <a:pt x="1544728" y="1107975"/>
                </a:lnTo>
                <a:lnTo>
                  <a:pt x="1552042" y="1099081"/>
                </a:lnTo>
                <a:lnTo>
                  <a:pt x="1559674" y="1090822"/>
                </a:lnTo>
                <a:lnTo>
                  <a:pt x="1567942" y="1082881"/>
                </a:lnTo>
                <a:lnTo>
                  <a:pt x="1576209" y="1074940"/>
                </a:lnTo>
                <a:lnTo>
                  <a:pt x="1584795" y="1067635"/>
                </a:lnTo>
                <a:lnTo>
                  <a:pt x="1593699" y="1060329"/>
                </a:lnTo>
                <a:lnTo>
                  <a:pt x="1603239" y="1053659"/>
                </a:lnTo>
                <a:lnTo>
                  <a:pt x="1613096" y="1046988"/>
                </a:lnTo>
                <a:lnTo>
                  <a:pt x="1622954" y="1040635"/>
                </a:lnTo>
                <a:lnTo>
                  <a:pt x="1632812" y="1034918"/>
                </a:lnTo>
                <a:lnTo>
                  <a:pt x="1643305" y="1029200"/>
                </a:lnTo>
                <a:lnTo>
                  <a:pt x="1654117" y="1024118"/>
                </a:lnTo>
                <a:lnTo>
                  <a:pt x="1664929" y="1019671"/>
                </a:lnTo>
                <a:lnTo>
                  <a:pt x="1676058" y="1015224"/>
                </a:lnTo>
                <a:lnTo>
                  <a:pt x="1687506" y="1011095"/>
                </a:lnTo>
                <a:lnTo>
                  <a:pt x="1699272" y="1007601"/>
                </a:lnTo>
                <a:lnTo>
                  <a:pt x="1711355" y="1004107"/>
                </a:lnTo>
                <a:lnTo>
                  <a:pt x="1723439" y="1001566"/>
                </a:lnTo>
                <a:lnTo>
                  <a:pt x="1735523" y="999025"/>
                </a:lnTo>
                <a:lnTo>
                  <a:pt x="1747924" y="997119"/>
                </a:lnTo>
                <a:lnTo>
                  <a:pt x="1747924" y="932320"/>
                </a:lnTo>
                <a:lnTo>
                  <a:pt x="1583205" y="932320"/>
                </a:lnTo>
                <a:lnTo>
                  <a:pt x="1583205" y="871651"/>
                </a:lnTo>
                <a:lnTo>
                  <a:pt x="1586385" y="871334"/>
                </a:lnTo>
                <a:lnTo>
                  <a:pt x="1590201" y="870698"/>
                </a:lnTo>
                <a:lnTo>
                  <a:pt x="1594971" y="869110"/>
                </a:lnTo>
                <a:lnTo>
                  <a:pt x="1600377" y="867204"/>
                </a:lnTo>
                <a:lnTo>
                  <a:pt x="1606736" y="864663"/>
                </a:lnTo>
                <a:lnTo>
                  <a:pt x="1613414" y="861487"/>
                </a:lnTo>
                <a:lnTo>
                  <a:pt x="1620410" y="857358"/>
                </a:lnTo>
                <a:lnTo>
                  <a:pt x="1624226" y="854816"/>
                </a:lnTo>
                <a:lnTo>
                  <a:pt x="1627406" y="851958"/>
                </a:lnTo>
                <a:lnTo>
                  <a:pt x="1630586" y="848464"/>
                </a:lnTo>
                <a:lnTo>
                  <a:pt x="1634084" y="845287"/>
                </a:lnTo>
                <a:lnTo>
                  <a:pt x="1637264" y="841476"/>
                </a:lnTo>
                <a:lnTo>
                  <a:pt x="1640444" y="837346"/>
                </a:lnTo>
                <a:lnTo>
                  <a:pt x="1643305" y="832899"/>
                </a:lnTo>
                <a:lnTo>
                  <a:pt x="1646167" y="828135"/>
                </a:lnTo>
                <a:lnTo>
                  <a:pt x="1648393" y="823052"/>
                </a:lnTo>
                <a:lnTo>
                  <a:pt x="1650619" y="817653"/>
                </a:lnTo>
                <a:lnTo>
                  <a:pt x="1652845" y="811617"/>
                </a:lnTo>
                <a:lnTo>
                  <a:pt x="1654435" y="805265"/>
                </a:lnTo>
                <a:lnTo>
                  <a:pt x="1655707" y="798594"/>
                </a:lnTo>
                <a:lnTo>
                  <a:pt x="1656979" y="791289"/>
                </a:lnTo>
                <a:lnTo>
                  <a:pt x="1657297" y="783983"/>
                </a:lnTo>
                <a:lnTo>
                  <a:pt x="1657615" y="775724"/>
                </a:lnTo>
                <a:lnTo>
                  <a:pt x="1657933" y="767466"/>
                </a:lnTo>
                <a:lnTo>
                  <a:pt x="1658569" y="758889"/>
                </a:lnTo>
                <a:lnTo>
                  <a:pt x="1659205" y="750631"/>
                </a:lnTo>
                <a:lnTo>
                  <a:pt x="1660477" y="742690"/>
                </a:lnTo>
                <a:lnTo>
                  <a:pt x="1662067" y="734431"/>
                </a:lnTo>
                <a:lnTo>
                  <a:pt x="1663975" y="726808"/>
                </a:lnTo>
                <a:lnTo>
                  <a:pt x="1666201" y="718867"/>
                </a:lnTo>
                <a:lnTo>
                  <a:pt x="1668427" y="711561"/>
                </a:lnTo>
                <a:lnTo>
                  <a:pt x="1671289" y="704255"/>
                </a:lnTo>
                <a:lnTo>
                  <a:pt x="1674151" y="697267"/>
                </a:lnTo>
                <a:lnTo>
                  <a:pt x="1677648" y="690597"/>
                </a:lnTo>
                <a:lnTo>
                  <a:pt x="1680828" y="683609"/>
                </a:lnTo>
                <a:lnTo>
                  <a:pt x="1684962" y="677256"/>
                </a:lnTo>
                <a:lnTo>
                  <a:pt x="1689096" y="670903"/>
                </a:lnTo>
                <a:lnTo>
                  <a:pt x="1693230" y="665186"/>
                </a:lnTo>
                <a:lnTo>
                  <a:pt x="1698000" y="659151"/>
                </a:lnTo>
                <a:lnTo>
                  <a:pt x="1702770" y="654068"/>
                </a:lnTo>
                <a:lnTo>
                  <a:pt x="1707540" y="648986"/>
                </a:lnTo>
                <a:lnTo>
                  <a:pt x="1712627" y="643904"/>
                </a:lnTo>
                <a:lnTo>
                  <a:pt x="1718351" y="639457"/>
                </a:lnTo>
                <a:lnTo>
                  <a:pt x="1723757" y="635010"/>
                </a:lnTo>
                <a:lnTo>
                  <a:pt x="1729163" y="631198"/>
                </a:lnTo>
                <a:lnTo>
                  <a:pt x="1735205" y="627387"/>
                </a:lnTo>
                <a:lnTo>
                  <a:pt x="1741565" y="624210"/>
                </a:lnTo>
                <a:lnTo>
                  <a:pt x="1747288" y="621352"/>
                </a:lnTo>
                <a:lnTo>
                  <a:pt x="1753966" y="618810"/>
                </a:lnTo>
                <a:lnTo>
                  <a:pt x="1760326" y="616587"/>
                </a:lnTo>
                <a:lnTo>
                  <a:pt x="1767004" y="614681"/>
                </a:lnTo>
                <a:lnTo>
                  <a:pt x="1773682" y="613093"/>
                </a:lnTo>
                <a:lnTo>
                  <a:pt x="1780677" y="612140"/>
                </a:lnTo>
                <a:lnTo>
                  <a:pt x="1787673" y="611187"/>
                </a:lnTo>
                <a:close/>
                <a:moveTo>
                  <a:pt x="630238" y="565150"/>
                </a:moveTo>
                <a:lnTo>
                  <a:pt x="639136" y="565468"/>
                </a:lnTo>
                <a:lnTo>
                  <a:pt x="647397" y="566420"/>
                </a:lnTo>
                <a:lnTo>
                  <a:pt x="655977" y="567372"/>
                </a:lnTo>
                <a:lnTo>
                  <a:pt x="664557" y="569276"/>
                </a:lnTo>
                <a:lnTo>
                  <a:pt x="672501" y="571498"/>
                </a:lnTo>
                <a:lnTo>
                  <a:pt x="680762" y="574354"/>
                </a:lnTo>
                <a:lnTo>
                  <a:pt x="689024" y="577211"/>
                </a:lnTo>
                <a:lnTo>
                  <a:pt x="696333" y="581020"/>
                </a:lnTo>
                <a:lnTo>
                  <a:pt x="703959" y="585463"/>
                </a:lnTo>
                <a:lnTo>
                  <a:pt x="711268" y="589907"/>
                </a:lnTo>
                <a:lnTo>
                  <a:pt x="718258" y="594667"/>
                </a:lnTo>
                <a:lnTo>
                  <a:pt x="725249" y="600063"/>
                </a:lnTo>
                <a:lnTo>
                  <a:pt x="731922" y="605776"/>
                </a:lnTo>
                <a:lnTo>
                  <a:pt x="738278" y="611489"/>
                </a:lnTo>
                <a:lnTo>
                  <a:pt x="744633" y="618154"/>
                </a:lnTo>
                <a:lnTo>
                  <a:pt x="750353" y="624820"/>
                </a:lnTo>
                <a:lnTo>
                  <a:pt x="756072" y="632437"/>
                </a:lnTo>
                <a:lnTo>
                  <a:pt x="761474" y="639737"/>
                </a:lnTo>
                <a:lnTo>
                  <a:pt x="766241" y="647354"/>
                </a:lnTo>
                <a:lnTo>
                  <a:pt x="771007" y="655289"/>
                </a:lnTo>
                <a:lnTo>
                  <a:pt x="775456" y="663541"/>
                </a:lnTo>
                <a:lnTo>
                  <a:pt x="779587" y="672111"/>
                </a:lnTo>
                <a:lnTo>
                  <a:pt x="783400" y="680998"/>
                </a:lnTo>
                <a:lnTo>
                  <a:pt x="786895" y="690202"/>
                </a:lnTo>
                <a:lnTo>
                  <a:pt x="790073" y="699406"/>
                </a:lnTo>
                <a:lnTo>
                  <a:pt x="792615" y="708611"/>
                </a:lnTo>
                <a:lnTo>
                  <a:pt x="794839" y="718450"/>
                </a:lnTo>
                <a:lnTo>
                  <a:pt x="796746" y="728606"/>
                </a:lnTo>
                <a:lnTo>
                  <a:pt x="798017" y="738445"/>
                </a:lnTo>
                <a:lnTo>
                  <a:pt x="799288" y="748919"/>
                </a:lnTo>
                <a:lnTo>
                  <a:pt x="799923" y="759076"/>
                </a:lnTo>
                <a:lnTo>
                  <a:pt x="800241" y="769550"/>
                </a:lnTo>
                <a:lnTo>
                  <a:pt x="799923" y="777802"/>
                </a:lnTo>
                <a:lnTo>
                  <a:pt x="799606" y="786054"/>
                </a:lnTo>
                <a:lnTo>
                  <a:pt x="798970" y="793989"/>
                </a:lnTo>
                <a:lnTo>
                  <a:pt x="798017" y="801923"/>
                </a:lnTo>
                <a:lnTo>
                  <a:pt x="797064" y="809541"/>
                </a:lnTo>
                <a:lnTo>
                  <a:pt x="795475" y="817476"/>
                </a:lnTo>
                <a:lnTo>
                  <a:pt x="793568" y="825093"/>
                </a:lnTo>
                <a:lnTo>
                  <a:pt x="791979" y="832710"/>
                </a:lnTo>
                <a:lnTo>
                  <a:pt x="789755" y="840328"/>
                </a:lnTo>
                <a:lnTo>
                  <a:pt x="787531" y="847310"/>
                </a:lnTo>
                <a:lnTo>
                  <a:pt x="784671" y="854293"/>
                </a:lnTo>
                <a:lnTo>
                  <a:pt x="781811" y="861276"/>
                </a:lnTo>
                <a:lnTo>
                  <a:pt x="778951" y="868258"/>
                </a:lnTo>
                <a:lnTo>
                  <a:pt x="775456" y="874923"/>
                </a:lnTo>
                <a:lnTo>
                  <a:pt x="772278" y="880954"/>
                </a:lnTo>
                <a:lnTo>
                  <a:pt x="768465" y="887619"/>
                </a:lnTo>
                <a:lnTo>
                  <a:pt x="764970" y="893649"/>
                </a:lnTo>
                <a:lnTo>
                  <a:pt x="760839" y="899680"/>
                </a:lnTo>
                <a:lnTo>
                  <a:pt x="756708" y="905393"/>
                </a:lnTo>
                <a:lnTo>
                  <a:pt x="752259" y="911106"/>
                </a:lnTo>
                <a:lnTo>
                  <a:pt x="747810" y="916501"/>
                </a:lnTo>
                <a:lnTo>
                  <a:pt x="743044" y="921580"/>
                </a:lnTo>
                <a:lnTo>
                  <a:pt x="738278" y="926341"/>
                </a:lnTo>
                <a:lnTo>
                  <a:pt x="733193" y="931101"/>
                </a:lnTo>
                <a:lnTo>
                  <a:pt x="728109" y="936180"/>
                </a:lnTo>
                <a:lnTo>
                  <a:pt x="722707" y="939988"/>
                </a:lnTo>
                <a:lnTo>
                  <a:pt x="717305" y="944114"/>
                </a:lnTo>
                <a:lnTo>
                  <a:pt x="711903" y="948241"/>
                </a:lnTo>
                <a:lnTo>
                  <a:pt x="706183" y="951414"/>
                </a:lnTo>
                <a:lnTo>
                  <a:pt x="700464" y="954906"/>
                </a:lnTo>
                <a:lnTo>
                  <a:pt x="694426" y="958080"/>
                </a:lnTo>
                <a:lnTo>
                  <a:pt x="688071" y="960619"/>
                </a:lnTo>
                <a:lnTo>
                  <a:pt x="688071" y="1044727"/>
                </a:lnTo>
                <a:lnTo>
                  <a:pt x="703641" y="1047266"/>
                </a:lnTo>
                <a:lnTo>
                  <a:pt x="718894" y="1050440"/>
                </a:lnTo>
                <a:lnTo>
                  <a:pt x="733829" y="1053614"/>
                </a:lnTo>
                <a:lnTo>
                  <a:pt x="748764" y="1057740"/>
                </a:lnTo>
                <a:lnTo>
                  <a:pt x="763063" y="1062184"/>
                </a:lnTo>
                <a:lnTo>
                  <a:pt x="777045" y="1066945"/>
                </a:lnTo>
                <a:lnTo>
                  <a:pt x="791026" y="1072340"/>
                </a:lnTo>
                <a:lnTo>
                  <a:pt x="804690" y="1078371"/>
                </a:lnTo>
                <a:lnTo>
                  <a:pt x="818036" y="1085036"/>
                </a:lnTo>
                <a:lnTo>
                  <a:pt x="831064" y="1091701"/>
                </a:lnTo>
                <a:lnTo>
                  <a:pt x="843775" y="1099001"/>
                </a:lnTo>
                <a:lnTo>
                  <a:pt x="856167" y="1106618"/>
                </a:lnTo>
                <a:lnTo>
                  <a:pt x="867925" y="1114871"/>
                </a:lnTo>
                <a:lnTo>
                  <a:pt x="879682" y="1123440"/>
                </a:lnTo>
                <a:lnTo>
                  <a:pt x="890804" y="1132010"/>
                </a:lnTo>
                <a:lnTo>
                  <a:pt x="901925" y="1141214"/>
                </a:lnTo>
                <a:lnTo>
                  <a:pt x="912094" y="1151370"/>
                </a:lnTo>
                <a:lnTo>
                  <a:pt x="921944" y="1161210"/>
                </a:lnTo>
                <a:lnTo>
                  <a:pt x="931795" y="1171683"/>
                </a:lnTo>
                <a:lnTo>
                  <a:pt x="940692" y="1182157"/>
                </a:lnTo>
                <a:lnTo>
                  <a:pt x="949272" y="1193266"/>
                </a:lnTo>
                <a:lnTo>
                  <a:pt x="957534" y="1204692"/>
                </a:lnTo>
                <a:lnTo>
                  <a:pt x="965160" y="1216118"/>
                </a:lnTo>
                <a:lnTo>
                  <a:pt x="972151" y="1227862"/>
                </a:lnTo>
                <a:lnTo>
                  <a:pt x="979142" y="1240557"/>
                </a:lnTo>
                <a:lnTo>
                  <a:pt x="985179" y="1252618"/>
                </a:lnTo>
                <a:lnTo>
                  <a:pt x="991217" y="1265631"/>
                </a:lnTo>
                <a:lnTo>
                  <a:pt x="995983" y="1278327"/>
                </a:lnTo>
                <a:lnTo>
                  <a:pt x="1000749" y="1291657"/>
                </a:lnTo>
                <a:lnTo>
                  <a:pt x="1004880" y="1304988"/>
                </a:lnTo>
                <a:lnTo>
                  <a:pt x="1008058" y="1318635"/>
                </a:lnTo>
                <a:lnTo>
                  <a:pt x="1010600" y="1332600"/>
                </a:lnTo>
                <a:lnTo>
                  <a:pt x="1014413" y="1484313"/>
                </a:lnTo>
                <a:lnTo>
                  <a:pt x="246063" y="1484313"/>
                </a:lnTo>
                <a:lnTo>
                  <a:pt x="249876" y="1332600"/>
                </a:lnTo>
                <a:lnTo>
                  <a:pt x="252419" y="1318635"/>
                </a:lnTo>
                <a:lnTo>
                  <a:pt x="255596" y="1304988"/>
                </a:lnTo>
                <a:lnTo>
                  <a:pt x="259727" y="1291657"/>
                </a:lnTo>
                <a:lnTo>
                  <a:pt x="264176" y="1278327"/>
                </a:lnTo>
                <a:lnTo>
                  <a:pt x="269260" y="1265631"/>
                </a:lnTo>
                <a:lnTo>
                  <a:pt x="275297" y="1252618"/>
                </a:lnTo>
                <a:lnTo>
                  <a:pt x="281017" y="1240557"/>
                </a:lnTo>
                <a:lnTo>
                  <a:pt x="288008" y="1227862"/>
                </a:lnTo>
                <a:lnTo>
                  <a:pt x="294999" y="1216118"/>
                </a:lnTo>
                <a:lnTo>
                  <a:pt x="302943" y="1204692"/>
                </a:lnTo>
                <a:lnTo>
                  <a:pt x="310887" y="1193266"/>
                </a:lnTo>
                <a:lnTo>
                  <a:pt x="319784" y="1182157"/>
                </a:lnTo>
                <a:lnTo>
                  <a:pt x="328682" y="1171683"/>
                </a:lnTo>
                <a:lnTo>
                  <a:pt x="338214" y="1161210"/>
                </a:lnTo>
                <a:lnTo>
                  <a:pt x="348383" y="1151370"/>
                </a:lnTo>
                <a:lnTo>
                  <a:pt x="358869" y="1141214"/>
                </a:lnTo>
                <a:lnTo>
                  <a:pt x="369673" y="1132010"/>
                </a:lnTo>
                <a:lnTo>
                  <a:pt x="380795" y="1123440"/>
                </a:lnTo>
                <a:lnTo>
                  <a:pt x="392552" y="1114871"/>
                </a:lnTo>
                <a:lnTo>
                  <a:pt x="404309" y="1106618"/>
                </a:lnTo>
                <a:lnTo>
                  <a:pt x="417020" y="1099001"/>
                </a:lnTo>
                <a:lnTo>
                  <a:pt x="429412" y="1091701"/>
                </a:lnTo>
                <a:lnTo>
                  <a:pt x="442441" y="1085036"/>
                </a:lnTo>
                <a:lnTo>
                  <a:pt x="455787" y="1078371"/>
                </a:lnTo>
                <a:lnTo>
                  <a:pt x="469450" y="1072340"/>
                </a:lnTo>
                <a:lnTo>
                  <a:pt x="483432" y="1066945"/>
                </a:lnTo>
                <a:lnTo>
                  <a:pt x="497413" y="1062184"/>
                </a:lnTo>
                <a:lnTo>
                  <a:pt x="511713" y="1057740"/>
                </a:lnTo>
                <a:lnTo>
                  <a:pt x="526648" y="1053614"/>
                </a:lnTo>
                <a:lnTo>
                  <a:pt x="541582" y="1050440"/>
                </a:lnTo>
                <a:lnTo>
                  <a:pt x="556835" y="1047266"/>
                </a:lnTo>
                <a:lnTo>
                  <a:pt x="571770" y="1044727"/>
                </a:lnTo>
                <a:lnTo>
                  <a:pt x="571770" y="960619"/>
                </a:lnTo>
                <a:lnTo>
                  <a:pt x="566050" y="958080"/>
                </a:lnTo>
                <a:lnTo>
                  <a:pt x="560013" y="954906"/>
                </a:lnTo>
                <a:lnTo>
                  <a:pt x="554293" y="951414"/>
                </a:lnTo>
                <a:lnTo>
                  <a:pt x="548573" y="948241"/>
                </a:lnTo>
                <a:lnTo>
                  <a:pt x="543171" y="944114"/>
                </a:lnTo>
                <a:lnTo>
                  <a:pt x="537452" y="939988"/>
                </a:lnTo>
                <a:lnTo>
                  <a:pt x="532367" y="935545"/>
                </a:lnTo>
                <a:lnTo>
                  <a:pt x="527283" y="931101"/>
                </a:lnTo>
                <a:lnTo>
                  <a:pt x="522199" y="926341"/>
                </a:lnTo>
                <a:lnTo>
                  <a:pt x="517433" y="921580"/>
                </a:lnTo>
                <a:lnTo>
                  <a:pt x="512348" y="916501"/>
                </a:lnTo>
                <a:lnTo>
                  <a:pt x="507900" y="911106"/>
                </a:lnTo>
                <a:lnTo>
                  <a:pt x="503769" y="905393"/>
                </a:lnTo>
                <a:lnTo>
                  <a:pt x="499638" y="899680"/>
                </a:lnTo>
                <a:lnTo>
                  <a:pt x="495507" y="893649"/>
                </a:lnTo>
                <a:lnTo>
                  <a:pt x="491694" y="887302"/>
                </a:lnTo>
                <a:lnTo>
                  <a:pt x="488198" y="880954"/>
                </a:lnTo>
                <a:lnTo>
                  <a:pt x="484385" y="874923"/>
                </a:lnTo>
                <a:lnTo>
                  <a:pt x="481525" y="868258"/>
                </a:lnTo>
                <a:lnTo>
                  <a:pt x="478665" y="861276"/>
                </a:lnTo>
                <a:lnTo>
                  <a:pt x="475488" y="854293"/>
                </a:lnTo>
                <a:lnTo>
                  <a:pt x="472946" y="847310"/>
                </a:lnTo>
                <a:lnTo>
                  <a:pt x="470404" y="839693"/>
                </a:lnTo>
                <a:lnTo>
                  <a:pt x="468497" y="832393"/>
                </a:lnTo>
                <a:lnTo>
                  <a:pt x="466273" y="825093"/>
                </a:lnTo>
                <a:lnTo>
                  <a:pt x="465002" y="817476"/>
                </a:lnTo>
                <a:lnTo>
                  <a:pt x="463413" y="809541"/>
                </a:lnTo>
                <a:lnTo>
                  <a:pt x="462142" y="801923"/>
                </a:lnTo>
                <a:lnTo>
                  <a:pt x="461189" y="793989"/>
                </a:lnTo>
                <a:lnTo>
                  <a:pt x="460871" y="786054"/>
                </a:lnTo>
                <a:lnTo>
                  <a:pt x="460235" y="777802"/>
                </a:lnTo>
                <a:lnTo>
                  <a:pt x="460235" y="769550"/>
                </a:lnTo>
                <a:lnTo>
                  <a:pt x="460553" y="759076"/>
                </a:lnTo>
                <a:lnTo>
                  <a:pt x="460871" y="748919"/>
                </a:lnTo>
                <a:lnTo>
                  <a:pt x="461824" y="738445"/>
                </a:lnTo>
                <a:lnTo>
                  <a:pt x="463413" y="728606"/>
                </a:lnTo>
                <a:lnTo>
                  <a:pt x="465637" y="718450"/>
                </a:lnTo>
                <a:lnTo>
                  <a:pt x="467862" y="708611"/>
                </a:lnTo>
                <a:lnTo>
                  <a:pt x="470404" y="699406"/>
                </a:lnTo>
                <a:lnTo>
                  <a:pt x="473264" y="690202"/>
                </a:lnTo>
                <a:lnTo>
                  <a:pt x="477077" y="680998"/>
                </a:lnTo>
                <a:lnTo>
                  <a:pt x="480890" y="672111"/>
                </a:lnTo>
                <a:lnTo>
                  <a:pt x="484703" y="663541"/>
                </a:lnTo>
                <a:lnTo>
                  <a:pt x="489152" y="655289"/>
                </a:lnTo>
                <a:lnTo>
                  <a:pt x="493918" y="647354"/>
                </a:lnTo>
                <a:lnTo>
                  <a:pt x="498685" y="639737"/>
                </a:lnTo>
                <a:lnTo>
                  <a:pt x="504404" y="632437"/>
                </a:lnTo>
                <a:lnTo>
                  <a:pt x="509806" y="624820"/>
                </a:lnTo>
                <a:lnTo>
                  <a:pt x="515844" y="618154"/>
                </a:lnTo>
                <a:lnTo>
                  <a:pt x="522199" y="611489"/>
                </a:lnTo>
                <a:lnTo>
                  <a:pt x="528236" y="605776"/>
                </a:lnTo>
                <a:lnTo>
                  <a:pt x="534909" y="600063"/>
                </a:lnTo>
                <a:lnTo>
                  <a:pt x="541900" y="594667"/>
                </a:lnTo>
                <a:lnTo>
                  <a:pt x="548891" y="589907"/>
                </a:lnTo>
                <a:lnTo>
                  <a:pt x="556517" y="585463"/>
                </a:lnTo>
                <a:lnTo>
                  <a:pt x="564144" y="581020"/>
                </a:lnTo>
                <a:lnTo>
                  <a:pt x="571770" y="577211"/>
                </a:lnTo>
                <a:lnTo>
                  <a:pt x="579714" y="574354"/>
                </a:lnTo>
                <a:lnTo>
                  <a:pt x="587658" y="571498"/>
                </a:lnTo>
                <a:lnTo>
                  <a:pt x="595920" y="569276"/>
                </a:lnTo>
                <a:lnTo>
                  <a:pt x="604499" y="567372"/>
                </a:lnTo>
                <a:lnTo>
                  <a:pt x="612761" y="566420"/>
                </a:lnTo>
                <a:lnTo>
                  <a:pt x="621659" y="565468"/>
                </a:lnTo>
                <a:lnTo>
                  <a:pt x="630238" y="565150"/>
                </a:lnTo>
                <a:close/>
                <a:moveTo>
                  <a:pt x="181836" y="158167"/>
                </a:moveTo>
                <a:lnTo>
                  <a:pt x="178980" y="158484"/>
                </a:lnTo>
                <a:lnTo>
                  <a:pt x="176441" y="159119"/>
                </a:lnTo>
                <a:lnTo>
                  <a:pt x="173902" y="160390"/>
                </a:lnTo>
                <a:lnTo>
                  <a:pt x="171681" y="161343"/>
                </a:lnTo>
                <a:lnTo>
                  <a:pt x="169459" y="162613"/>
                </a:lnTo>
                <a:lnTo>
                  <a:pt x="167238" y="163884"/>
                </a:lnTo>
                <a:lnTo>
                  <a:pt x="165651" y="165789"/>
                </a:lnTo>
                <a:lnTo>
                  <a:pt x="164065" y="167695"/>
                </a:lnTo>
                <a:lnTo>
                  <a:pt x="162478" y="169918"/>
                </a:lnTo>
                <a:lnTo>
                  <a:pt x="161209" y="171824"/>
                </a:lnTo>
                <a:lnTo>
                  <a:pt x="159939" y="174364"/>
                </a:lnTo>
                <a:lnTo>
                  <a:pt x="159305" y="176588"/>
                </a:lnTo>
                <a:lnTo>
                  <a:pt x="158352" y="179128"/>
                </a:lnTo>
                <a:lnTo>
                  <a:pt x="158035" y="181669"/>
                </a:lnTo>
                <a:lnTo>
                  <a:pt x="157718" y="184210"/>
                </a:lnTo>
                <a:lnTo>
                  <a:pt x="157718" y="1440334"/>
                </a:lnTo>
                <a:lnTo>
                  <a:pt x="158352" y="1447639"/>
                </a:lnTo>
                <a:lnTo>
                  <a:pt x="159622" y="1454944"/>
                </a:lnTo>
                <a:lnTo>
                  <a:pt x="161526" y="1463202"/>
                </a:lnTo>
                <a:lnTo>
                  <a:pt x="164065" y="1471142"/>
                </a:lnTo>
                <a:lnTo>
                  <a:pt x="167238" y="1479717"/>
                </a:lnTo>
                <a:lnTo>
                  <a:pt x="171363" y="1488610"/>
                </a:lnTo>
                <a:lnTo>
                  <a:pt x="175806" y="1497185"/>
                </a:lnTo>
                <a:lnTo>
                  <a:pt x="181201" y="1506078"/>
                </a:lnTo>
                <a:lnTo>
                  <a:pt x="187230" y="1514336"/>
                </a:lnTo>
                <a:lnTo>
                  <a:pt x="193577" y="1522594"/>
                </a:lnTo>
                <a:lnTo>
                  <a:pt x="200876" y="1530534"/>
                </a:lnTo>
                <a:lnTo>
                  <a:pt x="208492" y="1538156"/>
                </a:lnTo>
                <a:lnTo>
                  <a:pt x="216743" y="1545143"/>
                </a:lnTo>
                <a:lnTo>
                  <a:pt x="225629" y="1551178"/>
                </a:lnTo>
                <a:lnTo>
                  <a:pt x="230389" y="1554354"/>
                </a:lnTo>
                <a:lnTo>
                  <a:pt x="235149" y="1557212"/>
                </a:lnTo>
                <a:lnTo>
                  <a:pt x="239909" y="1559753"/>
                </a:lnTo>
                <a:lnTo>
                  <a:pt x="244669" y="1561976"/>
                </a:lnTo>
                <a:lnTo>
                  <a:pt x="1018979" y="1561976"/>
                </a:lnTo>
                <a:lnTo>
                  <a:pt x="1018979" y="1559436"/>
                </a:lnTo>
                <a:lnTo>
                  <a:pt x="1028182" y="1554354"/>
                </a:lnTo>
                <a:lnTo>
                  <a:pt x="1037068" y="1548637"/>
                </a:lnTo>
                <a:lnTo>
                  <a:pt x="1045636" y="1542603"/>
                </a:lnTo>
                <a:lnTo>
                  <a:pt x="1053252" y="1535298"/>
                </a:lnTo>
                <a:lnTo>
                  <a:pt x="1060551" y="1527993"/>
                </a:lnTo>
                <a:lnTo>
                  <a:pt x="1067532" y="1520370"/>
                </a:lnTo>
                <a:lnTo>
                  <a:pt x="1073879" y="1512113"/>
                </a:lnTo>
                <a:lnTo>
                  <a:pt x="1079908" y="1504173"/>
                </a:lnTo>
                <a:lnTo>
                  <a:pt x="1084986" y="1495597"/>
                </a:lnTo>
                <a:lnTo>
                  <a:pt x="1089429" y="1487022"/>
                </a:lnTo>
                <a:lnTo>
                  <a:pt x="1093554" y="1479082"/>
                </a:lnTo>
                <a:lnTo>
                  <a:pt x="1096728" y="1470507"/>
                </a:lnTo>
                <a:lnTo>
                  <a:pt x="1099266" y="1462884"/>
                </a:lnTo>
                <a:lnTo>
                  <a:pt x="1101170" y="1454626"/>
                </a:lnTo>
                <a:lnTo>
                  <a:pt x="1102122" y="1447321"/>
                </a:lnTo>
                <a:lnTo>
                  <a:pt x="1102757" y="1440334"/>
                </a:lnTo>
                <a:lnTo>
                  <a:pt x="1102757" y="184210"/>
                </a:lnTo>
                <a:lnTo>
                  <a:pt x="1102122" y="181669"/>
                </a:lnTo>
                <a:lnTo>
                  <a:pt x="1101805" y="179128"/>
                </a:lnTo>
                <a:lnTo>
                  <a:pt x="1101170" y="176588"/>
                </a:lnTo>
                <a:lnTo>
                  <a:pt x="1100536" y="174364"/>
                </a:lnTo>
                <a:lnTo>
                  <a:pt x="1099266" y="171824"/>
                </a:lnTo>
                <a:lnTo>
                  <a:pt x="1097997" y="169918"/>
                </a:lnTo>
                <a:lnTo>
                  <a:pt x="1096410" y="167695"/>
                </a:lnTo>
                <a:lnTo>
                  <a:pt x="1094824" y="165789"/>
                </a:lnTo>
                <a:lnTo>
                  <a:pt x="1092919" y="163884"/>
                </a:lnTo>
                <a:lnTo>
                  <a:pt x="1090698" y="162613"/>
                </a:lnTo>
                <a:lnTo>
                  <a:pt x="1088794" y="161343"/>
                </a:lnTo>
                <a:lnTo>
                  <a:pt x="1086573" y="160390"/>
                </a:lnTo>
                <a:lnTo>
                  <a:pt x="1083716" y="159119"/>
                </a:lnTo>
                <a:lnTo>
                  <a:pt x="1081178" y="158484"/>
                </a:lnTo>
                <a:lnTo>
                  <a:pt x="1078639" y="158167"/>
                </a:lnTo>
                <a:lnTo>
                  <a:pt x="1076100" y="158167"/>
                </a:lnTo>
                <a:lnTo>
                  <a:pt x="184374" y="158167"/>
                </a:lnTo>
                <a:lnTo>
                  <a:pt x="181836" y="158167"/>
                </a:lnTo>
                <a:close/>
                <a:moveTo>
                  <a:pt x="1414463" y="157162"/>
                </a:moveTo>
                <a:lnTo>
                  <a:pt x="2153497" y="157162"/>
                </a:lnTo>
                <a:lnTo>
                  <a:pt x="2161123" y="157162"/>
                </a:lnTo>
                <a:lnTo>
                  <a:pt x="2169066" y="158114"/>
                </a:lnTo>
                <a:lnTo>
                  <a:pt x="2176374" y="158749"/>
                </a:lnTo>
                <a:lnTo>
                  <a:pt x="2183364" y="160337"/>
                </a:lnTo>
                <a:lnTo>
                  <a:pt x="2190671" y="161924"/>
                </a:lnTo>
                <a:lnTo>
                  <a:pt x="2197661" y="163829"/>
                </a:lnTo>
                <a:lnTo>
                  <a:pt x="2204651" y="166052"/>
                </a:lnTo>
                <a:lnTo>
                  <a:pt x="2211324" y="168909"/>
                </a:lnTo>
                <a:lnTo>
                  <a:pt x="2217996" y="172084"/>
                </a:lnTo>
                <a:lnTo>
                  <a:pt x="2224350" y="174942"/>
                </a:lnTo>
                <a:lnTo>
                  <a:pt x="2230387" y="178752"/>
                </a:lnTo>
                <a:lnTo>
                  <a:pt x="2236424" y="182562"/>
                </a:lnTo>
                <a:lnTo>
                  <a:pt x="2242461" y="186689"/>
                </a:lnTo>
                <a:lnTo>
                  <a:pt x="2247862" y="191134"/>
                </a:lnTo>
                <a:lnTo>
                  <a:pt x="2253264" y="195579"/>
                </a:lnTo>
                <a:lnTo>
                  <a:pt x="2258665" y="200659"/>
                </a:lnTo>
                <a:lnTo>
                  <a:pt x="2263431" y="206057"/>
                </a:lnTo>
                <a:lnTo>
                  <a:pt x="2268197" y="211137"/>
                </a:lnTo>
                <a:lnTo>
                  <a:pt x="2272645" y="216852"/>
                </a:lnTo>
                <a:lnTo>
                  <a:pt x="2276776" y="222567"/>
                </a:lnTo>
                <a:lnTo>
                  <a:pt x="2280270" y="228917"/>
                </a:lnTo>
                <a:lnTo>
                  <a:pt x="2284083" y="234949"/>
                </a:lnTo>
                <a:lnTo>
                  <a:pt x="2287261" y="241299"/>
                </a:lnTo>
                <a:lnTo>
                  <a:pt x="2290438" y="247967"/>
                </a:lnTo>
                <a:lnTo>
                  <a:pt x="2292980" y="254634"/>
                </a:lnTo>
                <a:lnTo>
                  <a:pt x="2295204" y="261619"/>
                </a:lnTo>
                <a:lnTo>
                  <a:pt x="2297428" y="268604"/>
                </a:lnTo>
                <a:lnTo>
                  <a:pt x="2298699" y="275589"/>
                </a:lnTo>
                <a:lnTo>
                  <a:pt x="2300287" y="282892"/>
                </a:lnTo>
                <a:lnTo>
                  <a:pt x="2300923" y="290512"/>
                </a:lnTo>
                <a:lnTo>
                  <a:pt x="2301876" y="297814"/>
                </a:lnTo>
                <a:lnTo>
                  <a:pt x="2301876" y="305434"/>
                </a:lnTo>
                <a:lnTo>
                  <a:pt x="2301876" y="1484630"/>
                </a:lnTo>
                <a:lnTo>
                  <a:pt x="2301876" y="1497013"/>
                </a:lnTo>
                <a:lnTo>
                  <a:pt x="2300923" y="1509078"/>
                </a:lnTo>
                <a:lnTo>
                  <a:pt x="2299652" y="1521143"/>
                </a:lnTo>
                <a:lnTo>
                  <a:pt x="2298063" y="1533208"/>
                </a:lnTo>
                <a:lnTo>
                  <a:pt x="2295839" y="1544638"/>
                </a:lnTo>
                <a:lnTo>
                  <a:pt x="2292980" y="1555433"/>
                </a:lnTo>
                <a:lnTo>
                  <a:pt x="2289802" y="1566545"/>
                </a:lnTo>
                <a:lnTo>
                  <a:pt x="2285990" y="1577340"/>
                </a:lnTo>
                <a:lnTo>
                  <a:pt x="2281859" y="1587500"/>
                </a:lnTo>
                <a:lnTo>
                  <a:pt x="2277093" y="1597660"/>
                </a:lnTo>
                <a:lnTo>
                  <a:pt x="2271374" y="1607503"/>
                </a:lnTo>
                <a:lnTo>
                  <a:pt x="2265655" y="1616710"/>
                </a:lnTo>
                <a:lnTo>
                  <a:pt x="2259300" y="1625918"/>
                </a:lnTo>
                <a:lnTo>
                  <a:pt x="2252310" y="1634808"/>
                </a:lnTo>
                <a:lnTo>
                  <a:pt x="2244685" y="1643063"/>
                </a:lnTo>
                <a:lnTo>
                  <a:pt x="2236424" y="1651000"/>
                </a:lnTo>
                <a:lnTo>
                  <a:pt x="2227846" y="1658938"/>
                </a:lnTo>
                <a:lnTo>
                  <a:pt x="2218631" y="1665923"/>
                </a:lnTo>
                <a:lnTo>
                  <a:pt x="2208782" y="1672908"/>
                </a:lnTo>
                <a:lnTo>
                  <a:pt x="2198297" y="1678940"/>
                </a:lnTo>
                <a:lnTo>
                  <a:pt x="2187494" y="1684973"/>
                </a:lnTo>
                <a:lnTo>
                  <a:pt x="2176056" y="1690370"/>
                </a:lnTo>
                <a:lnTo>
                  <a:pt x="2163664" y="1695450"/>
                </a:lnTo>
                <a:lnTo>
                  <a:pt x="2150955" y="1700213"/>
                </a:lnTo>
                <a:lnTo>
                  <a:pt x="2137611" y="1704023"/>
                </a:lnTo>
                <a:lnTo>
                  <a:pt x="2123631" y="1707515"/>
                </a:lnTo>
                <a:lnTo>
                  <a:pt x="2108698" y="1710373"/>
                </a:lnTo>
                <a:lnTo>
                  <a:pt x="2093764" y="1712913"/>
                </a:lnTo>
                <a:lnTo>
                  <a:pt x="2077878" y="1715135"/>
                </a:lnTo>
                <a:lnTo>
                  <a:pt x="2061038" y="1716405"/>
                </a:lnTo>
                <a:lnTo>
                  <a:pt x="2044199" y="1717358"/>
                </a:lnTo>
                <a:lnTo>
                  <a:pt x="2026406" y="1717675"/>
                </a:lnTo>
                <a:lnTo>
                  <a:pt x="1563159" y="1717675"/>
                </a:lnTo>
                <a:lnTo>
                  <a:pt x="1551721" y="1717358"/>
                </a:lnTo>
                <a:lnTo>
                  <a:pt x="1540601" y="1716723"/>
                </a:lnTo>
                <a:lnTo>
                  <a:pt x="1529163" y="1715453"/>
                </a:lnTo>
                <a:lnTo>
                  <a:pt x="1518042" y="1714500"/>
                </a:lnTo>
                <a:lnTo>
                  <a:pt x="1506922" y="1712913"/>
                </a:lnTo>
                <a:lnTo>
                  <a:pt x="1495801" y="1710690"/>
                </a:lnTo>
                <a:lnTo>
                  <a:pt x="1485634" y="1709103"/>
                </a:lnTo>
                <a:lnTo>
                  <a:pt x="1475149" y="1706880"/>
                </a:lnTo>
                <a:lnTo>
                  <a:pt x="1456085" y="1701800"/>
                </a:lnTo>
                <a:lnTo>
                  <a:pt x="1439246" y="1697038"/>
                </a:lnTo>
                <a:lnTo>
                  <a:pt x="1424948" y="1692593"/>
                </a:lnTo>
                <a:lnTo>
                  <a:pt x="1414463" y="1688783"/>
                </a:lnTo>
                <a:lnTo>
                  <a:pt x="1414463" y="1342708"/>
                </a:lnTo>
                <a:lnTo>
                  <a:pt x="1416687" y="1347470"/>
                </a:lnTo>
                <a:lnTo>
                  <a:pt x="1419229" y="1352233"/>
                </a:lnTo>
                <a:lnTo>
                  <a:pt x="1422088" y="1357630"/>
                </a:lnTo>
                <a:lnTo>
                  <a:pt x="1425583" y="1362393"/>
                </a:lnTo>
                <a:lnTo>
                  <a:pt x="1429078" y="1367473"/>
                </a:lnTo>
                <a:lnTo>
                  <a:pt x="1433209" y="1372235"/>
                </a:lnTo>
                <a:lnTo>
                  <a:pt x="1437657" y="1376998"/>
                </a:lnTo>
                <a:lnTo>
                  <a:pt x="1442105" y="1381760"/>
                </a:lnTo>
                <a:lnTo>
                  <a:pt x="1446871" y="1386523"/>
                </a:lnTo>
                <a:lnTo>
                  <a:pt x="1451637" y="1390968"/>
                </a:lnTo>
                <a:lnTo>
                  <a:pt x="1456721" y="1395413"/>
                </a:lnTo>
                <a:lnTo>
                  <a:pt x="1462440" y="1399540"/>
                </a:lnTo>
                <a:lnTo>
                  <a:pt x="1467523" y="1403350"/>
                </a:lnTo>
                <a:lnTo>
                  <a:pt x="1472925" y="1406525"/>
                </a:lnTo>
                <a:lnTo>
                  <a:pt x="1478644" y="1410018"/>
                </a:lnTo>
                <a:lnTo>
                  <a:pt x="1484045" y="1412558"/>
                </a:lnTo>
                <a:lnTo>
                  <a:pt x="1484045" y="1413510"/>
                </a:lnTo>
                <a:lnTo>
                  <a:pt x="2108062" y="1413510"/>
                </a:lnTo>
                <a:lnTo>
                  <a:pt x="2108062" y="1410335"/>
                </a:lnTo>
                <a:lnTo>
                  <a:pt x="2115370" y="1406208"/>
                </a:lnTo>
                <a:lnTo>
                  <a:pt x="2122360" y="1401763"/>
                </a:lnTo>
                <a:lnTo>
                  <a:pt x="2129032" y="1396683"/>
                </a:lnTo>
                <a:lnTo>
                  <a:pt x="2135387" y="1390968"/>
                </a:lnTo>
                <a:lnTo>
                  <a:pt x="2141106" y="1385253"/>
                </a:lnTo>
                <a:lnTo>
                  <a:pt x="2146825" y="1378903"/>
                </a:lnTo>
                <a:lnTo>
                  <a:pt x="2151909" y="1372235"/>
                </a:lnTo>
                <a:lnTo>
                  <a:pt x="2156357" y="1365568"/>
                </a:lnTo>
                <a:lnTo>
                  <a:pt x="2160805" y="1358900"/>
                </a:lnTo>
                <a:lnTo>
                  <a:pt x="2163982" y="1352233"/>
                </a:lnTo>
                <a:lnTo>
                  <a:pt x="2167477" y="1345883"/>
                </a:lnTo>
                <a:lnTo>
                  <a:pt x="2170019" y="1339215"/>
                </a:lnTo>
                <a:lnTo>
                  <a:pt x="2172243" y="1332865"/>
                </a:lnTo>
                <a:lnTo>
                  <a:pt x="2173832" y="1326515"/>
                </a:lnTo>
                <a:lnTo>
                  <a:pt x="2174467" y="1320800"/>
                </a:lnTo>
                <a:lnTo>
                  <a:pt x="2174785" y="1315085"/>
                </a:lnTo>
                <a:lnTo>
                  <a:pt x="2174785" y="305434"/>
                </a:lnTo>
                <a:lnTo>
                  <a:pt x="2174467" y="301307"/>
                </a:lnTo>
                <a:lnTo>
                  <a:pt x="2172879" y="297497"/>
                </a:lnTo>
                <a:lnTo>
                  <a:pt x="2171290" y="293687"/>
                </a:lnTo>
                <a:lnTo>
                  <a:pt x="2168430" y="290829"/>
                </a:lnTo>
                <a:lnTo>
                  <a:pt x="2165571" y="288289"/>
                </a:lnTo>
                <a:lnTo>
                  <a:pt x="2162076" y="286067"/>
                </a:lnTo>
                <a:lnTo>
                  <a:pt x="2157945" y="284797"/>
                </a:lnTo>
                <a:lnTo>
                  <a:pt x="2153497" y="284479"/>
                </a:lnTo>
                <a:lnTo>
                  <a:pt x="1414463" y="284479"/>
                </a:lnTo>
                <a:lnTo>
                  <a:pt x="1414463" y="157162"/>
                </a:lnTo>
                <a:close/>
                <a:moveTo>
                  <a:pt x="184374" y="0"/>
                </a:moveTo>
                <a:lnTo>
                  <a:pt x="1076100" y="0"/>
                </a:lnTo>
                <a:lnTo>
                  <a:pt x="1085621" y="317"/>
                </a:lnTo>
                <a:lnTo>
                  <a:pt x="1094824" y="953"/>
                </a:lnTo>
                <a:lnTo>
                  <a:pt x="1104026" y="1905"/>
                </a:lnTo>
                <a:lnTo>
                  <a:pt x="1113229" y="3494"/>
                </a:lnTo>
                <a:lnTo>
                  <a:pt x="1122115" y="5717"/>
                </a:lnTo>
                <a:lnTo>
                  <a:pt x="1131000" y="8258"/>
                </a:lnTo>
                <a:lnTo>
                  <a:pt x="1139568" y="11434"/>
                </a:lnTo>
                <a:lnTo>
                  <a:pt x="1147502" y="14610"/>
                </a:lnTo>
                <a:lnTo>
                  <a:pt x="1156070" y="18421"/>
                </a:lnTo>
                <a:lnTo>
                  <a:pt x="1163686" y="22232"/>
                </a:lnTo>
                <a:lnTo>
                  <a:pt x="1171620" y="26679"/>
                </a:lnTo>
                <a:lnTo>
                  <a:pt x="1178919" y="31443"/>
                </a:lnTo>
                <a:lnTo>
                  <a:pt x="1186217" y="36842"/>
                </a:lnTo>
                <a:lnTo>
                  <a:pt x="1193199" y="42241"/>
                </a:lnTo>
                <a:lnTo>
                  <a:pt x="1199863" y="47640"/>
                </a:lnTo>
                <a:lnTo>
                  <a:pt x="1206210" y="53993"/>
                </a:lnTo>
                <a:lnTo>
                  <a:pt x="1212557" y="60345"/>
                </a:lnTo>
                <a:lnTo>
                  <a:pt x="1218269" y="67014"/>
                </a:lnTo>
                <a:lnTo>
                  <a:pt x="1223981" y="74002"/>
                </a:lnTo>
                <a:lnTo>
                  <a:pt x="1229058" y="81306"/>
                </a:lnTo>
                <a:lnTo>
                  <a:pt x="1233818" y="88611"/>
                </a:lnTo>
                <a:lnTo>
                  <a:pt x="1238261" y="96551"/>
                </a:lnTo>
                <a:lnTo>
                  <a:pt x="1242387" y="104492"/>
                </a:lnTo>
                <a:lnTo>
                  <a:pt x="1245877" y="112749"/>
                </a:lnTo>
                <a:lnTo>
                  <a:pt x="1249368" y="121325"/>
                </a:lnTo>
                <a:lnTo>
                  <a:pt x="1252224" y="129582"/>
                </a:lnTo>
                <a:lnTo>
                  <a:pt x="1254446" y="138475"/>
                </a:lnTo>
                <a:lnTo>
                  <a:pt x="1256667" y="147368"/>
                </a:lnTo>
                <a:lnTo>
                  <a:pt x="1258254" y="156261"/>
                </a:lnTo>
                <a:lnTo>
                  <a:pt x="1259523" y="165472"/>
                </a:lnTo>
                <a:lnTo>
                  <a:pt x="1259840" y="175000"/>
                </a:lnTo>
                <a:lnTo>
                  <a:pt x="1260475" y="184210"/>
                </a:lnTo>
                <a:lnTo>
                  <a:pt x="1260475" y="1651541"/>
                </a:lnTo>
                <a:lnTo>
                  <a:pt x="1259840" y="1667103"/>
                </a:lnTo>
                <a:lnTo>
                  <a:pt x="1259206" y="1682348"/>
                </a:lnTo>
                <a:lnTo>
                  <a:pt x="1257936" y="1696958"/>
                </a:lnTo>
                <a:lnTo>
                  <a:pt x="1255715" y="1711886"/>
                </a:lnTo>
                <a:lnTo>
                  <a:pt x="1252542" y="1725860"/>
                </a:lnTo>
                <a:lnTo>
                  <a:pt x="1249368" y="1739835"/>
                </a:lnTo>
                <a:lnTo>
                  <a:pt x="1245243" y="1753492"/>
                </a:lnTo>
                <a:lnTo>
                  <a:pt x="1240483" y="1766831"/>
                </a:lnTo>
                <a:lnTo>
                  <a:pt x="1235405" y="1779535"/>
                </a:lnTo>
                <a:lnTo>
                  <a:pt x="1229376" y="1792239"/>
                </a:lnTo>
                <a:lnTo>
                  <a:pt x="1222712" y="1804308"/>
                </a:lnTo>
                <a:lnTo>
                  <a:pt x="1215413" y="1816060"/>
                </a:lnTo>
                <a:lnTo>
                  <a:pt x="1207162" y="1827493"/>
                </a:lnTo>
                <a:lnTo>
                  <a:pt x="1198594" y="1838292"/>
                </a:lnTo>
                <a:lnTo>
                  <a:pt x="1189391" y="1848773"/>
                </a:lnTo>
                <a:lnTo>
                  <a:pt x="1179236" y="1858619"/>
                </a:lnTo>
                <a:lnTo>
                  <a:pt x="1168129" y="1868147"/>
                </a:lnTo>
                <a:lnTo>
                  <a:pt x="1156705" y="1877040"/>
                </a:lnTo>
                <a:lnTo>
                  <a:pt x="1144646" y="1885615"/>
                </a:lnTo>
                <a:lnTo>
                  <a:pt x="1131635" y="1893555"/>
                </a:lnTo>
                <a:lnTo>
                  <a:pt x="1117989" y="1900860"/>
                </a:lnTo>
                <a:lnTo>
                  <a:pt x="1103709" y="1907530"/>
                </a:lnTo>
                <a:lnTo>
                  <a:pt x="1088794" y="1913882"/>
                </a:lnTo>
                <a:lnTo>
                  <a:pt x="1072927" y="1919599"/>
                </a:lnTo>
                <a:lnTo>
                  <a:pt x="1056108" y="1924680"/>
                </a:lnTo>
                <a:lnTo>
                  <a:pt x="1038654" y="1929127"/>
                </a:lnTo>
                <a:lnTo>
                  <a:pt x="1020566" y="1932620"/>
                </a:lnTo>
                <a:lnTo>
                  <a:pt x="1001526" y="1936114"/>
                </a:lnTo>
                <a:lnTo>
                  <a:pt x="981851" y="1938337"/>
                </a:lnTo>
                <a:lnTo>
                  <a:pt x="961541" y="1940243"/>
                </a:lnTo>
                <a:lnTo>
                  <a:pt x="940279" y="1941196"/>
                </a:lnTo>
                <a:lnTo>
                  <a:pt x="918065" y="1941513"/>
                </a:lnTo>
                <a:lnTo>
                  <a:pt x="342410" y="1941513"/>
                </a:lnTo>
                <a:lnTo>
                  <a:pt x="321148" y="1941196"/>
                </a:lnTo>
                <a:lnTo>
                  <a:pt x="300839" y="1940243"/>
                </a:lnTo>
                <a:lnTo>
                  <a:pt x="280846" y="1938337"/>
                </a:lnTo>
                <a:lnTo>
                  <a:pt x="261806" y="1936114"/>
                </a:lnTo>
                <a:lnTo>
                  <a:pt x="242765" y="1932938"/>
                </a:lnTo>
                <a:lnTo>
                  <a:pt x="225311" y="1929444"/>
                </a:lnTo>
                <a:lnTo>
                  <a:pt x="208175" y="1924998"/>
                </a:lnTo>
                <a:lnTo>
                  <a:pt x="191673" y="1920234"/>
                </a:lnTo>
                <a:lnTo>
                  <a:pt x="175806" y="1914517"/>
                </a:lnTo>
                <a:lnTo>
                  <a:pt x="160574" y="1908800"/>
                </a:lnTo>
                <a:lnTo>
                  <a:pt x="146294" y="1902130"/>
                </a:lnTo>
                <a:lnTo>
                  <a:pt x="132648" y="1894825"/>
                </a:lnTo>
                <a:lnTo>
                  <a:pt x="119954" y="1886885"/>
                </a:lnTo>
                <a:lnTo>
                  <a:pt x="107261" y="1878628"/>
                </a:lnTo>
                <a:lnTo>
                  <a:pt x="95836" y="1869735"/>
                </a:lnTo>
                <a:lnTo>
                  <a:pt x="84730" y="1860524"/>
                </a:lnTo>
                <a:lnTo>
                  <a:pt x="74575" y="1850361"/>
                </a:lnTo>
                <a:lnTo>
                  <a:pt x="64737" y="1840198"/>
                </a:lnTo>
                <a:lnTo>
                  <a:pt x="55534" y="1829399"/>
                </a:lnTo>
                <a:lnTo>
                  <a:pt x="47601" y="1817965"/>
                </a:lnTo>
                <a:lnTo>
                  <a:pt x="39985" y="1806532"/>
                </a:lnTo>
                <a:lnTo>
                  <a:pt x="32686" y="1794463"/>
                </a:lnTo>
                <a:lnTo>
                  <a:pt x="26656" y="1781758"/>
                </a:lnTo>
                <a:lnTo>
                  <a:pt x="20944" y="1768419"/>
                </a:lnTo>
                <a:lnTo>
                  <a:pt x="16184" y="1755397"/>
                </a:lnTo>
                <a:lnTo>
                  <a:pt x="11741" y="1741740"/>
                </a:lnTo>
                <a:lnTo>
                  <a:pt x="8251" y="1727131"/>
                </a:lnTo>
                <a:lnTo>
                  <a:pt x="5077" y="1712838"/>
                </a:lnTo>
                <a:lnTo>
                  <a:pt x="2856" y="1698229"/>
                </a:lnTo>
                <a:lnTo>
                  <a:pt x="1269" y="1682984"/>
                </a:lnTo>
                <a:lnTo>
                  <a:pt x="317" y="1667421"/>
                </a:lnTo>
                <a:lnTo>
                  <a:pt x="0" y="1651541"/>
                </a:lnTo>
                <a:lnTo>
                  <a:pt x="0" y="184210"/>
                </a:lnTo>
                <a:lnTo>
                  <a:pt x="0" y="175000"/>
                </a:lnTo>
                <a:lnTo>
                  <a:pt x="634" y="165472"/>
                </a:lnTo>
                <a:lnTo>
                  <a:pt x="1904" y="156261"/>
                </a:lnTo>
                <a:lnTo>
                  <a:pt x="3808" y="147368"/>
                </a:lnTo>
                <a:lnTo>
                  <a:pt x="6029" y="138475"/>
                </a:lnTo>
                <a:lnTo>
                  <a:pt x="8251" y="129582"/>
                </a:lnTo>
                <a:lnTo>
                  <a:pt x="11107" y="121325"/>
                </a:lnTo>
                <a:lnTo>
                  <a:pt x="14280" y="112749"/>
                </a:lnTo>
                <a:lnTo>
                  <a:pt x="18088" y="104492"/>
                </a:lnTo>
                <a:lnTo>
                  <a:pt x="22214" y="96551"/>
                </a:lnTo>
                <a:lnTo>
                  <a:pt x="26656" y="88611"/>
                </a:lnTo>
                <a:lnTo>
                  <a:pt x="31416" y="81306"/>
                </a:lnTo>
                <a:lnTo>
                  <a:pt x="36494" y="74002"/>
                </a:lnTo>
                <a:lnTo>
                  <a:pt x="41889" y="67014"/>
                </a:lnTo>
                <a:lnTo>
                  <a:pt x="47918" y="60345"/>
                </a:lnTo>
                <a:lnTo>
                  <a:pt x="53948" y="53993"/>
                </a:lnTo>
                <a:lnTo>
                  <a:pt x="60612" y="47640"/>
                </a:lnTo>
                <a:lnTo>
                  <a:pt x="66959" y="42241"/>
                </a:lnTo>
                <a:lnTo>
                  <a:pt x="74257" y="36842"/>
                </a:lnTo>
                <a:lnTo>
                  <a:pt x="81556" y="31443"/>
                </a:lnTo>
                <a:lnTo>
                  <a:pt x="88855" y="26679"/>
                </a:lnTo>
                <a:lnTo>
                  <a:pt x="96471" y="22232"/>
                </a:lnTo>
                <a:lnTo>
                  <a:pt x="104405" y="18421"/>
                </a:lnTo>
                <a:lnTo>
                  <a:pt x="112338" y="14610"/>
                </a:lnTo>
                <a:lnTo>
                  <a:pt x="120906" y="11434"/>
                </a:lnTo>
                <a:lnTo>
                  <a:pt x="129475" y="8258"/>
                </a:lnTo>
                <a:lnTo>
                  <a:pt x="138360" y="5717"/>
                </a:lnTo>
                <a:lnTo>
                  <a:pt x="146928" y="3494"/>
                </a:lnTo>
                <a:lnTo>
                  <a:pt x="156131" y="1905"/>
                </a:lnTo>
                <a:lnTo>
                  <a:pt x="165651" y="953"/>
                </a:lnTo>
                <a:lnTo>
                  <a:pt x="174854" y="317"/>
                </a:lnTo>
                <a:lnTo>
                  <a:pt x="184374" y="0"/>
                </a:lnTo>
                <a:close/>
              </a:path>
            </a:pathLst>
          </a:custGeom>
          <a:solidFill>
            <a:srgbClr val="405F8F"/>
          </a:solidFill>
          <a:ln>
            <a:noFill/>
          </a:ln>
        </p:spPr>
        <p:txBody>
          <a:bodyPr anchor="ctr">
            <a:scene3d>
              <a:camera prst="orthographicFront"/>
              <a:lightRig dir="t" rig="threePt"/>
            </a:scene3d>
            <a:sp3d>
              <a:contourClr>
                <a:srgbClr val="FFFFFF"/>
              </a:contourClr>
            </a:sp3d>
          </a:bodyPr>
          <a:lstStyle/>
          <a:p>
            <a:pPr algn="ctr">
              <a:defRPr/>
            </a:pPr>
            <a:endParaRPr altLang="en-US" lang="zh-CN">
              <a:solidFill>
                <a:srgbClr val="FFFFFF"/>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40" name="矩形 39"/>
          <p:cNvSpPr/>
          <p:nvPr/>
        </p:nvSpPr>
        <p:spPr>
          <a:xfrm>
            <a:off x="6385620" y="5032812"/>
            <a:ext cx="1620276" cy="365752"/>
          </a:xfrm>
          <a:prstGeom prst="rect">
            <a:avLst/>
          </a:prstGeom>
        </p:spPr>
        <p:txBody>
          <a:bodyPr bIns="45716" lIns="91431" rIns="91431" tIns="45716" wrap="square">
            <a:spAutoFit/>
          </a:bodyPr>
          <a:lstStyle/>
          <a:p>
            <a:r>
              <a:rPr altLang="en-US" b="1" lang="zh-CN">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添加标题文字</a:t>
            </a:r>
          </a:p>
        </p:txBody>
      </p:sp>
      <p:sp>
        <p:nvSpPr>
          <p:cNvPr id="41" name="矩形 40"/>
          <p:cNvSpPr>
            <a:spLocks noChangeArrowheads="1"/>
          </p:cNvSpPr>
          <p:nvPr/>
        </p:nvSpPr>
        <p:spPr bwMode="auto">
          <a:xfrm>
            <a:off x="6385619" y="5440818"/>
            <a:ext cx="3312368" cy="64616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lnSpc>
                <a:spcPct val="130000"/>
              </a:lnSpc>
              <a:buNone/>
            </a:pPr>
            <a:r>
              <a:rPr altLang="en-US" lang="zh-CN" sz="1400">
                <a:solidFill>
                  <a:schemeClr val="tx1">
                    <a:lumMod val="50000"/>
                    <a:lumOff val="50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您的内容打在这里，或者通过复制您的文本后，在此框中选择粘贴。</a:t>
            </a:r>
          </a:p>
        </p:txBody>
      </p:sp>
    </p:spTree>
  </p:cSld>
  <p:clrMapOvr>
    <a:masterClrMapping/>
  </p:clrMapOvr>
  <mc:AlternateContent>
    <mc:Choice Requires="p14">
      <p:transition p14:dur="1400" spd="slow">
        <p14:ripp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1" presetSubtype="0">
                                  <p:stCondLst>
                                    <p:cond delay="0"/>
                                  </p:stCondLst>
                                  <p:iterate type="lt">
                                    <p:tmPct val="10000"/>
                                  </p:iterate>
                                  <p:childTnLst>
                                    <p:set>
                                      <p:cBhvr>
                                        <p:cTn dur="1" fill="hold" id="6">
                                          <p:stCondLst>
                                            <p:cond delay="0"/>
                                          </p:stCondLst>
                                        </p:cTn>
                                        <p:tgtEl>
                                          <p:spTgt spid="91"/>
                                        </p:tgtEl>
                                        <p:attrNameLst>
                                          <p:attrName>style.visibility</p:attrName>
                                        </p:attrNameLst>
                                      </p:cBhvr>
                                      <p:to>
                                        <p:strVal val="visible"/>
                                      </p:to>
                                    </p:set>
                                    <p:anim calcmode="lin" valueType="num">
                                      <p:cBhvr>
                                        <p:cTn dur="500" fill="hold" id="7"/>
                                        <p:tgtEl>
                                          <p:spTgt spid="91"/>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
                                        <p:tgtEl>
                                          <p:spTgt spid="91"/>
                                        </p:tgtEl>
                                        <p:attrNameLst>
                                          <p:attrName>ppt_y</p:attrName>
                                        </p:attrNameLst>
                                      </p:cBhvr>
                                      <p:tavLst>
                                        <p:tav tm="0">
                                          <p:val>
                                            <p:strVal val="#ppt_y"/>
                                          </p:val>
                                        </p:tav>
                                        <p:tav tm="100000">
                                          <p:val>
                                            <p:strVal val="#ppt_y"/>
                                          </p:val>
                                        </p:tav>
                                      </p:tavLst>
                                    </p:anim>
                                    <p:anim calcmode="lin" valueType="num">
                                      <p:cBhvr>
                                        <p:cTn dur="500" fill="hold" id="9"/>
                                        <p:tgtEl>
                                          <p:spTgt spid="91"/>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
                                        <p:tgtEl>
                                          <p:spTgt spid="91"/>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1" tmFilter="0,0; .5, 1; 1, 1"/>
                                        <p:tgtEl>
                                          <p:spTgt spid="91"/>
                                        </p:tgtEl>
                                      </p:cBhvr>
                                    </p:animEffect>
                                  </p:childTnLst>
                                </p:cTn>
                              </p:par>
                              <p:par>
                                <p:cTn fill="hold" id="12" nodeType="withEffect" presetClass="entr" presetID="2" presetSubtype="8">
                                  <p:stCondLst>
                                    <p:cond delay="250"/>
                                  </p:stCondLst>
                                  <p:childTnLst>
                                    <p:set>
                                      <p:cBhvr>
                                        <p:cTn dur="1" fill="hold" id="13">
                                          <p:stCondLst>
                                            <p:cond delay="0"/>
                                          </p:stCondLst>
                                        </p:cTn>
                                        <p:tgtEl>
                                          <p:spTgt spid="98"/>
                                        </p:tgtEl>
                                        <p:attrNameLst>
                                          <p:attrName>style.visibility</p:attrName>
                                        </p:attrNameLst>
                                      </p:cBhvr>
                                      <p:to>
                                        <p:strVal val="visible"/>
                                      </p:to>
                                    </p:set>
                                    <p:anim calcmode="lin" valueType="num">
                                      <p:cBhvr additive="base">
                                        <p:cTn dur="500" fill="hold" id="14"/>
                                        <p:tgtEl>
                                          <p:spTgt spid="98"/>
                                        </p:tgtEl>
                                        <p:attrNameLst>
                                          <p:attrName>ppt_x</p:attrName>
                                        </p:attrNameLst>
                                      </p:cBhvr>
                                      <p:tavLst>
                                        <p:tav tm="0">
                                          <p:val>
                                            <p:strVal val="0-#ppt_w/2"/>
                                          </p:val>
                                        </p:tav>
                                        <p:tav tm="100000">
                                          <p:val>
                                            <p:strVal val="#ppt_x"/>
                                          </p:val>
                                        </p:tav>
                                      </p:tavLst>
                                    </p:anim>
                                    <p:anim calcmode="lin" valueType="num">
                                      <p:cBhvr additive="base">
                                        <p:cTn dur="500" fill="hold" id="15"/>
                                        <p:tgtEl>
                                          <p:spTgt spid="98"/>
                                        </p:tgtEl>
                                        <p:attrNameLst>
                                          <p:attrName>ppt_y</p:attrName>
                                        </p:attrNameLst>
                                      </p:cBhvr>
                                      <p:tavLst>
                                        <p:tav tm="0">
                                          <p:val>
                                            <p:strVal val="#ppt_y"/>
                                          </p:val>
                                        </p:tav>
                                        <p:tav tm="100000">
                                          <p:val>
                                            <p:strVal val="#ppt_y"/>
                                          </p:val>
                                        </p:tav>
                                      </p:tavLst>
                                    </p:anim>
                                  </p:childTnLst>
                                </p:cTn>
                              </p:par>
                              <p:par>
                                <p:cTn fill="hold" id="16" nodeType="withEffect" presetClass="entr" presetID="2" presetSubtype="2">
                                  <p:stCondLst>
                                    <p:cond delay="250"/>
                                  </p:stCondLst>
                                  <p:childTnLst>
                                    <p:set>
                                      <p:cBhvr>
                                        <p:cTn dur="1" fill="hold" id="17">
                                          <p:stCondLst>
                                            <p:cond delay="0"/>
                                          </p:stCondLst>
                                        </p:cTn>
                                        <p:tgtEl>
                                          <p:spTgt spid="95"/>
                                        </p:tgtEl>
                                        <p:attrNameLst>
                                          <p:attrName>style.visibility</p:attrName>
                                        </p:attrNameLst>
                                      </p:cBhvr>
                                      <p:to>
                                        <p:strVal val="visible"/>
                                      </p:to>
                                    </p:set>
                                    <p:anim calcmode="lin" valueType="num">
                                      <p:cBhvr additive="base">
                                        <p:cTn dur="500" fill="hold" id="18"/>
                                        <p:tgtEl>
                                          <p:spTgt spid="95"/>
                                        </p:tgtEl>
                                        <p:attrNameLst>
                                          <p:attrName>ppt_x</p:attrName>
                                        </p:attrNameLst>
                                      </p:cBhvr>
                                      <p:tavLst>
                                        <p:tav tm="0">
                                          <p:val>
                                            <p:strVal val="1+#ppt_w/2"/>
                                          </p:val>
                                        </p:tav>
                                        <p:tav tm="100000">
                                          <p:val>
                                            <p:strVal val="#ppt_x"/>
                                          </p:val>
                                        </p:tav>
                                      </p:tavLst>
                                    </p:anim>
                                    <p:anim calcmode="lin" valueType="num">
                                      <p:cBhvr additive="base">
                                        <p:cTn dur="500" fill="hold" id="19"/>
                                        <p:tgtEl>
                                          <p:spTgt spid="95"/>
                                        </p:tgtEl>
                                        <p:attrNameLst>
                                          <p:attrName>ppt_y</p:attrName>
                                        </p:attrNameLst>
                                      </p:cBhvr>
                                      <p:tavLst>
                                        <p:tav tm="0">
                                          <p:val>
                                            <p:strVal val="#ppt_y"/>
                                          </p:val>
                                        </p:tav>
                                        <p:tav tm="100000">
                                          <p:val>
                                            <p:strVal val="#ppt_y"/>
                                          </p:val>
                                        </p:tav>
                                      </p:tavLst>
                                    </p:anim>
                                  </p:childTnLst>
                                </p:cTn>
                              </p:par>
                              <p:par>
                                <p:cTn fill="hold" id="20" nodeType="withEffect" presetClass="entr" presetID="2" presetSubtype="8">
                                  <p:stCondLst>
                                    <p:cond delay="250"/>
                                  </p:stCondLst>
                                  <p:childTnLst>
                                    <p:set>
                                      <p:cBhvr>
                                        <p:cTn dur="1" fill="hold" id="21">
                                          <p:stCondLst>
                                            <p:cond delay="0"/>
                                          </p:stCondLst>
                                        </p:cTn>
                                        <p:tgtEl>
                                          <p:spTgt spid="102"/>
                                        </p:tgtEl>
                                        <p:attrNameLst>
                                          <p:attrName>style.visibility</p:attrName>
                                        </p:attrNameLst>
                                      </p:cBhvr>
                                      <p:to>
                                        <p:strVal val="visible"/>
                                      </p:to>
                                    </p:set>
                                    <p:anim calcmode="lin" valueType="num">
                                      <p:cBhvr additive="base">
                                        <p:cTn dur="500" fill="hold" id="22"/>
                                        <p:tgtEl>
                                          <p:spTgt spid="102"/>
                                        </p:tgtEl>
                                        <p:attrNameLst>
                                          <p:attrName>ppt_x</p:attrName>
                                        </p:attrNameLst>
                                      </p:cBhvr>
                                      <p:tavLst>
                                        <p:tav tm="0">
                                          <p:val>
                                            <p:strVal val="0-#ppt_w/2"/>
                                          </p:val>
                                        </p:tav>
                                        <p:tav tm="100000">
                                          <p:val>
                                            <p:strVal val="#ppt_x"/>
                                          </p:val>
                                        </p:tav>
                                      </p:tavLst>
                                    </p:anim>
                                    <p:anim calcmode="lin" valueType="num">
                                      <p:cBhvr additive="base">
                                        <p:cTn dur="500" fill="hold" id="23"/>
                                        <p:tgtEl>
                                          <p:spTgt spid="102"/>
                                        </p:tgtEl>
                                        <p:attrNameLst>
                                          <p:attrName>ppt_y</p:attrName>
                                        </p:attrNameLst>
                                      </p:cBhvr>
                                      <p:tavLst>
                                        <p:tav tm="0">
                                          <p:val>
                                            <p:strVal val="#ppt_y"/>
                                          </p:val>
                                        </p:tav>
                                        <p:tav tm="100000">
                                          <p:val>
                                            <p:strVal val="#ppt_y"/>
                                          </p:val>
                                        </p:tav>
                                      </p:tavLst>
                                    </p:anim>
                                  </p:childTnLst>
                                </p:cTn>
                              </p:par>
                              <p:par>
                                <p:cTn fill="hold" id="24" nodeType="withEffect" presetClass="entr" presetID="2" presetSubtype="2">
                                  <p:stCondLst>
                                    <p:cond delay="250"/>
                                  </p:stCondLst>
                                  <p:childTnLst>
                                    <p:set>
                                      <p:cBhvr>
                                        <p:cTn dur="1" fill="hold" id="25">
                                          <p:stCondLst>
                                            <p:cond delay="0"/>
                                          </p:stCondLst>
                                        </p:cTn>
                                        <p:tgtEl>
                                          <p:spTgt spid="101"/>
                                        </p:tgtEl>
                                        <p:attrNameLst>
                                          <p:attrName>style.visibility</p:attrName>
                                        </p:attrNameLst>
                                      </p:cBhvr>
                                      <p:to>
                                        <p:strVal val="visible"/>
                                      </p:to>
                                    </p:set>
                                    <p:anim calcmode="lin" valueType="num">
                                      <p:cBhvr additive="base">
                                        <p:cTn dur="500" fill="hold" id="26"/>
                                        <p:tgtEl>
                                          <p:spTgt spid="101"/>
                                        </p:tgtEl>
                                        <p:attrNameLst>
                                          <p:attrName>ppt_x</p:attrName>
                                        </p:attrNameLst>
                                      </p:cBhvr>
                                      <p:tavLst>
                                        <p:tav tm="0">
                                          <p:val>
                                            <p:strVal val="1+#ppt_w/2"/>
                                          </p:val>
                                        </p:tav>
                                        <p:tav tm="100000">
                                          <p:val>
                                            <p:strVal val="#ppt_x"/>
                                          </p:val>
                                        </p:tav>
                                      </p:tavLst>
                                    </p:anim>
                                    <p:anim calcmode="lin" valueType="num">
                                      <p:cBhvr additive="base">
                                        <p:cTn dur="500" fill="hold" id="27"/>
                                        <p:tgtEl>
                                          <p:spTgt spid="101"/>
                                        </p:tgtEl>
                                        <p:attrNameLst>
                                          <p:attrName>ppt_y</p:attrName>
                                        </p:attrNameLst>
                                      </p:cBhvr>
                                      <p:tavLst>
                                        <p:tav tm="0">
                                          <p:val>
                                            <p:strVal val="#ppt_y"/>
                                          </p:val>
                                        </p:tav>
                                        <p:tav tm="100000">
                                          <p:val>
                                            <p:strVal val="#ppt_y"/>
                                          </p:val>
                                        </p:tav>
                                      </p:tavLst>
                                    </p:anim>
                                  </p:childTnLst>
                                </p:cTn>
                              </p:par>
                              <p:par>
                                <p:cTn fill="hold" id="28" nodeType="withEffect" presetClass="entr" presetID="45" presetSubtype="0">
                                  <p:stCondLst>
                                    <p:cond delay="500"/>
                                  </p:stCondLst>
                                  <p:childTnLst>
                                    <p:set>
                                      <p:cBhvr>
                                        <p:cTn dur="1" fill="hold" id="29">
                                          <p:stCondLst>
                                            <p:cond delay="0"/>
                                          </p:stCondLst>
                                        </p:cTn>
                                        <p:tgtEl>
                                          <p:spTgt spid="15"/>
                                        </p:tgtEl>
                                        <p:attrNameLst>
                                          <p:attrName>style.visibility</p:attrName>
                                        </p:attrNameLst>
                                      </p:cBhvr>
                                      <p:to>
                                        <p:strVal val="visible"/>
                                      </p:to>
                                    </p:set>
                                    <p:animEffect filter="fade" transition="in">
                                      <p:cBhvr>
                                        <p:cTn dur="750" id="30"/>
                                        <p:tgtEl>
                                          <p:spTgt spid="15"/>
                                        </p:tgtEl>
                                      </p:cBhvr>
                                    </p:animEffect>
                                    <p:anim calcmode="lin" valueType="num">
                                      <p:cBhvr>
                                        <p:cTn dur="750" fill="hold" id="31"/>
                                        <p:tgtEl>
                                          <p:spTgt spid="15"/>
                                        </p:tgtEl>
                                        <p:attrNameLst>
                                          <p:attrName>ppt_w</p:attrName>
                                        </p:attrNameLst>
                                      </p:cBhvr>
                                      <p:tavLst>
                                        <p:tav fmla="#ppt_w*sin(2.5*pi*$)" tm="0">
                                          <p:val>
                                            <p:fltVal val="0"/>
                                          </p:val>
                                        </p:tav>
                                        <p:tav tm="100000">
                                          <p:val>
                                            <p:fltVal val="1"/>
                                          </p:val>
                                        </p:tav>
                                      </p:tavLst>
                                    </p:anim>
                                    <p:anim calcmode="lin" valueType="num">
                                      <p:cBhvr>
                                        <p:cTn dur="750" fill="hold" id="32"/>
                                        <p:tgtEl>
                                          <p:spTgt spid="15"/>
                                        </p:tgtEl>
                                        <p:attrNameLst>
                                          <p:attrName>ppt_h</p:attrName>
                                        </p:attrNameLst>
                                      </p:cBhvr>
                                      <p:tavLst>
                                        <p:tav tm="0">
                                          <p:val>
                                            <p:strVal val="#ppt_h"/>
                                          </p:val>
                                        </p:tav>
                                        <p:tav tm="100000">
                                          <p:val>
                                            <p:strVal val="#ppt_h"/>
                                          </p:val>
                                        </p:tav>
                                      </p:tavLst>
                                    </p:anim>
                                  </p:childTnLst>
                                </p:cTn>
                              </p:par>
                              <p:par>
                                <p:cTn fill="hold" grpId="0" id="33" nodeType="withEffect" presetClass="entr" presetID="41" presetSubtype="0">
                                  <p:stCondLst>
                                    <p:cond delay="1000"/>
                                  </p:stCondLst>
                                  <p:iterate type="lt">
                                    <p:tmPct val="10000"/>
                                  </p:iterate>
                                  <p:childTnLst>
                                    <p:set>
                                      <p:cBhvr>
                                        <p:cTn dur="1" fill="hold" id="34">
                                          <p:stCondLst>
                                            <p:cond delay="0"/>
                                          </p:stCondLst>
                                        </p:cTn>
                                        <p:tgtEl>
                                          <p:spTgt spid="18"/>
                                        </p:tgtEl>
                                        <p:attrNameLst>
                                          <p:attrName>style.visibility</p:attrName>
                                        </p:attrNameLst>
                                      </p:cBhvr>
                                      <p:to>
                                        <p:strVal val="visible"/>
                                      </p:to>
                                    </p:set>
                                    <p:anim calcmode="lin" valueType="num">
                                      <p:cBhvr>
                                        <p:cTn dur="1000" fill="hold" id="35"/>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dur="1000" fill="hold" id="36"/>
                                        <p:tgtEl>
                                          <p:spTgt spid="18"/>
                                        </p:tgtEl>
                                        <p:attrNameLst>
                                          <p:attrName>ppt_y</p:attrName>
                                        </p:attrNameLst>
                                      </p:cBhvr>
                                      <p:tavLst>
                                        <p:tav tm="0">
                                          <p:val>
                                            <p:strVal val="#ppt_y"/>
                                          </p:val>
                                        </p:tav>
                                        <p:tav tm="100000">
                                          <p:val>
                                            <p:strVal val="#ppt_y"/>
                                          </p:val>
                                        </p:tav>
                                      </p:tavLst>
                                    </p:anim>
                                    <p:anim calcmode="lin" valueType="num">
                                      <p:cBhvr>
                                        <p:cTn dur="1000" fill="hold" id="37"/>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dur="1000" fill="hold" id="38"/>
                                        <p:tgtEl>
                                          <p:spTgt spid="18"/>
                                        </p:tgtEl>
                                        <p:attrNameLst>
                                          <p:attrName>ppt_w</p:attrName>
                                        </p:attrNameLst>
                                      </p:cBhvr>
                                      <p:tavLst>
                                        <p:tav tm="0">
                                          <p:val>
                                            <p:strVal val="#ppt_w/10"/>
                                          </p:val>
                                        </p:tav>
                                        <p:tav tm="50000">
                                          <p:val>
                                            <p:strVal val="#ppt_w+.01"/>
                                          </p:val>
                                        </p:tav>
                                        <p:tav tm="100000">
                                          <p:val>
                                            <p:strVal val="#ppt_w"/>
                                          </p:val>
                                        </p:tav>
                                      </p:tavLst>
                                    </p:anim>
                                    <p:animEffect filter="fade" transition="in">
                                      <p:cBhvr>
                                        <p:cTn dur="1000" id="39" tmFilter="0,0; .5, 1; 1, 1"/>
                                        <p:tgtEl>
                                          <p:spTgt spid="18"/>
                                        </p:tgtEl>
                                      </p:cBhvr>
                                    </p:animEffect>
                                  </p:childTnLst>
                                </p:cTn>
                              </p:par>
                            </p:childTnLst>
                          </p:cTn>
                        </p:par>
                        <p:par>
                          <p:cTn fill="hold" id="40" nodeType="afterGroup">
                            <p:stCondLst>
                              <p:cond delay="2000"/>
                            </p:stCondLst>
                            <p:childTnLst>
                              <p:par>
                                <p:cTn fill="hold" id="41" nodeType="afterEffect" presetClass="entr" presetID="22" presetSubtype="1">
                                  <p:stCondLst>
                                    <p:cond delay="0"/>
                                  </p:stCondLst>
                                  <p:childTnLst>
                                    <p:set>
                                      <p:cBhvr>
                                        <p:cTn dur="1" fill="hold" id="42">
                                          <p:stCondLst>
                                            <p:cond delay="0"/>
                                          </p:stCondLst>
                                        </p:cTn>
                                        <p:tgtEl>
                                          <p:spTgt spid="19"/>
                                        </p:tgtEl>
                                        <p:attrNameLst>
                                          <p:attrName>style.visibility</p:attrName>
                                        </p:attrNameLst>
                                      </p:cBhvr>
                                      <p:to>
                                        <p:strVal val="visible"/>
                                      </p:to>
                                    </p:set>
                                    <p:animEffect filter="wipe(up)" transition="in">
                                      <p:cBhvr>
                                        <p:cTn dur="500" id="43"/>
                                        <p:tgtEl>
                                          <p:spTgt spid="19"/>
                                        </p:tgtEl>
                                      </p:cBhvr>
                                    </p:animEffect>
                                  </p:childTnLst>
                                </p:cTn>
                              </p:par>
                            </p:childTnLst>
                          </p:cTn>
                        </p:par>
                        <p:par>
                          <p:cTn fill="hold" id="44" nodeType="afterGroup">
                            <p:stCondLst>
                              <p:cond delay="2500"/>
                            </p:stCondLst>
                            <p:childTnLst>
                              <p:par>
                                <p:cTn fill="hold" id="45" nodeType="afterEffect" presetClass="entr" presetID="10" presetSubtype="0">
                                  <p:stCondLst>
                                    <p:cond delay="0"/>
                                  </p:stCondLst>
                                  <p:childTnLst>
                                    <p:set>
                                      <p:cBhvr>
                                        <p:cTn dur="1" fill="hold" id="46">
                                          <p:stCondLst>
                                            <p:cond delay="0"/>
                                          </p:stCondLst>
                                        </p:cTn>
                                        <p:tgtEl>
                                          <p:spTgt spid="24"/>
                                        </p:tgtEl>
                                        <p:attrNameLst>
                                          <p:attrName>style.visibility</p:attrName>
                                        </p:attrNameLst>
                                      </p:cBhvr>
                                      <p:to>
                                        <p:strVal val="visible"/>
                                      </p:to>
                                    </p:set>
                                    <p:animEffect filter="fade" transition="in">
                                      <p:cBhvr>
                                        <p:cTn dur="500" id="47"/>
                                        <p:tgtEl>
                                          <p:spTgt spid="24"/>
                                        </p:tgtEl>
                                      </p:cBhvr>
                                    </p:animEffect>
                                  </p:childTnLst>
                                </p:cTn>
                              </p:par>
                              <p:par>
                                <p:cTn fill="hold" grpId="0" id="48" nodeType="withEffect" presetClass="entr" presetID="26" presetSubtype="0">
                                  <p:stCondLst>
                                    <p:cond delay="0"/>
                                  </p:stCondLst>
                                  <p:childTnLst>
                                    <p:set>
                                      <p:cBhvr>
                                        <p:cTn dur="1" fill="hold" id="49">
                                          <p:stCondLst>
                                            <p:cond delay="0"/>
                                          </p:stCondLst>
                                        </p:cTn>
                                        <p:tgtEl>
                                          <p:spTgt spid="27"/>
                                        </p:tgtEl>
                                        <p:attrNameLst>
                                          <p:attrName>style.visibility</p:attrName>
                                        </p:attrNameLst>
                                      </p:cBhvr>
                                      <p:to>
                                        <p:strVal val="visible"/>
                                      </p:to>
                                    </p:set>
                                    <p:animEffect filter="wipe(down)" transition="in">
                                      <p:cBhvr>
                                        <p:cTn dur="290" id="50">
                                          <p:stCondLst>
                                            <p:cond delay="0"/>
                                          </p:stCondLst>
                                        </p:cTn>
                                        <p:tgtEl>
                                          <p:spTgt spid="27"/>
                                        </p:tgtEl>
                                      </p:cBhvr>
                                    </p:animEffect>
                                    <p:anim calcmode="lin" valueType="num">
                                      <p:cBhvr>
                                        <p:cTn dur="911" id="51"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dur="332" id="52" tmFilter="0.0,0.0; 0.25,0.07; 0.50,0.2; 0.75,0.467; 1.0,1.0">
                                          <p:stCondLst>
                                            <p:cond delay="0"/>
                                          </p:stCondLst>
                                        </p:cTn>
                                        <p:tgtEl>
                                          <p:spTgt spid="27"/>
                                        </p:tgtEl>
                                        <p:attrNameLst>
                                          <p:attrName>ppt_y</p:attrName>
                                        </p:attrNameLst>
                                      </p:cBhvr>
                                      <p:tavLst>
                                        <p:tav fmla="#ppt_y-sin(pi*$)/3" tm="0">
                                          <p:val>
                                            <p:fltVal val="0.5"/>
                                          </p:val>
                                        </p:tav>
                                        <p:tav tm="100000">
                                          <p:val>
                                            <p:fltVal val="1"/>
                                          </p:val>
                                        </p:tav>
                                      </p:tavLst>
                                    </p:anim>
                                    <p:anim calcmode="lin" valueType="num">
                                      <p:cBhvr>
                                        <p:cTn dur="332" id="53" tmFilter="0, 0; 0.125,0.2665; 0.25,0.4; 0.375,0.465; 0.5,0.5;  0.625,0.535; 0.75,0.6; 0.875,0.7335; 1,1">
                                          <p:stCondLst>
                                            <p:cond delay="332"/>
                                          </p:stCondLst>
                                        </p:cTn>
                                        <p:tgtEl>
                                          <p:spTgt spid="27"/>
                                        </p:tgtEl>
                                        <p:attrNameLst>
                                          <p:attrName>ppt_y</p:attrName>
                                        </p:attrNameLst>
                                      </p:cBhvr>
                                      <p:tavLst>
                                        <p:tav fmla="#ppt_y-sin(pi*$)/9" tm="0">
                                          <p:val>
                                            <p:fltVal val="0"/>
                                          </p:val>
                                        </p:tav>
                                        <p:tav tm="100000">
                                          <p:val>
                                            <p:fltVal val="1"/>
                                          </p:val>
                                        </p:tav>
                                      </p:tavLst>
                                    </p:anim>
                                    <p:anim calcmode="lin" valueType="num">
                                      <p:cBhvr>
                                        <p:cTn dur="166" id="54" tmFilter="0, 0; 0.125,0.2665; 0.25,0.4; 0.375,0.465; 0.5,0.5;  0.625,0.535; 0.75,0.6; 0.875,0.7335; 1,1">
                                          <p:stCondLst>
                                            <p:cond delay="662"/>
                                          </p:stCondLst>
                                        </p:cTn>
                                        <p:tgtEl>
                                          <p:spTgt spid="27"/>
                                        </p:tgtEl>
                                        <p:attrNameLst>
                                          <p:attrName>ppt_y</p:attrName>
                                        </p:attrNameLst>
                                      </p:cBhvr>
                                      <p:tavLst>
                                        <p:tav fmla="#ppt_y-sin(pi*$)/27" tm="0">
                                          <p:val>
                                            <p:fltVal val="0"/>
                                          </p:val>
                                        </p:tav>
                                        <p:tav tm="100000">
                                          <p:val>
                                            <p:fltVal val="1"/>
                                          </p:val>
                                        </p:tav>
                                      </p:tavLst>
                                    </p:anim>
                                    <p:anim calcmode="lin" valueType="num">
                                      <p:cBhvr>
                                        <p:cTn dur="82" id="55" tmFilter="0, 0; 0.125,0.2665; 0.25,0.4; 0.375,0.465; 0.5,0.5;  0.625,0.535; 0.75,0.6; 0.875,0.7335; 1,1">
                                          <p:stCondLst>
                                            <p:cond delay="828"/>
                                          </p:stCondLst>
                                        </p:cTn>
                                        <p:tgtEl>
                                          <p:spTgt spid="27"/>
                                        </p:tgtEl>
                                        <p:attrNameLst>
                                          <p:attrName>ppt_y</p:attrName>
                                        </p:attrNameLst>
                                      </p:cBhvr>
                                      <p:tavLst>
                                        <p:tav fmla="#ppt_y-sin(pi*$)/81" tm="0">
                                          <p:val>
                                            <p:fltVal val="0"/>
                                          </p:val>
                                        </p:tav>
                                        <p:tav tm="100000">
                                          <p:val>
                                            <p:fltVal val="1"/>
                                          </p:val>
                                        </p:tav>
                                      </p:tavLst>
                                    </p:anim>
                                    <p:animScale>
                                      <p:cBhvr>
                                        <p:cTn dur="13" id="56">
                                          <p:stCondLst>
                                            <p:cond delay="325"/>
                                          </p:stCondLst>
                                        </p:cTn>
                                        <p:tgtEl>
                                          <p:spTgt spid="27"/>
                                        </p:tgtEl>
                                      </p:cBhvr>
                                      <p:to x="100000" y="60000"/>
                                    </p:animScale>
                                    <p:animScale>
                                      <p:cBhvr>
                                        <p:cTn decel="50000" dur="83" id="57">
                                          <p:stCondLst>
                                            <p:cond delay="338"/>
                                          </p:stCondLst>
                                        </p:cTn>
                                        <p:tgtEl>
                                          <p:spTgt spid="27"/>
                                        </p:tgtEl>
                                      </p:cBhvr>
                                      <p:to x="100000" y="100000"/>
                                    </p:animScale>
                                    <p:animScale>
                                      <p:cBhvr>
                                        <p:cTn dur="13" id="58">
                                          <p:stCondLst>
                                            <p:cond delay="656"/>
                                          </p:stCondLst>
                                        </p:cTn>
                                        <p:tgtEl>
                                          <p:spTgt spid="27"/>
                                        </p:tgtEl>
                                      </p:cBhvr>
                                      <p:to x="100000" y="80000"/>
                                    </p:animScale>
                                    <p:animScale>
                                      <p:cBhvr>
                                        <p:cTn decel="50000" dur="83" id="59">
                                          <p:stCondLst>
                                            <p:cond delay="669"/>
                                          </p:stCondLst>
                                        </p:cTn>
                                        <p:tgtEl>
                                          <p:spTgt spid="27"/>
                                        </p:tgtEl>
                                      </p:cBhvr>
                                      <p:to x="100000" y="100000"/>
                                    </p:animScale>
                                    <p:animScale>
                                      <p:cBhvr>
                                        <p:cTn dur="13" id="60">
                                          <p:stCondLst>
                                            <p:cond delay="821"/>
                                          </p:stCondLst>
                                        </p:cTn>
                                        <p:tgtEl>
                                          <p:spTgt spid="27"/>
                                        </p:tgtEl>
                                      </p:cBhvr>
                                      <p:to x="100000" y="90000"/>
                                    </p:animScale>
                                    <p:animScale>
                                      <p:cBhvr>
                                        <p:cTn decel="50000" dur="83" id="61">
                                          <p:stCondLst>
                                            <p:cond delay="834"/>
                                          </p:stCondLst>
                                        </p:cTn>
                                        <p:tgtEl>
                                          <p:spTgt spid="27"/>
                                        </p:tgtEl>
                                      </p:cBhvr>
                                      <p:to x="100000" y="100000"/>
                                    </p:animScale>
                                    <p:animScale>
                                      <p:cBhvr>
                                        <p:cTn dur="13" id="62">
                                          <p:stCondLst>
                                            <p:cond delay="904"/>
                                          </p:stCondLst>
                                        </p:cTn>
                                        <p:tgtEl>
                                          <p:spTgt spid="27"/>
                                        </p:tgtEl>
                                      </p:cBhvr>
                                      <p:to x="100000" y="95000"/>
                                    </p:animScale>
                                    <p:animScale>
                                      <p:cBhvr>
                                        <p:cTn decel="50000" dur="83" id="63">
                                          <p:stCondLst>
                                            <p:cond delay="917"/>
                                          </p:stCondLst>
                                        </p:cTn>
                                        <p:tgtEl>
                                          <p:spTgt spid="27"/>
                                        </p:tgtEl>
                                      </p:cBhvr>
                                      <p:to x="100000" y="100000"/>
                                    </p:animScale>
                                  </p:childTnLst>
                                </p:cTn>
                              </p:par>
                            </p:childTnLst>
                          </p:cTn>
                        </p:par>
                        <p:par>
                          <p:cTn fill="hold" id="64" nodeType="afterGroup">
                            <p:stCondLst>
                              <p:cond delay="3500"/>
                            </p:stCondLst>
                            <p:childTnLst>
                              <p:par>
                                <p:cTn fill="hold" id="65" nodeType="afterEffect" presetClass="entr" presetID="22" presetSubtype="8">
                                  <p:stCondLst>
                                    <p:cond delay="0"/>
                                  </p:stCondLst>
                                  <p:childTnLst>
                                    <p:set>
                                      <p:cBhvr>
                                        <p:cTn dur="1" fill="hold" id="66">
                                          <p:stCondLst>
                                            <p:cond delay="0"/>
                                          </p:stCondLst>
                                        </p:cTn>
                                        <p:tgtEl>
                                          <p:spTgt spid="14"/>
                                        </p:tgtEl>
                                        <p:attrNameLst>
                                          <p:attrName>style.visibility</p:attrName>
                                        </p:attrNameLst>
                                      </p:cBhvr>
                                      <p:to>
                                        <p:strVal val="visible"/>
                                      </p:to>
                                    </p:set>
                                    <p:animEffect filter="wipe(left)" transition="in">
                                      <p:cBhvr>
                                        <p:cTn dur="500" id="67"/>
                                        <p:tgtEl>
                                          <p:spTgt spid="14"/>
                                        </p:tgtEl>
                                      </p:cBhvr>
                                    </p:animEffect>
                                  </p:childTnLst>
                                </p:cTn>
                              </p:par>
                              <p:par>
                                <p:cTn fill="hold" grpId="0" id="68" nodeType="withEffect" presetClass="entr" presetID="2" presetSubtype="2">
                                  <p:stCondLst>
                                    <p:cond delay="500"/>
                                  </p:stCondLst>
                                  <p:childTnLst>
                                    <p:set>
                                      <p:cBhvr>
                                        <p:cTn dur="1" fill="hold" id="69">
                                          <p:stCondLst>
                                            <p:cond delay="0"/>
                                          </p:stCondLst>
                                        </p:cTn>
                                        <p:tgtEl>
                                          <p:spTgt spid="28"/>
                                        </p:tgtEl>
                                        <p:attrNameLst>
                                          <p:attrName>style.visibility</p:attrName>
                                        </p:attrNameLst>
                                      </p:cBhvr>
                                      <p:to>
                                        <p:strVal val="visible"/>
                                      </p:to>
                                    </p:set>
                                    <p:anim calcmode="lin" valueType="num">
                                      <p:cBhvr additive="base">
                                        <p:cTn dur="500" fill="hold" id="70"/>
                                        <p:tgtEl>
                                          <p:spTgt spid="28"/>
                                        </p:tgtEl>
                                        <p:attrNameLst>
                                          <p:attrName>ppt_x</p:attrName>
                                        </p:attrNameLst>
                                      </p:cBhvr>
                                      <p:tavLst>
                                        <p:tav tm="0">
                                          <p:val>
                                            <p:strVal val="1+#ppt_w/2"/>
                                          </p:val>
                                        </p:tav>
                                        <p:tav tm="100000">
                                          <p:val>
                                            <p:strVal val="#ppt_x"/>
                                          </p:val>
                                        </p:tav>
                                      </p:tavLst>
                                    </p:anim>
                                    <p:anim calcmode="lin" valueType="num">
                                      <p:cBhvr additive="base">
                                        <p:cTn dur="500" fill="hold" id="71"/>
                                        <p:tgtEl>
                                          <p:spTgt spid="28"/>
                                        </p:tgtEl>
                                        <p:attrNameLst>
                                          <p:attrName>ppt_y</p:attrName>
                                        </p:attrNameLst>
                                      </p:cBhvr>
                                      <p:tavLst>
                                        <p:tav tm="0">
                                          <p:val>
                                            <p:strVal val="#ppt_y"/>
                                          </p:val>
                                        </p:tav>
                                        <p:tav tm="100000">
                                          <p:val>
                                            <p:strVal val="#ppt_y"/>
                                          </p:val>
                                        </p:tav>
                                      </p:tavLst>
                                    </p:anim>
                                  </p:childTnLst>
                                </p:cTn>
                              </p:par>
                              <p:par>
                                <p:cTn fill="hold" grpId="0" id="72" nodeType="withEffect" presetClass="entr" presetID="2" presetSubtype="2">
                                  <p:stCondLst>
                                    <p:cond delay="500"/>
                                  </p:stCondLst>
                                  <p:childTnLst>
                                    <p:set>
                                      <p:cBhvr>
                                        <p:cTn dur="1" fill="hold" id="73">
                                          <p:stCondLst>
                                            <p:cond delay="0"/>
                                          </p:stCondLst>
                                        </p:cTn>
                                        <p:tgtEl>
                                          <p:spTgt spid="29"/>
                                        </p:tgtEl>
                                        <p:attrNameLst>
                                          <p:attrName>style.visibility</p:attrName>
                                        </p:attrNameLst>
                                      </p:cBhvr>
                                      <p:to>
                                        <p:strVal val="visible"/>
                                      </p:to>
                                    </p:set>
                                    <p:anim calcmode="lin" valueType="num">
                                      <p:cBhvr additive="base">
                                        <p:cTn dur="500" fill="hold" id="74"/>
                                        <p:tgtEl>
                                          <p:spTgt spid="29"/>
                                        </p:tgtEl>
                                        <p:attrNameLst>
                                          <p:attrName>ppt_x</p:attrName>
                                        </p:attrNameLst>
                                      </p:cBhvr>
                                      <p:tavLst>
                                        <p:tav tm="0">
                                          <p:val>
                                            <p:strVal val="1+#ppt_w/2"/>
                                          </p:val>
                                        </p:tav>
                                        <p:tav tm="100000">
                                          <p:val>
                                            <p:strVal val="#ppt_x"/>
                                          </p:val>
                                        </p:tav>
                                      </p:tavLst>
                                    </p:anim>
                                    <p:anim calcmode="lin" valueType="num">
                                      <p:cBhvr additive="base">
                                        <p:cTn dur="500" fill="hold" id="75"/>
                                        <p:tgtEl>
                                          <p:spTgt spid="29"/>
                                        </p:tgtEl>
                                        <p:attrNameLst>
                                          <p:attrName>ppt_y</p:attrName>
                                        </p:attrNameLst>
                                      </p:cBhvr>
                                      <p:tavLst>
                                        <p:tav tm="0">
                                          <p:val>
                                            <p:strVal val="#ppt_y"/>
                                          </p:val>
                                        </p:tav>
                                        <p:tav tm="100000">
                                          <p:val>
                                            <p:strVal val="#ppt_y"/>
                                          </p:val>
                                        </p:tav>
                                      </p:tavLst>
                                    </p:anim>
                                  </p:childTnLst>
                                </p:cTn>
                              </p:par>
                            </p:childTnLst>
                          </p:cTn>
                        </p:par>
                        <p:par>
                          <p:cTn fill="hold" id="76" nodeType="afterGroup">
                            <p:stCondLst>
                              <p:cond delay="4500"/>
                            </p:stCondLst>
                            <p:childTnLst>
                              <p:par>
                                <p:cTn fill="hold" id="77" nodeType="afterEffect" presetClass="entr" presetID="10" presetSubtype="0">
                                  <p:stCondLst>
                                    <p:cond delay="0"/>
                                  </p:stCondLst>
                                  <p:childTnLst>
                                    <p:set>
                                      <p:cBhvr>
                                        <p:cTn dur="1" fill="hold" id="78">
                                          <p:stCondLst>
                                            <p:cond delay="0"/>
                                          </p:stCondLst>
                                        </p:cTn>
                                        <p:tgtEl>
                                          <p:spTgt spid="30"/>
                                        </p:tgtEl>
                                        <p:attrNameLst>
                                          <p:attrName>style.visibility</p:attrName>
                                        </p:attrNameLst>
                                      </p:cBhvr>
                                      <p:to>
                                        <p:strVal val="visible"/>
                                      </p:to>
                                    </p:set>
                                    <p:animEffect filter="fade" transition="in">
                                      <p:cBhvr>
                                        <p:cTn dur="500" id="79"/>
                                        <p:tgtEl>
                                          <p:spTgt spid="30"/>
                                        </p:tgtEl>
                                      </p:cBhvr>
                                    </p:animEffect>
                                  </p:childTnLst>
                                </p:cTn>
                              </p:par>
                              <p:par>
                                <p:cTn fill="hold" grpId="0" id="80" nodeType="withEffect" presetClass="entr" presetID="26" presetSubtype="0">
                                  <p:stCondLst>
                                    <p:cond delay="0"/>
                                  </p:stCondLst>
                                  <p:childTnLst>
                                    <p:set>
                                      <p:cBhvr>
                                        <p:cTn dur="1" fill="hold" id="81">
                                          <p:stCondLst>
                                            <p:cond delay="0"/>
                                          </p:stCondLst>
                                        </p:cTn>
                                        <p:tgtEl>
                                          <p:spTgt spid="33"/>
                                        </p:tgtEl>
                                        <p:attrNameLst>
                                          <p:attrName>style.visibility</p:attrName>
                                        </p:attrNameLst>
                                      </p:cBhvr>
                                      <p:to>
                                        <p:strVal val="visible"/>
                                      </p:to>
                                    </p:set>
                                    <p:animEffect filter="wipe(down)" transition="in">
                                      <p:cBhvr>
                                        <p:cTn dur="290" id="82">
                                          <p:stCondLst>
                                            <p:cond delay="0"/>
                                          </p:stCondLst>
                                        </p:cTn>
                                        <p:tgtEl>
                                          <p:spTgt spid="33"/>
                                        </p:tgtEl>
                                      </p:cBhvr>
                                    </p:animEffect>
                                    <p:anim calcmode="lin" valueType="num">
                                      <p:cBhvr>
                                        <p:cTn dur="911" id="83"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dur="332" id="84" tmFilter="0.0,0.0; 0.25,0.07; 0.50,0.2; 0.75,0.467; 1.0,1.0">
                                          <p:stCondLst>
                                            <p:cond delay="0"/>
                                          </p:stCondLst>
                                        </p:cTn>
                                        <p:tgtEl>
                                          <p:spTgt spid="33"/>
                                        </p:tgtEl>
                                        <p:attrNameLst>
                                          <p:attrName>ppt_y</p:attrName>
                                        </p:attrNameLst>
                                      </p:cBhvr>
                                      <p:tavLst>
                                        <p:tav fmla="#ppt_y-sin(pi*$)/3" tm="0">
                                          <p:val>
                                            <p:fltVal val="0.5"/>
                                          </p:val>
                                        </p:tav>
                                        <p:tav tm="100000">
                                          <p:val>
                                            <p:fltVal val="1"/>
                                          </p:val>
                                        </p:tav>
                                      </p:tavLst>
                                    </p:anim>
                                    <p:anim calcmode="lin" valueType="num">
                                      <p:cBhvr>
                                        <p:cTn dur="332" id="85" tmFilter="0, 0; 0.125,0.2665; 0.25,0.4; 0.375,0.465; 0.5,0.5;  0.625,0.535; 0.75,0.6; 0.875,0.7335; 1,1">
                                          <p:stCondLst>
                                            <p:cond delay="332"/>
                                          </p:stCondLst>
                                        </p:cTn>
                                        <p:tgtEl>
                                          <p:spTgt spid="33"/>
                                        </p:tgtEl>
                                        <p:attrNameLst>
                                          <p:attrName>ppt_y</p:attrName>
                                        </p:attrNameLst>
                                      </p:cBhvr>
                                      <p:tavLst>
                                        <p:tav fmla="#ppt_y-sin(pi*$)/9" tm="0">
                                          <p:val>
                                            <p:fltVal val="0"/>
                                          </p:val>
                                        </p:tav>
                                        <p:tav tm="100000">
                                          <p:val>
                                            <p:fltVal val="1"/>
                                          </p:val>
                                        </p:tav>
                                      </p:tavLst>
                                    </p:anim>
                                    <p:anim calcmode="lin" valueType="num">
                                      <p:cBhvr>
                                        <p:cTn dur="166" id="86" tmFilter="0, 0; 0.125,0.2665; 0.25,0.4; 0.375,0.465; 0.5,0.5;  0.625,0.535; 0.75,0.6; 0.875,0.7335; 1,1">
                                          <p:stCondLst>
                                            <p:cond delay="662"/>
                                          </p:stCondLst>
                                        </p:cTn>
                                        <p:tgtEl>
                                          <p:spTgt spid="33"/>
                                        </p:tgtEl>
                                        <p:attrNameLst>
                                          <p:attrName>ppt_y</p:attrName>
                                        </p:attrNameLst>
                                      </p:cBhvr>
                                      <p:tavLst>
                                        <p:tav fmla="#ppt_y-sin(pi*$)/27" tm="0">
                                          <p:val>
                                            <p:fltVal val="0"/>
                                          </p:val>
                                        </p:tav>
                                        <p:tav tm="100000">
                                          <p:val>
                                            <p:fltVal val="1"/>
                                          </p:val>
                                        </p:tav>
                                      </p:tavLst>
                                    </p:anim>
                                    <p:anim calcmode="lin" valueType="num">
                                      <p:cBhvr>
                                        <p:cTn dur="82" id="87" tmFilter="0, 0; 0.125,0.2665; 0.25,0.4; 0.375,0.465; 0.5,0.5;  0.625,0.535; 0.75,0.6; 0.875,0.7335; 1,1">
                                          <p:stCondLst>
                                            <p:cond delay="828"/>
                                          </p:stCondLst>
                                        </p:cTn>
                                        <p:tgtEl>
                                          <p:spTgt spid="33"/>
                                        </p:tgtEl>
                                        <p:attrNameLst>
                                          <p:attrName>ppt_y</p:attrName>
                                        </p:attrNameLst>
                                      </p:cBhvr>
                                      <p:tavLst>
                                        <p:tav fmla="#ppt_y-sin(pi*$)/81" tm="0">
                                          <p:val>
                                            <p:fltVal val="0"/>
                                          </p:val>
                                        </p:tav>
                                        <p:tav tm="100000">
                                          <p:val>
                                            <p:fltVal val="1"/>
                                          </p:val>
                                        </p:tav>
                                      </p:tavLst>
                                    </p:anim>
                                    <p:animScale>
                                      <p:cBhvr>
                                        <p:cTn dur="13" id="88">
                                          <p:stCondLst>
                                            <p:cond delay="325"/>
                                          </p:stCondLst>
                                        </p:cTn>
                                        <p:tgtEl>
                                          <p:spTgt spid="33"/>
                                        </p:tgtEl>
                                      </p:cBhvr>
                                      <p:to x="100000" y="60000"/>
                                    </p:animScale>
                                    <p:animScale>
                                      <p:cBhvr>
                                        <p:cTn decel="50000" dur="83" id="89">
                                          <p:stCondLst>
                                            <p:cond delay="338"/>
                                          </p:stCondLst>
                                        </p:cTn>
                                        <p:tgtEl>
                                          <p:spTgt spid="33"/>
                                        </p:tgtEl>
                                      </p:cBhvr>
                                      <p:to x="100000" y="100000"/>
                                    </p:animScale>
                                    <p:animScale>
                                      <p:cBhvr>
                                        <p:cTn dur="13" id="90">
                                          <p:stCondLst>
                                            <p:cond delay="656"/>
                                          </p:stCondLst>
                                        </p:cTn>
                                        <p:tgtEl>
                                          <p:spTgt spid="33"/>
                                        </p:tgtEl>
                                      </p:cBhvr>
                                      <p:to x="100000" y="80000"/>
                                    </p:animScale>
                                    <p:animScale>
                                      <p:cBhvr>
                                        <p:cTn decel="50000" dur="83" id="91">
                                          <p:stCondLst>
                                            <p:cond delay="669"/>
                                          </p:stCondLst>
                                        </p:cTn>
                                        <p:tgtEl>
                                          <p:spTgt spid="33"/>
                                        </p:tgtEl>
                                      </p:cBhvr>
                                      <p:to x="100000" y="100000"/>
                                    </p:animScale>
                                    <p:animScale>
                                      <p:cBhvr>
                                        <p:cTn dur="13" id="92">
                                          <p:stCondLst>
                                            <p:cond delay="821"/>
                                          </p:stCondLst>
                                        </p:cTn>
                                        <p:tgtEl>
                                          <p:spTgt spid="33"/>
                                        </p:tgtEl>
                                      </p:cBhvr>
                                      <p:to x="100000" y="90000"/>
                                    </p:animScale>
                                    <p:animScale>
                                      <p:cBhvr>
                                        <p:cTn decel="50000" dur="83" id="93">
                                          <p:stCondLst>
                                            <p:cond delay="834"/>
                                          </p:stCondLst>
                                        </p:cTn>
                                        <p:tgtEl>
                                          <p:spTgt spid="33"/>
                                        </p:tgtEl>
                                      </p:cBhvr>
                                      <p:to x="100000" y="100000"/>
                                    </p:animScale>
                                    <p:animScale>
                                      <p:cBhvr>
                                        <p:cTn dur="13" id="94">
                                          <p:stCondLst>
                                            <p:cond delay="904"/>
                                          </p:stCondLst>
                                        </p:cTn>
                                        <p:tgtEl>
                                          <p:spTgt spid="33"/>
                                        </p:tgtEl>
                                      </p:cBhvr>
                                      <p:to x="100000" y="95000"/>
                                    </p:animScale>
                                    <p:animScale>
                                      <p:cBhvr>
                                        <p:cTn decel="50000" dur="83" id="95">
                                          <p:stCondLst>
                                            <p:cond delay="917"/>
                                          </p:stCondLst>
                                        </p:cTn>
                                        <p:tgtEl>
                                          <p:spTgt spid="33"/>
                                        </p:tgtEl>
                                      </p:cBhvr>
                                      <p:to x="100000" y="100000"/>
                                    </p:animScale>
                                  </p:childTnLst>
                                </p:cTn>
                              </p:par>
                            </p:childTnLst>
                          </p:cTn>
                        </p:par>
                        <p:par>
                          <p:cTn fill="hold" id="96" nodeType="afterGroup">
                            <p:stCondLst>
                              <p:cond delay="5500"/>
                            </p:stCondLst>
                            <p:childTnLst>
                              <p:par>
                                <p:cTn fill="hold" id="97" nodeType="afterEffect" presetClass="entr" presetID="22" presetSubtype="8">
                                  <p:stCondLst>
                                    <p:cond delay="0"/>
                                  </p:stCondLst>
                                  <p:childTnLst>
                                    <p:set>
                                      <p:cBhvr>
                                        <p:cTn dur="1" fill="hold" id="98">
                                          <p:stCondLst>
                                            <p:cond delay="0"/>
                                          </p:stCondLst>
                                        </p:cTn>
                                        <p:tgtEl>
                                          <p:spTgt spid="13"/>
                                        </p:tgtEl>
                                        <p:attrNameLst>
                                          <p:attrName>style.visibility</p:attrName>
                                        </p:attrNameLst>
                                      </p:cBhvr>
                                      <p:to>
                                        <p:strVal val="visible"/>
                                      </p:to>
                                    </p:set>
                                    <p:animEffect filter="wipe(left)" transition="in">
                                      <p:cBhvr>
                                        <p:cTn dur="500" id="99"/>
                                        <p:tgtEl>
                                          <p:spTgt spid="13"/>
                                        </p:tgtEl>
                                      </p:cBhvr>
                                    </p:animEffect>
                                  </p:childTnLst>
                                </p:cTn>
                              </p:par>
                              <p:par>
                                <p:cTn fill="hold" grpId="0" id="100" nodeType="withEffect" presetClass="entr" presetID="2" presetSubtype="2">
                                  <p:stCondLst>
                                    <p:cond delay="500"/>
                                  </p:stCondLst>
                                  <p:childTnLst>
                                    <p:set>
                                      <p:cBhvr>
                                        <p:cTn dur="1" fill="hold" id="101">
                                          <p:stCondLst>
                                            <p:cond delay="0"/>
                                          </p:stCondLst>
                                        </p:cTn>
                                        <p:tgtEl>
                                          <p:spTgt spid="34"/>
                                        </p:tgtEl>
                                        <p:attrNameLst>
                                          <p:attrName>style.visibility</p:attrName>
                                        </p:attrNameLst>
                                      </p:cBhvr>
                                      <p:to>
                                        <p:strVal val="visible"/>
                                      </p:to>
                                    </p:set>
                                    <p:anim calcmode="lin" valueType="num">
                                      <p:cBhvr additive="base">
                                        <p:cTn dur="500" fill="hold" id="102"/>
                                        <p:tgtEl>
                                          <p:spTgt spid="34"/>
                                        </p:tgtEl>
                                        <p:attrNameLst>
                                          <p:attrName>ppt_x</p:attrName>
                                        </p:attrNameLst>
                                      </p:cBhvr>
                                      <p:tavLst>
                                        <p:tav tm="0">
                                          <p:val>
                                            <p:strVal val="1+#ppt_w/2"/>
                                          </p:val>
                                        </p:tav>
                                        <p:tav tm="100000">
                                          <p:val>
                                            <p:strVal val="#ppt_x"/>
                                          </p:val>
                                        </p:tav>
                                      </p:tavLst>
                                    </p:anim>
                                    <p:anim calcmode="lin" valueType="num">
                                      <p:cBhvr additive="base">
                                        <p:cTn dur="500" fill="hold" id="103"/>
                                        <p:tgtEl>
                                          <p:spTgt spid="34"/>
                                        </p:tgtEl>
                                        <p:attrNameLst>
                                          <p:attrName>ppt_y</p:attrName>
                                        </p:attrNameLst>
                                      </p:cBhvr>
                                      <p:tavLst>
                                        <p:tav tm="0">
                                          <p:val>
                                            <p:strVal val="#ppt_y"/>
                                          </p:val>
                                        </p:tav>
                                        <p:tav tm="100000">
                                          <p:val>
                                            <p:strVal val="#ppt_y"/>
                                          </p:val>
                                        </p:tav>
                                      </p:tavLst>
                                    </p:anim>
                                  </p:childTnLst>
                                </p:cTn>
                              </p:par>
                              <p:par>
                                <p:cTn fill="hold" grpId="0" id="104" nodeType="withEffect" presetClass="entr" presetID="2" presetSubtype="2">
                                  <p:stCondLst>
                                    <p:cond delay="500"/>
                                  </p:stCondLst>
                                  <p:childTnLst>
                                    <p:set>
                                      <p:cBhvr>
                                        <p:cTn dur="1" fill="hold" id="105">
                                          <p:stCondLst>
                                            <p:cond delay="0"/>
                                          </p:stCondLst>
                                        </p:cTn>
                                        <p:tgtEl>
                                          <p:spTgt spid="35"/>
                                        </p:tgtEl>
                                        <p:attrNameLst>
                                          <p:attrName>style.visibility</p:attrName>
                                        </p:attrNameLst>
                                      </p:cBhvr>
                                      <p:to>
                                        <p:strVal val="visible"/>
                                      </p:to>
                                    </p:set>
                                    <p:anim calcmode="lin" valueType="num">
                                      <p:cBhvr additive="base">
                                        <p:cTn dur="500" fill="hold" id="106"/>
                                        <p:tgtEl>
                                          <p:spTgt spid="35"/>
                                        </p:tgtEl>
                                        <p:attrNameLst>
                                          <p:attrName>ppt_x</p:attrName>
                                        </p:attrNameLst>
                                      </p:cBhvr>
                                      <p:tavLst>
                                        <p:tav tm="0">
                                          <p:val>
                                            <p:strVal val="1+#ppt_w/2"/>
                                          </p:val>
                                        </p:tav>
                                        <p:tav tm="100000">
                                          <p:val>
                                            <p:strVal val="#ppt_x"/>
                                          </p:val>
                                        </p:tav>
                                      </p:tavLst>
                                    </p:anim>
                                    <p:anim calcmode="lin" valueType="num">
                                      <p:cBhvr additive="base">
                                        <p:cTn dur="500" fill="hold" id="107"/>
                                        <p:tgtEl>
                                          <p:spTgt spid="35"/>
                                        </p:tgtEl>
                                        <p:attrNameLst>
                                          <p:attrName>ppt_y</p:attrName>
                                        </p:attrNameLst>
                                      </p:cBhvr>
                                      <p:tavLst>
                                        <p:tav tm="0">
                                          <p:val>
                                            <p:strVal val="#ppt_y"/>
                                          </p:val>
                                        </p:tav>
                                        <p:tav tm="100000">
                                          <p:val>
                                            <p:strVal val="#ppt_y"/>
                                          </p:val>
                                        </p:tav>
                                      </p:tavLst>
                                    </p:anim>
                                  </p:childTnLst>
                                </p:cTn>
                              </p:par>
                            </p:childTnLst>
                          </p:cTn>
                        </p:par>
                        <p:par>
                          <p:cTn fill="hold" id="108" nodeType="afterGroup">
                            <p:stCondLst>
                              <p:cond delay="6500"/>
                            </p:stCondLst>
                            <p:childTnLst>
                              <p:par>
                                <p:cTn fill="hold" id="109" nodeType="afterEffect" presetClass="entr" presetID="10" presetSubtype="0">
                                  <p:stCondLst>
                                    <p:cond delay="0"/>
                                  </p:stCondLst>
                                  <p:childTnLst>
                                    <p:set>
                                      <p:cBhvr>
                                        <p:cTn dur="1" fill="hold" id="110">
                                          <p:stCondLst>
                                            <p:cond delay="0"/>
                                          </p:stCondLst>
                                        </p:cTn>
                                        <p:tgtEl>
                                          <p:spTgt spid="36"/>
                                        </p:tgtEl>
                                        <p:attrNameLst>
                                          <p:attrName>style.visibility</p:attrName>
                                        </p:attrNameLst>
                                      </p:cBhvr>
                                      <p:to>
                                        <p:strVal val="visible"/>
                                      </p:to>
                                    </p:set>
                                    <p:animEffect filter="fade" transition="in">
                                      <p:cBhvr>
                                        <p:cTn dur="500" id="111"/>
                                        <p:tgtEl>
                                          <p:spTgt spid="36"/>
                                        </p:tgtEl>
                                      </p:cBhvr>
                                    </p:animEffect>
                                  </p:childTnLst>
                                </p:cTn>
                              </p:par>
                              <p:par>
                                <p:cTn fill="hold" grpId="0" id="112" nodeType="withEffect" presetClass="entr" presetID="26" presetSubtype="0">
                                  <p:stCondLst>
                                    <p:cond delay="0"/>
                                  </p:stCondLst>
                                  <p:childTnLst>
                                    <p:set>
                                      <p:cBhvr>
                                        <p:cTn dur="1" fill="hold" id="113">
                                          <p:stCondLst>
                                            <p:cond delay="0"/>
                                          </p:stCondLst>
                                        </p:cTn>
                                        <p:tgtEl>
                                          <p:spTgt spid="39"/>
                                        </p:tgtEl>
                                        <p:attrNameLst>
                                          <p:attrName>style.visibility</p:attrName>
                                        </p:attrNameLst>
                                      </p:cBhvr>
                                      <p:to>
                                        <p:strVal val="visible"/>
                                      </p:to>
                                    </p:set>
                                    <p:animEffect filter="wipe(down)" transition="in">
                                      <p:cBhvr>
                                        <p:cTn dur="290" id="114">
                                          <p:stCondLst>
                                            <p:cond delay="0"/>
                                          </p:stCondLst>
                                        </p:cTn>
                                        <p:tgtEl>
                                          <p:spTgt spid="39"/>
                                        </p:tgtEl>
                                      </p:cBhvr>
                                    </p:animEffect>
                                    <p:anim calcmode="lin" valueType="num">
                                      <p:cBhvr>
                                        <p:cTn dur="911" id="115"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dur="332" id="116" tmFilter="0.0,0.0; 0.25,0.07; 0.50,0.2; 0.75,0.467; 1.0,1.0">
                                          <p:stCondLst>
                                            <p:cond delay="0"/>
                                          </p:stCondLst>
                                        </p:cTn>
                                        <p:tgtEl>
                                          <p:spTgt spid="39"/>
                                        </p:tgtEl>
                                        <p:attrNameLst>
                                          <p:attrName>ppt_y</p:attrName>
                                        </p:attrNameLst>
                                      </p:cBhvr>
                                      <p:tavLst>
                                        <p:tav fmla="#ppt_y-sin(pi*$)/3" tm="0">
                                          <p:val>
                                            <p:fltVal val="0.5"/>
                                          </p:val>
                                        </p:tav>
                                        <p:tav tm="100000">
                                          <p:val>
                                            <p:fltVal val="1"/>
                                          </p:val>
                                        </p:tav>
                                      </p:tavLst>
                                    </p:anim>
                                    <p:anim calcmode="lin" valueType="num">
                                      <p:cBhvr>
                                        <p:cTn dur="332" id="117" tmFilter="0, 0; 0.125,0.2665; 0.25,0.4; 0.375,0.465; 0.5,0.5;  0.625,0.535; 0.75,0.6; 0.875,0.7335; 1,1">
                                          <p:stCondLst>
                                            <p:cond delay="332"/>
                                          </p:stCondLst>
                                        </p:cTn>
                                        <p:tgtEl>
                                          <p:spTgt spid="39"/>
                                        </p:tgtEl>
                                        <p:attrNameLst>
                                          <p:attrName>ppt_y</p:attrName>
                                        </p:attrNameLst>
                                      </p:cBhvr>
                                      <p:tavLst>
                                        <p:tav fmla="#ppt_y-sin(pi*$)/9" tm="0">
                                          <p:val>
                                            <p:fltVal val="0"/>
                                          </p:val>
                                        </p:tav>
                                        <p:tav tm="100000">
                                          <p:val>
                                            <p:fltVal val="1"/>
                                          </p:val>
                                        </p:tav>
                                      </p:tavLst>
                                    </p:anim>
                                    <p:anim calcmode="lin" valueType="num">
                                      <p:cBhvr>
                                        <p:cTn dur="166" id="118" tmFilter="0, 0; 0.125,0.2665; 0.25,0.4; 0.375,0.465; 0.5,0.5;  0.625,0.535; 0.75,0.6; 0.875,0.7335; 1,1">
                                          <p:stCondLst>
                                            <p:cond delay="662"/>
                                          </p:stCondLst>
                                        </p:cTn>
                                        <p:tgtEl>
                                          <p:spTgt spid="39"/>
                                        </p:tgtEl>
                                        <p:attrNameLst>
                                          <p:attrName>ppt_y</p:attrName>
                                        </p:attrNameLst>
                                      </p:cBhvr>
                                      <p:tavLst>
                                        <p:tav fmla="#ppt_y-sin(pi*$)/27" tm="0">
                                          <p:val>
                                            <p:fltVal val="0"/>
                                          </p:val>
                                        </p:tav>
                                        <p:tav tm="100000">
                                          <p:val>
                                            <p:fltVal val="1"/>
                                          </p:val>
                                        </p:tav>
                                      </p:tavLst>
                                    </p:anim>
                                    <p:anim calcmode="lin" valueType="num">
                                      <p:cBhvr>
                                        <p:cTn dur="82" id="119" tmFilter="0, 0; 0.125,0.2665; 0.25,0.4; 0.375,0.465; 0.5,0.5;  0.625,0.535; 0.75,0.6; 0.875,0.7335; 1,1">
                                          <p:stCondLst>
                                            <p:cond delay="828"/>
                                          </p:stCondLst>
                                        </p:cTn>
                                        <p:tgtEl>
                                          <p:spTgt spid="39"/>
                                        </p:tgtEl>
                                        <p:attrNameLst>
                                          <p:attrName>ppt_y</p:attrName>
                                        </p:attrNameLst>
                                      </p:cBhvr>
                                      <p:tavLst>
                                        <p:tav fmla="#ppt_y-sin(pi*$)/81" tm="0">
                                          <p:val>
                                            <p:fltVal val="0"/>
                                          </p:val>
                                        </p:tav>
                                        <p:tav tm="100000">
                                          <p:val>
                                            <p:fltVal val="1"/>
                                          </p:val>
                                        </p:tav>
                                      </p:tavLst>
                                    </p:anim>
                                    <p:animScale>
                                      <p:cBhvr>
                                        <p:cTn dur="13" id="120">
                                          <p:stCondLst>
                                            <p:cond delay="325"/>
                                          </p:stCondLst>
                                        </p:cTn>
                                        <p:tgtEl>
                                          <p:spTgt spid="39"/>
                                        </p:tgtEl>
                                      </p:cBhvr>
                                      <p:to x="100000" y="60000"/>
                                    </p:animScale>
                                    <p:animScale>
                                      <p:cBhvr>
                                        <p:cTn decel="50000" dur="83" id="121">
                                          <p:stCondLst>
                                            <p:cond delay="338"/>
                                          </p:stCondLst>
                                        </p:cTn>
                                        <p:tgtEl>
                                          <p:spTgt spid="39"/>
                                        </p:tgtEl>
                                      </p:cBhvr>
                                      <p:to x="100000" y="100000"/>
                                    </p:animScale>
                                    <p:animScale>
                                      <p:cBhvr>
                                        <p:cTn dur="13" id="122">
                                          <p:stCondLst>
                                            <p:cond delay="656"/>
                                          </p:stCondLst>
                                        </p:cTn>
                                        <p:tgtEl>
                                          <p:spTgt spid="39"/>
                                        </p:tgtEl>
                                      </p:cBhvr>
                                      <p:to x="100000" y="80000"/>
                                    </p:animScale>
                                    <p:animScale>
                                      <p:cBhvr>
                                        <p:cTn decel="50000" dur="83" id="123">
                                          <p:stCondLst>
                                            <p:cond delay="669"/>
                                          </p:stCondLst>
                                        </p:cTn>
                                        <p:tgtEl>
                                          <p:spTgt spid="39"/>
                                        </p:tgtEl>
                                      </p:cBhvr>
                                      <p:to x="100000" y="100000"/>
                                    </p:animScale>
                                    <p:animScale>
                                      <p:cBhvr>
                                        <p:cTn dur="13" id="124">
                                          <p:stCondLst>
                                            <p:cond delay="821"/>
                                          </p:stCondLst>
                                        </p:cTn>
                                        <p:tgtEl>
                                          <p:spTgt spid="39"/>
                                        </p:tgtEl>
                                      </p:cBhvr>
                                      <p:to x="100000" y="90000"/>
                                    </p:animScale>
                                    <p:animScale>
                                      <p:cBhvr>
                                        <p:cTn decel="50000" dur="83" id="125">
                                          <p:stCondLst>
                                            <p:cond delay="834"/>
                                          </p:stCondLst>
                                        </p:cTn>
                                        <p:tgtEl>
                                          <p:spTgt spid="39"/>
                                        </p:tgtEl>
                                      </p:cBhvr>
                                      <p:to x="100000" y="100000"/>
                                    </p:animScale>
                                    <p:animScale>
                                      <p:cBhvr>
                                        <p:cTn dur="13" id="126">
                                          <p:stCondLst>
                                            <p:cond delay="904"/>
                                          </p:stCondLst>
                                        </p:cTn>
                                        <p:tgtEl>
                                          <p:spTgt spid="39"/>
                                        </p:tgtEl>
                                      </p:cBhvr>
                                      <p:to x="100000" y="95000"/>
                                    </p:animScale>
                                    <p:animScale>
                                      <p:cBhvr>
                                        <p:cTn decel="50000" dur="83" id="127">
                                          <p:stCondLst>
                                            <p:cond delay="917"/>
                                          </p:stCondLst>
                                        </p:cTn>
                                        <p:tgtEl>
                                          <p:spTgt spid="39"/>
                                        </p:tgtEl>
                                      </p:cBhvr>
                                      <p:to x="100000" y="100000"/>
                                    </p:animScale>
                                  </p:childTnLst>
                                </p:cTn>
                              </p:par>
                            </p:childTnLst>
                          </p:cTn>
                        </p:par>
                        <p:par>
                          <p:cTn fill="hold" id="128" nodeType="afterGroup">
                            <p:stCondLst>
                              <p:cond delay="7500"/>
                            </p:stCondLst>
                            <p:childTnLst>
                              <p:par>
                                <p:cTn fill="hold" id="129" nodeType="afterEffect" presetClass="entr" presetID="22" presetSubtype="8">
                                  <p:stCondLst>
                                    <p:cond delay="0"/>
                                  </p:stCondLst>
                                  <p:childTnLst>
                                    <p:set>
                                      <p:cBhvr>
                                        <p:cTn dur="1" fill="hold" id="130">
                                          <p:stCondLst>
                                            <p:cond delay="0"/>
                                          </p:stCondLst>
                                        </p:cTn>
                                        <p:tgtEl>
                                          <p:spTgt spid="12"/>
                                        </p:tgtEl>
                                        <p:attrNameLst>
                                          <p:attrName>style.visibility</p:attrName>
                                        </p:attrNameLst>
                                      </p:cBhvr>
                                      <p:to>
                                        <p:strVal val="visible"/>
                                      </p:to>
                                    </p:set>
                                    <p:animEffect filter="wipe(left)" transition="in">
                                      <p:cBhvr>
                                        <p:cTn dur="500" id="131"/>
                                        <p:tgtEl>
                                          <p:spTgt spid="12"/>
                                        </p:tgtEl>
                                      </p:cBhvr>
                                    </p:animEffect>
                                  </p:childTnLst>
                                </p:cTn>
                              </p:par>
                              <p:par>
                                <p:cTn fill="hold" grpId="0" id="132" nodeType="withEffect" presetClass="entr" presetID="2" presetSubtype="2">
                                  <p:stCondLst>
                                    <p:cond delay="500"/>
                                  </p:stCondLst>
                                  <p:childTnLst>
                                    <p:set>
                                      <p:cBhvr>
                                        <p:cTn dur="1" fill="hold" id="133">
                                          <p:stCondLst>
                                            <p:cond delay="0"/>
                                          </p:stCondLst>
                                        </p:cTn>
                                        <p:tgtEl>
                                          <p:spTgt spid="40"/>
                                        </p:tgtEl>
                                        <p:attrNameLst>
                                          <p:attrName>style.visibility</p:attrName>
                                        </p:attrNameLst>
                                      </p:cBhvr>
                                      <p:to>
                                        <p:strVal val="visible"/>
                                      </p:to>
                                    </p:set>
                                    <p:anim calcmode="lin" valueType="num">
                                      <p:cBhvr additive="base">
                                        <p:cTn dur="500" fill="hold" id="134"/>
                                        <p:tgtEl>
                                          <p:spTgt spid="40"/>
                                        </p:tgtEl>
                                        <p:attrNameLst>
                                          <p:attrName>ppt_x</p:attrName>
                                        </p:attrNameLst>
                                      </p:cBhvr>
                                      <p:tavLst>
                                        <p:tav tm="0">
                                          <p:val>
                                            <p:strVal val="1+#ppt_w/2"/>
                                          </p:val>
                                        </p:tav>
                                        <p:tav tm="100000">
                                          <p:val>
                                            <p:strVal val="#ppt_x"/>
                                          </p:val>
                                        </p:tav>
                                      </p:tavLst>
                                    </p:anim>
                                    <p:anim calcmode="lin" valueType="num">
                                      <p:cBhvr additive="base">
                                        <p:cTn dur="500" fill="hold" id="135"/>
                                        <p:tgtEl>
                                          <p:spTgt spid="40"/>
                                        </p:tgtEl>
                                        <p:attrNameLst>
                                          <p:attrName>ppt_y</p:attrName>
                                        </p:attrNameLst>
                                      </p:cBhvr>
                                      <p:tavLst>
                                        <p:tav tm="0">
                                          <p:val>
                                            <p:strVal val="#ppt_y"/>
                                          </p:val>
                                        </p:tav>
                                        <p:tav tm="100000">
                                          <p:val>
                                            <p:strVal val="#ppt_y"/>
                                          </p:val>
                                        </p:tav>
                                      </p:tavLst>
                                    </p:anim>
                                  </p:childTnLst>
                                </p:cTn>
                              </p:par>
                              <p:par>
                                <p:cTn fill="hold" grpId="0" id="136" nodeType="withEffect" presetClass="entr" presetID="2" presetSubtype="2">
                                  <p:stCondLst>
                                    <p:cond delay="500"/>
                                  </p:stCondLst>
                                  <p:childTnLst>
                                    <p:set>
                                      <p:cBhvr>
                                        <p:cTn dur="1" fill="hold" id="137">
                                          <p:stCondLst>
                                            <p:cond delay="0"/>
                                          </p:stCondLst>
                                        </p:cTn>
                                        <p:tgtEl>
                                          <p:spTgt spid="41"/>
                                        </p:tgtEl>
                                        <p:attrNameLst>
                                          <p:attrName>style.visibility</p:attrName>
                                        </p:attrNameLst>
                                      </p:cBhvr>
                                      <p:to>
                                        <p:strVal val="visible"/>
                                      </p:to>
                                    </p:set>
                                    <p:anim calcmode="lin" valueType="num">
                                      <p:cBhvr additive="base">
                                        <p:cTn dur="500" fill="hold" id="138"/>
                                        <p:tgtEl>
                                          <p:spTgt spid="41"/>
                                        </p:tgtEl>
                                        <p:attrNameLst>
                                          <p:attrName>ppt_x</p:attrName>
                                        </p:attrNameLst>
                                      </p:cBhvr>
                                      <p:tavLst>
                                        <p:tav tm="0">
                                          <p:val>
                                            <p:strVal val="1+#ppt_w/2"/>
                                          </p:val>
                                        </p:tav>
                                        <p:tav tm="100000">
                                          <p:val>
                                            <p:strVal val="#ppt_x"/>
                                          </p:val>
                                        </p:tav>
                                      </p:tavLst>
                                    </p:anim>
                                    <p:anim calcmode="lin" valueType="num">
                                      <p:cBhvr additive="base">
                                        <p:cTn dur="500" fill="hold" id="139"/>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1"/>
      <p:bldP grpId="0" spid="18"/>
      <p:bldP grpId="0" spid="27"/>
      <p:bldP grpId="0" spid="28"/>
      <p:bldP grpId="0" spid="29"/>
      <p:bldP grpId="0" spid="33"/>
      <p:bldP grpId="0" spid="34"/>
      <p:bldP grpId="0" spid="35"/>
      <p:bldP grpId="0" spid="39"/>
      <p:bldP grpId="0" spid="40"/>
      <p:bldP grpId="0" spid="41"/>
    </p:bldLst>
  </p:timing>
</p:sld>
</file>

<file path=ppt/slides/slide3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91" name="TextBox 90"/>
          <p:cNvSpPr txBox="1"/>
          <p:nvPr/>
        </p:nvSpPr>
        <p:spPr>
          <a:xfrm>
            <a:off x="4770648" y="188640"/>
            <a:ext cx="2623083" cy="457200"/>
          </a:xfrm>
          <a:prstGeom prst="rect">
            <a:avLst/>
          </a:prstGeom>
          <a:noFill/>
        </p:spPr>
        <p:txBody>
          <a:bodyPr rtlCol="0" wrap="square">
            <a:spAutoFit/>
          </a:bodyPr>
          <a:lstStyle/>
          <a:p>
            <a:pPr algn="ctr"/>
            <a:r>
              <a:rPr altLang="en-US" b="1" lang="zh-CN" sz="2400">
                <a:solidFill>
                  <a:schemeClr val="tx1">
                    <a:lumMod val="50000"/>
                    <a:lumOff val="50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可行性评估</a:t>
            </a:r>
          </a:p>
        </p:txBody>
      </p:sp>
      <p:cxnSp>
        <p:nvCxnSpPr>
          <p:cNvPr id="95" name="直接连接符 94"/>
          <p:cNvCxnSpPr/>
          <p:nvPr/>
        </p:nvCxnSpPr>
        <p:spPr>
          <a:xfrm>
            <a:off x="7393731" y="419473"/>
            <a:ext cx="446449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a:off x="336947" y="423828"/>
            <a:ext cx="439248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a:off x="7393731" y="476672"/>
            <a:ext cx="4464496"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a:off x="336947" y="481027"/>
            <a:ext cx="4392488"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任意多边形 11"/>
          <p:cNvSpPr/>
          <p:nvPr/>
        </p:nvSpPr>
        <p:spPr bwMode="blackWhite">
          <a:xfrm>
            <a:off x="6866610" y="1988840"/>
            <a:ext cx="600444" cy="3549370"/>
          </a:xfrm>
          <a:custGeom>
            <a:gdLst>
              <a:gd fmla="*/ 300222 w 600444" name="connsiteX0"/>
              <a:gd fmla="*/ 0 h 3549370" name="connsiteY0"/>
              <a:gd fmla="*/ 600444 w 600444" name="connsiteX1"/>
              <a:gd fmla="*/ 300222 h 3549370" name="connsiteY1"/>
              <a:gd fmla="*/ 468079 w 600444" name="connsiteX2"/>
              <a:gd fmla="*/ 549171 h 3549370" name="connsiteY2"/>
              <a:gd fmla="*/ 428714 w 600444" name="connsiteX3"/>
              <a:gd fmla="*/ 570538 h 3549370" name="connsiteY3"/>
              <a:gd fmla="*/ 428714 w 600444" name="connsiteX4"/>
              <a:gd fmla="*/ 1533984 h 3549370" name="connsiteY4"/>
              <a:gd fmla="*/ 468079 w 600444" name="connsiteX5"/>
              <a:gd fmla="*/ 1555350 h 3549370" name="connsiteY5"/>
              <a:gd fmla="*/ 600444 w 600444" name="connsiteX6"/>
              <a:gd fmla="*/ 1804299 h 3549370" name="connsiteY6"/>
              <a:gd fmla="*/ 468079 w 600444" name="connsiteX7"/>
              <a:gd fmla="*/ 2053248 h 3549370" name="connsiteY7"/>
              <a:gd fmla="*/ 428714 w 600444" name="connsiteX8"/>
              <a:gd fmla="*/ 2074615 h 3549370" name="connsiteY8"/>
              <a:gd fmla="*/ 428714 w 600444" name="connsiteX9"/>
              <a:gd fmla="*/ 2978833 h 3549370" name="connsiteY9"/>
              <a:gd fmla="*/ 468079 w 600444" name="connsiteX10"/>
              <a:gd fmla="*/ 3000199 h 3549370" name="connsiteY10"/>
              <a:gd fmla="*/ 600444 w 600444" name="connsiteX11"/>
              <a:gd fmla="*/ 3249148 h 3549370" name="connsiteY11"/>
              <a:gd fmla="*/ 300222 w 600444" name="connsiteX12"/>
              <a:gd fmla="*/ 3549370 h 3549370" name="connsiteY12"/>
              <a:gd fmla="*/ 0 w 600444" name="connsiteX13"/>
              <a:gd fmla="*/ 3249148 h 3549370" name="connsiteY13"/>
              <a:gd fmla="*/ 132365 w 600444" name="connsiteX14"/>
              <a:gd fmla="*/ 3000199 h 3549370" name="connsiteY14"/>
              <a:gd fmla="*/ 171730 w 600444" name="connsiteX15"/>
              <a:gd fmla="*/ 2978833 h 3549370" name="connsiteY15"/>
              <a:gd fmla="*/ 171730 w 600444" name="connsiteX16"/>
              <a:gd fmla="*/ 2074615 h 3549370" name="connsiteY16"/>
              <a:gd fmla="*/ 132365 w 600444" name="connsiteX17"/>
              <a:gd fmla="*/ 2053248 h 3549370" name="connsiteY17"/>
              <a:gd fmla="*/ 0 w 600444" name="connsiteX18"/>
              <a:gd fmla="*/ 1804299 h 3549370" name="connsiteY18"/>
              <a:gd fmla="*/ 132365 w 600444" name="connsiteX19"/>
              <a:gd fmla="*/ 1555350 h 3549370" name="connsiteY19"/>
              <a:gd fmla="*/ 171730 w 600444" name="connsiteX20"/>
              <a:gd fmla="*/ 1533984 h 3549370" name="connsiteY20"/>
              <a:gd fmla="*/ 171730 w 600444" name="connsiteX21"/>
              <a:gd fmla="*/ 570538 h 3549370" name="connsiteY21"/>
              <a:gd fmla="*/ 132365 w 600444" name="connsiteX22"/>
              <a:gd fmla="*/ 549171 h 3549370" name="connsiteY22"/>
              <a:gd fmla="*/ 0 w 600444" name="connsiteX23"/>
              <a:gd fmla="*/ 300222 h 3549370" name="connsiteY23"/>
              <a:gd fmla="*/ 300222 w 600444" name="connsiteX24"/>
              <a:gd fmla="*/ 0 h 3549370" name="connsiteY2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b="b" l="l" r="r" t="t"/>
            <a:pathLst>
              <a:path h="3549370" w="600444">
                <a:moveTo>
                  <a:pt x="300222" y="0"/>
                </a:moveTo>
                <a:cubicBezTo>
                  <a:pt x="466030" y="0"/>
                  <a:pt x="600444" y="134414"/>
                  <a:pt x="600444" y="300222"/>
                </a:cubicBezTo>
                <a:cubicBezTo>
                  <a:pt x="600444" y="403852"/>
                  <a:pt x="547939" y="495219"/>
                  <a:pt x="468079" y="549171"/>
                </a:cubicBezTo>
                <a:lnTo>
                  <a:pt x="428714" y="570538"/>
                </a:lnTo>
                <a:lnTo>
                  <a:pt x="428714" y="1533984"/>
                </a:lnTo>
                <a:lnTo>
                  <a:pt x="468079" y="1555350"/>
                </a:lnTo>
                <a:cubicBezTo>
                  <a:pt x="547939" y="1609302"/>
                  <a:pt x="600444" y="1700669"/>
                  <a:pt x="600444" y="1804299"/>
                </a:cubicBezTo>
                <a:cubicBezTo>
                  <a:pt x="600444" y="1907929"/>
                  <a:pt x="547939" y="1999296"/>
                  <a:pt x="468079" y="2053248"/>
                </a:cubicBezTo>
                <a:lnTo>
                  <a:pt x="428714" y="2074615"/>
                </a:lnTo>
                <a:lnTo>
                  <a:pt x="428714" y="2978833"/>
                </a:lnTo>
                <a:lnTo>
                  <a:pt x="468079" y="3000199"/>
                </a:lnTo>
                <a:cubicBezTo>
                  <a:pt x="547939" y="3054152"/>
                  <a:pt x="600444" y="3145518"/>
                  <a:pt x="600444" y="3249148"/>
                </a:cubicBezTo>
                <a:cubicBezTo>
                  <a:pt x="600444" y="3414956"/>
                  <a:pt x="466030" y="3549370"/>
                  <a:pt x="300222" y="3549370"/>
                </a:cubicBezTo>
                <a:cubicBezTo>
                  <a:pt x="134414" y="3549370"/>
                  <a:pt x="0" y="3414956"/>
                  <a:pt x="0" y="3249148"/>
                </a:cubicBezTo>
                <a:cubicBezTo>
                  <a:pt x="0" y="3145518"/>
                  <a:pt x="52505" y="3054152"/>
                  <a:pt x="132365" y="3000199"/>
                </a:cubicBezTo>
                <a:lnTo>
                  <a:pt x="171730" y="2978833"/>
                </a:lnTo>
                <a:lnTo>
                  <a:pt x="171730" y="2074615"/>
                </a:lnTo>
                <a:lnTo>
                  <a:pt x="132365" y="2053248"/>
                </a:lnTo>
                <a:cubicBezTo>
                  <a:pt x="52505" y="1999296"/>
                  <a:pt x="0" y="1907929"/>
                  <a:pt x="0" y="1804299"/>
                </a:cubicBezTo>
                <a:cubicBezTo>
                  <a:pt x="0" y="1700669"/>
                  <a:pt x="52505" y="1609302"/>
                  <a:pt x="132365" y="1555350"/>
                </a:cubicBezTo>
                <a:lnTo>
                  <a:pt x="171730" y="1533984"/>
                </a:lnTo>
                <a:lnTo>
                  <a:pt x="171730" y="570538"/>
                </a:lnTo>
                <a:lnTo>
                  <a:pt x="132365" y="549171"/>
                </a:lnTo>
                <a:cubicBezTo>
                  <a:pt x="52505" y="495219"/>
                  <a:pt x="0" y="403852"/>
                  <a:pt x="0" y="300222"/>
                </a:cubicBezTo>
                <a:cubicBezTo>
                  <a:pt x="0" y="134414"/>
                  <a:pt x="134414" y="0"/>
                  <a:pt x="300222" y="0"/>
                </a:cubicBezTo>
                <a:close/>
              </a:path>
            </a:pathLst>
          </a:custGeom>
          <a:solidFill>
            <a:schemeClr val="bg1">
              <a:lumMod val="75000"/>
            </a:schemeClr>
          </a:solidFill>
          <a:ln>
            <a:noFill/>
          </a:ln>
          <a:effectLst>
            <a:innerShdw blurRad="190500" dir="13500000" dist="50800">
              <a:prstClr val="black">
                <a:alpha val="4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solidFill>
                <a:schemeClr val="lt1"/>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13" name="MH_Other_1"/>
          <p:cNvSpPr/>
          <p:nvPr>
            <p:custDataLst>
              <p:tags r:id="rId3"/>
            </p:custDataLst>
          </p:nvPr>
        </p:nvSpPr>
        <p:spPr bwMode="blackWhite">
          <a:xfrm flipH="1">
            <a:off x="2915321" y="2230954"/>
            <a:ext cx="1612501" cy="3302457"/>
          </a:xfrm>
          <a:custGeom>
            <a:gdLst>
              <a:gd fmla="*/ 432 w 865" name="T0"/>
              <a:gd fmla="*/ 0 h 1828" name="T1"/>
              <a:gd fmla="*/ 561 w 865" name="T2"/>
              <a:gd fmla="*/ 828 h 1828" name="T3"/>
              <a:gd fmla="*/ 561 w 865" name="T4"/>
              <a:gd fmla="*/ 1539 h 1828" name="T5"/>
              <a:gd fmla="*/ 648 w 865" name="T6"/>
              <a:gd fmla="*/ 1539 h 1828" name="T7"/>
              <a:gd fmla="*/ 864 w 865" name="T8"/>
              <a:gd fmla="*/ 1658 h 1828" name="T9"/>
              <a:gd fmla="*/ 864 w 865" name="T10"/>
              <a:gd fmla="*/ 1827 h 1828" name="T11"/>
              <a:gd fmla="*/ 0 w 865" name="T12"/>
              <a:gd fmla="*/ 1827 h 1828" name="T13"/>
              <a:gd fmla="*/ 0 w 865" name="T14"/>
              <a:gd fmla="*/ 1674 h 1828" name="T15"/>
              <a:gd fmla="*/ 172 w 865" name="T16"/>
              <a:gd fmla="*/ 1556 h 1828" name="T17"/>
              <a:gd fmla="*/ 273 w 865" name="T18"/>
              <a:gd fmla="*/ 1556 h 1828" name="T19"/>
              <a:gd fmla="*/ 273 w 865" name="T20"/>
              <a:gd fmla="*/ 828 h 1828" name="T21"/>
              <a:gd fmla="*/ 432 w 865" name="T22"/>
              <a:gd fmla="*/ 0 h 1828"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828" w="865">
                <a:moveTo>
                  <a:pt x="432" y="0"/>
                </a:moveTo>
                <a:lnTo>
                  <a:pt x="561" y="828"/>
                </a:lnTo>
                <a:lnTo>
                  <a:pt x="561" y="1539"/>
                </a:lnTo>
                <a:lnTo>
                  <a:pt x="648" y="1539"/>
                </a:lnTo>
                <a:lnTo>
                  <a:pt x="864" y="1658"/>
                </a:lnTo>
                <a:lnTo>
                  <a:pt x="864" y="1827"/>
                </a:lnTo>
                <a:lnTo>
                  <a:pt x="0" y="1827"/>
                </a:lnTo>
                <a:lnTo>
                  <a:pt x="0" y="1674"/>
                </a:lnTo>
                <a:lnTo>
                  <a:pt x="172" y="1556"/>
                </a:lnTo>
                <a:lnTo>
                  <a:pt x="273" y="1556"/>
                </a:lnTo>
                <a:lnTo>
                  <a:pt x="273" y="828"/>
                </a:lnTo>
                <a:lnTo>
                  <a:pt x="432" y="0"/>
                </a:lnTo>
              </a:path>
            </a:pathLst>
          </a:custGeom>
          <a:solidFill>
            <a:schemeClr val="bg1">
              <a:lumMod val="75000"/>
            </a:schemeClr>
          </a:solidFill>
          <a:ln>
            <a:noFill/>
          </a:ln>
          <a:effectLst>
            <a:innerShdw blurRad="190500" dir="13500000" dist="50800">
              <a:prstClr val="black">
                <a:alpha val="4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grpSp>
        <p:nvGrpSpPr>
          <p:cNvPr id="14" name="组合 13"/>
          <p:cNvGrpSpPr/>
          <p:nvPr/>
        </p:nvGrpSpPr>
        <p:grpSpPr>
          <a:xfrm>
            <a:off x="1159644" y="1714579"/>
            <a:ext cx="5039356" cy="3455019"/>
            <a:chOff x="1015628" y="1816853"/>
            <a:chExt cx="5039356" cy="3455019"/>
          </a:xfrm>
        </p:grpSpPr>
        <p:grpSp>
          <p:nvGrpSpPr>
            <p:cNvPr id="15" name="组合 14"/>
            <p:cNvGrpSpPr/>
            <p:nvPr/>
          </p:nvGrpSpPr>
          <p:grpSpPr>
            <a:xfrm>
              <a:off x="1611809" y="1816853"/>
              <a:ext cx="3802401" cy="1424728"/>
              <a:chOff x="1611809" y="1816853"/>
              <a:chExt cx="3802401" cy="1424728"/>
            </a:xfrm>
          </p:grpSpPr>
          <p:sp>
            <p:nvSpPr>
              <p:cNvPr id="28" name="MH_Other_2"/>
              <p:cNvSpPr/>
              <p:nvPr>
                <p:custDataLst>
                  <p:tags r:id="rId4"/>
                </p:custDataLst>
              </p:nvPr>
            </p:nvSpPr>
            <p:spPr bwMode="blackWhite">
              <a:xfrm flipH="1">
                <a:off x="1611809" y="1816853"/>
                <a:ext cx="3802401" cy="1424728"/>
              </a:xfrm>
              <a:custGeom>
                <a:gdLst>
                  <a:gd fmla="*/ 0 w 2042" name="T0"/>
                  <a:gd fmla="*/ 788 h 789" name="T1"/>
                  <a:gd fmla="*/ 2041 w 2042" name="T2"/>
                  <a:gd fmla="*/ 78 h 789" name="T3"/>
                  <a:gd fmla="*/ 1996 w 2042" name="T4"/>
                  <a:gd fmla="*/ 0 h 789" name="T5"/>
                  <a:gd fmla="*/ 985 w 2042" name="T6"/>
                  <a:gd fmla="*/ 178 h 789" name="T7"/>
                  <a:gd fmla="*/ 834 w 2042" name="T8"/>
                  <a:gd fmla="*/ 230 h 789" name="T9"/>
                  <a:gd fmla="*/ 8 w 2042" name="T10"/>
                  <a:gd fmla="*/ 682 h 789" name="T11"/>
                  <a:gd fmla="*/ 0 w 2042" name="T12"/>
                  <a:gd fmla="*/ 788 h 789" name="T13"/>
                </a:gdLst>
                <a:cxnLst>
                  <a:cxn ang="0">
                    <a:pos x="T0" y="T1"/>
                  </a:cxn>
                  <a:cxn ang="0">
                    <a:pos x="T2" y="T3"/>
                  </a:cxn>
                  <a:cxn ang="0">
                    <a:pos x="T4" y="T5"/>
                  </a:cxn>
                  <a:cxn ang="0">
                    <a:pos x="T6" y="T7"/>
                  </a:cxn>
                  <a:cxn ang="0">
                    <a:pos x="T8" y="T9"/>
                  </a:cxn>
                  <a:cxn ang="0">
                    <a:pos x="T10" y="T11"/>
                  </a:cxn>
                  <a:cxn ang="0">
                    <a:pos x="T12" y="T13"/>
                  </a:cxn>
                </a:cxnLst>
                <a:rect b="b" l="0" r="r" t="0"/>
                <a:pathLst>
                  <a:path h="789" w="2042">
                    <a:moveTo>
                      <a:pt x="0" y="788"/>
                    </a:moveTo>
                    <a:lnTo>
                      <a:pt x="2041" y="78"/>
                    </a:lnTo>
                    <a:lnTo>
                      <a:pt x="1996" y="0"/>
                    </a:lnTo>
                    <a:lnTo>
                      <a:pt x="985" y="178"/>
                    </a:lnTo>
                    <a:lnTo>
                      <a:pt x="834" y="230"/>
                    </a:lnTo>
                    <a:lnTo>
                      <a:pt x="8" y="682"/>
                    </a:lnTo>
                    <a:lnTo>
                      <a:pt x="0" y="788"/>
                    </a:lnTo>
                  </a:path>
                </a:pathLst>
              </a:custGeom>
              <a:solidFill>
                <a:schemeClr val="bg1">
                  <a:lumMod val="95000"/>
                </a:schemeClr>
              </a:solidFill>
              <a:ln cap="flat" w="31750">
                <a:gradFill flip="none" rotWithShape="1">
                  <a:gsLst>
                    <a:gs pos="0">
                      <a:schemeClr val="bg1"/>
                    </a:gs>
                    <a:gs pos="100000">
                      <a:srgbClr val="DDDDDD"/>
                    </a:gs>
                  </a:gsLst>
                  <a:lin ang="3600000" scaled="0"/>
                </a:gradFill>
                <a:prstDash val="solid"/>
                <a:miter lim="800000"/>
              </a:ln>
              <a:effectLst>
                <a:outerShdw algn="tr" blurRad="152400" dir="6000000" dist="76200" rotWithShape="0">
                  <a:prstClr val="black">
                    <a:alpha val="33000"/>
                  </a:prstClr>
                </a:outerShdw>
              </a:effectLst>
            </p:spPr>
            <p:txBody>
              <a:bodyPr anchor="t" anchorCtr="0" bIns="45720" compatLnSpc="1" lIns="91440" numCol="1" rIns="91440" tIns="45720" vert="horz" wrap="square"/>
              <a:lstStyle/>
              <a:p>
                <a:endParaRPr altLang="en-US" lang="zh-CN">
                  <a:solidFill>
                    <a:prstClr val="black"/>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grpSp>
            <p:nvGrpSpPr>
              <p:cNvPr id="29" name="组合 28"/>
              <p:cNvGrpSpPr/>
              <p:nvPr/>
            </p:nvGrpSpPr>
            <p:grpSpPr>
              <a:xfrm flipH="1">
                <a:off x="3463272" y="2255651"/>
                <a:ext cx="272406" cy="272406"/>
                <a:chOff x="3558865" y="2324655"/>
                <a:chExt cx="344726" cy="344726"/>
              </a:xfrm>
            </p:grpSpPr>
            <p:sp>
              <p:nvSpPr>
                <p:cNvPr id="30" name="椭圆 29"/>
                <p:cNvSpPr/>
                <p:nvPr/>
              </p:nvSpPr>
              <p:spPr>
                <a:xfrm>
                  <a:off x="3558865" y="2324655"/>
                  <a:ext cx="344726" cy="344726"/>
                </a:xfrm>
                <a:prstGeom prst="ellipse">
                  <a:avLst/>
                </a:prstGeom>
                <a:solidFill>
                  <a:srgbClr val="405F8F"/>
                </a:solidFill>
                <a:ln cap="flat" w="28575">
                  <a:solidFill>
                    <a:srgbClr val="405F8F"/>
                  </a:solidFill>
                  <a:prstDash val="solid"/>
                  <a:miter lim="800000"/>
                </a:ln>
                <a:effectLst>
                  <a:outerShdw algn="ctr" blurRad="63500" rotWithShape="0" sx="102000" sy="102000">
                    <a:prstClr val="black">
                      <a:alpha val="40000"/>
                    </a:prstClr>
                  </a:outerShdw>
                </a:effectLst>
              </p:spPr>
              <p:txBody>
                <a:bodyPr anchor="t" anchorCtr="0" bIns="45720" compatLnSpc="1" lIns="91440" numCol="1" rIns="91440" tIns="45720" vert="horz" wrap="square"/>
                <a:lstStyle/>
                <a:p>
                  <a:endParaRPr altLang="en-US" lang="zh-CN">
                    <a:solidFill>
                      <a:prstClr val="black"/>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31" name="KSO_Shape"/>
                <p:cNvSpPr/>
                <p:nvPr/>
              </p:nvSpPr>
              <p:spPr bwMode="auto">
                <a:xfrm>
                  <a:off x="3638484" y="2417523"/>
                  <a:ext cx="185488" cy="158990"/>
                </a:xfrm>
                <a:custGeom>
                  <a:gdLst>
                    <a:gd fmla="*/ 354482 w 1812925" name="T0"/>
                    <a:gd fmla="*/ 872801 h 1511300" name="T1"/>
                    <a:gd fmla="*/ 380318 w 1812925" name="T2"/>
                    <a:gd fmla="*/ 984699 h 1511300" name="T3"/>
                    <a:gd fmla="*/ 425879 w 1812925" name="T4"/>
                    <a:gd fmla="*/ 1087433 h 1511300" name="T5"/>
                    <a:gd fmla="*/ 488386 w 1812925" name="T6"/>
                    <a:gd fmla="*/ 1179061 h 1511300" name="T7"/>
                    <a:gd fmla="*/ 591174 w 1812925" name="T8"/>
                    <a:gd fmla="*/ 1276520 h 1511300" name="T9"/>
                    <a:gd fmla="*/ 711743 w 1812925" name="T10"/>
                    <a:gd fmla="*/ 1346213 h 1511300" name="T11"/>
                    <a:gd fmla="*/ 796474 w 1812925" name="T12"/>
                    <a:gd fmla="*/ 1375922 h 1511300" name="T13"/>
                    <a:gd fmla="*/ 907876 w 1812925" name="T14"/>
                    <a:gd fmla="*/ 1394804 h 1511300" name="T15"/>
                    <a:gd fmla="*/ 1015110 w 1812925" name="T16"/>
                    <a:gd fmla="*/ 1393415 h 1511300" name="T17"/>
                    <a:gd fmla="*/ 1118176 w 1812925" name="T18"/>
                    <a:gd fmla="*/ 1373702 h 1511300" name="T19"/>
                    <a:gd fmla="*/ 1216519 w 1812925" name="T20"/>
                    <a:gd fmla="*/ 1335939 h 1511300" name="T21"/>
                    <a:gd fmla="*/ 1302085 w 1812925" name="T22"/>
                    <a:gd fmla="*/ 1285127 h 1511300" name="T23"/>
                    <a:gd fmla="*/ 1341811 w 1812925" name="T24"/>
                    <a:gd fmla="*/ 1271245 h 1511300" name="T25"/>
                    <a:gd fmla="*/ 1382649 w 1812925" name="T26"/>
                    <a:gd fmla="*/ 1275131 h 1511300" name="T27"/>
                    <a:gd fmla="*/ 1417930 w 1812925" name="T28"/>
                    <a:gd fmla="*/ 1296789 h 1511300" name="T29"/>
                    <a:gd fmla="*/ 1441822 w 1812925" name="T30"/>
                    <a:gd fmla="*/ 1332607 h 1511300" name="T31"/>
                    <a:gd fmla="*/ 1447378 w 1812925" name="T32"/>
                    <a:gd fmla="*/ 1373146 h 1511300" name="T33"/>
                    <a:gd fmla="*/ 1435710 w 1812925" name="T34"/>
                    <a:gd fmla="*/ 1412574 h 1511300" name="T35"/>
                    <a:gd fmla="*/ 1407374 w 1812925" name="T36"/>
                    <a:gd fmla="*/ 1443950 h 1511300" name="T37"/>
                    <a:gd fmla="*/ 1288472 w 1812925" name="T38"/>
                    <a:gd fmla="*/ 1512532 h 1511300" name="T39"/>
                    <a:gd fmla="*/ 1161792 w 1812925" name="T40"/>
                    <a:gd fmla="*/ 1559734 h 1511300" name="T41"/>
                    <a:gd fmla="*/ 1028722 w 1812925" name="T42"/>
                    <a:gd fmla="*/ 1583891 h 1511300" name="T43"/>
                    <a:gd fmla="*/ 874538 w 1812925" name="T44"/>
                    <a:gd fmla="*/ 1583335 h 1511300" name="T45"/>
                    <a:gd fmla="*/ 770639 w 1812925" name="T46"/>
                    <a:gd fmla="*/ 1565565 h 1511300" name="T47"/>
                    <a:gd fmla="*/ 648125 w 1812925" name="T48"/>
                    <a:gd fmla="*/ 1526415 h 1511300" name="T49"/>
                    <a:gd fmla="*/ 534502 w 1812925" name="T50"/>
                    <a:gd fmla="*/ 1468106 h 1511300" name="T51"/>
                    <a:gd fmla="*/ 433380 w 1812925" name="T52"/>
                    <a:gd fmla="*/ 1393693 h 1511300" name="T53"/>
                    <a:gd fmla="*/ 342258 w 1812925" name="T54"/>
                    <a:gd fmla="*/ 1300954 h 1511300" name="T55"/>
                    <a:gd fmla="*/ 283085 w 1812925" name="T56"/>
                    <a:gd fmla="*/ 1219322 h 1511300" name="T57"/>
                    <a:gd fmla="*/ 221690 w 1812925" name="T58"/>
                    <a:gd fmla="*/ 1102705 h 1511300" name="T59"/>
                    <a:gd fmla="*/ 180019 w 1812925" name="T60"/>
                    <a:gd fmla="*/ 976091 h 1511300" name="T61"/>
                    <a:gd fmla="*/ 160017 w 1812925" name="T62"/>
                    <a:gd fmla="*/ 840871 h 1511300" name="T63"/>
                    <a:gd fmla="*/ 979901 w 1812925" name="T64"/>
                    <a:gd fmla="*/ 833 h 1511300" name="T65"/>
                    <a:gd fmla="*/ 1097691 w 1812925" name="T66"/>
                    <a:gd fmla="*/ 13331 h 1511300" name="T67"/>
                    <a:gd fmla="*/ 1216593 w 1812925" name="T68"/>
                    <a:gd fmla="*/ 45825 h 1511300" name="T69"/>
                    <a:gd fmla="*/ 1371054 w 1812925" name="T70"/>
                    <a:gd fmla="*/ 119422 h 1511300" name="T71"/>
                    <a:gd fmla="*/ 1533016 w 1812925" name="T72"/>
                    <a:gd fmla="*/ 252454 h 1511300" name="T73"/>
                    <a:gd fmla="*/ 1614691 w 1812925" name="T74"/>
                    <a:gd fmla="*/ 356878 h 1511300" name="T75"/>
                    <a:gd fmla="*/ 1678032 w 1812925" name="T76"/>
                    <a:gd fmla="*/ 471857 h 1511300" name="T77"/>
                    <a:gd fmla="*/ 1721370 w 1812925" name="T78"/>
                    <a:gd fmla="*/ 597112 h 1511300" name="T79"/>
                    <a:gd fmla="*/ 1743872 w 1812925" name="T80"/>
                    <a:gd fmla="*/ 731254 h 1511300" name="T81"/>
                    <a:gd fmla="*/ 1555796 w 1812925" name="T82"/>
                    <a:gd fmla="*/ 779578 h 1511300" name="T83"/>
                    <a:gd fmla="*/ 1541350 w 1812925" name="T84"/>
                    <a:gd fmla="*/ 661544 h 1511300" name="T85"/>
                    <a:gd fmla="*/ 1505235 w 1812925" name="T86"/>
                    <a:gd fmla="*/ 551287 h 1511300" name="T87"/>
                    <a:gd fmla="*/ 1449396 w 1812925" name="T88"/>
                    <a:gd fmla="*/ 451583 h 1511300" name="T89"/>
                    <a:gd fmla="*/ 1369110 w 1812925" name="T90"/>
                    <a:gd fmla="*/ 357434 h 1511300" name="T91"/>
                    <a:gd fmla="*/ 1239096 w 1812925" name="T92"/>
                    <a:gd fmla="*/ 263007 h 1511300" name="T93"/>
                    <a:gd fmla="*/ 1127973 w 1812925" name="T94"/>
                    <a:gd fmla="*/ 216627 h 1511300" name="T95"/>
                    <a:gd fmla="*/ 1010181 w 1812925" name="T96"/>
                    <a:gd fmla="*/ 193297 h 1511300" name="T97"/>
                    <a:gd fmla="*/ 899058 w 1812925" name="T98"/>
                    <a:gd fmla="*/ 193020 h 1511300" name="T99"/>
                    <a:gd fmla="*/ 796825 w 1812925" name="T100"/>
                    <a:gd fmla="*/ 210794 h 1511300" name="T101"/>
                    <a:gd fmla="*/ 698759 w 1812925" name="T102"/>
                    <a:gd fmla="*/ 246343 h 1511300" name="T103"/>
                    <a:gd fmla="*/ 606805 w 1812925" name="T104"/>
                    <a:gd fmla="*/ 299667 h 1511300" name="T105"/>
                    <a:gd fmla="*/ 567912 w 1812925" name="T106"/>
                    <a:gd fmla="*/ 315497 h 1511300" name="T107"/>
                    <a:gd fmla="*/ 526797 w 1812925" name="T108"/>
                    <a:gd fmla="*/ 313275 h 1511300" name="T109"/>
                    <a:gd fmla="*/ 490404 w 1812925" name="T110"/>
                    <a:gd fmla="*/ 293835 h 1511300" name="T111"/>
                    <a:gd fmla="*/ 465123 w 1812925" name="T112"/>
                    <a:gd fmla="*/ 259119 h 1511300" name="T113"/>
                    <a:gd fmla="*/ 457067 w 1812925" name="T114"/>
                    <a:gd fmla="*/ 218570 h 1511300" name="T115"/>
                    <a:gd fmla="*/ 467345 w 1812925" name="T116"/>
                    <a:gd fmla="*/ 178856 h 1511300" name="T117"/>
                    <a:gd fmla="*/ 494015 w 1812925" name="T118"/>
                    <a:gd fmla="*/ 146640 h 1511300" name="T119"/>
                    <a:gd fmla="*/ 602639 w 1812925" name="T120"/>
                    <a:gd fmla="*/ 81374 h 1511300" name="T121"/>
                    <a:gd fmla="*/ 728763 w 1812925" name="T122"/>
                    <a:gd fmla="*/ 32216 h 1511300" name="T123"/>
                    <a:gd fmla="*/ 860722 w 1812925" name="T124"/>
                    <a:gd fmla="*/ 5555 h 1511300"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b" l="0" r="r" t="0"/>
                  <a:pathLst>
                    <a:path h="1511300" w="1812925">
                      <a:moveTo>
                        <a:pt x="241643" y="393700"/>
                      </a:moveTo>
                      <a:lnTo>
                        <a:pt x="483287" y="755836"/>
                      </a:lnTo>
                      <a:lnTo>
                        <a:pt x="332326" y="755836"/>
                      </a:lnTo>
                      <a:lnTo>
                        <a:pt x="332326" y="768789"/>
                      </a:lnTo>
                      <a:lnTo>
                        <a:pt x="332590" y="781212"/>
                      </a:lnTo>
                      <a:lnTo>
                        <a:pt x="333648" y="793636"/>
                      </a:lnTo>
                      <a:lnTo>
                        <a:pt x="334441" y="806324"/>
                      </a:lnTo>
                      <a:lnTo>
                        <a:pt x="335763" y="818748"/>
                      </a:lnTo>
                      <a:lnTo>
                        <a:pt x="337349" y="830907"/>
                      </a:lnTo>
                      <a:lnTo>
                        <a:pt x="338671" y="843066"/>
                      </a:lnTo>
                      <a:lnTo>
                        <a:pt x="340786" y="855225"/>
                      </a:lnTo>
                      <a:lnTo>
                        <a:pt x="343165" y="867120"/>
                      </a:lnTo>
                      <a:lnTo>
                        <a:pt x="345809" y="879015"/>
                      </a:lnTo>
                      <a:lnTo>
                        <a:pt x="348453" y="890910"/>
                      </a:lnTo>
                      <a:lnTo>
                        <a:pt x="351361" y="902805"/>
                      </a:lnTo>
                      <a:lnTo>
                        <a:pt x="354534" y="914436"/>
                      </a:lnTo>
                      <a:lnTo>
                        <a:pt x="357971" y="925802"/>
                      </a:lnTo>
                      <a:lnTo>
                        <a:pt x="361936" y="937433"/>
                      </a:lnTo>
                      <a:lnTo>
                        <a:pt x="365902" y="948799"/>
                      </a:lnTo>
                      <a:lnTo>
                        <a:pt x="369868" y="959901"/>
                      </a:lnTo>
                      <a:lnTo>
                        <a:pt x="374362" y="971003"/>
                      </a:lnTo>
                      <a:lnTo>
                        <a:pt x="379121" y="981841"/>
                      </a:lnTo>
                      <a:lnTo>
                        <a:pt x="383880" y="992943"/>
                      </a:lnTo>
                      <a:lnTo>
                        <a:pt x="388639" y="1003781"/>
                      </a:lnTo>
                      <a:lnTo>
                        <a:pt x="394191" y="1014354"/>
                      </a:lnTo>
                      <a:lnTo>
                        <a:pt x="399743" y="1024927"/>
                      </a:lnTo>
                      <a:lnTo>
                        <a:pt x="405295" y="1035236"/>
                      </a:lnTo>
                      <a:lnTo>
                        <a:pt x="411375" y="1045545"/>
                      </a:lnTo>
                      <a:lnTo>
                        <a:pt x="417456" y="1055590"/>
                      </a:lnTo>
                      <a:lnTo>
                        <a:pt x="423537" y="1065635"/>
                      </a:lnTo>
                      <a:lnTo>
                        <a:pt x="430146" y="1075415"/>
                      </a:lnTo>
                      <a:lnTo>
                        <a:pt x="436756" y="1085195"/>
                      </a:lnTo>
                      <a:lnTo>
                        <a:pt x="443630" y="1094976"/>
                      </a:lnTo>
                      <a:lnTo>
                        <a:pt x="450769" y="1104492"/>
                      </a:lnTo>
                      <a:lnTo>
                        <a:pt x="458171" y="1113479"/>
                      </a:lnTo>
                      <a:lnTo>
                        <a:pt x="464781" y="1122466"/>
                      </a:lnTo>
                      <a:lnTo>
                        <a:pt x="473241" y="1132247"/>
                      </a:lnTo>
                      <a:lnTo>
                        <a:pt x="481701" y="1141498"/>
                      </a:lnTo>
                      <a:lnTo>
                        <a:pt x="490161" y="1150750"/>
                      </a:lnTo>
                      <a:lnTo>
                        <a:pt x="498886" y="1159737"/>
                      </a:lnTo>
                      <a:lnTo>
                        <a:pt x="500736" y="1161852"/>
                      </a:lnTo>
                      <a:lnTo>
                        <a:pt x="515806" y="1175861"/>
                      </a:lnTo>
                      <a:lnTo>
                        <a:pt x="530876" y="1189607"/>
                      </a:lnTo>
                      <a:lnTo>
                        <a:pt x="546474" y="1202823"/>
                      </a:lnTo>
                      <a:lnTo>
                        <a:pt x="562601" y="1215247"/>
                      </a:lnTo>
                      <a:lnTo>
                        <a:pt x="579257" y="1227406"/>
                      </a:lnTo>
                      <a:lnTo>
                        <a:pt x="596178" y="1238773"/>
                      </a:lnTo>
                      <a:lnTo>
                        <a:pt x="613627" y="1249346"/>
                      </a:lnTo>
                      <a:lnTo>
                        <a:pt x="631605" y="1259655"/>
                      </a:lnTo>
                      <a:lnTo>
                        <a:pt x="633455" y="1260712"/>
                      </a:lnTo>
                      <a:lnTo>
                        <a:pt x="644031" y="1266528"/>
                      </a:lnTo>
                      <a:lnTo>
                        <a:pt x="654870" y="1271550"/>
                      </a:lnTo>
                      <a:lnTo>
                        <a:pt x="665974" y="1276837"/>
                      </a:lnTo>
                      <a:lnTo>
                        <a:pt x="677342" y="1281595"/>
                      </a:lnTo>
                      <a:lnTo>
                        <a:pt x="681573" y="1283709"/>
                      </a:lnTo>
                      <a:lnTo>
                        <a:pt x="685803" y="1285560"/>
                      </a:lnTo>
                      <a:lnTo>
                        <a:pt x="695320" y="1289525"/>
                      </a:lnTo>
                      <a:lnTo>
                        <a:pt x="704838" y="1292961"/>
                      </a:lnTo>
                      <a:lnTo>
                        <a:pt x="724402" y="1299834"/>
                      </a:lnTo>
                      <a:lnTo>
                        <a:pt x="732598" y="1302741"/>
                      </a:lnTo>
                      <a:lnTo>
                        <a:pt x="740794" y="1305385"/>
                      </a:lnTo>
                      <a:lnTo>
                        <a:pt x="749518" y="1307764"/>
                      </a:lnTo>
                      <a:lnTo>
                        <a:pt x="757978" y="1309878"/>
                      </a:lnTo>
                      <a:lnTo>
                        <a:pt x="775428" y="1314372"/>
                      </a:lnTo>
                      <a:lnTo>
                        <a:pt x="786267" y="1316751"/>
                      </a:lnTo>
                      <a:lnTo>
                        <a:pt x="796842" y="1319130"/>
                      </a:lnTo>
                      <a:lnTo>
                        <a:pt x="806096" y="1320716"/>
                      </a:lnTo>
                      <a:lnTo>
                        <a:pt x="815085" y="1322302"/>
                      </a:lnTo>
                      <a:lnTo>
                        <a:pt x="833591" y="1324681"/>
                      </a:lnTo>
                      <a:lnTo>
                        <a:pt x="842845" y="1325738"/>
                      </a:lnTo>
                      <a:lnTo>
                        <a:pt x="852362" y="1327060"/>
                      </a:lnTo>
                      <a:lnTo>
                        <a:pt x="863995" y="1327853"/>
                      </a:lnTo>
                      <a:lnTo>
                        <a:pt x="875892" y="1328646"/>
                      </a:lnTo>
                      <a:lnTo>
                        <a:pt x="887525" y="1329175"/>
                      </a:lnTo>
                      <a:lnTo>
                        <a:pt x="899158" y="1329439"/>
                      </a:lnTo>
                      <a:lnTo>
                        <a:pt x="910526" y="1329439"/>
                      </a:lnTo>
                      <a:lnTo>
                        <a:pt x="921894" y="1329175"/>
                      </a:lnTo>
                      <a:lnTo>
                        <a:pt x="932734" y="1328910"/>
                      </a:lnTo>
                      <a:lnTo>
                        <a:pt x="944102" y="1328382"/>
                      </a:lnTo>
                      <a:lnTo>
                        <a:pt x="954942" y="1327589"/>
                      </a:lnTo>
                      <a:lnTo>
                        <a:pt x="966046" y="1326531"/>
                      </a:lnTo>
                      <a:lnTo>
                        <a:pt x="977150" y="1325210"/>
                      </a:lnTo>
                      <a:lnTo>
                        <a:pt x="988254" y="1323624"/>
                      </a:lnTo>
                      <a:lnTo>
                        <a:pt x="999093" y="1322302"/>
                      </a:lnTo>
                      <a:lnTo>
                        <a:pt x="1010197" y="1320452"/>
                      </a:lnTo>
                      <a:lnTo>
                        <a:pt x="1020772" y="1318337"/>
                      </a:lnTo>
                      <a:lnTo>
                        <a:pt x="1031876" y="1315694"/>
                      </a:lnTo>
                      <a:lnTo>
                        <a:pt x="1042452" y="1313315"/>
                      </a:lnTo>
                      <a:lnTo>
                        <a:pt x="1053556" y="1310671"/>
                      </a:lnTo>
                      <a:lnTo>
                        <a:pt x="1064131" y="1307764"/>
                      </a:lnTo>
                      <a:lnTo>
                        <a:pt x="1074706" y="1304592"/>
                      </a:lnTo>
                      <a:lnTo>
                        <a:pt x="1085281" y="1301155"/>
                      </a:lnTo>
                      <a:lnTo>
                        <a:pt x="1095856" y="1297719"/>
                      </a:lnTo>
                      <a:lnTo>
                        <a:pt x="1106167" y="1293754"/>
                      </a:lnTo>
                      <a:lnTo>
                        <a:pt x="1116742" y="1289789"/>
                      </a:lnTo>
                      <a:lnTo>
                        <a:pt x="1126789" y="1285560"/>
                      </a:lnTo>
                      <a:lnTo>
                        <a:pt x="1137100" y="1281330"/>
                      </a:lnTo>
                      <a:lnTo>
                        <a:pt x="1147675" y="1276837"/>
                      </a:lnTo>
                      <a:lnTo>
                        <a:pt x="1157721" y="1271814"/>
                      </a:lnTo>
                      <a:lnTo>
                        <a:pt x="1167768" y="1267056"/>
                      </a:lnTo>
                      <a:lnTo>
                        <a:pt x="1177286" y="1261770"/>
                      </a:lnTo>
                      <a:lnTo>
                        <a:pt x="1187332" y="1256483"/>
                      </a:lnTo>
                      <a:lnTo>
                        <a:pt x="1197114" y="1250668"/>
                      </a:lnTo>
                      <a:lnTo>
                        <a:pt x="1206896" y="1244852"/>
                      </a:lnTo>
                      <a:lnTo>
                        <a:pt x="1216414" y="1238773"/>
                      </a:lnTo>
                      <a:lnTo>
                        <a:pt x="1225932" y="1232693"/>
                      </a:lnTo>
                      <a:lnTo>
                        <a:pt x="1235185" y="1225820"/>
                      </a:lnTo>
                      <a:lnTo>
                        <a:pt x="1239151" y="1223441"/>
                      </a:lnTo>
                      <a:lnTo>
                        <a:pt x="1243116" y="1221062"/>
                      </a:lnTo>
                      <a:lnTo>
                        <a:pt x="1247082" y="1218948"/>
                      </a:lnTo>
                      <a:lnTo>
                        <a:pt x="1251312" y="1217097"/>
                      </a:lnTo>
                      <a:lnTo>
                        <a:pt x="1255278" y="1215247"/>
                      </a:lnTo>
                      <a:lnTo>
                        <a:pt x="1259772" y="1213925"/>
                      </a:lnTo>
                      <a:lnTo>
                        <a:pt x="1264002" y="1212604"/>
                      </a:lnTo>
                      <a:lnTo>
                        <a:pt x="1268232" y="1211546"/>
                      </a:lnTo>
                      <a:lnTo>
                        <a:pt x="1272727" y="1210753"/>
                      </a:lnTo>
                      <a:lnTo>
                        <a:pt x="1276957" y="1210225"/>
                      </a:lnTo>
                      <a:lnTo>
                        <a:pt x="1281187" y="1209696"/>
                      </a:lnTo>
                      <a:lnTo>
                        <a:pt x="1285417" y="1209696"/>
                      </a:lnTo>
                      <a:lnTo>
                        <a:pt x="1290176" y="1209696"/>
                      </a:lnTo>
                      <a:lnTo>
                        <a:pt x="1294406" y="1209696"/>
                      </a:lnTo>
                      <a:lnTo>
                        <a:pt x="1298636" y="1210489"/>
                      </a:lnTo>
                      <a:lnTo>
                        <a:pt x="1302866" y="1211018"/>
                      </a:lnTo>
                      <a:lnTo>
                        <a:pt x="1307096" y="1211811"/>
                      </a:lnTo>
                      <a:lnTo>
                        <a:pt x="1311326" y="1212868"/>
                      </a:lnTo>
                      <a:lnTo>
                        <a:pt x="1315821" y="1213925"/>
                      </a:lnTo>
                      <a:lnTo>
                        <a:pt x="1319787" y="1215511"/>
                      </a:lnTo>
                      <a:lnTo>
                        <a:pt x="1324017" y="1217362"/>
                      </a:lnTo>
                      <a:lnTo>
                        <a:pt x="1327982" y="1219212"/>
                      </a:lnTo>
                      <a:lnTo>
                        <a:pt x="1331419" y="1221062"/>
                      </a:lnTo>
                      <a:lnTo>
                        <a:pt x="1335385" y="1223441"/>
                      </a:lnTo>
                      <a:lnTo>
                        <a:pt x="1339086" y="1225820"/>
                      </a:lnTo>
                      <a:lnTo>
                        <a:pt x="1342788" y="1228728"/>
                      </a:lnTo>
                      <a:lnTo>
                        <a:pt x="1346225" y="1231371"/>
                      </a:lnTo>
                      <a:lnTo>
                        <a:pt x="1349397" y="1234543"/>
                      </a:lnTo>
                      <a:lnTo>
                        <a:pt x="1352834" y="1237451"/>
                      </a:lnTo>
                      <a:lnTo>
                        <a:pt x="1356007" y="1240887"/>
                      </a:lnTo>
                      <a:lnTo>
                        <a:pt x="1358650" y="1244588"/>
                      </a:lnTo>
                      <a:lnTo>
                        <a:pt x="1361294" y="1248289"/>
                      </a:lnTo>
                      <a:lnTo>
                        <a:pt x="1364202" y="1252254"/>
                      </a:lnTo>
                      <a:lnTo>
                        <a:pt x="1366582" y="1256219"/>
                      </a:lnTo>
                      <a:lnTo>
                        <a:pt x="1368697" y="1260448"/>
                      </a:lnTo>
                      <a:lnTo>
                        <a:pt x="1370548" y="1264413"/>
                      </a:lnTo>
                      <a:lnTo>
                        <a:pt x="1372134" y="1268642"/>
                      </a:lnTo>
                      <a:lnTo>
                        <a:pt x="1373456" y="1272872"/>
                      </a:lnTo>
                      <a:lnTo>
                        <a:pt x="1374778" y="1277101"/>
                      </a:lnTo>
                      <a:lnTo>
                        <a:pt x="1376100" y="1281330"/>
                      </a:lnTo>
                      <a:lnTo>
                        <a:pt x="1376628" y="1285560"/>
                      </a:lnTo>
                      <a:lnTo>
                        <a:pt x="1377157" y="1289789"/>
                      </a:lnTo>
                      <a:lnTo>
                        <a:pt x="1377950" y="1294283"/>
                      </a:lnTo>
                      <a:lnTo>
                        <a:pt x="1377950" y="1298776"/>
                      </a:lnTo>
                      <a:lnTo>
                        <a:pt x="1377950" y="1303006"/>
                      </a:lnTo>
                      <a:lnTo>
                        <a:pt x="1377421" y="1307235"/>
                      </a:lnTo>
                      <a:lnTo>
                        <a:pt x="1377157" y="1311729"/>
                      </a:lnTo>
                      <a:lnTo>
                        <a:pt x="1376628" y="1316222"/>
                      </a:lnTo>
                      <a:lnTo>
                        <a:pt x="1375835" y="1320452"/>
                      </a:lnTo>
                      <a:lnTo>
                        <a:pt x="1374513" y="1324417"/>
                      </a:lnTo>
                      <a:lnTo>
                        <a:pt x="1373191" y="1328646"/>
                      </a:lnTo>
                      <a:lnTo>
                        <a:pt x="1372134" y="1332875"/>
                      </a:lnTo>
                      <a:lnTo>
                        <a:pt x="1370283" y="1336840"/>
                      </a:lnTo>
                      <a:lnTo>
                        <a:pt x="1368432" y="1340805"/>
                      </a:lnTo>
                      <a:lnTo>
                        <a:pt x="1366317" y="1344770"/>
                      </a:lnTo>
                      <a:lnTo>
                        <a:pt x="1364202" y="1348471"/>
                      </a:lnTo>
                      <a:lnTo>
                        <a:pt x="1361823" y="1351907"/>
                      </a:lnTo>
                      <a:lnTo>
                        <a:pt x="1358915" y="1355608"/>
                      </a:lnTo>
                      <a:lnTo>
                        <a:pt x="1356271" y="1359044"/>
                      </a:lnTo>
                      <a:lnTo>
                        <a:pt x="1353098" y="1362481"/>
                      </a:lnTo>
                      <a:lnTo>
                        <a:pt x="1350190" y="1365653"/>
                      </a:lnTo>
                      <a:lnTo>
                        <a:pt x="1346753" y="1368825"/>
                      </a:lnTo>
                      <a:lnTo>
                        <a:pt x="1343052" y="1371732"/>
                      </a:lnTo>
                      <a:lnTo>
                        <a:pt x="1339351" y="1374640"/>
                      </a:lnTo>
                      <a:lnTo>
                        <a:pt x="1327189" y="1382834"/>
                      </a:lnTo>
                      <a:lnTo>
                        <a:pt x="1315028" y="1390764"/>
                      </a:lnTo>
                      <a:lnTo>
                        <a:pt x="1302602" y="1398694"/>
                      </a:lnTo>
                      <a:lnTo>
                        <a:pt x="1290176" y="1406360"/>
                      </a:lnTo>
                      <a:lnTo>
                        <a:pt x="1277750" y="1413497"/>
                      </a:lnTo>
                      <a:lnTo>
                        <a:pt x="1264795" y="1420634"/>
                      </a:lnTo>
                      <a:lnTo>
                        <a:pt x="1252105" y="1427242"/>
                      </a:lnTo>
                      <a:lnTo>
                        <a:pt x="1239151" y="1433851"/>
                      </a:lnTo>
                      <a:lnTo>
                        <a:pt x="1226196" y="1439930"/>
                      </a:lnTo>
                      <a:lnTo>
                        <a:pt x="1212977" y="1446274"/>
                      </a:lnTo>
                      <a:lnTo>
                        <a:pt x="1200022" y="1451825"/>
                      </a:lnTo>
                      <a:lnTo>
                        <a:pt x="1186803" y="1457376"/>
                      </a:lnTo>
                      <a:lnTo>
                        <a:pt x="1173320" y="1462663"/>
                      </a:lnTo>
                      <a:lnTo>
                        <a:pt x="1160101" y="1467421"/>
                      </a:lnTo>
                      <a:lnTo>
                        <a:pt x="1146353" y="1472443"/>
                      </a:lnTo>
                      <a:lnTo>
                        <a:pt x="1132870" y="1476672"/>
                      </a:lnTo>
                      <a:lnTo>
                        <a:pt x="1119122" y="1480902"/>
                      </a:lnTo>
                      <a:lnTo>
                        <a:pt x="1105639" y="1484867"/>
                      </a:lnTo>
                      <a:lnTo>
                        <a:pt x="1091626" y="1488567"/>
                      </a:lnTo>
                      <a:lnTo>
                        <a:pt x="1077879" y="1491739"/>
                      </a:lnTo>
                      <a:lnTo>
                        <a:pt x="1063866" y="1494911"/>
                      </a:lnTo>
                      <a:lnTo>
                        <a:pt x="1049854" y="1497555"/>
                      </a:lnTo>
                      <a:lnTo>
                        <a:pt x="1035842" y="1500462"/>
                      </a:lnTo>
                      <a:lnTo>
                        <a:pt x="1021830" y="1502841"/>
                      </a:lnTo>
                      <a:lnTo>
                        <a:pt x="1007818" y="1504692"/>
                      </a:lnTo>
                      <a:lnTo>
                        <a:pt x="993541" y="1506542"/>
                      </a:lnTo>
                      <a:lnTo>
                        <a:pt x="979000" y="1507864"/>
                      </a:lnTo>
                      <a:lnTo>
                        <a:pt x="964988" y="1509185"/>
                      </a:lnTo>
                      <a:lnTo>
                        <a:pt x="950712" y="1510243"/>
                      </a:lnTo>
                      <a:lnTo>
                        <a:pt x="936435" y="1510771"/>
                      </a:lnTo>
                      <a:lnTo>
                        <a:pt x="922159" y="1511300"/>
                      </a:lnTo>
                      <a:lnTo>
                        <a:pt x="907618" y="1511300"/>
                      </a:lnTo>
                      <a:lnTo>
                        <a:pt x="888847" y="1511036"/>
                      </a:lnTo>
                      <a:lnTo>
                        <a:pt x="870076" y="1510507"/>
                      </a:lnTo>
                      <a:lnTo>
                        <a:pt x="851040" y="1508921"/>
                      </a:lnTo>
                      <a:lnTo>
                        <a:pt x="832269" y="1507335"/>
                      </a:lnTo>
                      <a:lnTo>
                        <a:pt x="816935" y="1505220"/>
                      </a:lnTo>
                      <a:lnTo>
                        <a:pt x="796049" y="1502841"/>
                      </a:lnTo>
                      <a:lnTo>
                        <a:pt x="785738" y="1501255"/>
                      </a:lnTo>
                      <a:lnTo>
                        <a:pt x="774899" y="1499669"/>
                      </a:lnTo>
                      <a:lnTo>
                        <a:pt x="768818" y="1498612"/>
                      </a:lnTo>
                      <a:lnTo>
                        <a:pt x="762737" y="1497026"/>
                      </a:lnTo>
                      <a:lnTo>
                        <a:pt x="755335" y="1495440"/>
                      </a:lnTo>
                      <a:lnTo>
                        <a:pt x="747932" y="1493590"/>
                      </a:lnTo>
                      <a:lnTo>
                        <a:pt x="733391" y="1490418"/>
                      </a:lnTo>
                      <a:lnTo>
                        <a:pt x="710919" y="1484867"/>
                      </a:lnTo>
                      <a:lnTo>
                        <a:pt x="700079" y="1482223"/>
                      </a:lnTo>
                      <a:lnTo>
                        <a:pt x="688975" y="1478787"/>
                      </a:lnTo>
                      <a:lnTo>
                        <a:pt x="677342" y="1475086"/>
                      </a:lnTo>
                      <a:lnTo>
                        <a:pt x="665710" y="1471121"/>
                      </a:lnTo>
                      <a:lnTo>
                        <a:pt x="653548" y="1466892"/>
                      </a:lnTo>
                      <a:lnTo>
                        <a:pt x="640858" y="1462663"/>
                      </a:lnTo>
                      <a:lnTo>
                        <a:pt x="628697" y="1457905"/>
                      </a:lnTo>
                      <a:lnTo>
                        <a:pt x="616799" y="1453147"/>
                      </a:lnTo>
                      <a:lnTo>
                        <a:pt x="602787" y="1447067"/>
                      </a:lnTo>
                      <a:lnTo>
                        <a:pt x="589304" y="1440723"/>
                      </a:lnTo>
                      <a:lnTo>
                        <a:pt x="575292" y="1434379"/>
                      </a:lnTo>
                      <a:lnTo>
                        <a:pt x="561544" y="1427507"/>
                      </a:lnTo>
                      <a:lnTo>
                        <a:pt x="548061" y="1420634"/>
                      </a:lnTo>
                      <a:lnTo>
                        <a:pt x="543302" y="1417462"/>
                      </a:lnTo>
                      <a:lnTo>
                        <a:pt x="531669" y="1411118"/>
                      </a:lnTo>
                      <a:lnTo>
                        <a:pt x="520036" y="1404510"/>
                      </a:lnTo>
                      <a:lnTo>
                        <a:pt x="508668" y="1397637"/>
                      </a:lnTo>
                      <a:lnTo>
                        <a:pt x="497564" y="1390500"/>
                      </a:lnTo>
                      <a:lnTo>
                        <a:pt x="486196" y="1383099"/>
                      </a:lnTo>
                      <a:lnTo>
                        <a:pt x="475356" y="1375697"/>
                      </a:lnTo>
                      <a:lnTo>
                        <a:pt x="464516" y="1368296"/>
                      </a:lnTo>
                      <a:lnTo>
                        <a:pt x="453941" y="1360366"/>
                      </a:lnTo>
                      <a:lnTo>
                        <a:pt x="443366" y="1351907"/>
                      </a:lnTo>
                      <a:lnTo>
                        <a:pt x="432790" y="1343713"/>
                      </a:lnTo>
                      <a:lnTo>
                        <a:pt x="422479" y="1335519"/>
                      </a:lnTo>
                      <a:lnTo>
                        <a:pt x="412433" y="1326796"/>
                      </a:lnTo>
                      <a:lnTo>
                        <a:pt x="402387" y="1317808"/>
                      </a:lnTo>
                      <a:lnTo>
                        <a:pt x="392604" y="1309085"/>
                      </a:lnTo>
                      <a:lnTo>
                        <a:pt x="383087" y="1299834"/>
                      </a:lnTo>
                      <a:lnTo>
                        <a:pt x="373569" y="1290582"/>
                      </a:lnTo>
                      <a:lnTo>
                        <a:pt x="369339" y="1285824"/>
                      </a:lnTo>
                      <a:lnTo>
                        <a:pt x="357971" y="1274458"/>
                      </a:lnTo>
                      <a:lnTo>
                        <a:pt x="347131" y="1262827"/>
                      </a:lnTo>
                      <a:lnTo>
                        <a:pt x="336291" y="1250668"/>
                      </a:lnTo>
                      <a:lnTo>
                        <a:pt x="325716" y="1238508"/>
                      </a:lnTo>
                      <a:lnTo>
                        <a:pt x="320429" y="1231636"/>
                      </a:lnTo>
                      <a:lnTo>
                        <a:pt x="315405" y="1224763"/>
                      </a:lnTo>
                      <a:lnTo>
                        <a:pt x="301393" y="1207317"/>
                      </a:lnTo>
                      <a:lnTo>
                        <a:pt x="294255" y="1198330"/>
                      </a:lnTo>
                      <a:lnTo>
                        <a:pt x="287646" y="1189078"/>
                      </a:lnTo>
                      <a:lnTo>
                        <a:pt x="286059" y="1186699"/>
                      </a:lnTo>
                      <a:lnTo>
                        <a:pt x="284737" y="1183791"/>
                      </a:lnTo>
                      <a:lnTo>
                        <a:pt x="277070" y="1172425"/>
                      </a:lnTo>
                      <a:lnTo>
                        <a:pt x="269403" y="1160795"/>
                      </a:lnTo>
                      <a:lnTo>
                        <a:pt x="262001" y="1149164"/>
                      </a:lnTo>
                      <a:lnTo>
                        <a:pt x="255127" y="1137005"/>
                      </a:lnTo>
                      <a:lnTo>
                        <a:pt x="247988" y="1125110"/>
                      </a:lnTo>
                      <a:lnTo>
                        <a:pt x="241379" y="1112950"/>
                      </a:lnTo>
                      <a:lnTo>
                        <a:pt x="234505" y="1100527"/>
                      </a:lnTo>
                      <a:lnTo>
                        <a:pt x="228424" y="1087839"/>
                      </a:lnTo>
                      <a:lnTo>
                        <a:pt x="222344" y="1075415"/>
                      </a:lnTo>
                      <a:lnTo>
                        <a:pt x="216263" y="1062727"/>
                      </a:lnTo>
                      <a:lnTo>
                        <a:pt x="210975" y="1049775"/>
                      </a:lnTo>
                      <a:lnTo>
                        <a:pt x="205423" y="1037087"/>
                      </a:lnTo>
                      <a:lnTo>
                        <a:pt x="200400" y="1023870"/>
                      </a:lnTo>
                      <a:lnTo>
                        <a:pt x="195377" y="1010653"/>
                      </a:lnTo>
                      <a:lnTo>
                        <a:pt x="190618" y="997437"/>
                      </a:lnTo>
                      <a:lnTo>
                        <a:pt x="186388" y="983956"/>
                      </a:lnTo>
                      <a:lnTo>
                        <a:pt x="182158" y="970475"/>
                      </a:lnTo>
                      <a:lnTo>
                        <a:pt x="178192" y="956729"/>
                      </a:lnTo>
                      <a:lnTo>
                        <a:pt x="174491" y="942984"/>
                      </a:lnTo>
                      <a:lnTo>
                        <a:pt x="171318" y="929239"/>
                      </a:lnTo>
                      <a:lnTo>
                        <a:pt x="167881" y="915229"/>
                      </a:lnTo>
                      <a:lnTo>
                        <a:pt x="165237" y="901219"/>
                      </a:lnTo>
                      <a:lnTo>
                        <a:pt x="162329" y="887210"/>
                      </a:lnTo>
                      <a:lnTo>
                        <a:pt x="160214" y="872936"/>
                      </a:lnTo>
                      <a:lnTo>
                        <a:pt x="158099" y="858662"/>
                      </a:lnTo>
                      <a:lnTo>
                        <a:pt x="156249" y="844388"/>
                      </a:lnTo>
                      <a:lnTo>
                        <a:pt x="154662" y="829585"/>
                      </a:lnTo>
                      <a:lnTo>
                        <a:pt x="153340" y="815047"/>
                      </a:lnTo>
                      <a:lnTo>
                        <a:pt x="152283" y="800509"/>
                      </a:lnTo>
                      <a:lnTo>
                        <a:pt x="151754" y="785706"/>
                      </a:lnTo>
                      <a:lnTo>
                        <a:pt x="151225" y="770903"/>
                      </a:lnTo>
                      <a:lnTo>
                        <a:pt x="151225" y="755836"/>
                      </a:lnTo>
                      <a:lnTo>
                        <a:pt x="0" y="755836"/>
                      </a:lnTo>
                      <a:lnTo>
                        <a:pt x="241643" y="393700"/>
                      </a:lnTo>
                      <a:close/>
                      <a:moveTo>
                        <a:pt x="906894" y="0"/>
                      </a:moveTo>
                      <a:lnTo>
                        <a:pt x="912182" y="264"/>
                      </a:lnTo>
                      <a:lnTo>
                        <a:pt x="917469" y="529"/>
                      </a:lnTo>
                      <a:lnTo>
                        <a:pt x="932539" y="793"/>
                      </a:lnTo>
                      <a:lnTo>
                        <a:pt x="947344" y="1586"/>
                      </a:lnTo>
                      <a:lnTo>
                        <a:pt x="962414" y="2380"/>
                      </a:lnTo>
                      <a:lnTo>
                        <a:pt x="977484" y="3702"/>
                      </a:lnTo>
                      <a:lnTo>
                        <a:pt x="989645" y="5288"/>
                      </a:lnTo>
                      <a:lnTo>
                        <a:pt x="1002335" y="6610"/>
                      </a:lnTo>
                      <a:lnTo>
                        <a:pt x="1020313" y="8725"/>
                      </a:lnTo>
                      <a:lnTo>
                        <a:pt x="1029038" y="10047"/>
                      </a:lnTo>
                      <a:lnTo>
                        <a:pt x="1038291" y="11369"/>
                      </a:lnTo>
                      <a:lnTo>
                        <a:pt x="1044636" y="12691"/>
                      </a:lnTo>
                      <a:lnTo>
                        <a:pt x="1050981" y="14277"/>
                      </a:lnTo>
                      <a:lnTo>
                        <a:pt x="1064465" y="17186"/>
                      </a:lnTo>
                      <a:lnTo>
                        <a:pt x="1077419" y="20358"/>
                      </a:lnTo>
                      <a:lnTo>
                        <a:pt x="1101478" y="26175"/>
                      </a:lnTo>
                      <a:lnTo>
                        <a:pt x="1113375" y="29348"/>
                      </a:lnTo>
                      <a:lnTo>
                        <a:pt x="1125008" y="32521"/>
                      </a:lnTo>
                      <a:lnTo>
                        <a:pt x="1134790" y="35693"/>
                      </a:lnTo>
                      <a:lnTo>
                        <a:pt x="1144572" y="38866"/>
                      </a:lnTo>
                      <a:lnTo>
                        <a:pt x="1157791" y="43625"/>
                      </a:lnTo>
                      <a:lnTo>
                        <a:pt x="1171274" y="48384"/>
                      </a:lnTo>
                      <a:lnTo>
                        <a:pt x="1184493" y="53408"/>
                      </a:lnTo>
                      <a:lnTo>
                        <a:pt x="1197448" y="58431"/>
                      </a:lnTo>
                      <a:lnTo>
                        <a:pt x="1206701" y="62397"/>
                      </a:lnTo>
                      <a:lnTo>
                        <a:pt x="1226794" y="71651"/>
                      </a:lnTo>
                      <a:lnTo>
                        <a:pt x="1246887" y="81434"/>
                      </a:lnTo>
                      <a:lnTo>
                        <a:pt x="1266716" y="91745"/>
                      </a:lnTo>
                      <a:lnTo>
                        <a:pt x="1285751" y="102321"/>
                      </a:lnTo>
                      <a:lnTo>
                        <a:pt x="1304786" y="113690"/>
                      </a:lnTo>
                      <a:lnTo>
                        <a:pt x="1323557" y="125588"/>
                      </a:lnTo>
                      <a:lnTo>
                        <a:pt x="1341800" y="138015"/>
                      </a:lnTo>
                      <a:lnTo>
                        <a:pt x="1359513" y="151234"/>
                      </a:lnTo>
                      <a:lnTo>
                        <a:pt x="1377227" y="164718"/>
                      </a:lnTo>
                      <a:lnTo>
                        <a:pt x="1394411" y="178731"/>
                      </a:lnTo>
                      <a:lnTo>
                        <a:pt x="1411067" y="193538"/>
                      </a:lnTo>
                      <a:lnTo>
                        <a:pt x="1427459" y="208608"/>
                      </a:lnTo>
                      <a:lnTo>
                        <a:pt x="1443322" y="224207"/>
                      </a:lnTo>
                      <a:lnTo>
                        <a:pt x="1458920" y="240336"/>
                      </a:lnTo>
                      <a:lnTo>
                        <a:pt x="1473725" y="257257"/>
                      </a:lnTo>
                      <a:lnTo>
                        <a:pt x="1488531" y="274178"/>
                      </a:lnTo>
                      <a:lnTo>
                        <a:pt x="1492496" y="279466"/>
                      </a:lnTo>
                      <a:lnTo>
                        <a:pt x="1509152" y="300353"/>
                      </a:lnTo>
                      <a:lnTo>
                        <a:pt x="1517348" y="311194"/>
                      </a:lnTo>
                      <a:lnTo>
                        <a:pt x="1525544" y="322034"/>
                      </a:lnTo>
                      <a:lnTo>
                        <a:pt x="1527130" y="325207"/>
                      </a:lnTo>
                      <a:lnTo>
                        <a:pt x="1528981" y="328115"/>
                      </a:lnTo>
                      <a:lnTo>
                        <a:pt x="1536648" y="339748"/>
                      </a:lnTo>
                      <a:lnTo>
                        <a:pt x="1544050" y="351382"/>
                      </a:lnTo>
                      <a:lnTo>
                        <a:pt x="1551453" y="362751"/>
                      </a:lnTo>
                      <a:lnTo>
                        <a:pt x="1558591" y="374913"/>
                      </a:lnTo>
                      <a:lnTo>
                        <a:pt x="1565465" y="386811"/>
                      </a:lnTo>
                      <a:lnTo>
                        <a:pt x="1572075" y="399237"/>
                      </a:lnTo>
                      <a:lnTo>
                        <a:pt x="1578684" y="411400"/>
                      </a:lnTo>
                      <a:lnTo>
                        <a:pt x="1585029" y="423826"/>
                      </a:lnTo>
                      <a:lnTo>
                        <a:pt x="1591110" y="436253"/>
                      </a:lnTo>
                      <a:lnTo>
                        <a:pt x="1596927" y="449208"/>
                      </a:lnTo>
                      <a:lnTo>
                        <a:pt x="1602214" y="461899"/>
                      </a:lnTo>
                      <a:lnTo>
                        <a:pt x="1607766" y="474854"/>
                      </a:lnTo>
                      <a:lnTo>
                        <a:pt x="1612789" y="488074"/>
                      </a:lnTo>
                      <a:lnTo>
                        <a:pt x="1617548" y="501294"/>
                      </a:lnTo>
                      <a:lnTo>
                        <a:pt x="1622571" y="514249"/>
                      </a:lnTo>
                      <a:lnTo>
                        <a:pt x="1626801" y="527734"/>
                      </a:lnTo>
                      <a:lnTo>
                        <a:pt x="1631032" y="541482"/>
                      </a:lnTo>
                      <a:lnTo>
                        <a:pt x="1634997" y="554702"/>
                      </a:lnTo>
                      <a:lnTo>
                        <a:pt x="1638170" y="568451"/>
                      </a:lnTo>
                      <a:lnTo>
                        <a:pt x="1641871" y="582463"/>
                      </a:lnTo>
                      <a:lnTo>
                        <a:pt x="1645044" y="596212"/>
                      </a:lnTo>
                      <a:lnTo>
                        <a:pt x="1647688" y="610225"/>
                      </a:lnTo>
                      <a:lnTo>
                        <a:pt x="1650596" y="624502"/>
                      </a:lnTo>
                      <a:lnTo>
                        <a:pt x="1652975" y="638515"/>
                      </a:lnTo>
                      <a:lnTo>
                        <a:pt x="1655090" y="652793"/>
                      </a:lnTo>
                      <a:lnTo>
                        <a:pt x="1656941" y="667334"/>
                      </a:lnTo>
                      <a:lnTo>
                        <a:pt x="1658263" y="681876"/>
                      </a:lnTo>
                      <a:lnTo>
                        <a:pt x="1659585" y="696154"/>
                      </a:lnTo>
                      <a:lnTo>
                        <a:pt x="1660642" y="710695"/>
                      </a:lnTo>
                      <a:lnTo>
                        <a:pt x="1661435" y="725501"/>
                      </a:lnTo>
                      <a:lnTo>
                        <a:pt x="1661700" y="740308"/>
                      </a:lnTo>
                      <a:lnTo>
                        <a:pt x="1661700" y="754849"/>
                      </a:lnTo>
                      <a:lnTo>
                        <a:pt x="1812925" y="754849"/>
                      </a:lnTo>
                      <a:lnTo>
                        <a:pt x="1571282" y="1117600"/>
                      </a:lnTo>
                      <a:lnTo>
                        <a:pt x="1329638" y="754849"/>
                      </a:lnTo>
                      <a:lnTo>
                        <a:pt x="1480864" y="754849"/>
                      </a:lnTo>
                      <a:lnTo>
                        <a:pt x="1480599" y="742158"/>
                      </a:lnTo>
                      <a:lnTo>
                        <a:pt x="1480070" y="729467"/>
                      </a:lnTo>
                      <a:lnTo>
                        <a:pt x="1479277" y="716512"/>
                      </a:lnTo>
                      <a:lnTo>
                        <a:pt x="1478484" y="704085"/>
                      </a:lnTo>
                      <a:lnTo>
                        <a:pt x="1477162" y="691394"/>
                      </a:lnTo>
                      <a:lnTo>
                        <a:pt x="1475576" y="678703"/>
                      </a:lnTo>
                      <a:lnTo>
                        <a:pt x="1473725" y="666277"/>
                      </a:lnTo>
                      <a:lnTo>
                        <a:pt x="1471610" y="654115"/>
                      </a:lnTo>
                      <a:lnTo>
                        <a:pt x="1469231" y="641952"/>
                      </a:lnTo>
                      <a:lnTo>
                        <a:pt x="1466851" y="629790"/>
                      </a:lnTo>
                      <a:lnTo>
                        <a:pt x="1463943" y="617628"/>
                      </a:lnTo>
                      <a:lnTo>
                        <a:pt x="1460771" y="605730"/>
                      </a:lnTo>
                      <a:lnTo>
                        <a:pt x="1457334" y="593832"/>
                      </a:lnTo>
                      <a:lnTo>
                        <a:pt x="1453897" y="581935"/>
                      </a:lnTo>
                      <a:lnTo>
                        <a:pt x="1449931" y="570301"/>
                      </a:lnTo>
                      <a:lnTo>
                        <a:pt x="1445965" y="558668"/>
                      </a:lnTo>
                      <a:lnTo>
                        <a:pt x="1441471" y="547299"/>
                      </a:lnTo>
                      <a:lnTo>
                        <a:pt x="1436976" y="535930"/>
                      </a:lnTo>
                      <a:lnTo>
                        <a:pt x="1432482" y="524825"/>
                      </a:lnTo>
                      <a:lnTo>
                        <a:pt x="1427194" y="513721"/>
                      </a:lnTo>
                      <a:lnTo>
                        <a:pt x="1421907" y="502616"/>
                      </a:lnTo>
                      <a:lnTo>
                        <a:pt x="1416619" y="492040"/>
                      </a:lnTo>
                      <a:lnTo>
                        <a:pt x="1410803" y="481464"/>
                      </a:lnTo>
                      <a:lnTo>
                        <a:pt x="1404986" y="470624"/>
                      </a:lnTo>
                      <a:lnTo>
                        <a:pt x="1398906" y="460313"/>
                      </a:lnTo>
                      <a:lnTo>
                        <a:pt x="1392561" y="450001"/>
                      </a:lnTo>
                      <a:lnTo>
                        <a:pt x="1385951" y="439954"/>
                      </a:lnTo>
                      <a:lnTo>
                        <a:pt x="1379342" y="429907"/>
                      </a:lnTo>
                      <a:lnTo>
                        <a:pt x="1372468" y="420125"/>
                      </a:lnTo>
                      <a:lnTo>
                        <a:pt x="1365065" y="410342"/>
                      </a:lnTo>
                      <a:lnTo>
                        <a:pt x="1357662" y="400824"/>
                      </a:lnTo>
                      <a:lnTo>
                        <a:pt x="1350524" y="391570"/>
                      </a:lnTo>
                      <a:lnTo>
                        <a:pt x="1349202" y="390248"/>
                      </a:lnTo>
                      <a:lnTo>
                        <a:pt x="1338363" y="377293"/>
                      </a:lnTo>
                      <a:lnTo>
                        <a:pt x="1326730" y="364602"/>
                      </a:lnTo>
                      <a:lnTo>
                        <a:pt x="1315097" y="352175"/>
                      </a:lnTo>
                      <a:lnTo>
                        <a:pt x="1302936" y="340277"/>
                      </a:lnTo>
                      <a:lnTo>
                        <a:pt x="1290510" y="328644"/>
                      </a:lnTo>
                      <a:lnTo>
                        <a:pt x="1277555" y="317804"/>
                      </a:lnTo>
                      <a:lnTo>
                        <a:pt x="1264601" y="306699"/>
                      </a:lnTo>
                      <a:lnTo>
                        <a:pt x="1251117" y="296387"/>
                      </a:lnTo>
                      <a:lnTo>
                        <a:pt x="1237369" y="286340"/>
                      </a:lnTo>
                      <a:lnTo>
                        <a:pt x="1223093" y="276822"/>
                      </a:lnTo>
                      <a:lnTo>
                        <a:pt x="1208816" y="267568"/>
                      </a:lnTo>
                      <a:lnTo>
                        <a:pt x="1194275" y="258579"/>
                      </a:lnTo>
                      <a:lnTo>
                        <a:pt x="1179206" y="250383"/>
                      </a:lnTo>
                      <a:lnTo>
                        <a:pt x="1163872" y="242451"/>
                      </a:lnTo>
                      <a:lnTo>
                        <a:pt x="1148802" y="234783"/>
                      </a:lnTo>
                      <a:lnTo>
                        <a:pt x="1132939" y="227909"/>
                      </a:lnTo>
                      <a:lnTo>
                        <a:pt x="1128709" y="226058"/>
                      </a:lnTo>
                      <a:lnTo>
                        <a:pt x="1117869" y="221828"/>
                      </a:lnTo>
                      <a:lnTo>
                        <a:pt x="1107294" y="217862"/>
                      </a:lnTo>
                      <a:lnTo>
                        <a:pt x="1096455" y="213896"/>
                      </a:lnTo>
                      <a:lnTo>
                        <a:pt x="1085615" y="210194"/>
                      </a:lnTo>
                      <a:lnTo>
                        <a:pt x="1073454" y="206229"/>
                      </a:lnTo>
                      <a:lnTo>
                        <a:pt x="1063672" y="203585"/>
                      </a:lnTo>
                      <a:lnTo>
                        <a:pt x="1054418" y="200676"/>
                      </a:lnTo>
                      <a:lnTo>
                        <a:pt x="1034590" y="196182"/>
                      </a:lnTo>
                      <a:lnTo>
                        <a:pt x="1026130" y="194066"/>
                      </a:lnTo>
                      <a:lnTo>
                        <a:pt x="1017141" y="192216"/>
                      </a:lnTo>
                      <a:lnTo>
                        <a:pt x="1007094" y="190365"/>
                      </a:lnTo>
                      <a:lnTo>
                        <a:pt x="997048" y="188778"/>
                      </a:lnTo>
                      <a:lnTo>
                        <a:pt x="976690" y="186134"/>
                      </a:lnTo>
                      <a:lnTo>
                        <a:pt x="961356" y="184019"/>
                      </a:lnTo>
                      <a:lnTo>
                        <a:pt x="948930" y="183226"/>
                      </a:lnTo>
                      <a:lnTo>
                        <a:pt x="936505" y="182169"/>
                      </a:lnTo>
                      <a:lnTo>
                        <a:pt x="923550" y="181904"/>
                      </a:lnTo>
                      <a:lnTo>
                        <a:pt x="911124" y="181640"/>
                      </a:lnTo>
                      <a:lnTo>
                        <a:pt x="899756" y="181640"/>
                      </a:lnTo>
                      <a:lnTo>
                        <a:pt x="888916" y="181904"/>
                      </a:lnTo>
                      <a:lnTo>
                        <a:pt x="877548" y="182169"/>
                      </a:lnTo>
                      <a:lnTo>
                        <a:pt x="866708" y="182697"/>
                      </a:lnTo>
                      <a:lnTo>
                        <a:pt x="855604" y="183755"/>
                      </a:lnTo>
                      <a:lnTo>
                        <a:pt x="844765" y="184548"/>
                      </a:lnTo>
                      <a:lnTo>
                        <a:pt x="833661" y="186134"/>
                      </a:lnTo>
                      <a:lnTo>
                        <a:pt x="822821" y="187721"/>
                      </a:lnTo>
                      <a:lnTo>
                        <a:pt x="811982" y="189307"/>
                      </a:lnTo>
                      <a:lnTo>
                        <a:pt x="801142" y="190894"/>
                      </a:lnTo>
                      <a:lnTo>
                        <a:pt x="790302" y="193273"/>
                      </a:lnTo>
                      <a:lnTo>
                        <a:pt x="779463" y="195653"/>
                      </a:lnTo>
                      <a:lnTo>
                        <a:pt x="768888" y="198032"/>
                      </a:lnTo>
                      <a:lnTo>
                        <a:pt x="758312" y="200676"/>
                      </a:lnTo>
                      <a:lnTo>
                        <a:pt x="747473" y="203849"/>
                      </a:lnTo>
                      <a:lnTo>
                        <a:pt x="737162" y="206757"/>
                      </a:lnTo>
                      <a:lnTo>
                        <a:pt x="726587" y="210194"/>
                      </a:lnTo>
                      <a:lnTo>
                        <a:pt x="716276" y="213896"/>
                      </a:lnTo>
                      <a:lnTo>
                        <a:pt x="705965" y="217598"/>
                      </a:lnTo>
                      <a:lnTo>
                        <a:pt x="695390" y="221563"/>
                      </a:lnTo>
                      <a:lnTo>
                        <a:pt x="685079" y="225794"/>
                      </a:lnTo>
                      <a:lnTo>
                        <a:pt x="675033" y="230024"/>
                      </a:lnTo>
                      <a:lnTo>
                        <a:pt x="664986" y="234519"/>
                      </a:lnTo>
                      <a:lnTo>
                        <a:pt x="654940" y="239542"/>
                      </a:lnTo>
                      <a:lnTo>
                        <a:pt x="644893" y="244302"/>
                      </a:lnTo>
                      <a:lnTo>
                        <a:pt x="635111" y="249589"/>
                      </a:lnTo>
                      <a:lnTo>
                        <a:pt x="625329" y="254877"/>
                      </a:lnTo>
                      <a:lnTo>
                        <a:pt x="615547" y="260430"/>
                      </a:lnTo>
                      <a:lnTo>
                        <a:pt x="606029" y="266511"/>
                      </a:lnTo>
                      <a:lnTo>
                        <a:pt x="596512" y="272327"/>
                      </a:lnTo>
                      <a:lnTo>
                        <a:pt x="586994" y="278673"/>
                      </a:lnTo>
                      <a:lnTo>
                        <a:pt x="577476" y="285283"/>
                      </a:lnTo>
                      <a:lnTo>
                        <a:pt x="574039" y="287662"/>
                      </a:lnTo>
                      <a:lnTo>
                        <a:pt x="570074" y="290042"/>
                      </a:lnTo>
                      <a:lnTo>
                        <a:pt x="565843" y="292157"/>
                      </a:lnTo>
                      <a:lnTo>
                        <a:pt x="561878" y="294008"/>
                      </a:lnTo>
                      <a:lnTo>
                        <a:pt x="557383" y="295859"/>
                      </a:lnTo>
                      <a:lnTo>
                        <a:pt x="553153" y="296916"/>
                      </a:lnTo>
                      <a:lnTo>
                        <a:pt x="548923" y="298503"/>
                      </a:lnTo>
                      <a:lnTo>
                        <a:pt x="544693" y="299560"/>
                      </a:lnTo>
                      <a:lnTo>
                        <a:pt x="540463" y="300353"/>
                      </a:lnTo>
                      <a:lnTo>
                        <a:pt x="536233" y="300882"/>
                      </a:lnTo>
                      <a:lnTo>
                        <a:pt x="531474" y="301411"/>
                      </a:lnTo>
                      <a:lnTo>
                        <a:pt x="527244" y="301675"/>
                      </a:lnTo>
                      <a:lnTo>
                        <a:pt x="523014" y="301411"/>
                      </a:lnTo>
                      <a:lnTo>
                        <a:pt x="518519" y="301411"/>
                      </a:lnTo>
                      <a:lnTo>
                        <a:pt x="514289" y="300618"/>
                      </a:lnTo>
                      <a:lnTo>
                        <a:pt x="510059" y="300089"/>
                      </a:lnTo>
                      <a:lnTo>
                        <a:pt x="505829" y="299296"/>
                      </a:lnTo>
                      <a:lnTo>
                        <a:pt x="501335" y="298238"/>
                      </a:lnTo>
                      <a:lnTo>
                        <a:pt x="497369" y="296916"/>
                      </a:lnTo>
                      <a:lnTo>
                        <a:pt x="493139" y="295594"/>
                      </a:lnTo>
                      <a:lnTo>
                        <a:pt x="489173" y="293744"/>
                      </a:lnTo>
                      <a:lnTo>
                        <a:pt x="485208" y="291893"/>
                      </a:lnTo>
                      <a:lnTo>
                        <a:pt x="481242" y="290042"/>
                      </a:lnTo>
                      <a:lnTo>
                        <a:pt x="477805" y="287662"/>
                      </a:lnTo>
                      <a:lnTo>
                        <a:pt x="474104" y="285283"/>
                      </a:lnTo>
                      <a:lnTo>
                        <a:pt x="470402" y="282639"/>
                      </a:lnTo>
                      <a:lnTo>
                        <a:pt x="466701" y="279731"/>
                      </a:lnTo>
                      <a:lnTo>
                        <a:pt x="463264" y="276558"/>
                      </a:lnTo>
                      <a:lnTo>
                        <a:pt x="460356" y="273649"/>
                      </a:lnTo>
                      <a:lnTo>
                        <a:pt x="457183" y="270212"/>
                      </a:lnTo>
                      <a:lnTo>
                        <a:pt x="454275" y="266511"/>
                      </a:lnTo>
                      <a:lnTo>
                        <a:pt x="451367" y="262809"/>
                      </a:lnTo>
                      <a:lnTo>
                        <a:pt x="448987" y="258843"/>
                      </a:lnTo>
                      <a:lnTo>
                        <a:pt x="446608" y="254877"/>
                      </a:lnTo>
                      <a:lnTo>
                        <a:pt x="444493" y="251176"/>
                      </a:lnTo>
                      <a:lnTo>
                        <a:pt x="442642" y="246681"/>
                      </a:lnTo>
                      <a:lnTo>
                        <a:pt x="440792" y="242451"/>
                      </a:lnTo>
                      <a:lnTo>
                        <a:pt x="439205" y="238220"/>
                      </a:lnTo>
                      <a:lnTo>
                        <a:pt x="438148" y="233990"/>
                      </a:lnTo>
                      <a:lnTo>
                        <a:pt x="437090" y="229760"/>
                      </a:lnTo>
                      <a:lnTo>
                        <a:pt x="436297" y="225529"/>
                      </a:lnTo>
                      <a:lnTo>
                        <a:pt x="435768" y="221299"/>
                      </a:lnTo>
                      <a:lnTo>
                        <a:pt x="435240" y="216804"/>
                      </a:lnTo>
                      <a:lnTo>
                        <a:pt x="434975" y="212310"/>
                      </a:lnTo>
                      <a:lnTo>
                        <a:pt x="434975" y="208079"/>
                      </a:lnTo>
                      <a:lnTo>
                        <a:pt x="435240" y="203849"/>
                      </a:lnTo>
                      <a:lnTo>
                        <a:pt x="436033" y="199354"/>
                      </a:lnTo>
                      <a:lnTo>
                        <a:pt x="436562" y="194860"/>
                      </a:lnTo>
                      <a:lnTo>
                        <a:pt x="437355" y="190629"/>
                      </a:lnTo>
                      <a:lnTo>
                        <a:pt x="438412" y="186663"/>
                      </a:lnTo>
                      <a:lnTo>
                        <a:pt x="439734" y="182433"/>
                      </a:lnTo>
                      <a:lnTo>
                        <a:pt x="441056" y="178203"/>
                      </a:lnTo>
                      <a:lnTo>
                        <a:pt x="442907" y="174237"/>
                      </a:lnTo>
                      <a:lnTo>
                        <a:pt x="444757" y="170271"/>
                      </a:lnTo>
                      <a:lnTo>
                        <a:pt x="446608" y="166305"/>
                      </a:lnTo>
                      <a:lnTo>
                        <a:pt x="448987" y="162603"/>
                      </a:lnTo>
                      <a:lnTo>
                        <a:pt x="451367" y="159166"/>
                      </a:lnTo>
                      <a:lnTo>
                        <a:pt x="454011" y="155465"/>
                      </a:lnTo>
                      <a:lnTo>
                        <a:pt x="456919" y="152027"/>
                      </a:lnTo>
                      <a:lnTo>
                        <a:pt x="460091" y="148590"/>
                      </a:lnTo>
                      <a:lnTo>
                        <a:pt x="463000" y="145418"/>
                      </a:lnTo>
                      <a:lnTo>
                        <a:pt x="466437" y="142245"/>
                      </a:lnTo>
                      <a:lnTo>
                        <a:pt x="470138" y="139601"/>
                      </a:lnTo>
                      <a:lnTo>
                        <a:pt x="473839" y="136693"/>
                      </a:lnTo>
                      <a:lnTo>
                        <a:pt x="486001" y="128232"/>
                      </a:lnTo>
                      <a:lnTo>
                        <a:pt x="498162" y="120300"/>
                      </a:lnTo>
                      <a:lnTo>
                        <a:pt x="510588" y="112368"/>
                      </a:lnTo>
                      <a:lnTo>
                        <a:pt x="522749" y="105229"/>
                      </a:lnTo>
                      <a:lnTo>
                        <a:pt x="535440" y="97826"/>
                      </a:lnTo>
                      <a:lnTo>
                        <a:pt x="548130" y="90688"/>
                      </a:lnTo>
                      <a:lnTo>
                        <a:pt x="560820" y="83813"/>
                      </a:lnTo>
                      <a:lnTo>
                        <a:pt x="573511" y="77468"/>
                      </a:lnTo>
                      <a:lnTo>
                        <a:pt x="586730" y="71387"/>
                      </a:lnTo>
                      <a:lnTo>
                        <a:pt x="599949" y="65306"/>
                      </a:lnTo>
                      <a:lnTo>
                        <a:pt x="612903" y="59489"/>
                      </a:lnTo>
                      <a:lnTo>
                        <a:pt x="626122" y="53937"/>
                      </a:lnTo>
                      <a:lnTo>
                        <a:pt x="639341" y="48649"/>
                      </a:lnTo>
                      <a:lnTo>
                        <a:pt x="652825" y="43890"/>
                      </a:lnTo>
                      <a:lnTo>
                        <a:pt x="666572" y="39395"/>
                      </a:lnTo>
                      <a:lnTo>
                        <a:pt x="680056" y="34636"/>
                      </a:lnTo>
                      <a:lnTo>
                        <a:pt x="693539" y="30670"/>
                      </a:lnTo>
                      <a:lnTo>
                        <a:pt x="707287" y="26704"/>
                      </a:lnTo>
                      <a:lnTo>
                        <a:pt x="721035" y="23267"/>
                      </a:lnTo>
                      <a:lnTo>
                        <a:pt x="735047" y="19830"/>
                      </a:lnTo>
                      <a:lnTo>
                        <a:pt x="748795" y="16657"/>
                      </a:lnTo>
                      <a:lnTo>
                        <a:pt x="762807" y="14013"/>
                      </a:lnTo>
                      <a:lnTo>
                        <a:pt x="776819" y="11369"/>
                      </a:lnTo>
                      <a:lnTo>
                        <a:pt x="790831" y="9254"/>
                      </a:lnTo>
                      <a:lnTo>
                        <a:pt x="805108" y="7139"/>
                      </a:lnTo>
                      <a:lnTo>
                        <a:pt x="819120" y="5288"/>
                      </a:lnTo>
                      <a:lnTo>
                        <a:pt x="833396" y="3702"/>
                      </a:lnTo>
                      <a:lnTo>
                        <a:pt x="847408" y="2380"/>
                      </a:lnTo>
                      <a:lnTo>
                        <a:pt x="861685" y="1586"/>
                      </a:lnTo>
                      <a:lnTo>
                        <a:pt x="876226" y="793"/>
                      </a:lnTo>
                      <a:lnTo>
                        <a:pt x="890502" y="264"/>
                      </a:lnTo>
                      <a:lnTo>
                        <a:pt x="904779" y="264"/>
                      </a:lnTo>
                      <a:lnTo>
                        <a:pt x="906894" y="0"/>
                      </a:lnTo>
                      <a:close/>
                    </a:path>
                  </a:pathLst>
                </a:custGeom>
                <a:solidFill>
                  <a:schemeClr val="bg1"/>
                </a:solidFill>
                <a:ln>
                  <a:noFill/>
                </a:ln>
                <a:effectLst/>
              </p:spPr>
              <p:txBody>
                <a:bodyPr anchor="ctr">
                  <a:scene3d>
                    <a:camera prst="orthographicFront"/>
                    <a:lightRig dir="t" rig="threePt"/>
                  </a:scene3d>
                  <a:sp3d>
                    <a:contourClr>
                      <a:srgbClr val="FFFFFF"/>
                    </a:contourClr>
                  </a:sp3d>
                </a:bodyPr>
                <a:lstStyle/>
                <a:p>
                  <a:pPr algn="ctr">
                    <a:defRPr/>
                  </a:pPr>
                  <a:endParaRPr altLang="en-US" lang="zh-CN">
                    <a:solidFill>
                      <a:srgbClr val="FFFFFF"/>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grpSp>
        </p:grpSp>
        <p:grpSp>
          <p:nvGrpSpPr>
            <p:cNvPr id="16" name="组合 15"/>
            <p:cNvGrpSpPr/>
            <p:nvPr/>
          </p:nvGrpSpPr>
          <p:grpSpPr>
            <a:xfrm>
              <a:off x="1015628" y="1995237"/>
              <a:ext cx="1544432" cy="2100709"/>
              <a:chOff x="1015628" y="1995237"/>
              <a:chExt cx="1544432" cy="2100709"/>
            </a:xfrm>
          </p:grpSpPr>
          <p:sp>
            <p:nvSpPr>
              <p:cNvPr id="23" name="MH_Other_4"/>
              <p:cNvSpPr>
                <a:spLocks noChangeShapeType="1"/>
              </p:cNvSpPr>
              <p:nvPr>
                <p:custDataLst>
                  <p:tags r:id="rId5"/>
                </p:custDataLst>
              </p:nvPr>
            </p:nvSpPr>
            <p:spPr bwMode="blackWhite">
              <a:xfrm flipH="1">
                <a:off x="1055532" y="1995237"/>
                <a:ext cx="685371" cy="1640666"/>
              </a:xfrm>
              <a:prstGeom prst="line">
                <a:avLst/>
              </a:prstGeom>
              <a:gradFill>
                <a:gsLst>
                  <a:gs pos="33000">
                    <a:srgbClr val="F9F9F9"/>
                  </a:gs>
                  <a:gs pos="100000">
                    <a:srgbClr val="D7D7D7"/>
                  </a:gs>
                </a:gsLst>
                <a:lin ang="5400000" scaled="0"/>
              </a:gradFill>
              <a:ln w="3175">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bIns="34986" lIns="69972" rIns="69972" tIns="34986"/>
              <a:lstStyle/>
              <a:p>
                <a:pPr>
                  <a:lnSpc>
                    <a:spcPct val="120000"/>
                  </a:lnSpc>
                  <a:defRPr/>
                </a:pPr>
                <a:endParaRPr altLang="en-US" lang="zh-CN" sz="900">
                  <a:solidFill>
                    <a:srgbClr val="4D4D4D"/>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24" name="MH_Other_5"/>
              <p:cNvSpPr>
                <a:spLocks noChangeShapeType="1"/>
              </p:cNvSpPr>
              <p:nvPr>
                <p:custDataLst>
                  <p:tags r:id="rId6"/>
                </p:custDataLst>
              </p:nvPr>
            </p:nvSpPr>
            <p:spPr bwMode="blackWhite">
              <a:xfrm flipH="1">
                <a:off x="1754986" y="1995237"/>
                <a:ext cx="0" cy="1631278"/>
              </a:xfrm>
              <a:prstGeom prst="line">
                <a:avLst/>
              </a:prstGeom>
              <a:gradFill>
                <a:gsLst>
                  <a:gs pos="33000">
                    <a:srgbClr val="F9F9F9"/>
                  </a:gs>
                  <a:gs pos="100000">
                    <a:srgbClr val="D7D7D7"/>
                  </a:gs>
                </a:gsLst>
                <a:lin ang="5400000" scaled="0"/>
              </a:gradFill>
              <a:ln w="3175">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bIns="34986" lIns="69972" rIns="69972" tIns="34986"/>
              <a:lstStyle/>
              <a:p>
                <a:pPr>
                  <a:lnSpc>
                    <a:spcPct val="120000"/>
                  </a:lnSpc>
                  <a:defRPr/>
                </a:pPr>
                <a:endParaRPr altLang="en-US" lang="zh-CN" sz="900">
                  <a:solidFill>
                    <a:srgbClr val="4D4D4D"/>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25" name="MH_Other_6"/>
              <p:cNvSpPr>
                <a:spLocks noChangeShapeType="1"/>
              </p:cNvSpPr>
              <p:nvPr>
                <p:custDataLst>
                  <p:tags r:id="rId7"/>
                </p:custDataLst>
              </p:nvPr>
            </p:nvSpPr>
            <p:spPr bwMode="blackWhite">
              <a:xfrm>
                <a:off x="1762027" y="1999929"/>
                <a:ext cx="713537" cy="1589029"/>
              </a:xfrm>
              <a:prstGeom prst="line">
                <a:avLst/>
              </a:prstGeom>
              <a:gradFill>
                <a:gsLst>
                  <a:gs pos="33000">
                    <a:srgbClr val="F9F9F9"/>
                  </a:gs>
                  <a:gs pos="100000">
                    <a:srgbClr val="D7D7D7"/>
                  </a:gs>
                </a:gsLst>
                <a:lin ang="5400000" scaled="0"/>
              </a:gradFill>
              <a:ln w="3175">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bIns="34986" lIns="69972" rIns="69972" tIns="34986"/>
              <a:lstStyle/>
              <a:p>
                <a:pPr>
                  <a:lnSpc>
                    <a:spcPct val="120000"/>
                  </a:lnSpc>
                  <a:defRPr/>
                </a:pPr>
                <a:endParaRPr altLang="en-US" lang="zh-CN" sz="900">
                  <a:solidFill>
                    <a:srgbClr val="4D4D4D"/>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26" name="MH_SubTitle_2"/>
              <p:cNvSpPr/>
              <p:nvPr>
                <p:custDataLst>
                  <p:tags r:id="rId8"/>
                </p:custDataLst>
              </p:nvPr>
            </p:nvSpPr>
            <p:spPr bwMode="blackWhite">
              <a:xfrm flipH="1">
                <a:off x="1015628" y="3598348"/>
                <a:ext cx="1544432" cy="497598"/>
              </a:xfrm>
              <a:custGeom>
                <a:gdLst>
                  <a:gd fmla="*/ 4 w 830" name="T0"/>
                  <a:gd fmla="*/ 0 h 276" name="T1"/>
                  <a:gd fmla="*/ 0 w 830" name="T2"/>
                  <a:gd fmla="*/ 28 h 276" name="T3"/>
                  <a:gd fmla="*/ 4 w 830" name="T4"/>
                  <a:gd fmla="*/ 65 h 276" name="T5"/>
                  <a:gd fmla="*/ 16 w 830" name="T6"/>
                  <a:gd fmla="*/ 102 h 276" name="T7"/>
                  <a:gd fmla="*/ 38 w 830" name="T8"/>
                  <a:gd fmla="*/ 139 h 276" name="T9"/>
                  <a:gd fmla="*/ 74 w 830" name="T10"/>
                  <a:gd fmla="*/ 172 h 276" name="T11"/>
                  <a:gd fmla="*/ 117 w 830" name="T12"/>
                  <a:gd fmla="*/ 202 h 276" name="T13"/>
                  <a:gd fmla="*/ 161 w 830" name="T14"/>
                  <a:gd fmla="*/ 223 h 276" name="T15"/>
                  <a:gd fmla="*/ 197 w 830" name="T16"/>
                  <a:gd fmla="*/ 237 h 276" name="T17"/>
                  <a:gd fmla="*/ 239 w 830" name="T18"/>
                  <a:gd fmla="*/ 251 h 276" name="T19"/>
                  <a:gd fmla="*/ 278 w 830" name="T20"/>
                  <a:gd fmla="*/ 260 h 276" name="T21"/>
                  <a:gd fmla="*/ 317 w 830" name="T22"/>
                  <a:gd fmla="*/ 266 h 276" name="T23"/>
                  <a:gd fmla="*/ 354 w 830" name="T24"/>
                  <a:gd fmla="*/ 270 h 276" name="T25"/>
                  <a:gd fmla="*/ 402 w 830" name="T26"/>
                  <a:gd fmla="*/ 275 h 276" name="T27"/>
                  <a:gd fmla="*/ 447 w 830" name="T28"/>
                  <a:gd fmla="*/ 273 h 276" name="T29"/>
                  <a:gd fmla="*/ 490 w 830" name="T30"/>
                  <a:gd fmla="*/ 270 h 276" name="T31"/>
                  <a:gd fmla="*/ 541 w 830" name="T32"/>
                  <a:gd fmla="*/ 265 h 276" name="T33"/>
                  <a:gd fmla="*/ 579 w 830" name="T34"/>
                  <a:gd fmla="*/ 255 h 276" name="T35"/>
                  <a:gd fmla="*/ 620 w 830" name="T36"/>
                  <a:gd fmla="*/ 244 h 276" name="T37"/>
                  <a:gd fmla="*/ 659 w 830" name="T38"/>
                  <a:gd fmla="*/ 230 h 276" name="T39"/>
                  <a:gd fmla="*/ 686 w 830" name="T40"/>
                  <a:gd fmla="*/ 219 h 276" name="T41"/>
                  <a:gd fmla="*/ 715 w 830" name="T42"/>
                  <a:gd fmla="*/ 201 h 276" name="T43"/>
                  <a:gd fmla="*/ 737 w 830" name="T44"/>
                  <a:gd fmla="*/ 186 h 276" name="T45"/>
                  <a:gd fmla="*/ 762 w 830" name="T46"/>
                  <a:gd fmla="*/ 166 h 276" name="T47"/>
                  <a:gd fmla="*/ 785 w 830" name="T48"/>
                  <a:gd fmla="*/ 147 h 276" name="T49"/>
                  <a:gd fmla="*/ 800 w 830" name="T50"/>
                  <a:gd fmla="*/ 125 h 276" name="T51"/>
                  <a:gd fmla="*/ 814 w 830" name="T52"/>
                  <a:gd fmla="*/ 100 h 276" name="T53"/>
                  <a:gd fmla="*/ 824 w 830" name="T54"/>
                  <a:gd fmla="*/ 73 h 276" name="T55"/>
                  <a:gd fmla="*/ 829 w 830" name="T56"/>
                  <a:gd fmla="*/ 40 h 276" name="T57"/>
                  <a:gd fmla="*/ 827 w 830" name="T58"/>
                  <a:gd fmla="*/ 1 h 276" name="T59"/>
                  <a:gd fmla="*/ 4 w 830" name="T60"/>
                  <a:gd fmla="*/ 0 h 276"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276" w="830">
                    <a:moveTo>
                      <a:pt x="4" y="0"/>
                    </a:moveTo>
                    <a:lnTo>
                      <a:pt x="0" y="28"/>
                    </a:lnTo>
                    <a:lnTo>
                      <a:pt x="4" y="65"/>
                    </a:lnTo>
                    <a:lnTo>
                      <a:pt x="16" y="102"/>
                    </a:lnTo>
                    <a:lnTo>
                      <a:pt x="38" y="139"/>
                    </a:lnTo>
                    <a:lnTo>
                      <a:pt x="74" y="172"/>
                    </a:lnTo>
                    <a:lnTo>
                      <a:pt x="117" y="202"/>
                    </a:lnTo>
                    <a:lnTo>
                      <a:pt x="161" y="223"/>
                    </a:lnTo>
                    <a:lnTo>
                      <a:pt x="197" y="237"/>
                    </a:lnTo>
                    <a:lnTo>
                      <a:pt x="239" y="251"/>
                    </a:lnTo>
                    <a:lnTo>
                      <a:pt x="278" y="260"/>
                    </a:lnTo>
                    <a:lnTo>
                      <a:pt x="317" y="266"/>
                    </a:lnTo>
                    <a:lnTo>
                      <a:pt x="354" y="270"/>
                    </a:lnTo>
                    <a:lnTo>
                      <a:pt x="402" y="275"/>
                    </a:lnTo>
                    <a:lnTo>
                      <a:pt x="447" y="273"/>
                    </a:lnTo>
                    <a:lnTo>
                      <a:pt x="490" y="270"/>
                    </a:lnTo>
                    <a:lnTo>
                      <a:pt x="541" y="265"/>
                    </a:lnTo>
                    <a:lnTo>
                      <a:pt x="579" y="255"/>
                    </a:lnTo>
                    <a:lnTo>
                      <a:pt x="620" y="244"/>
                    </a:lnTo>
                    <a:lnTo>
                      <a:pt x="659" y="230"/>
                    </a:lnTo>
                    <a:lnTo>
                      <a:pt x="686" y="219"/>
                    </a:lnTo>
                    <a:lnTo>
                      <a:pt x="715" y="201"/>
                    </a:lnTo>
                    <a:lnTo>
                      <a:pt x="737" y="186"/>
                    </a:lnTo>
                    <a:lnTo>
                      <a:pt x="762" y="166"/>
                    </a:lnTo>
                    <a:lnTo>
                      <a:pt x="785" y="147"/>
                    </a:lnTo>
                    <a:lnTo>
                      <a:pt x="800" y="125"/>
                    </a:lnTo>
                    <a:lnTo>
                      <a:pt x="814" y="100"/>
                    </a:lnTo>
                    <a:lnTo>
                      <a:pt x="824" y="73"/>
                    </a:lnTo>
                    <a:lnTo>
                      <a:pt x="829" y="40"/>
                    </a:lnTo>
                    <a:lnTo>
                      <a:pt x="827" y="1"/>
                    </a:lnTo>
                    <a:lnTo>
                      <a:pt x="4" y="0"/>
                    </a:lnTo>
                  </a:path>
                </a:pathLst>
              </a:custGeom>
              <a:solidFill>
                <a:srgbClr val="405F8F"/>
              </a:solidFill>
              <a:ln cap="flat" w="28575">
                <a:solidFill>
                  <a:srgbClr val="0E647C"/>
                </a:solidFill>
                <a:prstDash val="solid"/>
                <a:miter lim="800000"/>
              </a:ln>
              <a:effectLst>
                <a:outerShdw algn="t" blurRad="228600" dir="6600000" dist="228600" rotWithShape="0">
                  <a:schemeClr val="tx1">
                    <a:lumMod val="85000"/>
                    <a:lumOff val="15000"/>
                    <a:alpha val="40000"/>
                  </a:schemeClr>
                </a:outerShdw>
              </a:effectLst>
            </p:spPr>
            <p:txBody>
              <a:bodyPr anchor="t" anchorCtr="0" bIns="45720" compatLnSpc="1" lIns="91440" numCol="1" rIns="91440" tIns="45720" vert="horz" wrap="square"/>
              <a:lstStyle/>
              <a:p>
                <a:r>
                  <a:rPr altLang="zh-CN" lang="en-US">
                    <a:solidFill>
                      <a:prstClr val="black"/>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 </a:t>
                </a:r>
              </a:p>
            </p:txBody>
          </p:sp>
          <p:sp>
            <p:nvSpPr>
              <p:cNvPr id="27" name="文本框 2"/>
              <p:cNvSpPr txBox="1"/>
              <p:nvPr/>
            </p:nvSpPr>
            <p:spPr>
              <a:xfrm>
                <a:off x="1337370" y="3654953"/>
                <a:ext cx="835342" cy="365760"/>
              </a:xfrm>
              <a:prstGeom prst="rect">
                <a:avLst/>
              </a:prstGeom>
              <a:noFill/>
            </p:spPr>
            <p:txBody>
              <a:bodyPr rtlCol="0" wrap="none">
                <a:spAutoFit/>
              </a:bodyPr>
              <a:lstStyle/>
              <a:p>
                <a:pPr algn="ctr"/>
                <a:r>
                  <a:rPr altLang="zh-CN" b="1" lang="en-US">
                    <a:solidFill>
                      <a:schemeClr val="bg1"/>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200万</a:t>
                </a:r>
              </a:p>
            </p:txBody>
          </p:sp>
        </p:grpSp>
        <p:grpSp>
          <p:nvGrpSpPr>
            <p:cNvPr id="17" name="组合 16"/>
            <p:cNvGrpSpPr/>
            <p:nvPr/>
          </p:nvGrpSpPr>
          <p:grpSpPr>
            <a:xfrm>
              <a:off x="4508204" y="3173512"/>
              <a:ext cx="1546780" cy="2098360"/>
              <a:chOff x="4508204" y="3173512"/>
              <a:chExt cx="1546780" cy="2098360"/>
            </a:xfrm>
          </p:grpSpPr>
          <p:sp>
            <p:nvSpPr>
              <p:cNvPr id="18" name="MH_Other_7"/>
              <p:cNvSpPr>
                <a:spLocks noChangeShapeType="1"/>
              </p:cNvSpPr>
              <p:nvPr>
                <p:custDataLst>
                  <p:tags r:id="rId9"/>
                </p:custDataLst>
              </p:nvPr>
            </p:nvSpPr>
            <p:spPr bwMode="blackWhite">
              <a:xfrm flipH="1">
                <a:off x="4552801" y="3173512"/>
                <a:ext cx="683024" cy="1638318"/>
              </a:xfrm>
              <a:prstGeom prst="line">
                <a:avLst/>
              </a:prstGeom>
              <a:gradFill>
                <a:gsLst>
                  <a:gs pos="33000">
                    <a:srgbClr val="F9F9F9"/>
                  </a:gs>
                  <a:gs pos="100000">
                    <a:srgbClr val="D7D7D7"/>
                  </a:gs>
                </a:gsLst>
                <a:lin ang="5400000" scaled="0"/>
              </a:gradFill>
              <a:ln w="3175">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bIns="34986" lIns="69972" rIns="69972" tIns="34986"/>
              <a:lstStyle/>
              <a:p>
                <a:pPr>
                  <a:lnSpc>
                    <a:spcPct val="120000"/>
                  </a:lnSpc>
                  <a:defRPr/>
                </a:pPr>
                <a:endParaRPr altLang="en-US" lang="zh-CN" sz="900">
                  <a:solidFill>
                    <a:srgbClr val="4D4D4D"/>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19" name="MH_Other_8"/>
              <p:cNvSpPr>
                <a:spLocks noChangeShapeType="1"/>
              </p:cNvSpPr>
              <p:nvPr>
                <p:custDataLst>
                  <p:tags r:id="rId10"/>
                </p:custDataLst>
              </p:nvPr>
            </p:nvSpPr>
            <p:spPr bwMode="blackWhite">
              <a:xfrm flipH="1">
                <a:off x="5247562" y="3173512"/>
                <a:ext cx="0" cy="1628930"/>
              </a:xfrm>
              <a:prstGeom prst="line">
                <a:avLst/>
              </a:prstGeom>
              <a:gradFill>
                <a:gsLst>
                  <a:gs pos="33000">
                    <a:srgbClr val="F9F9F9"/>
                  </a:gs>
                  <a:gs pos="100000">
                    <a:srgbClr val="D7D7D7"/>
                  </a:gs>
                </a:gsLst>
                <a:lin ang="5400000" scaled="0"/>
              </a:gradFill>
              <a:ln w="3175">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bIns="34986" lIns="69972" rIns="69972" tIns="34986"/>
              <a:lstStyle/>
              <a:p>
                <a:pPr>
                  <a:lnSpc>
                    <a:spcPct val="120000"/>
                  </a:lnSpc>
                  <a:defRPr/>
                </a:pPr>
                <a:endParaRPr altLang="en-US" lang="zh-CN" sz="900">
                  <a:solidFill>
                    <a:srgbClr val="4D4D4D"/>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20" name="MH_Other_9"/>
              <p:cNvSpPr>
                <a:spLocks noChangeShapeType="1"/>
              </p:cNvSpPr>
              <p:nvPr>
                <p:custDataLst>
                  <p:tags r:id="rId11"/>
                </p:custDataLst>
              </p:nvPr>
            </p:nvSpPr>
            <p:spPr bwMode="blackWhite">
              <a:xfrm>
                <a:off x="5256950" y="3175861"/>
                <a:ext cx="722926" cy="1598416"/>
              </a:xfrm>
              <a:prstGeom prst="line">
                <a:avLst/>
              </a:prstGeom>
              <a:gradFill>
                <a:gsLst>
                  <a:gs pos="33000">
                    <a:srgbClr val="F9F9F9"/>
                  </a:gs>
                  <a:gs pos="100000">
                    <a:srgbClr val="D7D7D7"/>
                  </a:gs>
                </a:gsLst>
                <a:lin ang="5400000" scaled="0"/>
              </a:gradFill>
              <a:ln w="3175">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bIns="34986" lIns="69972" rIns="69972" tIns="34986"/>
              <a:lstStyle/>
              <a:p>
                <a:pPr>
                  <a:lnSpc>
                    <a:spcPct val="120000"/>
                  </a:lnSpc>
                  <a:defRPr/>
                </a:pPr>
                <a:endParaRPr altLang="en-US" lang="zh-CN" sz="900">
                  <a:solidFill>
                    <a:srgbClr val="4D4D4D"/>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21" name="MH_SubTitle_1"/>
              <p:cNvSpPr/>
              <p:nvPr>
                <p:custDataLst>
                  <p:tags r:id="rId12"/>
                </p:custDataLst>
              </p:nvPr>
            </p:nvSpPr>
            <p:spPr bwMode="blackWhite">
              <a:xfrm flipH="1">
                <a:off x="4508204" y="4774274"/>
                <a:ext cx="1546780" cy="497598"/>
              </a:xfrm>
              <a:custGeom>
                <a:gdLst>
                  <a:gd fmla="*/ 4 w 830" name="T0"/>
                  <a:gd fmla="*/ 0 h 276" name="T1"/>
                  <a:gd fmla="*/ 0 w 830" name="T2"/>
                  <a:gd fmla="*/ 28 h 276" name="T3"/>
                  <a:gd fmla="*/ 4 w 830" name="T4"/>
                  <a:gd fmla="*/ 65 h 276" name="T5"/>
                  <a:gd fmla="*/ 16 w 830" name="T6"/>
                  <a:gd fmla="*/ 102 h 276" name="T7"/>
                  <a:gd fmla="*/ 38 w 830" name="T8"/>
                  <a:gd fmla="*/ 139 h 276" name="T9"/>
                  <a:gd fmla="*/ 74 w 830" name="T10"/>
                  <a:gd fmla="*/ 172 h 276" name="T11"/>
                  <a:gd fmla="*/ 117 w 830" name="T12"/>
                  <a:gd fmla="*/ 202 h 276" name="T13"/>
                  <a:gd fmla="*/ 161 w 830" name="T14"/>
                  <a:gd fmla="*/ 223 h 276" name="T15"/>
                  <a:gd fmla="*/ 197 w 830" name="T16"/>
                  <a:gd fmla="*/ 237 h 276" name="T17"/>
                  <a:gd fmla="*/ 239 w 830" name="T18"/>
                  <a:gd fmla="*/ 251 h 276" name="T19"/>
                  <a:gd fmla="*/ 278 w 830" name="T20"/>
                  <a:gd fmla="*/ 260 h 276" name="T21"/>
                  <a:gd fmla="*/ 317 w 830" name="T22"/>
                  <a:gd fmla="*/ 266 h 276" name="T23"/>
                  <a:gd fmla="*/ 354 w 830" name="T24"/>
                  <a:gd fmla="*/ 270 h 276" name="T25"/>
                  <a:gd fmla="*/ 402 w 830" name="T26"/>
                  <a:gd fmla="*/ 275 h 276" name="T27"/>
                  <a:gd fmla="*/ 447 w 830" name="T28"/>
                  <a:gd fmla="*/ 273 h 276" name="T29"/>
                  <a:gd fmla="*/ 490 w 830" name="T30"/>
                  <a:gd fmla="*/ 270 h 276" name="T31"/>
                  <a:gd fmla="*/ 541 w 830" name="T32"/>
                  <a:gd fmla="*/ 265 h 276" name="T33"/>
                  <a:gd fmla="*/ 579 w 830" name="T34"/>
                  <a:gd fmla="*/ 255 h 276" name="T35"/>
                  <a:gd fmla="*/ 620 w 830" name="T36"/>
                  <a:gd fmla="*/ 244 h 276" name="T37"/>
                  <a:gd fmla="*/ 659 w 830" name="T38"/>
                  <a:gd fmla="*/ 230 h 276" name="T39"/>
                  <a:gd fmla="*/ 686 w 830" name="T40"/>
                  <a:gd fmla="*/ 219 h 276" name="T41"/>
                  <a:gd fmla="*/ 715 w 830" name="T42"/>
                  <a:gd fmla="*/ 201 h 276" name="T43"/>
                  <a:gd fmla="*/ 737 w 830" name="T44"/>
                  <a:gd fmla="*/ 186 h 276" name="T45"/>
                  <a:gd fmla="*/ 762 w 830" name="T46"/>
                  <a:gd fmla="*/ 166 h 276" name="T47"/>
                  <a:gd fmla="*/ 785 w 830" name="T48"/>
                  <a:gd fmla="*/ 147 h 276" name="T49"/>
                  <a:gd fmla="*/ 800 w 830" name="T50"/>
                  <a:gd fmla="*/ 125 h 276" name="T51"/>
                  <a:gd fmla="*/ 814 w 830" name="T52"/>
                  <a:gd fmla="*/ 100 h 276" name="T53"/>
                  <a:gd fmla="*/ 824 w 830" name="T54"/>
                  <a:gd fmla="*/ 73 h 276" name="T55"/>
                  <a:gd fmla="*/ 829 w 830" name="T56"/>
                  <a:gd fmla="*/ 40 h 276" name="T57"/>
                  <a:gd fmla="*/ 827 w 830" name="T58"/>
                  <a:gd fmla="*/ 1 h 276" name="T59"/>
                  <a:gd fmla="*/ 4 w 830" name="T60"/>
                  <a:gd fmla="*/ 0 h 276"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276" w="830">
                    <a:moveTo>
                      <a:pt x="4" y="0"/>
                    </a:moveTo>
                    <a:lnTo>
                      <a:pt x="0" y="28"/>
                    </a:lnTo>
                    <a:lnTo>
                      <a:pt x="4" y="65"/>
                    </a:lnTo>
                    <a:lnTo>
                      <a:pt x="16" y="102"/>
                    </a:lnTo>
                    <a:lnTo>
                      <a:pt x="38" y="139"/>
                    </a:lnTo>
                    <a:lnTo>
                      <a:pt x="74" y="172"/>
                    </a:lnTo>
                    <a:lnTo>
                      <a:pt x="117" y="202"/>
                    </a:lnTo>
                    <a:lnTo>
                      <a:pt x="161" y="223"/>
                    </a:lnTo>
                    <a:lnTo>
                      <a:pt x="197" y="237"/>
                    </a:lnTo>
                    <a:lnTo>
                      <a:pt x="239" y="251"/>
                    </a:lnTo>
                    <a:lnTo>
                      <a:pt x="278" y="260"/>
                    </a:lnTo>
                    <a:lnTo>
                      <a:pt x="317" y="266"/>
                    </a:lnTo>
                    <a:lnTo>
                      <a:pt x="354" y="270"/>
                    </a:lnTo>
                    <a:lnTo>
                      <a:pt x="402" y="275"/>
                    </a:lnTo>
                    <a:lnTo>
                      <a:pt x="447" y="273"/>
                    </a:lnTo>
                    <a:lnTo>
                      <a:pt x="490" y="270"/>
                    </a:lnTo>
                    <a:lnTo>
                      <a:pt x="541" y="265"/>
                    </a:lnTo>
                    <a:lnTo>
                      <a:pt x="579" y="255"/>
                    </a:lnTo>
                    <a:lnTo>
                      <a:pt x="620" y="244"/>
                    </a:lnTo>
                    <a:lnTo>
                      <a:pt x="659" y="230"/>
                    </a:lnTo>
                    <a:lnTo>
                      <a:pt x="686" y="219"/>
                    </a:lnTo>
                    <a:lnTo>
                      <a:pt x="715" y="201"/>
                    </a:lnTo>
                    <a:lnTo>
                      <a:pt x="737" y="186"/>
                    </a:lnTo>
                    <a:lnTo>
                      <a:pt x="762" y="166"/>
                    </a:lnTo>
                    <a:lnTo>
                      <a:pt x="785" y="147"/>
                    </a:lnTo>
                    <a:lnTo>
                      <a:pt x="800" y="125"/>
                    </a:lnTo>
                    <a:lnTo>
                      <a:pt x="814" y="100"/>
                    </a:lnTo>
                    <a:lnTo>
                      <a:pt x="824" y="73"/>
                    </a:lnTo>
                    <a:lnTo>
                      <a:pt x="829" y="40"/>
                    </a:lnTo>
                    <a:lnTo>
                      <a:pt x="827" y="1"/>
                    </a:lnTo>
                    <a:lnTo>
                      <a:pt x="4" y="0"/>
                    </a:lnTo>
                  </a:path>
                </a:pathLst>
              </a:custGeom>
              <a:solidFill>
                <a:srgbClr val="405F8F"/>
              </a:solidFill>
              <a:ln cap="flat" w="28575">
                <a:solidFill>
                  <a:srgbClr val="0E647C"/>
                </a:solidFill>
                <a:prstDash val="solid"/>
                <a:miter lim="800000"/>
              </a:ln>
              <a:effectLst>
                <a:outerShdw algn="t" blurRad="228600" dir="6600000" dist="228600" rotWithShape="0">
                  <a:schemeClr val="tx1">
                    <a:lumMod val="85000"/>
                    <a:lumOff val="15000"/>
                    <a:alpha val="40000"/>
                  </a:schemeClr>
                </a:outerShdw>
              </a:effectLst>
            </p:spPr>
            <p:txBody>
              <a:bodyPr anchor="t" anchorCtr="0" bIns="45720" compatLnSpc="1" lIns="91440" numCol="1" rIns="91440" tIns="45720" vert="horz" wrap="square"/>
              <a:lstStyle/>
              <a:p>
                <a:endParaRPr altLang="en-US" lang="zh-CN">
                  <a:solidFill>
                    <a:prstClr val="black"/>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22" name="文本框 16"/>
              <p:cNvSpPr txBox="1"/>
              <p:nvPr/>
            </p:nvSpPr>
            <p:spPr>
              <a:xfrm>
                <a:off x="4837885" y="4816932"/>
                <a:ext cx="835342" cy="365760"/>
              </a:xfrm>
              <a:prstGeom prst="rect">
                <a:avLst/>
              </a:prstGeom>
              <a:noFill/>
            </p:spPr>
            <p:txBody>
              <a:bodyPr rtlCol="0" wrap="none">
                <a:spAutoFit/>
              </a:bodyPr>
              <a:lstStyle/>
              <a:p>
                <a:pPr algn="ctr"/>
                <a:r>
                  <a:rPr altLang="zh-CN" b="1" lang="en-US">
                    <a:solidFill>
                      <a:schemeClr val="bg1"/>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500万</a:t>
                </a:r>
              </a:p>
            </p:txBody>
          </p:sp>
        </p:grpSp>
      </p:grpSp>
      <p:sp>
        <p:nvSpPr>
          <p:cNvPr id="32" name="文本框 26"/>
          <p:cNvSpPr txBox="1"/>
          <p:nvPr/>
        </p:nvSpPr>
        <p:spPr>
          <a:xfrm>
            <a:off x="1274167" y="4221088"/>
            <a:ext cx="1943100" cy="396240"/>
          </a:xfrm>
          <a:prstGeom prst="rect">
            <a:avLst/>
          </a:prstGeom>
          <a:noFill/>
        </p:spPr>
        <p:txBody>
          <a:bodyPr rtlCol="0" wrap="square">
            <a:spAutoFit/>
          </a:bodyPr>
          <a:lstStyle/>
          <a:p>
            <a:r>
              <a:rPr altLang="en-US" b="1" lang="zh-CN" spc="100" sz="2000">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添加标题</a:t>
            </a:r>
          </a:p>
        </p:txBody>
      </p:sp>
      <p:sp>
        <p:nvSpPr>
          <p:cNvPr id="33" name="文本框 26"/>
          <p:cNvSpPr txBox="1"/>
          <p:nvPr/>
        </p:nvSpPr>
        <p:spPr>
          <a:xfrm>
            <a:off x="4775898" y="5251777"/>
            <a:ext cx="1943100" cy="396240"/>
          </a:xfrm>
          <a:prstGeom prst="rect">
            <a:avLst/>
          </a:prstGeom>
          <a:noFill/>
        </p:spPr>
        <p:txBody>
          <a:bodyPr rtlCol="0" wrap="square">
            <a:spAutoFit/>
          </a:bodyPr>
          <a:lstStyle/>
          <a:p>
            <a:r>
              <a:rPr altLang="en-US" b="1" lang="zh-CN" spc="100" sz="2000">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添加标题</a:t>
            </a:r>
          </a:p>
        </p:txBody>
      </p:sp>
      <p:cxnSp>
        <p:nvCxnSpPr>
          <p:cNvPr id="34" name="直接连接符 33"/>
          <p:cNvCxnSpPr/>
          <p:nvPr/>
        </p:nvCxnSpPr>
        <p:spPr>
          <a:xfrm>
            <a:off x="7393731" y="2026435"/>
            <a:ext cx="2664296" cy="0"/>
          </a:xfrm>
          <a:prstGeom prst="line">
            <a:avLst/>
          </a:prstGeom>
          <a:ln>
            <a:solidFill>
              <a:schemeClr val="bg1">
                <a:lumMod val="50000"/>
              </a:schemeClr>
            </a:solidFill>
            <a:headEnd len="med" type="oval" w="med"/>
            <a:tailEnd len="med" type="oval" w="med"/>
          </a:ln>
        </p:spPr>
        <p:style>
          <a:lnRef idx="1">
            <a:schemeClr val="accent1"/>
          </a:lnRef>
          <a:fillRef idx="0">
            <a:schemeClr val="accent1"/>
          </a:fillRef>
          <a:effectRef idx="0">
            <a:schemeClr val="accent1"/>
          </a:effectRef>
          <a:fontRef idx="minor">
            <a:schemeClr val="tx1"/>
          </a:fontRef>
        </p:style>
      </p:cxnSp>
      <p:sp>
        <p:nvSpPr>
          <p:cNvPr id="35" name="矩形 34"/>
          <p:cNvSpPr/>
          <p:nvPr/>
        </p:nvSpPr>
        <p:spPr>
          <a:xfrm>
            <a:off x="7681764" y="1649016"/>
            <a:ext cx="2088231" cy="365752"/>
          </a:xfrm>
          <a:prstGeom prst="rect">
            <a:avLst/>
          </a:prstGeom>
        </p:spPr>
        <p:txBody>
          <a:bodyPr bIns="45716" lIns="91431" rIns="91431" tIns="45716" wrap="square">
            <a:spAutoFit/>
          </a:bodyPr>
          <a:lstStyle/>
          <a:p>
            <a:pPr>
              <a:spcBef>
                <a:spcPct val="0"/>
              </a:spcBef>
              <a:buFont charset="0" panose="020b0604020202020204" pitchFamily="34" typeface="Arial"/>
              <a:buNone/>
            </a:pPr>
            <a:r>
              <a:rPr altLang="en-US" b="1" lang="zh-CN">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在此输入标题</a:t>
            </a:r>
          </a:p>
        </p:txBody>
      </p:sp>
      <p:sp>
        <p:nvSpPr>
          <p:cNvPr id="36" name="矩形 47"/>
          <p:cNvSpPr>
            <a:spLocks noChangeArrowheads="1"/>
          </p:cNvSpPr>
          <p:nvPr/>
        </p:nvSpPr>
        <p:spPr bwMode="auto">
          <a:xfrm>
            <a:off x="7681764" y="2057022"/>
            <a:ext cx="3663554" cy="85952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lnSpc>
                <a:spcPct val="120000"/>
              </a:lnSpc>
              <a:spcBef>
                <a:spcPct val="0"/>
              </a:spcBef>
              <a:buNone/>
            </a:pPr>
            <a:r>
              <a:rPr altLang="en-US" lang="zh-CN" sz="1400">
                <a:solidFill>
                  <a:schemeClr val="tx1">
                    <a:lumMod val="50000"/>
                    <a:lumOff val="50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在此录入上述图表的综合说明，在此录入上述图表的综合描述说明。在此录入上述图表的综合说明。</a:t>
            </a:r>
          </a:p>
        </p:txBody>
      </p:sp>
      <p:grpSp>
        <p:nvGrpSpPr>
          <p:cNvPr id="37" name="组合 36"/>
          <p:cNvGrpSpPr/>
          <p:nvPr/>
        </p:nvGrpSpPr>
        <p:grpSpPr>
          <a:xfrm>
            <a:off x="6673651" y="1769428"/>
            <a:ext cx="968654" cy="956034"/>
            <a:chOff x="6217935" y="1158425"/>
            <a:chExt cx="527724" cy="520849"/>
          </a:xfrm>
        </p:grpSpPr>
        <p:grpSp>
          <p:nvGrpSpPr>
            <p:cNvPr id="38" name="组合 37"/>
            <p:cNvGrpSpPr/>
            <p:nvPr/>
          </p:nvGrpSpPr>
          <p:grpSpPr>
            <a:xfrm>
              <a:off x="6219351" y="1158425"/>
              <a:ext cx="520849" cy="520849"/>
              <a:chOff x="1705099" y="2564904"/>
              <a:chExt cx="1800200" cy="1800200"/>
            </a:xfrm>
          </p:grpSpPr>
          <p:sp>
            <p:nvSpPr>
              <p:cNvPr id="40" name="椭圆 39"/>
              <p:cNvSpPr/>
              <p:nvPr/>
            </p:nvSpPr>
            <p:spPr>
              <a:xfrm>
                <a:off x="1705099" y="2564904"/>
                <a:ext cx="1800200" cy="1800200"/>
              </a:xfrm>
              <a:prstGeom prst="ellipse">
                <a:avLst/>
              </a:prstGeom>
              <a:solidFill>
                <a:srgbClr val="405F8F"/>
              </a:solidFill>
              <a:ln>
                <a:noFill/>
              </a:ln>
              <a:effectLst>
                <a:outerShdw algn="tl" blurRad="444500" dir="2700000" dist="889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800">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41" name="椭圆 40"/>
              <p:cNvSpPr/>
              <p:nvPr/>
            </p:nvSpPr>
            <p:spPr>
              <a:xfrm>
                <a:off x="1853307" y="2713112"/>
                <a:ext cx="1503784" cy="1503784"/>
              </a:xfrm>
              <a:prstGeom prst="ellipse">
                <a:avLst/>
              </a:prstGeom>
              <a:blipFill>
                <a:blip r:embed="rId13"/>
                <a:stretch>
                  <a:fillRect/>
                </a:stretch>
              </a:blip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800">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grpSp>
        <p:sp>
          <p:nvSpPr>
            <p:cNvPr id="39" name="TextBox 38"/>
            <p:cNvSpPr txBox="1"/>
            <p:nvPr/>
          </p:nvSpPr>
          <p:spPr>
            <a:xfrm>
              <a:off x="6217935" y="1271633"/>
              <a:ext cx="527724" cy="315506"/>
            </a:xfrm>
            <a:prstGeom prst="rect">
              <a:avLst/>
            </a:prstGeom>
            <a:noFill/>
          </p:spPr>
          <p:txBody>
            <a:bodyPr rtlCol="0" wrap="square">
              <a:spAutoFit/>
            </a:bodyPr>
            <a:lstStyle/>
            <a:p>
              <a:pPr algn="ctr"/>
              <a:r>
                <a:rPr altLang="zh-CN" b="1" lang="en-US" sz="3200">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01</a:t>
              </a:r>
            </a:p>
          </p:txBody>
        </p:sp>
      </p:grpSp>
      <p:cxnSp>
        <p:nvCxnSpPr>
          <p:cNvPr id="42" name="直接连接符 41"/>
          <p:cNvCxnSpPr/>
          <p:nvPr/>
        </p:nvCxnSpPr>
        <p:spPr>
          <a:xfrm>
            <a:off x="7402585" y="3466595"/>
            <a:ext cx="2664296" cy="0"/>
          </a:xfrm>
          <a:prstGeom prst="line">
            <a:avLst/>
          </a:prstGeom>
          <a:ln>
            <a:solidFill>
              <a:schemeClr val="bg1">
                <a:lumMod val="50000"/>
              </a:schemeClr>
            </a:solidFill>
            <a:headEnd len="med" type="oval" w="med"/>
            <a:tailEnd len="med" type="oval" w="med"/>
          </a:ln>
        </p:spPr>
        <p:style>
          <a:lnRef idx="1">
            <a:schemeClr val="accent1"/>
          </a:lnRef>
          <a:fillRef idx="0">
            <a:schemeClr val="accent1"/>
          </a:fillRef>
          <a:effectRef idx="0">
            <a:schemeClr val="accent1"/>
          </a:effectRef>
          <a:fontRef idx="minor">
            <a:schemeClr val="tx1"/>
          </a:fontRef>
        </p:style>
      </p:cxnSp>
      <p:sp>
        <p:nvSpPr>
          <p:cNvPr id="43" name="矩形 42"/>
          <p:cNvSpPr/>
          <p:nvPr/>
        </p:nvSpPr>
        <p:spPr>
          <a:xfrm>
            <a:off x="7690617" y="3089176"/>
            <a:ext cx="2088231" cy="365752"/>
          </a:xfrm>
          <a:prstGeom prst="rect">
            <a:avLst/>
          </a:prstGeom>
        </p:spPr>
        <p:txBody>
          <a:bodyPr bIns="45716" lIns="91431" rIns="91431" tIns="45716" wrap="square">
            <a:spAutoFit/>
          </a:bodyPr>
          <a:lstStyle/>
          <a:p>
            <a:pPr>
              <a:spcBef>
                <a:spcPct val="0"/>
              </a:spcBef>
              <a:buFont charset="0" panose="020b0604020202020204" pitchFamily="34" typeface="Arial"/>
              <a:buNone/>
            </a:pPr>
            <a:r>
              <a:rPr altLang="en-US" b="1" lang="zh-CN">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在此输入标题</a:t>
            </a:r>
          </a:p>
        </p:txBody>
      </p:sp>
      <p:sp>
        <p:nvSpPr>
          <p:cNvPr id="44" name="矩形 47"/>
          <p:cNvSpPr>
            <a:spLocks noChangeArrowheads="1"/>
          </p:cNvSpPr>
          <p:nvPr/>
        </p:nvSpPr>
        <p:spPr bwMode="auto">
          <a:xfrm>
            <a:off x="7690617" y="3497182"/>
            <a:ext cx="3663554" cy="85952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lnSpc>
                <a:spcPct val="120000"/>
              </a:lnSpc>
              <a:spcBef>
                <a:spcPct val="0"/>
              </a:spcBef>
              <a:buNone/>
            </a:pPr>
            <a:r>
              <a:rPr altLang="en-US" lang="zh-CN" sz="1400">
                <a:solidFill>
                  <a:schemeClr val="tx1">
                    <a:lumMod val="50000"/>
                    <a:lumOff val="50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在此录入上述图表的综合说明，在此录入上述图表的综合描述说明。在此录入上述图表的综合说明。</a:t>
            </a:r>
          </a:p>
        </p:txBody>
      </p:sp>
      <p:grpSp>
        <p:nvGrpSpPr>
          <p:cNvPr id="45" name="组合 44"/>
          <p:cNvGrpSpPr/>
          <p:nvPr/>
        </p:nvGrpSpPr>
        <p:grpSpPr>
          <a:xfrm>
            <a:off x="6682505" y="3209588"/>
            <a:ext cx="968654" cy="956034"/>
            <a:chOff x="6217935" y="1158425"/>
            <a:chExt cx="527724" cy="520849"/>
          </a:xfrm>
        </p:grpSpPr>
        <p:grpSp>
          <p:nvGrpSpPr>
            <p:cNvPr id="46" name="组合 45"/>
            <p:cNvGrpSpPr/>
            <p:nvPr/>
          </p:nvGrpSpPr>
          <p:grpSpPr>
            <a:xfrm>
              <a:off x="6219351" y="1158425"/>
              <a:ext cx="520849" cy="520849"/>
              <a:chOff x="1705099" y="2564904"/>
              <a:chExt cx="1800200" cy="1800200"/>
            </a:xfrm>
          </p:grpSpPr>
          <p:sp>
            <p:nvSpPr>
              <p:cNvPr id="48" name="椭圆 47"/>
              <p:cNvSpPr/>
              <p:nvPr/>
            </p:nvSpPr>
            <p:spPr>
              <a:xfrm>
                <a:off x="1705099" y="2564904"/>
                <a:ext cx="1800200" cy="1800200"/>
              </a:xfrm>
              <a:prstGeom prst="ellipse">
                <a:avLst/>
              </a:prstGeom>
              <a:solidFill>
                <a:srgbClr val="405F8F"/>
              </a:solidFill>
              <a:ln>
                <a:noFill/>
              </a:ln>
              <a:effectLst>
                <a:outerShdw algn="tl" blurRad="444500" dir="2700000" dist="889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800">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49" name="椭圆 48"/>
              <p:cNvSpPr/>
              <p:nvPr/>
            </p:nvSpPr>
            <p:spPr>
              <a:xfrm>
                <a:off x="1853307" y="2713112"/>
                <a:ext cx="1503784" cy="1503784"/>
              </a:xfrm>
              <a:prstGeom prst="ellipse">
                <a:avLst/>
              </a:prstGeom>
              <a:blipFill>
                <a:blip r:embed="rId13"/>
                <a:stretch>
                  <a:fillRect/>
                </a:stretch>
              </a:blip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800">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grpSp>
        <p:sp>
          <p:nvSpPr>
            <p:cNvPr id="47" name="TextBox 46"/>
            <p:cNvSpPr txBox="1"/>
            <p:nvPr/>
          </p:nvSpPr>
          <p:spPr>
            <a:xfrm>
              <a:off x="6217935" y="1271633"/>
              <a:ext cx="527724" cy="315506"/>
            </a:xfrm>
            <a:prstGeom prst="rect">
              <a:avLst/>
            </a:prstGeom>
            <a:noFill/>
          </p:spPr>
          <p:txBody>
            <a:bodyPr rtlCol="0" wrap="square">
              <a:spAutoFit/>
            </a:bodyPr>
            <a:lstStyle/>
            <a:p>
              <a:pPr algn="ctr"/>
              <a:r>
                <a:rPr altLang="zh-CN" b="1" lang="en-US" sz="3200">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02</a:t>
              </a:r>
            </a:p>
          </p:txBody>
        </p:sp>
      </p:grpSp>
      <p:cxnSp>
        <p:nvCxnSpPr>
          <p:cNvPr id="50" name="直接连接符 49"/>
          <p:cNvCxnSpPr/>
          <p:nvPr/>
        </p:nvCxnSpPr>
        <p:spPr>
          <a:xfrm>
            <a:off x="7393731" y="4906755"/>
            <a:ext cx="2664296" cy="0"/>
          </a:xfrm>
          <a:prstGeom prst="line">
            <a:avLst/>
          </a:prstGeom>
          <a:ln>
            <a:solidFill>
              <a:schemeClr val="bg1">
                <a:lumMod val="50000"/>
              </a:schemeClr>
            </a:solidFill>
            <a:headEnd len="med" type="oval" w="med"/>
            <a:tailEnd len="med" type="oval" w="med"/>
          </a:ln>
        </p:spPr>
        <p:style>
          <a:lnRef idx="1">
            <a:schemeClr val="accent1"/>
          </a:lnRef>
          <a:fillRef idx="0">
            <a:schemeClr val="accent1"/>
          </a:fillRef>
          <a:effectRef idx="0">
            <a:schemeClr val="accent1"/>
          </a:effectRef>
          <a:fontRef idx="minor">
            <a:schemeClr val="tx1"/>
          </a:fontRef>
        </p:style>
      </p:cxnSp>
      <p:sp>
        <p:nvSpPr>
          <p:cNvPr id="51" name="矩形 50"/>
          <p:cNvSpPr/>
          <p:nvPr/>
        </p:nvSpPr>
        <p:spPr>
          <a:xfrm>
            <a:off x="7681764" y="4529336"/>
            <a:ext cx="2088231" cy="365752"/>
          </a:xfrm>
          <a:prstGeom prst="rect">
            <a:avLst/>
          </a:prstGeom>
        </p:spPr>
        <p:txBody>
          <a:bodyPr bIns="45716" lIns="91431" rIns="91431" tIns="45716" wrap="square">
            <a:spAutoFit/>
          </a:bodyPr>
          <a:lstStyle/>
          <a:p>
            <a:pPr>
              <a:spcBef>
                <a:spcPct val="0"/>
              </a:spcBef>
              <a:buFont charset="0" panose="020b0604020202020204" pitchFamily="34" typeface="Arial"/>
              <a:buNone/>
            </a:pPr>
            <a:r>
              <a:rPr altLang="en-US" b="1" lang="zh-CN">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在此输入标题</a:t>
            </a:r>
          </a:p>
        </p:txBody>
      </p:sp>
      <p:sp>
        <p:nvSpPr>
          <p:cNvPr id="52" name="矩形 47"/>
          <p:cNvSpPr>
            <a:spLocks noChangeArrowheads="1"/>
          </p:cNvSpPr>
          <p:nvPr/>
        </p:nvSpPr>
        <p:spPr bwMode="auto">
          <a:xfrm>
            <a:off x="7681764" y="4937342"/>
            <a:ext cx="3663554" cy="85952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lnSpc>
                <a:spcPct val="120000"/>
              </a:lnSpc>
              <a:spcBef>
                <a:spcPct val="0"/>
              </a:spcBef>
              <a:buNone/>
            </a:pPr>
            <a:r>
              <a:rPr altLang="en-US" lang="zh-CN" sz="1400">
                <a:solidFill>
                  <a:schemeClr val="tx1">
                    <a:lumMod val="50000"/>
                    <a:lumOff val="50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在此录入上述图表的综合说明，在此录入上述图表的综合描述说明。在此录入上述图表的综合说明。</a:t>
            </a:r>
          </a:p>
        </p:txBody>
      </p:sp>
      <p:grpSp>
        <p:nvGrpSpPr>
          <p:cNvPr id="53" name="组合 52"/>
          <p:cNvGrpSpPr/>
          <p:nvPr/>
        </p:nvGrpSpPr>
        <p:grpSpPr>
          <a:xfrm>
            <a:off x="6673651" y="4649748"/>
            <a:ext cx="968654" cy="956034"/>
            <a:chOff x="6217935" y="1158425"/>
            <a:chExt cx="527724" cy="520849"/>
          </a:xfrm>
        </p:grpSpPr>
        <p:grpSp>
          <p:nvGrpSpPr>
            <p:cNvPr id="54" name="组合 53"/>
            <p:cNvGrpSpPr/>
            <p:nvPr/>
          </p:nvGrpSpPr>
          <p:grpSpPr>
            <a:xfrm>
              <a:off x="6219351" y="1158425"/>
              <a:ext cx="520849" cy="520849"/>
              <a:chOff x="1705099" y="2564904"/>
              <a:chExt cx="1800200" cy="1800200"/>
            </a:xfrm>
          </p:grpSpPr>
          <p:sp>
            <p:nvSpPr>
              <p:cNvPr id="56" name="椭圆 55"/>
              <p:cNvSpPr/>
              <p:nvPr/>
            </p:nvSpPr>
            <p:spPr>
              <a:xfrm>
                <a:off x="1705099" y="2564904"/>
                <a:ext cx="1800200" cy="1800200"/>
              </a:xfrm>
              <a:prstGeom prst="ellipse">
                <a:avLst/>
              </a:prstGeom>
              <a:solidFill>
                <a:srgbClr val="405F8F"/>
              </a:solidFill>
              <a:ln>
                <a:noFill/>
              </a:ln>
              <a:effectLst>
                <a:outerShdw algn="tl" blurRad="444500" dir="2700000" dist="889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800">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57" name="椭圆 56"/>
              <p:cNvSpPr/>
              <p:nvPr/>
            </p:nvSpPr>
            <p:spPr>
              <a:xfrm>
                <a:off x="1853307" y="2713112"/>
                <a:ext cx="1503784" cy="1503784"/>
              </a:xfrm>
              <a:prstGeom prst="ellipse">
                <a:avLst/>
              </a:prstGeom>
              <a:blipFill>
                <a:blip r:embed="rId13"/>
                <a:stretch>
                  <a:fillRect/>
                </a:stretch>
              </a:blip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800">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grpSp>
        <p:sp>
          <p:nvSpPr>
            <p:cNvPr id="55" name="TextBox 54"/>
            <p:cNvSpPr txBox="1"/>
            <p:nvPr/>
          </p:nvSpPr>
          <p:spPr>
            <a:xfrm>
              <a:off x="6217935" y="1271633"/>
              <a:ext cx="527724" cy="315506"/>
            </a:xfrm>
            <a:prstGeom prst="rect">
              <a:avLst/>
            </a:prstGeom>
            <a:noFill/>
          </p:spPr>
          <p:txBody>
            <a:bodyPr rtlCol="0" wrap="square">
              <a:spAutoFit/>
            </a:bodyPr>
            <a:lstStyle/>
            <a:p>
              <a:pPr algn="ctr"/>
              <a:r>
                <a:rPr altLang="zh-CN" b="1" lang="en-US" sz="3200">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03</a:t>
              </a:r>
            </a:p>
          </p:txBody>
        </p:sp>
      </p:grpSp>
    </p:spTree>
  </p:cSld>
  <p:clrMapOvr>
    <a:masterClrMapping/>
  </p:clrMapOvr>
  <mc:AlternateContent>
    <mc:Choice Requires="p14">
      <p:transition p14:dur="1400" spd="slow">
        <p14:ripp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1" presetSubtype="0">
                                  <p:stCondLst>
                                    <p:cond delay="0"/>
                                  </p:stCondLst>
                                  <p:iterate type="lt">
                                    <p:tmPct val="10000"/>
                                  </p:iterate>
                                  <p:childTnLst>
                                    <p:set>
                                      <p:cBhvr>
                                        <p:cTn dur="1" fill="hold" id="6">
                                          <p:stCondLst>
                                            <p:cond delay="0"/>
                                          </p:stCondLst>
                                        </p:cTn>
                                        <p:tgtEl>
                                          <p:spTgt spid="91"/>
                                        </p:tgtEl>
                                        <p:attrNameLst>
                                          <p:attrName>style.visibility</p:attrName>
                                        </p:attrNameLst>
                                      </p:cBhvr>
                                      <p:to>
                                        <p:strVal val="visible"/>
                                      </p:to>
                                    </p:set>
                                    <p:anim calcmode="lin" valueType="num">
                                      <p:cBhvr>
                                        <p:cTn dur="500" fill="hold" id="7"/>
                                        <p:tgtEl>
                                          <p:spTgt spid="91"/>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
                                        <p:tgtEl>
                                          <p:spTgt spid="91"/>
                                        </p:tgtEl>
                                        <p:attrNameLst>
                                          <p:attrName>ppt_y</p:attrName>
                                        </p:attrNameLst>
                                      </p:cBhvr>
                                      <p:tavLst>
                                        <p:tav tm="0">
                                          <p:val>
                                            <p:strVal val="#ppt_y"/>
                                          </p:val>
                                        </p:tav>
                                        <p:tav tm="100000">
                                          <p:val>
                                            <p:strVal val="#ppt_y"/>
                                          </p:val>
                                        </p:tav>
                                      </p:tavLst>
                                    </p:anim>
                                    <p:anim calcmode="lin" valueType="num">
                                      <p:cBhvr>
                                        <p:cTn dur="500" fill="hold" id="9"/>
                                        <p:tgtEl>
                                          <p:spTgt spid="91"/>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
                                        <p:tgtEl>
                                          <p:spTgt spid="91"/>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1" tmFilter="0,0; .5, 1; 1, 1"/>
                                        <p:tgtEl>
                                          <p:spTgt spid="91"/>
                                        </p:tgtEl>
                                      </p:cBhvr>
                                    </p:animEffect>
                                  </p:childTnLst>
                                </p:cTn>
                              </p:par>
                              <p:par>
                                <p:cTn fill="hold" id="12" nodeType="withEffect" presetClass="entr" presetID="2" presetSubtype="8">
                                  <p:stCondLst>
                                    <p:cond delay="250"/>
                                  </p:stCondLst>
                                  <p:childTnLst>
                                    <p:set>
                                      <p:cBhvr>
                                        <p:cTn dur="1" fill="hold" id="13">
                                          <p:stCondLst>
                                            <p:cond delay="0"/>
                                          </p:stCondLst>
                                        </p:cTn>
                                        <p:tgtEl>
                                          <p:spTgt spid="98"/>
                                        </p:tgtEl>
                                        <p:attrNameLst>
                                          <p:attrName>style.visibility</p:attrName>
                                        </p:attrNameLst>
                                      </p:cBhvr>
                                      <p:to>
                                        <p:strVal val="visible"/>
                                      </p:to>
                                    </p:set>
                                    <p:anim calcmode="lin" valueType="num">
                                      <p:cBhvr additive="base">
                                        <p:cTn dur="500" fill="hold" id="14"/>
                                        <p:tgtEl>
                                          <p:spTgt spid="98"/>
                                        </p:tgtEl>
                                        <p:attrNameLst>
                                          <p:attrName>ppt_x</p:attrName>
                                        </p:attrNameLst>
                                      </p:cBhvr>
                                      <p:tavLst>
                                        <p:tav tm="0">
                                          <p:val>
                                            <p:strVal val="0-#ppt_w/2"/>
                                          </p:val>
                                        </p:tav>
                                        <p:tav tm="100000">
                                          <p:val>
                                            <p:strVal val="#ppt_x"/>
                                          </p:val>
                                        </p:tav>
                                      </p:tavLst>
                                    </p:anim>
                                    <p:anim calcmode="lin" valueType="num">
                                      <p:cBhvr additive="base">
                                        <p:cTn dur="500" fill="hold" id="15"/>
                                        <p:tgtEl>
                                          <p:spTgt spid="98"/>
                                        </p:tgtEl>
                                        <p:attrNameLst>
                                          <p:attrName>ppt_y</p:attrName>
                                        </p:attrNameLst>
                                      </p:cBhvr>
                                      <p:tavLst>
                                        <p:tav tm="0">
                                          <p:val>
                                            <p:strVal val="#ppt_y"/>
                                          </p:val>
                                        </p:tav>
                                        <p:tav tm="100000">
                                          <p:val>
                                            <p:strVal val="#ppt_y"/>
                                          </p:val>
                                        </p:tav>
                                      </p:tavLst>
                                    </p:anim>
                                  </p:childTnLst>
                                </p:cTn>
                              </p:par>
                              <p:par>
                                <p:cTn fill="hold" id="16" nodeType="withEffect" presetClass="entr" presetID="2" presetSubtype="2">
                                  <p:stCondLst>
                                    <p:cond delay="250"/>
                                  </p:stCondLst>
                                  <p:childTnLst>
                                    <p:set>
                                      <p:cBhvr>
                                        <p:cTn dur="1" fill="hold" id="17">
                                          <p:stCondLst>
                                            <p:cond delay="0"/>
                                          </p:stCondLst>
                                        </p:cTn>
                                        <p:tgtEl>
                                          <p:spTgt spid="95"/>
                                        </p:tgtEl>
                                        <p:attrNameLst>
                                          <p:attrName>style.visibility</p:attrName>
                                        </p:attrNameLst>
                                      </p:cBhvr>
                                      <p:to>
                                        <p:strVal val="visible"/>
                                      </p:to>
                                    </p:set>
                                    <p:anim calcmode="lin" valueType="num">
                                      <p:cBhvr additive="base">
                                        <p:cTn dur="500" fill="hold" id="18"/>
                                        <p:tgtEl>
                                          <p:spTgt spid="95"/>
                                        </p:tgtEl>
                                        <p:attrNameLst>
                                          <p:attrName>ppt_x</p:attrName>
                                        </p:attrNameLst>
                                      </p:cBhvr>
                                      <p:tavLst>
                                        <p:tav tm="0">
                                          <p:val>
                                            <p:strVal val="1+#ppt_w/2"/>
                                          </p:val>
                                        </p:tav>
                                        <p:tav tm="100000">
                                          <p:val>
                                            <p:strVal val="#ppt_x"/>
                                          </p:val>
                                        </p:tav>
                                      </p:tavLst>
                                    </p:anim>
                                    <p:anim calcmode="lin" valueType="num">
                                      <p:cBhvr additive="base">
                                        <p:cTn dur="500" fill="hold" id="19"/>
                                        <p:tgtEl>
                                          <p:spTgt spid="95"/>
                                        </p:tgtEl>
                                        <p:attrNameLst>
                                          <p:attrName>ppt_y</p:attrName>
                                        </p:attrNameLst>
                                      </p:cBhvr>
                                      <p:tavLst>
                                        <p:tav tm="0">
                                          <p:val>
                                            <p:strVal val="#ppt_y"/>
                                          </p:val>
                                        </p:tav>
                                        <p:tav tm="100000">
                                          <p:val>
                                            <p:strVal val="#ppt_y"/>
                                          </p:val>
                                        </p:tav>
                                      </p:tavLst>
                                    </p:anim>
                                  </p:childTnLst>
                                </p:cTn>
                              </p:par>
                              <p:par>
                                <p:cTn fill="hold" id="20" nodeType="withEffect" presetClass="entr" presetID="2" presetSubtype="8">
                                  <p:stCondLst>
                                    <p:cond delay="250"/>
                                  </p:stCondLst>
                                  <p:childTnLst>
                                    <p:set>
                                      <p:cBhvr>
                                        <p:cTn dur="1" fill="hold" id="21">
                                          <p:stCondLst>
                                            <p:cond delay="0"/>
                                          </p:stCondLst>
                                        </p:cTn>
                                        <p:tgtEl>
                                          <p:spTgt spid="102"/>
                                        </p:tgtEl>
                                        <p:attrNameLst>
                                          <p:attrName>style.visibility</p:attrName>
                                        </p:attrNameLst>
                                      </p:cBhvr>
                                      <p:to>
                                        <p:strVal val="visible"/>
                                      </p:to>
                                    </p:set>
                                    <p:anim calcmode="lin" valueType="num">
                                      <p:cBhvr additive="base">
                                        <p:cTn dur="500" fill="hold" id="22"/>
                                        <p:tgtEl>
                                          <p:spTgt spid="102"/>
                                        </p:tgtEl>
                                        <p:attrNameLst>
                                          <p:attrName>ppt_x</p:attrName>
                                        </p:attrNameLst>
                                      </p:cBhvr>
                                      <p:tavLst>
                                        <p:tav tm="0">
                                          <p:val>
                                            <p:strVal val="0-#ppt_w/2"/>
                                          </p:val>
                                        </p:tav>
                                        <p:tav tm="100000">
                                          <p:val>
                                            <p:strVal val="#ppt_x"/>
                                          </p:val>
                                        </p:tav>
                                      </p:tavLst>
                                    </p:anim>
                                    <p:anim calcmode="lin" valueType="num">
                                      <p:cBhvr additive="base">
                                        <p:cTn dur="500" fill="hold" id="23"/>
                                        <p:tgtEl>
                                          <p:spTgt spid="102"/>
                                        </p:tgtEl>
                                        <p:attrNameLst>
                                          <p:attrName>ppt_y</p:attrName>
                                        </p:attrNameLst>
                                      </p:cBhvr>
                                      <p:tavLst>
                                        <p:tav tm="0">
                                          <p:val>
                                            <p:strVal val="#ppt_y"/>
                                          </p:val>
                                        </p:tav>
                                        <p:tav tm="100000">
                                          <p:val>
                                            <p:strVal val="#ppt_y"/>
                                          </p:val>
                                        </p:tav>
                                      </p:tavLst>
                                    </p:anim>
                                  </p:childTnLst>
                                </p:cTn>
                              </p:par>
                              <p:par>
                                <p:cTn fill="hold" id="24" nodeType="withEffect" presetClass="entr" presetID="2" presetSubtype="2">
                                  <p:stCondLst>
                                    <p:cond delay="250"/>
                                  </p:stCondLst>
                                  <p:childTnLst>
                                    <p:set>
                                      <p:cBhvr>
                                        <p:cTn dur="1" fill="hold" id="25">
                                          <p:stCondLst>
                                            <p:cond delay="0"/>
                                          </p:stCondLst>
                                        </p:cTn>
                                        <p:tgtEl>
                                          <p:spTgt spid="101"/>
                                        </p:tgtEl>
                                        <p:attrNameLst>
                                          <p:attrName>style.visibility</p:attrName>
                                        </p:attrNameLst>
                                      </p:cBhvr>
                                      <p:to>
                                        <p:strVal val="visible"/>
                                      </p:to>
                                    </p:set>
                                    <p:anim calcmode="lin" valueType="num">
                                      <p:cBhvr additive="base">
                                        <p:cTn dur="500" fill="hold" id="26"/>
                                        <p:tgtEl>
                                          <p:spTgt spid="101"/>
                                        </p:tgtEl>
                                        <p:attrNameLst>
                                          <p:attrName>ppt_x</p:attrName>
                                        </p:attrNameLst>
                                      </p:cBhvr>
                                      <p:tavLst>
                                        <p:tav tm="0">
                                          <p:val>
                                            <p:strVal val="1+#ppt_w/2"/>
                                          </p:val>
                                        </p:tav>
                                        <p:tav tm="100000">
                                          <p:val>
                                            <p:strVal val="#ppt_x"/>
                                          </p:val>
                                        </p:tav>
                                      </p:tavLst>
                                    </p:anim>
                                    <p:anim calcmode="lin" valueType="num">
                                      <p:cBhvr additive="base">
                                        <p:cTn dur="500" fill="hold" id="27"/>
                                        <p:tgtEl>
                                          <p:spTgt spid="101"/>
                                        </p:tgtEl>
                                        <p:attrNameLst>
                                          <p:attrName>ppt_y</p:attrName>
                                        </p:attrNameLst>
                                      </p:cBhvr>
                                      <p:tavLst>
                                        <p:tav tm="0">
                                          <p:val>
                                            <p:strVal val="#ppt_y"/>
                                          </p:val>
                                        </p:tav>
                                        <p:tav tm="100000">
                                          <p:val>
                                            <p:strVal val="#ppt_y"/>
                                          </p:val>
                                        </p:tav>
                                      </p:tavLst>
                                    </p:anim>
                                  </p:childTnLst>
                                </p:cTn>
                              </p:par>
                            </p:childTnLst>
                          </p:cTn>
                        </p:par>
                        <p:par>
                          <p:cTn fill="hold" id="28" nodeType="afterGroup">
                            <p:stCondLst>
                              <p:cond delay="750"/>
                            </p:stCondLst>
                            <p:childTnLst>
                              <p:par>
                                <p:cTn fill="hold" grpId="0" id="29" nodeType="afterEffect" presetClass="entr" presetID="10" presetSubtype="0">
                                  <p:stCondLst>
                                    <p:cond delay="0"/>
                                  </p:stCondLst>
                                  <p:childTnLst>
                                    <p:set>
                                      <p:cBhvr>
                                        <p:cTn dur="1" fill="hold" id="30">
                                          <p:stCondLst>
                                            <p:cond delay="0"/>
                                          </p:stCondLst>
                                        </p:cTn>
                                        <p:tgtEl>
                                          <p:spTgt spid="13"/>
                                        </p:tgtEl>
                                        <p:attrNameLst>
                                          <p:attrName>style.visibility</p:attrName>
                                        </p:attrNameLst>
                                      </p:cBhvr>
                                      <p:to>
                                        <p:strVal val="visible"/>
                                      </p:to>
                                    </p:set>
                                    <p:animEffect filter="fade" transition="in">
                                      <p:cBhvr>
                                        <p:cTn dur="500" id="31"/>
                                        <p:tgtEl>
                                          <p:spTgt spid="13"/>
                                        </p:tgtEl>
                                      </p:cBhvr>
                                    </p:animEffect>
                                  </p:childTnLst>
                                </p:cTn>
                              </p:par>
                            </p:childTnLst>
                          </p:cTn>
                        </p:par>
                        <p:par>
                          <p:cTn fill="hold" id="32" nodeType="afterGroup">
                            <p:stCondLst>
                              <p:cond delay="1250"/>
                            </p:stCondLst>
                            <p:childTnLst>
                              <p:par>
                                <p:cTn fill="hold" id="33" nodeType="afterEffect" presetClass="entr" presetID="2" presetSubtype="1">
                                  <p:stCondLst>
                                    <p:cond delay="0"/>
                                  </p:stCondLst>
                                  <p:childTnLst>
                                    <p:set>
                                      <p:cBhvr>
                                        <p:cTn dur="1" fill="hold" id="34">
                                          <p:stCondLst>
                                            <p:cond delay="0"/>
                                          </p:stCondLst>
                                        </p:cTn>
                                        <p:tgtEl>
                                          <p:spTgt spid="14"/>
                                        </p:tgtEl>
                                        <p:attrNameLst>
                                          <p:attrName>style.visibility</p:attrName>
                                        </p:attrNameLst>
                                      </p:cBhvr>
                                      <p:to>
                                        <p:strVal val="visible"/>
                                      </p:to>
                                    </p:set>
                                    <p:anim calcmode="lin" valueType="num">
                                      <p:cBhvr additive="base">
                                        <p:cTn dur="500" fill="hold" id="35"/>
                                        <p:tgtEl>
                                          <p:spTgt spid="14"/>
                                        </p:tgtEl>
                                        <p:attrNameLst>
                                          <p:attrName>ppt_x</p:attrName>
                                        </p:attrNameLst>
                                      </p:cBhvr>
                                      <p:tavLst>
                                        <p:tav tm="0">
                                          <p:val>
                                            <p:strVal val="#ppt_x"/>
                                          </p:val>
                                        </p:tav>
                                        <p:tav tm="100000">
                                          <p:val>
                                            <p:strVal val="#ppt_x"/>
                                          </p:val>
                                        </p:tav>
                                      </p:tavLst>
                                    </p:anim>
                                    <p:anim calcmode="lin" valueType="num">
                                      <p:cBhvr additive="base">
                                        <p:cTn dur="500" fill="hold" id="36"/>
                                        <p:tgtEl>
                                          <p:spTgt spid="14"/>
                                        </p:tgtEl>
                                        <p:attrNameLst>
                                          <p:attrName>ppt_y</p:attrName>
                                        </p:attrNameLst>
                                      </p:cBhvr>
                                      <p:tavLst>
                                        <p:tav tm="0">
                                          <p:val>
                                            <p:strVal val="0-#ppt_h/2"/>
                                          </p:val>
                                        </p:tav>
                                        <p:tav tm="100000">
                                          <p:val>
                                            <p:strVal val="#ppt_y"/>
                                          </p:val>
                                        </p:tav>
                                      </p:tavLst>
                                    </p:anim>
                                  </p:childTnLst>
                                </p:cTn>
                              </p:par>
                              <p:par>
                                <p:cTn fill="hold" grpId="0" id="37" nodeType="withEffect" presetClass="entr" presetID="53" presetSubtype="0">
                                  <p:stCondLst>
                                    <p:cond delay="0"/>
                                  </p:stCondLst>
                                  <p:iterate type="lt">
                                    <p:tmPct val="20000"/>
                                  </p:iterate>
                                  <p:childTnLst>
                                    <p:set>
                                      <p:cBhvr>
                                        <p:cTn dur="1" fill="hold" id="38">
                                          <p:stCondLst>
                                            <p:cond delay="0"/>
                                          </p:stCondLst>
                                        </p:cTn>
                                        <p:tgtEl>
                                          <p:spTgt spid="32"/>
                                        </p:tgtEl>
                                        <p:attrNameLst>
                                          <p:attrName>style.visibility</p:attrName>
                                        </p:attrNameLst>
                                      </p:cBhvr>
                                      <p:to>
                                        <p:strVal val="visible"/>
                                      </p:to>
                                    </p:set>
                                    <p:anim calcmode="lin" valueType="num">
                                      <p:cBhvr>
                                        <p:cTn dur="500" fill="hold" id="39"/>
                                        <p:tgtEl>
                                          <p:spTgt spid="32"/>
                                        </p:tgtEl>
                                        <p:attrNameLst>
                                          <p:attrName>ppt_w</p:attrName>
                                        </p:attrNameLst>
                                      </p:cBhvr>
                                      <p:tavLst>
                                        <p:tav tm="0">
                                          <p:val>
                                            <p:fltVal val="0"/>
                                          </p:val>
                                        </p:tav>
                                        <p:tav tm="100000">
                                          <p:val>
                                            <p:strVal val="#ppt_w"/>
                                          </p:val>
                                        </p:tav>
                                      </p:tavLst>
                                    </p:anim>
                                    <p:anim calcmode="lin" valueType="num">
                                      <p:cBhvr>
                                        <p:cTn dur="500" fill="hold" id="40"/>
                                        <p:tgtEl>
                                          <p:spTgt spid="32"/>
                                        </p:tgtEl>
                                        <p:attrNameLst>
                                          <p:attrName>ppt_h</p:attrName>
                                        </p:attrNameLst>
                                      </p:cBhvr>
                                      <p:tavLst>
                                        <p:tav tm="0">
                                          <p:val>
                                            <p:fltVal val="0"/>
                                          </p:val>
                                        </p:tav>
                                        <p:tav tm="100000">
                                          <p:val>
                                            <p:strVal val="#ppt_h"/>
                                          </p:val>
                                        </p:tav>
                                      </p:tavLst>
                                    </p:anim>
                                    <p:animEffect filter="fade" transition="in">
                                      <p:cBhvr>
                                        <p:cTn dur="500" id="41"/>
                                        <p:tgtEl>
                                          <p:spTgt spid="32"/>
                                        </p:tgtEl>
                                      </p:cBhvr>
                                    </p:animEffect>
                                  </p:childTnLst>
                                </p:cTn>
                              </p:par>
                              <p:par>
                                <p:cTn fill="hold" grpId="0" id="42" nodeType="withEffect" presetClass="entr" presetID="53" presetSubtype="0">
                                  <p:stCondLst>
                                    <p:cond delay="0"/>
                                  </p:stCondLst>
                                  <p:iterate type="lt">
                                    <p:tmPct val="20000"/>
                                  </p:iterate>
                                  <p:childTnLst>
                                    <p:set>
                                      <p:cBhvr>
                                        <p:cTn dur="1" fill="hold" id="43">
                                          <p:stCondLst>
                                            <p:cond delay="0"/>
                                          </p:stCondLst>
                                        </p:cTn>
                                        <p:tgtEl>
                                          <p:spTgt spid="33"/>
                                        </p:tgtEl>
                                        <p:attrNameLst>
                                          <p:attrName>style.visibility</p:attrName>
                                        </p:attrNameLst>
                                      </p:cBhvr>
                                      <p:to>
                                        <p:strVal val="visible"/>
                                      </p:to>
                                    </p:set>
                                    <p:anim calcmode="lin" valueType="num">
                                      <p:cBhvr>
                                        <p:cTn dur="500" fill="hold" id="44"/>
                                        <p:tgtEl>
                                          <p:spTgt spid="33"/>
                                        </p:tgtEl>
                                        <p:attrNameLst>
                                          <p:attrName>ppt_w</p:attrName>
                                        </p:attrNameLst>
                                      </p:cBhvr>
                                      <p:tavLst>
                                        <p:tav tm="0">
                                          <p:val>
                                            <p:fltVal val="0"/>
                                          </p:val>
                                        </p:tav>
                                        <p:tav tm="100000">
                                          <p:val>
                                            <p:strVal val="#ppt_w"/>
                                          </p:val>
                                        </p:tav>
                                      </p:tavLst>
                                    </p:anim>
                                    <p:anim calcmode="lin" valueType="num">
                                      <p:cBhvr>
                                        <p:cTn dur="500" fill="hold" id="45"/>
                                        <p:tgtEl>
                                          <p:spTgt spid="33"/>
                                        </p:tgtEl>
                                        <p:attrNameLst>
                                          <p:attrName>ppt_h</p:attrName>
                                        </p:attrNameLst>
                                      </p:cBhvr>
                                      <p:tavLst>
                                        <p:tav tm="0">
                                          <p:val>
                                            <p:fltVal val="0"/>
                                          </p:val>
                                        </p:tav>
                                        <p:tav tm="100000">
                                          <p:val>
                                            <p:strVal val="#ppt_h"/>
                                          </p:val>
                                        </p:tav>
                                      </p:tavLst>
                                    </p:anim>
                                    <p:animEffect filter="fade" transition="in">
                                      <p:cBhvr>
                                        <p:cTn dur="500" id="46"/>
                                        <p:tgtEl>
                                          <p:spTgt spid="33"/>
                                        </p:tgtEl>
                                      </p:cBhvr>
                                    </p:animEffect>
                                  </p:childTnLst>
                                </p:cTn>
                              </p:par>
                            </p:childTnLst>
                          </p:cTn>
                        </p:par>
                        <p:par>
                          <p:cTn fill="hold" id="47" nodeType="afterGroup">
                            <p:stCondLst>
                              <p:cond delay="1750"/>
                            </p:stCondLst>
                            <p:childTnLst>
                              <p:par>
                                <p:cTn fill="hold" id="48" nodeType="afterEffect" presetClass="entr" presetID="45" presetSubtype="0">
                                  <p:stCondLst>
                                    <p:cond delay="0"/>
                                  </p:stCondLst>
                                  <p:childTnLst>
                                    <p:set>
                                      <p:cBhvr>
                                        <p:cTn dur="1" fill="hold" id="49">
                                          <p:stCondLst>
                                            <p:cond delay="0"/>
                                          </p:stCondLst>
                                        </p:cTn>
                                        <p:tgtEl>
                                          <p:spTgt spid="37"/>
                                        </p:tgtEl>
                                        <p:attrNameLst>
                                          <p:attrName>style.visibility</p:attrName>
                                        </p:attrNameLst>
                                      </p:cBhvr>
                                      <p:to>
                                        <p:strVal val="visible"/>
                                      </p:to>
                                    </p:set>
                                    <p:animEffect filter="fade" transition="in">
                                      <p:cBhvr>
                                        <p:cTn dur="750" id="50"/>
                                        <p:tgtEl>
                                          <p:spTgt spid="37"/>
                                        </p:tgtEl>
                                      </p:cBhvr>
                                    </p:animEffect>
                                    <p:anim calcmode="lin" valueType="num">
                                      <p:cBhvr>
                                        <p:cTn dur="750" fill="hold" id="51"/>
                                        <p:tgtEl>
                                          <p:spTgt spid="37"/>
                                        </p:tgtEl>
                                        <p:attrNameLst>
                                          <p:attrName>ppt_w</p:attrName>
                                        </p:attrNameLst>
                                      </p:cBhvr>
                                      <p:tavLst>
                                        <p:tav fmla="#ppt_w*sin(2.5*pi*$)" tm="0">
                                          <p:val>
                                            <p:fltVal val="0"/>
                                          </p:val>
                                        </p:tav>
                                        <p:tav tm="100000">
                                          <p:val>
                                            <p:fltVal val="1"/>
                                          </p:val>
                                        </p:tav>
                                      </p:tavLst>
                                    </p:anim>
                                    <p:anim calcmode="lin" valueType="num">
                                      <p:cBhvr>
                                        <p:cTn dur="750" fill="hold" id="52"/>
                                        <p:tgtEl>
                                          <p:spTgt spid="37"/>
                                        </p:tgtEl>
                                        <p:attrNameLst>
                                          <p:attrName>ppt_h</p:attrName>
                                        </p:attrNameLst>
                                      </p:cBhvr>
                                      <p:tavLst>
                                        <p:tav tm="0">
                                          <p:val>
                                            <p:strVal val="#ppt_h"/>
                                          </p:val>
                                        </p:tav>
                                        <p:tav tm="100000">
                                          <p:val>
                                            <p:strVal val="#ppt_h"/>
                                          </p:val>
                                        </p:tav>
                                      </p:tavLst>
                                    </p:anim>
                                  </p:childTnLst>
                                </p:cTn>
                              </p:par>
                            </p:childTnLst>
                          </p:cTn>
                        </p:par>
                        <p:par>
                          <p:cTn fill="hold" id="53" nodeType="afterGroup">
                            <p:stCondLst>
                              <p:cond delay="2500"/>
                            </p:stCondLst>
                            <p:childTnLst>
                              <p:par>
                                <p:cTn fill="hold" id="54" nodeType="afterEffect" presetClass="entr" presetID="22" presetSubtype="8">
                                  <p:stCondLst>
                                    <p:cond delay="0"/>
                                  </p:stCondLst>
                                  <p:childTnLst>
                                    <p:set>
                                      <p:cBhvr>
                                        <p:cTn dur="1" fill="hold" id="55">
                                          <p:stCondLst>
                                            <p:cond delay="0"/>
                                          </p:stCondLst>
                                        </p:cTn>
                                        <p:tgtEl>
                                          <p:spTgt spid="34"/>
                                        </p:tgtEl>
                                        <p:attrNameLst>
                                          <p:attrName>style.visibility</p:attrName>
                                        </p:attrNameLst>
                                      </p:cBhvr>
                                      <p:to>
                                        <p:strVal val="visible"/>
                                      </p:to>
                                    </p:set>
                                    <p:animEffect filter="wipe(left)" transition="in">
                                      <p:cBhvr>
                                        <p:cTn dur="500" id="56"/>
                                        <p:tgtEl>
                                          <p:spTgt spid="34"/>
                                        </p:tgtEl>
                                      </p:cBhvr>
                                    </p:animEffect>
                                  </p:childTnLst>
                                </p:cTn>
                              </p:par>
                              <p:par>
                                <p:cTn fill="hold" grpId="0" id="57" nodeType="withEffect" presetClass="entr" presetID="2" presetSubtype="2">
                                  <p:stCondLst>
                                    <p:cond delay="500"/>
                                  </p:stCondLst>
                                  <p:childTnLst>
                                    <p:set>
                                      <p:cBhvr>
                                        <p:cTn dur="1" fill="hold" id="58">
                                          <p:stCondLst>
                                            <p:cond delay="0"/>
                                          </p:stCondLst>
                                        </p:cTn>
                                        <p:tgtEl>
                                          <p:spTgt spid="35"/>
                                        </p:tgtEl>
                                        <p:attrNameLst>
                                          <p:attrName>style.visibility</p:attrName>
                                        </p:attrNameLst>
                                      </p:cBhvr>
                                      <p:to>
                                        <p:strVal val="visible"/>
                                      </p:to>
                                    </p:set>
                                    <p:anim calcmode="lin" valueType="num">
                                      <p:cBhvr additive="base">
                                        <p:cTn dur="500" fill="hold" id="59"/>
                                        <p:tgtEl>
                                          <p:spTgt spid="35"/>
                                        </p:tgtEl>
                                        <p:attrNameLst>
                                          <p:attrName>ppt_x</p:attrName>
                                        </p:attrNameLst>
                                      </p:cBhvr>
                                      <p:tavLst>
                                        <p:tav tm="0">
                                          <p:val>
                                            <p:strVal val="1+#ppt_w/2"/>
                                          </p:val>
                                        </p:tav>
                                        <p:tav tm="100000">
                                          <p:val>
                                            <p:strVal val="#ppt_x"/>
                                          </p:val>
                                        </p:tav>
                                      </p:tavLst>
                                    </p:anim>
                                    <p:anim calcmode="lin" valueType="num">
                                      <p:cBhvr additive="base">
                                        <p:cTn dur="500" fill="hold" id="60"/>
                                        <p:tgtEl>
                                          <p:spTgt spid="35"/>
                                        </p:tgtEl>
                                        <p:attrNameLst>
                                          <p:attrName>ppt_y</p:attrName>
                                        </p:attrNameLst>
                                      </p:cBhvr>
                                      <p:tavLst>
                                        <p:tav tm="0">
                                          <p:val>
                                            <p:strVal val="#ppt_y"/>
                                          </p:val>
                                        </p:tav>
                                        <p:tav tm="100000">
                                          <p:val>
                                            <p:strVal val="#ppt_y"/>
                                          </p:val>
                                        </p:tav>
                                      </p:tavLst>
                                    </p:anim>
                                  </p:childTnLst>
                                </p:cTn>
                              </p:par>
                              <p:par>
                                <p:cTn fill="hold" grpId="0" id="61" nodeType="withEffect" presetClass="entr" presetID="2" presetSubtype="2">
                                  <p:stCondLst>
                                    <p:cond delay="500"/>
                                  </p:stCondLst>
                                  <p:childTnLst>
                                    <p:set>
                                      <p:cBhvr>
                                        <p:cTn dur="1" fill="hold" id="62">
                                          <p:stCondLst>
                                            <p:cond delay="0"/>
                                          </p:stCondLst>
                                        </p:cTn>
                                        <p:tgtEl>
                                          <p:spTgt spid="36"/>
                                        </p:tgtEl>
                                        <p:attrNameLst>
                                          <p:attrName>style.visibility</p:attrName>
                                        </p:attrNameLst>
                                      </p:cBhvr>
                                      <p:to>
                                        <p:strVal val="visible"/>
                                      </p:to>
                                    </p:set>
                                    <p:anim calcmode="lin" valueType="num">
                                      <p:cBhvr additive="base">
                                        <p:cTn dur="500" fill="hold" id="63"/>
                                        <p:tgtEl>
                                          <p:spTgt spid="36"/>
                                        </p:tgtEl>
                                        <p:attrNameLst>
                                          <p:attrName>ppt_x</p:attrName>
                                        </p:attrNameLst>
                                      </p:cBhvr>
                                      <p:tavLst>
                                        <p:tav tm="0">
                                          <p:val>
                                            <p:strVal val="1+#ppt_w/2"/>
                                          </p:val>
                                        </p:tav>
                                        <p:tav tm="100000">
                                          <p:val>
                                            <p:strVal val="#ppt_x"/>
                                          </p:val>
                                        </p:tav>
                                      </p:tavLst>
                                    </p:anim>
                                    <p:anim calcmode="lin" valueType="num">
                                      <p:cBhvr additive="base">
                                        <p:cTn dur="500" fill="hold" id="64"/>
                                        <p:tgtEl>
                                          <p:spTgt spid="36"/>
                                        </p:tgtEl>
                                        <p:attrNameLst>
                                          <p:attrName>ppt_y</p:attrName>
                                        </p:attrNameLst>
                                      </p:cBhvr>
                                      <p:tavLst>
                                        <p:tav tm="0">
                                          <p:val>
                                            <p:strVal val="#ppt_y"/>
                                          </p:val>
                                        </p:tav>
                                        <p:tav tm="100000">
                                          <p:val>
                                            <p:strVal val="#ppt_y"/>
                                          </p:val>
                                        </p:tav>
                                      </p:tavLst>
                                    </p:anim>
                                  </p:childTnLst>
                                </p:cTn>
                              </p:par>
                            </p:childTnLst>
                          </p:cTn>
                        </p:par>
                        <p:par>
                          <p:cTn fill="hold" id="65" nodeType="afterGroup">
                            <p:stCondLst>
                              <p:cond delay="3500"/>
                            </p:stCondLst>
                            <p:childTnLst>
                              <p:par>
                                <p:cTn fill="hold" id="66" nodeType="afterEffect" presetClass="entr" presetID="45" presetSubtype="0">
                                  <p:stCondLst>
                                    <p:cond delay="0"/>
                                  </p:stCondLst>
                                  <p:childTnLst>
                                    <p:set>
                                      <p:cBhvr>
                                        <p:cTn dur="1" fill="hold" id="67">
                                          <p:stCondLst>
                                            <p:cond delay="0"/>
                                          </p:stCondLst>
                                        </p:cTn>
                                        <p:tgtEl>
                                          <p:spTgt spid="45"/>
                                        </p:tgtEl>
                                        <p:attrNameLst>
                                          <p:attrName>style.visibility</p:attrName>
                                        </p:attrNameLst>
                                      </p:cBhvr>
                                      <p:to>
                                        <p:strVal val="visible"/>
                                      </p:to>
                                    </p:set>
                                    <p:animEffect filter="fade" transition="in">
                                      <p:cBhvr>
                                        <p:cTn dur="750" id="68"/>
                                        <p:tgtEl>
                                          <p:spTgt spid="45"/>
                                        </p:tgtEl>
                                      </p:cBhvr>
                                    </p:animEffect>
                                    <p:anim calcmode="lin" valueType="num">
                                      <p:cBhvr>
                                        <p:cTn dur="750" fill="hold" id="69"/>
                                        <p:tgtEl>
                                          <p:spTgt spid="45"/>
                                        </p:tgtEl>
                                        <p:attrNameLst>
                                          <p:attrName>ppt_w</p:attrName>
                                        </p:attrNameLst>
                                      </p:cBhvr>
                                      <p:tavLst>
                                        <p:tav fmla="#ppt_w*sin(2.5*pi*$)" tm="0">
                                          <p:val>
                                            <p:fltVal val="0"/>
                                          </p:val>
                                        </p:tav>
                                        <p:tav tm="100000">
                                          <p:val>
                                            <p:fltVal val="1"/>
                                          </p:val>
                                        </p:tav>
                                      </p:tavLst>
                                    </p:anim>
                                    <p:anim calcmode="lin" valueType="num">
                                      <p:cBhvr>
                                        <p:cTn dur="750" fill="hold" id="70"/>
                                        <p:tgtEl>
                                          <p:spTgt spid="45"/>
                                        </p:tgtEl>
                                        <p:attrNameLst>
                                          <p:attrName>ppt_h</p:attrName>
                                        </p:attrNameLst>
                                      </p:cBhvr>
                                      <p:tavLst>
                                        <p:tav tm="0">
                                          <p:val>
                                            <p:strVal val="#ppt_h"/>
                                          </p:val>
                                        </p:tav>
                                        <p:tav tm="100000">
                                          <p:val>
                                            <p:strVal val="#ppt_h"/>
                                          </p:val>
                                        </p:tav>
                                      </p:tavLst>
                                    </p:anim>
                                  </p:childTnLst>
                                </p:cTn>
                              </p:par>
                            </p:childTnLst>
                          </p:cTn>
                        </p:par>
                        <p:par>
                          <p:cTn fill="hold" id="71" nodeType="afterGroup">
                            <p:stCondLst>
                              <p:cond delay="4250"/>
                            </p:stCondLst>
                            <p:childTnLst>
                              <p:par>
                                <p:cTn fill="hold" id="72" nodeType="afterEffect" presetClass="entr" presetID="22" presetSubtype="8">
                                  <p:stCondLst>
                                    <p:cond delay="0"/>
                                  </p:stCondLst>
                                  <p:childTnLst>
                                    <p:set>
                                      <p:cBhvr>
                                        <p:cTn dur="1" fill="hold" id="73">
                                          <p:stCondLst>
                                            <p:cond delay="0"/>
                                          </p:stCondLst>
                                        </p:cTn>
                                        <p:tgtEl>
                                          <p:spTgt spid="42"/>
                                        </p:tgtEl>
                                        <p:attrNameLst>
                                          <p:attrName>style.visibility</p:attrName>
                                        </p:attrNameLst>
                                      </p:cBhvr>
                                      <p:to>
                                        <p:strVal val="visible"/>
                                      </p:to>
                                    </p:set>
                                    <p:animEffect filter="wipe(left)" transition="in">
                                      <p:cBhvr>
                                        <p:cTn dur="500" id="74"/>
                                        <p:tgtEl>
                                          <p:spTgt spid="42"/>
                                        </p:tgtEl>
                                      </p:cBhvr>
                                    </p:animEffect>
                                  </p:childTnLst>
                                </p:cTn>
                              </p:par>
                              <p:par>
                                <p:cTn fill="hold" grpId="0" id="75" nodeType="withEffect" presetClass="entr" presetID="2" presetSubtype="2">
                                  <p:stCondLst>
                                    <p:cond delay="500"/>
                                  </p:stCondLst>
                                  <p:childTnLst>
                                    <p:set>
                                      <p:cBhvr>
                                        <p:cTn dur="1" fill="hold" id="76">
                                          <p:stCondLst>
                                            <p:cond delay="0"/>
                                          </p:stCondLst>
                                        </p:cTn>
                                        <p:tgtEl>
                                          <p:spTgt spid="43"/>
                                        </p:tgtEl>
                                        <p:attrNameLst>
                                          <p:attrName>style.visibility</p:attrName>
                                        </p:attrNameLst>
                                      </p:cBhvr>
                                      <p:to>
                                        <p:strVal val="visible"/>
                                      </p:to>
                                    </p:set>
                                    <p:anim calcmode="lin" valueType="num">
                                      <p:cBhvr additive="base">
                                        <p:cTn dur="500" fill="hold" id="77"/>
                                        <p:tgtEl>
                                          <p:spTgt spid="43"/>
                                        </p:tgtEl>
                                        <p:attrNameLst>
                                          <p:attrName>ppt_x</p:attrName>
                                        </p:attrNameLst>
                                      </p:cBhvr>
                                      <p:tavLst>
                                        <p:tav tm="0">
                                          <p:val>
                                            <p:strVal val="1+#ppt_w/2"/>
                                          </p:val>
                                        </p:tav>
                                        <p:tav tm="100000">
                                          <p:val>
                                            <p:strVal val="#ppt_x"/>
                                          </p:val>
                                        </p:tav>
                                      </p:tavLst>
                                    </p:anim>
                                    <p:anim calcmode="lin" valueType="num">
                                      <p:cBhvr additive="base">
                                        <p:cTn dur="500" fill="hold" id="78"/>
                                        <p:tgtEl>
                                          <p:spTgt spid="43"/>
                                        </p:tgtEl>
                                        <p:attrNameLst>
                                          <p:attrName>ppt_y</p:attrName>
                                        </p:attrNameLst>
                                      </p:cBhvr>
                                      <p:tavLst>
                                        <p:tav tm="0">
                                          <p:val>
                                            <p:strVal val="#ppt_y"/>
                                          </p:val>
                                        </p:tav>
                                        <p:tav tm="100000">
                                          <p:val>
                                            <p:strVal val="#ppt_y"/>
                                          </p:val>
                                        </p:tav>
                                      </p:tavLst>
                                    </p:anim>
                                  </p:childTnLst>
                                </p:cTn>
                              </p:par>
                              <p:par>
                                <p:cTn fill="hold" grpId="0" id="79" nodeType="withEffect" presetClass="entr" presetID="2" presetSubtype="2">
                                  <p:stCondLst>
                                    <p:cond delay="500"/>
                                  </p:stCondLst>
                                  <p:childTnLst>
                                    <p:set>
                                      <p:cBhvr>
                                        <p:cTn dur="1" fill="hold" id="80">
                                          <p:stCondLst>
                                            <p:cond delay="0"/>
                                          </p:stCondLst>
                                        </p:cTn>
                                        <p:tgtEl>
                                          <p:spTgt spid="44"/>
                                        </p:tgtEl>
                                        <p:attrNameLst>
                                          <p:attrName>style.visibility</p:attrName>
                                        </p:attrNameLst>
                                      </p:cBhvr>
                                      <p:to>
                                        <p:strVal val="visible"/>
                                      </p:to>
                                    </p:set>
                                    <p:anim calcmode="lin" valueType="num">
                                      <p:cBhvr additive="base">
                                        <p:cTn dur="500" fill="hold" id="81"/>
                                        <p:tgtEl>
                                          <p:spTgt spid="44"/>
                                        </p:tgtEl>
                                        <p:attrNameLst>
                                          <p:attrName>ppt_x</p:attrName>
                                        </p:attrNameLst>
                                      </p:cBhvr>
                                      <p:tavLst>
                                        <p:tav tm="0">
                                          <p:val>
                                            <p:strVal val="1+#ppt_w/2"/>
                                          </p:val>
                                        </p:tav>
                                        <p:tav tm="100000">
                                          <p:val>
                                            <p:strVal val="#ppt_x"/>
                                          </p:val>
                                        </p:tav>
                                      </p:tavLst>
                                    </p:anim>
                                    <p:anim calcmode="lin" valueType="num">
                                      <p:cBhvr additive="base">
                                        <p:cTn dur="500" fill="hold" id="82"/>
                                        <p:tgtEl>
                                          <p:spTgt spid="44"/>
                                        </p:tgtEl>
                                        <p:attrNameLst>
                                          <p:attrName>ppt_y</p:attrName>
                                        </p:attrNameLst>
                                      </p:cBhvr>
                                      <p:tavLst>
                                        <p:tav tm="0">
                                          <p:val>
                                            <p:strVal val="#ppt_y"/>
                                          </p:val>
                                        </p:tav>
                                        <p:tav tm="100000">
                                          <p:val>
                                            <p:strVal val="#ppt_y"/>
                                          </p:val>
                                        </p:tav>
                                      </p:tavLst>
                                    </p:anim>
                                  </p:childTnLst>
                                </p:cTn>
                              </p:par>
                            </p:childTnLst>
                          </p:cTn>
                        </p:par>
                        <p:par>
                          <p:cTn fill="hold" id="83" nodeType="afterGroup">
                            <p:stCondLst>
                              <p:cond delay="5250"/>
                            </p:stCondLst>
                            <p:childTnLst>
                              <p:par>
                                <p:cTn fill="hold" id="84" nodeType="afterEffect" presetClass="entr" presetID="45" presetSubtype="0">
                                  <p:stCondLst>
                                    <p:cond delay="0"/>
                                  </p:stCondLst>
                                  <p:childTnLst>
                                    <p:set>
                                      <p:cBhvr>
                                        <p:cTn dur="1" fill="hold" id="85">
                                          <p:stCondLst>
                                            <p:cond delay="0"/>
                                          </p:stCondLst>
                                        </p:cTn>
                                        <p:tgtEl>
                                          <p:spTgt spid="53"/>
                                        </p:tgtEl>
                                        <p:attrNameLst>
                                          <p:attrName>style.visibility</p:attrName>
                                        </p:attrNameLst>
                                      </p:cBhvr>
                                      <p:to>
                                        <p:strVal val="visible"/>
                                      </p:to>
                                    </p:set>
                                    <p:animEffect filter="fade" transition="in">
                                      <p:cBhvr>
                                        <p:cTn dur="750" id="86"/>
                                        <p:tgtEl>
                                          <p:spTgt spid="53"/>
                                        </p:tgtEl>
                                      </p:cBhvr>
                                    </p:animEffect>
                                    <p:anim calcmode="lin" valueType="num">
                                      <p:cBhvr>
                                        <p:cTn dur="750" fill="hold" id="87"/>
                                        <p:tgtEl>
                                          <p:spTgt spid="53"/>
                                        </p:tgtEl>
                                        <p:attrNameLst>
                                          <p:attrName>ppt_w</p:attrName>
                                        </p:attrNameLst>
                                      </p:cBhvr>
                                      <p:tavLst>
                                        <p:tav fmla="#ppt_w*sin(2.5*pi*$)" tm="0">
                                          <p:val>
                                            <p:fltVal val="0"/>
                                          </p:val>
                                        </p:tav>
                                        <p:tav tm="100000">
                                          <p:val>
                                            <p:fltVal val="1"/>
                                          </p:val>
                                        </p:tav>
                                      </p:tavLst>
                                    </p:anim>
                                    <p:anim calcmode="lin" valueType="num">
                                      <p:cBhvr>
                                        <p:cTn dur="750" fill="hold" id="88"/>
                                        <p:tgtEl>
                                          <p:spTgt spid="53"/>
                                        </p:tgtEl>
                                        <p:attrNameLst>
                                          <p:attrName>ppt_h</p:attrName>
                                        </p:attrNameLst>
                                      </p:cBhvr>
                                      <p:tavLst>
                                        <p:tav tm="0">
                                          <p:val>
                                            <p:strVal val="#ppt_h"/>
                                          </p:val>
                                        </p:tav>
                                        <p:tav tm="100000">
                                          <p:val>
                                            <p:strVal val="#ppt_h"/>
                                          </p:val>
                                        </p:tav>
                                      </p:tavLst>
                                    </p:anim>
                                  </p:childTnLst>
                                </p:cTn>
                              </p:par>
                            </p:childTnLst>
                          </p:cTn>
                        </p:par>
                        <p:par>
                          <p:cTn fill="hold" id="89" nodeType="afterGroup">
                            <p:stCondLst>
                              <p:cond delay="6000"/>
                            </p:stCondLst>
                            <p:childTnLst>
                              <p:par>
                                <p:cTn fill="hold" id="90" nodeType="afterEffect" presetClass="entr" presetID="22" presetSubtype="8">
                                  <p:stCondLst>
                                    <p:cond delay="0"/>
                                  </p:stCondLst>
                                  <p:childTnLst>
                                    <p:set>
                                      <p:cBhvr>
                                        <p:cTn dur="1" fill="hold" id="91">
                                          <p:stCondLst>
                                            <p:cond delay="0"/>
                                          </p:stCondLst>
                                        </p:cTn>
                                        <p:tgtEl>
                                          <p:spTgt spid="50"/>
                                        </p:tgtEl>
                                        <p:attrNameLst>
                                          <p:attrName>style.visibility</p:attrName>
                                        </p:attrNameLst>
                                      </p:cBhvr>
                                      <p:to>
                                        <p:strVal val="visible"/>
                                      </p:to>
                                    </p:set>
                                    <p:animEffect filter="wipe(left)" transition="in">
                                      <p:cBhvr>
                                        <p:cTn dur="500" id="92"/>
                                        <p:tgtEl>
                                          <p:spTgt spid="50"/>
                                        </p:tgtEl>
                                      </p:cBhvr>
                                    </p:animEffect>
                                  </p:childTnLst>
                                </p:cTn>
                              </p:par>
                              <p:par>
                                <p:cTn fill="hold" grpId="0" id="93" nodeType="withEffect" presetClass="entr" presetID="2" presetSubtype="2">
                                  <p:stCondLst>
                                    <p:cond delay="500"/>
                                  </p:stCondLst>
                                  <p:childTnLst>
                                    <p:set>
                                      <p:cBhvr>
                                        <p:cTn dur="1" fill="hold" id="94">
                                          <p:stCondLst>
                                            <p:cond delay="0"/>
                                          </p:stCondLst>
                                        </p:cTn>
                                        <p:tgtEl>
                                          <p:spTgt spid="51"/>
                                        </p:tgtEl>
                                        <p:attrNameLst>
                                          <p:attrName>style.visibility</p:attrName>
                                        </p:attrNameLst>
                                      </p:cBhvr>
                                      <p:to>
                                        <p:strVal val="visible"/>
                                      </p:to>
                                    </p:set>
                                    <p:anim calcmode="lin" valueType="num">
                                      <p:cBhvr additive="base">
                                        <p:cTn dur="500" fill="hold" id="95"/>
                                        <p:tgtEl>
                                          <p:spTgt spid="51"/>
                                        </p:tgtEl>
                                        <p:attrNameLst>
                                          <p:attrName>ppt_x</p:attrName>
                                        </p:attrNameLst>
                                      </p:cBhvr>
                                      <p:tavLst>
                                        <p:tav tm="0">
                                          <p:val>
                                            <p:strVal val="1+#ppt_w/2"/>
                                          </p:val>
                                        </p:tav>
                                        <p:tav tm="100000">
                                          <p:val>
                                            <p:strVal val="#ppt_x"/>
                                          </p:val>
                                        </p:tav>
                                      </p:tavLst>
                                    </p:anim>
                                    <p:anim calcmode="lin" valueType="num">
                                      <p:cBhvr additive="base">
                                        <p:cTn dur="500" fill="hold" id="96"/>
                                        <p:tgtEl>
                                          <p:spTgt spid="51"/>
                                        </p:tgtEl>
                                        <p:attrNameLst>
                                          <p:attrName>ppt_y</p:attrName>
                                        </p:attrNameLst>
                                      </p:cBhvr>
                                      <p:tavLst>
                                        <p:tav tm="0">
                                          <p:val>
                                            <p:strVal val="#ppt_y"/>
                                          </p:val>
                                        </p:tav>
                                        <p:tav tm="100000">
                                          <p:val>
                                            <p:strVal val="#ppt_y"/>
                                          </p:val>
                                        </p:tav>
                                      </p:tavLst>
                                    </p:anim>
                                  </p:childTnLst>
                                </p:cTn>
                              </p:par>
                              <p:par>
                                <p:cTn fill="hold" grpId="0" id="97" nodeType="withEffect" presetClass="entr" presetID="2" presetSubtype="2">
                                  <p:stCondLst>
                                    <p:cond delay="500"/>
                                  </p:stCondLst>
                                  <p:childTnLst>
                                    <p:set>
                                      <p:cBhvr>
                                        <p:cTn dur="1" fill="hold" id="98">
                                          <p:stCondLst>
                                            <p:cond delay="0"/>
                                          </p:stCondLst>
                                        </p:cTn>
                                        <p:tgtEl>
                                          <p:spTgt spid="52"/>
                                        </p:tgtEl>
                                        <p:attrNameLst>
                                          <p:attrName>style.visibility</p:attrName>
                                        </p:attrNameLst>
                                      </p:cBhvr>
                                      <p:to>
                                        <p:strVal val="visible"/>
                                      </p:to>
                                    </p:set>
                                    <p:anim calcmode="lin" valueType="num">
                                      <p:cBhvr additive="base">
                                        <p:cTn dur="500" fill="hold" id="99"/>
                                        <p:tgtEl>
                                          <p:spTgt spid="52"/>
                                        </p:tgtEl>
                                        <p:attrNameLst>
                                          <p:attrName>ppt_x</p:attrName>
                                        </p:attrNameLst>
                                      </p:cBhvr>
                                      <p:tavLst>
                                        <p:tav tm="0">
                                          <p:val>
                                            <p:strVal val="1+#ppt_w/2"/>
                                          </p:val>
                                        </p:tav>
                                        <p:tav tm="100000">
                                          <p:val>
                                            <p:strVal val="#ppt_x"/>
                                          </p:val>
                                        </p:tav>
                                      </p:tavLst>
                                    </p:anim>
                                    <p:anim calcmode="lin" valueType="num">
                                      <p:cBhvr additive="base">
                                        <p:cTn dur="500" fill="hold" id="100"/>
                                        <p:tgtEl>
                                          <p:spTgt spid="52"/>
                                        </p:tgtEl>
                                        <p:attrNameLst>
                                          <p:attrName>ppt_y</p:attrName>
                                        </p:attrNameLst>
                                      </p:cBhvr>
                                      <p:tavLst>
                                        <p:tav tm="0">
                                          <p:val>
                                            <p:strVal val="#ppt_y"/>
                                          </p:val>
                                        </p:tav>
                                        <p:tav tm="100000">
                                          <p:val>
                                            <p:strVal val="#ppt_y"/>
                                          </p:val>
                                        </p:tav>
                                      </p:tavLst>
                                    </p:anim>
                                  </p:childTnLst>
                                </p:cTn>
                              </p:par>
                            </p:childTnLst>
                          </p:cTn>
                        </p:par>
                        <p:par>
                          <p:cTn fill="hold" id="101" nodeType="afterGroup">
                            <p:stCondLst>
                              <p:cond delay="7000"/>
                            </p:stCondLst>
                            <p:childTnLst>
                              <p:par>
                                <p:cTn fill="hold" grpId="0" id="102" nodeType="afterEffect" presetClass="entr" presetID="22" presetSubtype="4">
                                  <p:stCondLst>
                                    <p:cond delay="0"/>
                                  </p:stCondLst>
                                  <p:childTnLst>
                                    <p:set>
                                      <p:cBhvr>
                                        <p:cTn dur="1" fill="hold" id="103">
                                          <p:stCondLst>
                                            <p:cond delay="0"/>
                                          </p:stCondLst>
                                        </p:cTn>
                                        <p:tgtEl>
                                          <p:spTgt spid="12"/>
                                        </p:tgtEl>
                                        <p:attrNameLst>
                                          <p:attrName>style.visibility</p:attrName>
                                        </p:attrNameLst>
                                      </p:cBhvr>
                                      <p:to>
                                        <p:strVal val="visible"/>
                                      </p:to>
                                    </p:set>
                                    <p:animEffect filter="wipe(down)" transition="in">
                                      <p:cBhvr>
                                        <p:cTn dur="500" id="104"/>
                                        <p:tgtEl>
                                          <p:spTgt spid="1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1"/>
      <p:bldP grpId="0" spid="12"/>
      <p:bldP grpId="0" spid="13"/>
      <p:bldP grpId="0" spid="32"/>
      <p:bldP grpId="0" spid="33"/>
      <p:bldP grpId="0" spid="35"/>
      <p:bldP grpId="0" spid="36"/>
      <p:bldP grpId="0" spid="43"/>
      <p:bldP grpId="0" spid="44"/>
      <p:bldP grpId="0" spid="51"/>
      <p:bldP grpId="0" spid="52"/>
    </p:bldLst>
  </p:timing>
</p:sld>
</file>

<file path=ppt/slides/slide3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2" name="组合 11"/>
          <p:cNvGrpSpPr/>
          <p:nvPr/>
        </p:nvGrpSpPr>
        <p:grpSpPr>
          <a:xfrm>
            <a:off x="898971" y="371792"/>
            <a:ext cx="1610824" cy="1452335"/>
            <a:chOff x="2713211" y="1988840"/>
            <a:chExt cx="1610824" cy="1452335"/>
          </a:xfrm>
        </p:grpSpPr>
        <p:sp>
          <p:nvSpPr>
            <p:cNvPr id="13" name="Freeform 5"/>
            <p:cNvSpPr/>
            <p:nvPr/>
          </p:nvSpPr>
          <p:spPr bwMode="auto">
            <a:xfrm>
              <a:off x="2713211" y="1988840"/>
              <a:ext cx="1610824" cy="1452335"/>
            </a:xfrm>
            <a:custGeom>
              <a:gdLst>
                <a:gd fmla="*/ 2151 w 2740" name="T0"/>
                <a:gd fmla="*/ 2315 h 2446" name="T1"/>
                <a:gd fmla="*/ 2055 w 2740" name="T2"/>
                <a:gd fmla="*/ 2410 h 2446" name="T3"/>
                <a:gd fmla="*/ 1918 w 2740" name="T4"/>
                <a:gd fmla="*/ 2445 h 2446" name="T5"/>
                <a:gd fmla="*/ 816 w 2740" name="T6"/>
                <a:gd fmla="*/ 2445 h 2446" name="T7"/>
                <a:gd fmla="*/ 685 w 2740" name="T8"/>
                <a:gd fmla="*/ 2410 h 2446" name="T9"/>
                <a:gd fmla="*/ 589 w 2740" name="T10"/>
                <a:gd fmla="*/ 2314 h 2446" name="T11"/>
                <a:gd fmla="*/ 36 w 2740" name="T12"/>
                <a:gd fmla="*/ 1356 h 2446" name="T13"/>
                <a:gd fmla="*/ 0 w 2740" name="T14"/>
                <a:gd fmla="*/ 1223 h 2446" name="T15"/>
                <a:gd fmla="*/ 36 w 2740" name="T16"/>
                <a:gd fmla="*/ 1089 h 2446" name="T17"/>
                <a:gd fmla="*/ 587 w 2740" name="T18"/>
                <a:gd fmla="*/ 135 h 2446" name="T19"/>
                <a:gd fmla="*/ 685 w 2740" name="T20"/>
                <a:gd fmla="*/ 37 h 2446" name="T21"/>
                <a:gd fmla="*/ 810 w 2740" name="T22"/>
                <a:gd fmla="*/ 1 h 2446" name="T23"/>
                <a:gd fmla="*/ 1916 w 2740" name="T24"/>
                <a:gd fmla="*/ 1 h 2446" name="T25"/>
                <a:gd fmla="*/ 2055 w 2740" name="T26"/>
                <a:gd fmla="*/ 37 h 2446" name="T27"/>
                <a:gd fmla="*/ 2151 w 2740" name="T28"/>
                <a:gd fmla="*/ 132 h 2446" name="T29"/>
                <a:gd fmla="*/ 2702 w 2740" name="T30"/>
                <a:gd fmla="*/ 1086 h 2446" name="T31"/>
                <a:gd fmla="*/ 2740 w 2740" name="T32"/>
                <a:gd fmla="*/ 1223 h 2446" name="T33"/>
                <a:gd fmla="*/ 2701 w 2740" name="T34"/>
                <a:gd fmla="*/ 1361 h 2446" name="T35"/>
                <a:gd fmla="*/ 2151 w 2740" name="T36"/>
                <a:gd fmla="*/ 2315 h 244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446" w="2740">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405F8F"/>
            </a:solidFill>
            <a:ln cap="flat" w="9525">
              <a:noFill/>
              <a:prstDash val="solid"/>
              <a:miter lim="800000"/>
            </a:ln>
            <a:effectLst>
              <a:outerShdw algn="tl" blurRad="431800" dir="2700000" dist="88900" rotWithShape="0">
                <a:prstClr val="black">
                  <a:alpha val="40000"/>
                </a:prstClr>
              </a:outerShdw>
            </a:effectLst>
          </p:spPr>
          <p:txBody>
            <a:bodyPr anchor="t" anchorCtr="0" bIns="45720" compatLnSpc="1" lIns="91440" numCol="1" rIns="91440" tIns="45720" vert="horz" wrap="square"/>
            <a:lstStyle/>
            <a:p>
              <a:endParaRPr altLang="en-US" lang="zh-CN">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14" name="Freeform 5"/>
            <p:cNvSpPr/>
            <p:nvPr/>
          </p:nvSpPr>
          <p:spPr bwMode="auto">
            <a:xfrm>
              <a:off x="2838739" y="2087520"/>
              <a:ext cx="1359768" cy="1254975"/>
            </a:xfrm>
            <a:custGeom>
              <a:gdLst>
                <a:gd fmla="*/ 2151 w 2740" name="T0"/>
                <a:gd fmla="*/ 2315 h 2446" name="T1"/>
                <a:gd fmla="*/ 2055 w 2740" name="T2"/>
                <a:gd fmla="*/ 2410 h 2446" name="T3"/>
                <a:gd fmla="*/ 1918 w 2740" name="T4"/>
                <a:gd fmla="*/ 2445 h 2446" name="T5"/>
                <a:gd fmla="*/ 816 w 2740" name="T6"/>
                <a:gd fmla="*/ 2445 h 2446" name="T7"/>
                <a:gd fmla="*/ 685 w 2740" name="T8"/>
                <a:gd fmla="*/ 2410 h 2446" name="T9"/>
                <a:gd fmla="*/ 589 w 2740" name="T10"/>
                <a:gd fmla="*/ 2314 h 2446" name="T11"/>
                <a:gd fmla="*/ 36 w 2740" name="T12"/>
                <a:gd fmla="*/ 1356 h 2446" name="T13"/>
                <a:gd fmla="*/ 0 w 2740" name="T14"/>
                <a:gd fmla="*/ 1223 h 2446" name="T15"/>
                <a:gd fmla="*/ 36 w 2740" name="T16"/>
                <a:gd fmla="*/ 1089 h 2446" name="T17"/>
                <a:gd fmla="*/ 587 w 2740" name="T18"/>
                <a:gd fmla="*/ 135 h 2446" name="T19"/>
                <a:gd fmla="*/ 685 w 2740" name="T20"/>
                <a:gd fmla="*/ 37 h 2446" name="T21"/>
                <a:gd fmla="*/ 810 w 2740" name="T22"/>
                <a:gd fmla="*/ 1 h 2446" name="T23"/>
                <a:gd fmla="*/ 1916 w 2740" name="T24"/>
                <a:gd fmla="*/ 1 h 2446" name="T25"/>
                <a:gd fmla="*/ 2055 w 2740" name="T26"/>
                <a:gd fmla="*/ 37 h 2446" name="T27"/>
                <a:gd fmla="*/ 2151 w 2740" name="T28"/>
                <a:gd fmla="*/ 132 h 2446" name="T29"/>
                <a:gd fmla="*/ 2702 w 2740" name="T30"/>
                <a:gd fmla="*/ 1086 h 2446" name="T31"/>
                <a:gd fmla="*/ 2740 w 2740" name="T32"/>
                <a:gd fmla="*/ 1223 h 2446" name="T33"/>
                <a:gd fmla="*/ 2701 w 2740" name="T34"/>
                <a:gd fmla="*/ 1361 h 2446" name="T35"/>
                <a:gd fmla="*/ 2151 w 2740" name="T36"/>
                <a:gd fmla="*/ 2315 h 244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446" w="2740">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blipFill>
              <a:blip r:embed="rId3"/>
              <a:stretch>
                <a:fillRect b="-151558" l="-167158" r="-198372" t="-31921"/>
              </a:stretch>
            </a:blipFill>
            <a:ln cap="flat" w="9525">
              <a:noFill/>
              <a:prstDash val="solid"/>
              <a:miter lim="800000"/>
            </a:ln>
            <a:effectLst>
              <a:outerShdw algn="tl" blurRad="50800" dir="2700000" dist="38100" rotWithShape="0">
                <a:prstClr val="black">
                  <a:alpha val="40000"/>
                </a:prstClr>
              </a:outerShdw>
            </a:effectLst>
          </p:spPr>
          <p:txBody>
            <a:bodyPr anchor="t" anchorCtr="0" bIns="45720" compatLnSpc="1" lIns="91440" numCol="1" rIns="91440" tIns="45720" vert="horz" wrap="square"/>
            <a:lstStyle/>
            <a:p>
              <a:endParaRPr altLang="en-US" lang="zh-CN">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grpSp>
      <p:sp>
        <p:nvSpPr>
          <p:cNvPr id="15" name="TextBox 14"/>
          <p:cNvSpPr txBox="1"/>
          <p:nvPr/>
        </p:nvSpPr>
        <p:spPr>
          <a:xfrm>
            <a:off x="1116937" y="842913"/>
            <a:ext cx="1174892" cy="457200"/>
          </a:xfrm>
          <a:prstGeom prst="rect">
            <a:avLst/>
          </a:prstGeom>
          <a:noFill/>
        </p:spPr>
        <p:txBody>
          <a:bodyPr rtlCol="0" wrap="square">
            <a:spAutoFit/>
          </a:bodyPr>
          <a:lstStyle/>
          <a:p>
            <a:pPr algn="ctr"/>
            <a:r>
              <a:rPr altLang="en-US" b="1" lang="zh-CN" sz="2400">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结束语</a:t>
            </a:r>
          </a:p>
        </p:txBody>
      </p:sp>
      <p:sp>
        <p:nvSpPr>
          <p:cNvPr id="16" name="椭圆 15"/>
          <p:cNvSpPr/>
          <p:nvPr/>
        </p:nvSpPr>
        <p:spPr>
          <a:xfrm flipH="1">
            <a:off x="459611" y="1448406"/>
            <a:ext cx="564888" cy="564890"/>
          </a:xfrm>
          <a:prstGeom prst="ellipse">
            <a:avLst/>
          </a:prstGeom>
          <a:pattFill prst="wdDnDiag">
            <a:fgClr>
              <a:srgbClr val="809BC6"/>
            </a:fgClr>
            <a:bgClr>
              <a:schemeClr val="bg1"/>
            </a:bgClr>
          </a:pattFill>
          <a:ln cap="flat" w="28575">
            <a:noFill/>
            <a:prstDash val="solid"/>
            <a:miter lim="800000"/>
          </a:ln>
          <a:effectLst>
            <a:outerShdw algn="t" blurRad="228600" dir="5400000" dist="228600" rotWithShape="0">
              <a:schemeClr val="tx1">
                <a:lumMod val="85000"/>
                <a:lumOff val="15000"/>
                <a:alpha val="28000"/>
              </a:schemeClr>
            </a:outerShdw>
          </a:effectLst>
        </p:spPr>
        <p:txBody>
          <a:bodyPr anchor="t" anchorCtr="0" bIns="45720" compatLnSpc="1" lIns="91440" numCol="1" rIns="91440" tIns="45720" vert="horz" wrap="square"/>
          <a:lstStyle/>
          <a:p>
            <a:endParaRPr altLang="en-US" lang="zh-CN">
              <a:solidFill>
                <a:prstClr val="black"/>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17" name="椭圆 16"/>
          <p:cNvSpPr/>
          <p:nvPr/>
        </p:nvSpPr>
        <p:spPr>
          <a:xfrm flipH="1">
            <a:off x="444728" y="742276"/>
            <a:ext cx="275632" cy="275632"/>
          </a:xfrm>
          <a:prstGeom prst="ellipse">
            <a:avLst/>
          </a:prstGeom>
          <a:pattFill prst="wdDnDiag">
            <a:fgClr>
              <a:srgbClr val="809BC6"/>
            </a:fgClr>
            <a:bgClr>
              <a:schemeClr val="bg1"/>
            </a:bgClr>
          </a:pattFill>
          <a:ln cap="flat" w="28575">
            <a:noFill/>
            <a:prstDash val="solid"/>
            <a:miter lim="800000"/>
          </a:ln>
          <a:effectLst>
            <a:outerShdw algn="t" blurRad="228600" dir="5400000" dist="228600" rotWithShape="0">
              <a:schemeClr val="tx1">
                <a:lumMod val="85000"/>
                <a:lumOff val="15000"/>
                <a:alpha val="28000"/>
              </a:schemeClr>
            </a:outerShdw>
          </a:effectLst>
        </p:spPr>
        <p:txBody>
          <a:bodyPr anchor="t" anchorCtr="0" bIns="45720" compatLnSpc="1" lIns="91440" numCol="1" rIns="91440" tIns="45720" vert="horz" wrap="square"/>
          <a:lstStyle/>
          <a:p>
            <a:endParaRPr altLang="en-US" lang="zh-CN">
              <a:solidFill>
                <a:prstClr val="black"/>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18" name="椭圆 17"/>
          <p:cNvSpPr/>
          <p:nvPr/>
        </p:nvSpPr>
        <p:spPr>
          <a:xfrm flipH="1">
            <a:off x="2293563" y="332656"/>
            <a:ext cx="275632" cy="275632"/>
          </a:xfrm>
          <a:prstGeom prst="ellipse">
            <a:avLst/>
          </a:prstGeom>
          <a:pattFill prst="wdDnDiag">
            <a:fgClr>
              <a:srgbClr val="809BC6"/>
            </a:fgClr>
            <a:bgClr>
              <a:schemeClr val="bg1"/>
            </a:bgClr>
          </a:pattFill>
          <a:ln cap="flat" w="28575">
            <a:noFill/>
            <a:prstDash val="solid"/>
            <a:miter lim="800000"/>
          </a:ln>
          <a:effectLst>
            <a:outerShdw algn="t" blurRad="228600" dir="5400000" dist="228600" rotWithShape="0">
              <a:schemeClr val="tx1">
                <a:lumMod val="85000"/>
                <a:lumOff val="15000"/>
                <a:alpha val="28000"/>
              </a:schemeClr>
            </a:outerShdw>
          </a:effectLst>
        </p:spPr>
        <p:txBody>
          <a:bodyPr anchor="t" anchorCtr="0" bIns="45720" compatLnSpc="1" lIns="91440" numCol="1" rIns="91440" tIns="45720" vert="horz" wrap="square"/>
          <a:lstStyle/>
          <a:p>
            <a:endParaRPr altLang="en-US" lang="zh-CN">
              <a:solidFill>
                <a:prstClr val="black"/>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19" name="文本框 25"/>
          <p:cNvSpPr txBox="1"/>
          <p:nvPr/>
        </p:nvSpPr>
        <p:spPr>
          <a:xfrm>
            <a:off x="1561083" y="1628800"/>
            <a:ext cx="9034539" cy="5151121"/>
          </a:xfrm>
          <a:prstGeom prst="rect">
            <a:avLst/>
          </a:prstGeom>
          <a:noFill/>
        </p:spPr>
        <p:txBody>
          <a:bodyPr rtlCol="0" wrap="square">
            <a:spAutoFit/>
          </a:bodyPr>
          <a:lstStyle/>
          <a:p>
            <a:pPr>
              <a:lnSpc>
                <a:spcPct val="120000"/>
              </a:lnSpc>
              <a:spcAft>
                <a:spcPts val="800"/>
              </a:spcAft>
            </a:pPr>
            <a:r>
              <a:rPr altLang="en-US" b="1" lang="zh-CN" sz="2000">
                <a:solidFill>
                  <a:schemeClr val="accent1">
                    <a:lumMod val="75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           摘要：您的内容打在这里，或者通过复制您的文本后，在此框中选择粘贴，并选择只保留文字。在此录入上述图表的综合描述说明，在此录入上述图表的综合描述说明，在此录入上述图表的综合描述说明，在此录入上述图表的综合描述说明。您的内容打在这里，或者通过复制您的文本后，在此框中选择粘贴，并选择只保留文字。在此录入上述图表的综合描述说明，在此录入上述图表的综合描述说明，在此录入上述图表的综合描述说明，在此录入上述图表的综合描述说明。</a:t>
            </a:r>
          </a:p>
          <a:p>
            <a:pPr>
              <a:lnSpc>
                <a:spcPct val="120000"/>
              </a:lnSpc>
              <a:spcAft>
                <a:spcPts val="800"/>
              </a:spcAft>
            </a:pPr>
            <a:r>
              <a:rPr altLang="en-US" b="1" lang="zh-CN" sz="2000">
                <a:solidFill>
                  <a:schemeClr val="accent1">
                    <a:lumMod val="75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您的内容打在这里，或者通过复制您的文本后，在此框中选择粘贴，并选择只保留文字。在此录入上述图表的综合描述说明，在此录入上述图表的综合描述说明，在此录入上述图表的综合描述说明，在此录入上述图表的综合描述说明。</a:t>
            </a:r>
          </a:p>
          <a:p>
            <a:pPr>
              <a:lnSpc>
                <a:spcPct val="120000"/>
              </a:lnSpc>
              <a:spcAft>
                <a:spcPts val="800"/>
              </a:spcAft>
            </a:pPr>
            <a:endParaRPr altLang="en-US" b="1" lang="zh-CN" sz="2000">
              <a:solidFill>
                <a:schemeClr val="accent1">
                  <a:lumMod val="75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a:p>
            <a:pPr>
              <a:lnSpc>
                <a:spcPct val="120000"/>
              </a:lnSpc>
              <a:spcAft>
                <a:spcPts val="800"/>
              </a:spcAft>
            </a:pPr>
            <a:r>
              <a:rPr altLang="en-US" b="1" lang="zh-CN" sz="2000">
                <a:solidFill>
                  <a:schemeClr val="accent1">
                    <a:lumMod val="75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您的内容打在这里，或者通过复制您的文本后，在此框中选择粘贴，并选择只保留文字。在此录入上述图表的综合描述说明。</a:t>
            </a:r>
          </a:p>
        </p:txBody>
      </p:sp>
      <p:sp>
        <p:nvSpPr>
          <p:cNvPr id="20" name="文本框 26"/>
          <p:cNvSpPr txBox="1"/>
          <p:nvPr/>
        </p:nvSpPr>
        <p:spPr>
          <a:xfrm>
            <a:off x="1561083" y="5157192"/>
            <a:ext cx="9183779" cy="420624"/>
          </a:xfrm>
          <a:prstGeom prst="rect">
            <a:avLst/>
          </a:prstGeom>
          <a:noFill/>
        </p:spPr>
        <p:txBody>
          <a:bodyPr rtlCol="0" wrap="square">
            <a:spAutoFit/>
          </a:bodyPr>
          <a:lstStyle/>
          <a:p>
            <a:pPr>
              <a:lnSpc>
                <a:spcPct val="120000"/>
              </a:lnSpc>
            </a:pPr>
            <a:r>
              <a:rPr altLang="en-US" b="1" lang="zh-CN">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关键字：   输入关键字      输入关键字      输入关键字</a:t>
            </a:r>
          </a:p>
        </p:txBody>
      </p:sp>
      <p:sp>
        <p:nvSpPr>
          <p:cNvPr id="22" name="Freeform 5"/>
          <p:cNvSpPr/>
          <p:nvPr/>
        </p:nvSpPr>
        <p:spPr bwMode="auto">
          <a:xfrm>
            <a:off x="10428124" y="4418851"/>
            <a:ext cx="1379845" cy="1244082"/>
          </a:xfrm>
          <a:custGeom>
            <a:gdLst>
              <a:gd fmla="*/ 2151 w 2740" name="T0"/>
              <a:gd fmla="*/ 2315 h 2446" name="T1"/>
              <a:gd fmla="*/ 2055 w 2740" name="T2"/>
              <a:gd fmla="*/ 2410 h 2446" name="T3"/>
              <a:gd fmla="*/ 1918 w 2740" name="T4"/>
              <a:gd fmla="*/ 2445 h 2446" name="T5"/>
              <a:gd fmla="*/ 816 w 2740" name="T6"/>
              <a:gd fmla="*/ 2445 h 2446" name="T7"/>
              <a:gd fmla="*/ 685 w 2740" name="T8"/>
              <a:gd fmla="*/ 2410 h 2446" name="T9"/>
              <a:gd fmla="*/ 589 w 2740" name="T10"/>
              <a:gd fmla="*/ 2314 h 2446" name="T11"/>
              <a:gd fmla="*/ 36 w 2740" name="T12"/>
              <a:gd fmla="*/ 1356 h 2446" name="T13"/>
              <a:gd fmla="*/ 0 w 2740" name="T14"/>
              <a:gd fmla="*/ 1223 h 2446" name="T15"/>
              <a:gd fmla="*/ 36 w 2740" name="T16"/>
              <a:gd fmla="*/ 1089 h 2446" name="T17"/>
              <a:gd fmla="*/ 587 w 2740" name="T18"/>
              <a:gd fmla="*/ 135 h 2446" name="T19"/>
              <a:gd fmla="*/ 685 w 2740" name="T20"/>
              <a:gd fmla="*/ 37 h 2446" name="T21"/>
              <a:gd fmla="*/ 810 w 2740" name="T22"/>
              <a:gd fmla="*/ 1 h 2446" name="T23"/>
              <a:gd fmla="*/ 1916 w 2740" name="T24"/>
              <a:gd fmla="*/ 1 h 2446" name="T25"/>
              <a:gd fmla="*/ 2055 w 2740" name="T26"/>
              <a:gd fmla="*/ 37 h 2446" name="T27"/>
              <a:gd fmla="*/ 2151 w 2740" name="T28"/>
              <a:gd fmla="*/ 132 h 2446" name="T29"/>
              <a:gd fmla="*/ 2702 w 2740" name="T30"/>
              <a:gd fmla="*/ 1086 h 2446" name="T31"/>
              <a:gd fmla="*/ 2740 w 2740" name="T32"/>
              <a:gd fmla="*/ 1223 h 2446" name="T33"/>
              <a:gd fmla="*/ 2701 w 2740" name="T34"/>
              <a:gd fmla="*/ 1361 h 2446" name="T35"/>
              <a:gd fmla="*/ 2151 w 2740" name="T36"/>
              <a:gd fmla="*/ 2315 h 244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446" w="2740">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405F8F"/>
          </a:solidFill>
          <a:ln cap="flat" w="9525">
            <a:noFill/>
            <a:prstDash val="solid"/>
            <a:miter lim="800000"/>
          </a:ln>
          <a:effectLst>
            <a:outerShdw algn="tl" blurRad="431800" dir="2700000" dist="88900" rotWithShape="0">
              <a:prstClr val="black">
                <a:alpha val="40000"/>
              </a:prstClr>
            </a:outerShdw>
          </a:effectLst>
        </p:spPr>
        <p:txBody>
          <a:bodyPr anchor="t" anchorCtr="0" bIns="45720" compatLnSpc="1" lIns="91440" numCol="1" rIns="91440" tIns="45720" vert="horz" wrap="square"/>
          <a:lstStyle/>
          <a:p>
            <a:endParaRPr altLang="en-US" lang="zh-CN">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25" name="Freeform 5"/>
          <p:cNvSpPr/>
          <p:nvPr/>
        </p:nvSpPr>
        <p:spPr bwMode="auto">
          <a:xfrm>
            <a:off x="9409955" y="5017814"/>
            <a:ext cx="1198706" cy="1080766"/>
          </a:xfrm>
          <a:custGeom>
            <a:gdLst>
              <a:gd fmla="*/ 2151 w 2740" name="T0"/>
              <a:gd fmla="*/ 2315 h 2446" name="T1"/>
              <a:gd fmla="*/ 2055 w 2740" name="T2"/>
              <a:gd fmla="*/ 2410 h 2446" name="T3"/>
              <a:gd fmla="*/ 1918 w 2740" name="T4"/>
              <a:gd fmla="*/ 2445 h 2446" name="T5"/>
              <a:gd fmla="*/ 816 w 2740" name="T6"/>
              <a:gd fmla="*/ 2445 h 2446" name="T7"/>
              <a:gd fmla="*/ 685 w 2740" name="T8"/>
              <a:gd fmla="*/ 2410 h 2446" name="T9"/>
              <a:gd fmla="*/ 589 w 2740" name="T10"/>
              <a:gd fmla="*/ 2314 h 2446" name="T11"/>
              <a:gd fmla="*/ 36 w 2740" name="T12"/>
              <a:gd fmla="*/ 1356 h 2446" name="T13"/>
              <a:gd fmla="*/ 0 w 2740" name="T14"/>
              <a:gd fmla="*/ 1223 h 2446" name="T15"/>
              <a:gd fmla="*/ 36 w 2740" name="T16"/>
              <a:gd fmla="*/ 1089 h 2446" name="T17"/>
              <a:gd fmla="*/ 587 w 2740" name="T18"/>
              <a:gd fmla="*/ 135 h 2446" name="T19"/>
              <a:gd fmla="*/ 685 w 2740" name="T20"/>
              <a:gd fmla="*/ 37 h 2446" name="T21"/>
              <a:gd fmla="*/ 810 w 2740" name="T22"/>
              <a:gd fmla="*/ 1 h 2446" name="T23"/>
              <a:gd fmla="*/ 1916 w 2740" name="T24"/>
              <a:gd fmla="*/ 1 h 2446" name="T25"/>
              <a:gd fmla="*/ 2055 w 2740" name="T26"/>
              <a:gd fmla="*/ 37 h 2446" name="T27"/>
              <a:gd fmla="*/ 2151 w 2740" name="T28"/>
              <a:gd fmla="*/ 132 h 2446" name="T29"/>
              <a:gd fmla="*/ 2702 w 2740" name="T30"/>
              <a:gd fmla="*/ 1086 h 2446" name="T31"/>
              <a:gd fmla="*/ 2740 w 2740" name="T32"/>
              <a:gd fmla="*/ 1223 h 2446" name="T33"/>
              <a:gd fmla="*/ 2701 w 2740" name="T34"/>
              <a:gd fmla="*/ 1361 h 2446" name="T35"/>
              <a:gd fmla="*/ 2151 w 2740" name="T36"/>
              <a:gd fmla="*/ 2315 h 244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446" w="2740">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405F8F"/>
          </a:solidFill>
          <a:ln cap="flat" w="9525">
            <a:noFill/>
            <a:prstDash val="solid"/>
            <a:miter lim="800000"/>
          </a:ln>
          <a:effectLst>
            <a:outerShdw algn="tl" blurRad="431800" dir="2700000" dist="88900" rotWithShape="0">
              <a:prstClr val="black">
                <a:alpha val="40000"/>
              </a:prstClr>
            </a:outerShdw>
          </a:effectLst>
        </p:spPr>
        <p:txBody>
          <a:bodyPr anchor="t" anchorCtr="0" bIns="45720" compatLnSpc="1" lIns="91440" numCol="1" rIns="91440" tIns="45720" vert="horz" wrap="square"/>
          <a:lstStyle/>
          <a:p>
            <a:endParaRPr altLang="en-US" lang="zh-CN">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27" name="椭圆 26"/>
          <p:cNvSpPr/>
          <p:nvPr/>
        </p:nvSpPr>
        <p:spPr>
          <a:xfrm flipH="1">
            <a:off x="8917490" y="5602911"/>
            <a:ext cx="275632" cy="275632"/>
          </a:xfrm>
          <a:prstGeom prst="ellipse">
            <a:avLst/>
          </a:prstGeom>
          <a:pattFill prst="wdDnDiag">
            <a:fgClr>
              <a:srgbClr val="809BC6"/>
            </a:fgClr>
            <a:bgClr>
              <a:schemeClr val="bg1"/>
            </a:bgClr>
          </a:pattFill>
          <a:ln cap="flat" w="28575">
            <a:noFill/>
            <a:prstDash val="solid"/>
            <a:miter lim="800000"/>
          </a:ln>
          <a:effectLst>
            <a:outerShdw algn="t" blurRad="228600" dir="5400000" dist="228600" rotWithShape="0">
              <a:schemeClr val="tx1">
                <a:lumMod val="85000"/>
                <a:lumOff val="15000"/>
                <a:alpha val="28000"/>
              </a:schemeClr>
            </a:outerShdw>
          </a:effectLst>
        </p:spPr>
        <p:txBody>
          <a:bodyPr anchor="t" anchorCtr="0" bIns="45720" compatLnSpc="1" lIns="91440" numCol="1" rIns="91440" tIns="45720" vert="horz" wrap="square"/>
          <a:lstStyle/>
          <a:p>
            <a:endParaRPr altLang="en-US" lang="zh-CN">
              <a:solidFill>
                <a:prstClr val="black"/>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28" name="椭圆 27"/>
          <p:cNvSpPr/>
          <p:nvPr/>
        </p:nvSpPr>
        <p:spPr>
          <a:xfrm flipH="1">
            <a:off x="10798526" y="5726400"/>
            <a:ext cx="290272" cy="290273"/>
          </a:xfrm>
          <a:prstGeom prst="ellipse">
            <a:avLst/>
          </a:prstGeom>
          <a:pattFill prst="wdDnDiag">
            <a:fgClr>
              <a:srgbClr val="809BC6"/>
            </a:fgClr>
            <a:bgClr>
              <a:schemeClr val="bg1"/>
            </a:bgClr>
          </a:pattFill>
          <a:ln cap="flat" w="28575">
            <a:noFill/>
            <a:prstDash val="solid"/>
            <a:miter lim="800000"/>
          </a:ln>
          <a:effectLst>
            <a:outerShdw algn="t" blurRad="228600" dir="5400000" dist="228600" rotWithShape="0">
              <a:schemeClr val="tx1">
                <a:lumMod val="85000"/>
                <a:lumOff val="15000"/>
                <a:alpha val="28000"/>
              </a:schemeClr>
            </a:outerShdw>
          </a:effectLst>
        </p:spPr>
        <p:txBody>
          <a:bodyPr anchor="t" anchorCtr="0" bIns="45720" compatLnSpc="1" lIns="91440" numCol="1" rIns="91440" tIns="45720" vert="horz" wrap="square"/>
          <a:lstStyle/>
          <a:p>
            <a:endParaRPr altLang="en-US" lang="zh-CN">
              <a:solidFill>
                <a:prstClr val="black"/>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29" name="椭圆 28"/>
          <p:cNvSpPr/>
          <p:nvPr/>
        </p:nvSpPr>
        <p:spPr>
          <a:xfrm flipH="1">
            <a:off x="11424808" y="3912747"/>
            <a:ext cx="275632" cy="275632"/>
          </a:xfrm>
          <a:prstGeom prst="ellipse">
            <a:avLst/>
          </a:prstGeom>
          <a:pattFill prst="wdDnDiag">
            <a:fgClr>
              <a:srgbClr val="809BC6"/>
            </a:fgClr>
            <a:bgClr>
              <a:schemeClr val="bg1"/>
            </a:bgClr>
          </a:pattFill>
          <a:ln cap="flat" w="28575">
            <a:noFill/>
            <a:prstDash val="solid"/>
            <a:miter lim="800000"/>
          </a:ln>
          <a:effectLst>
            <a:outerShdw algn="t" blurRad="228600" dir="5400000" dist="228600" rotWithShape="0">
              <a:schemeClr val="tx1">
                <a:lumMod val="85000"/>
                <a:lumOff val="15000"/>
                <a:alpha val="28000"/>
              </a:schemeClr>
            </a:outerShdw>
          </a:effectLst>
        </p:spPr>
        <p:txBody>
          <a:bodyPr anchor="t" anchorCtr="0" bIns="45720" compatLnSpc="1" lIns="91440" numCol="1" rIns="91440" tIns="45720" vert="horz" wrap="square"/>
          <a:lstStyle/>
          <a:p>
            <a:endParaRPr altLang="en-US" lang="zh-CN">
              <a:solidFill>
                <a:prstClr val="black"/>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Tree>
  </p:cSld>
  <p:clrMapOvr>
    <a:masterClrMapping/>
  </p:clrMapOvr>
  <mc:AlternateContent>
    <mc:Choice Requires="p14">
      <p:transition p14:dur="1400" spd="slow">
        <p14:ripp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5" presetSubtype="0">
                                  <p:stCondLst>
                                    <p:cond delay="500"/>
                                  </p:stCondLst>
                                  <p:childTnLst>
                                    <p:set>
                                      <p:cBhvr>
                                        <p:cTn dur="1" fill="hold" id="6">
                                          <p:stCondLst>
                                            <p:cond delay="0"/>
                                          </p:stCondLst>
                                        </p:cTn>
                                        <p:tgtEl>
                                          <p:spTgt spid="12"/>
                                        </p:tgtEl>
                                        <p:attrNameLst>
                                          <p:attrName>style.visibility</p:attrName>
                                        </p:attrNameLst>
                                      </p:cBhvr>
                                      <p:to>
                                        <p:strVal val="visible"/>
                                      </p:to>
                                    </p:set>
                                    <p:animEffect filter="fade" transition="in">
                                      <p:cBhvr>
                                        <p:cTn dur="750" id="7"/>
                                        <p:tgtEl>
                                          <p:spTgt spid="12"/>
                                        </p:tgtEl>
                                      </p:cBhvr>
                                    </p:animEffect>
                                    <p:anim calcmode="lin" valueType="num">
                                      <p:cBhvr>
                                        <p:cTn dur="750" fill="hold" id="8"/>
                                        <p:tgtEl>
                                          <p:spTgt spid="12"/>
                                        </p:tgtEl>
                                        <p:attrNameLst>
                                          <p:attrName>ppt_w</p:attrName>
                                        </p:attrNameLst>
                                      </p:cBhvr>
                                      <p:tavLst>
                                        <p:tav fmla="#ppt_w*sin(2.5*pi*$)" tm="0">
                                          <p:val>
                                            <p:fltVal val="0"/>
                                          </p:val>
                                        </p:tav>
                                        <p:tav tm="100000">
                                          <p:val>
                                            <p:fltVal val="1"/>
                                          </p:val>
                                        </p:tav>
                                      </p:tavLst>
                                    </p:anim>
                                    <p:anim calcmode="lin" valueType="num">
                                      <p:cBhvr>
                                        <p:cTn dur="750" fill="hold" id="9"/>
                                        <p:tgtEl>
                                          <p:spTgt spid="12"/>
                                        </p:tgtEl>
                                        <p:attrNameLst>
                                          <p:attrName>ppt_h</p:attrName>
                                        </p:attrNameLst>
                                      </p:cBhvr>
                                      <p:tavLst>
                                        <p:tav tm="0">
                                          <p:val>
                                            <p:strVal val="#ppt_h"/>
                                          </p:val>
                                        </p:tav>
                                        <p:tav tm="100000">
                                          <p:val>
                                            <p:strVal val="#ppt_h"/>
                                          </p:val>
                                        </p:tav>
                                      </p:tavLst>
                                    </p:anim>
                                  </p:childTnLst>
                                </p:cTn>
                              </p:par>
                              <p:par>
                                <p:cTn fill="hold" grpId="0" id="10" nodeType="withEffect" presetClass="entr" presetID="41" presetSubtype="0">
                                  <p:stCondLst>
                                    <p:cond delay="1000"/>
                                  </p:stCondLst>
                                  <p:iterate type="lt">
                                    <p:tmPct val="10000"/>
                                  </p:iterate>
                                  <p:childTnLst>
                                    <p:set>
                                      <p:cBhvr>
                                        <p:cTn dur="1" fill="hold" id="11">
                                          <p:stCondLst>
                                            <p:cond delay="0"/>
                                          </p:stCondLst>
                                        </p:cTn>
                                        <p:tgtEl>
                                          <p:spTgt spid="15"/>
                                        </p:tgtEl>
                                        <p:attrNameLst>
                                          <p:attrName>style.visibility</p:attrName>
                                        </p:attrNameLst>
                                      </p:cBhvr>
                                      <p:to>
                                        <p:strVal val="visible"/>
                                      </p:to>
                                    </p:set>
                                    <p:anim calcmode="lin" valueType="num">
                                      <p:cBhvr>
                                        <p:cTn dur="1000" fill="hold" id="12"/>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dur="1000" fill="hold" id="13"/>
                                        <p:tgtEl>
                                          <p:spTgt spid="15"/>
                                        </p:tgtEl>
                                        <p:attrNameLst>
                                          <p:attrName>ppt_y</p:attrName>
                                        </p:attrNameLst>
                                      </p:cBhvr>
                                      <p:tavLst>
                                        <p:tav tm="0">
                                          <p:val>
                                            <p:strVal val="#ppt_y"/>
                                          </p:val>
                                        </p:tav>
                                        <p:tav tm="100000">
                                          <p:val>
                                            <p:strVal val="#ppt_y"/>
                                          </p:val>
                                        </p:tav>
                                      </p:tavLst>
                                    </p:anim>
                                    <p:anim calcmode="lin" valueType="num">
                                      <p:cBhvr>
                                        <p:cTn dur="1000" fill="hold" id="14"/>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dur="1000" fill="hold" id="15"/>
                                        <p:tgtEl>
                                          <p:spTgt spid="15"/>
                                        </p:tgtEl>
                                        <p:attrNameLst>
                                          <p:attrName>ppt_w</p:attrName>
                                        </p:attrNameLst>
                                      </p:cBhvr>
                                      <p:tavLst>
                                        <p:tav tm="0">
                                          <p:val>
                                            <p:strVal val="#ppt_w/10"/>
                                          </p:val>
                                        </p:tav>
                                        <p:tav tm="50000">
                                          <p:val>
                                            <p:strVal val="#ppt_w+.01"/>
                                          </p:val>
                                        </p:tav>
                                        <p:tav tm="100000">
                                          <p:val>
                                            <p:strVal val="#ppt_w"/>
                                          </p:val>
                                        </p:tav>
                                      </p:tavLst>
                                    </p:anim>
                                    <p:animEffect filter="fade" transition="in">
                                      <p:cBhvr>
                                        <p:cTn dur="1000" id="16" tmFilter="0,0; .5, 1; 1, 1"/>
                                        <p:tgtEl>
                                          <p:spTgt spid="15"/>
                                        </p:tgtEl>
                                      </p:cBhvr>
                                    </p:animEffect>
                                  </p:childTnLst>
                                </p:cTn>
                              </p:par>
                              <p:par>
                                <p:cTn fill="hold" grpId="0" id="17" nodeType="withEffect" presetClass="entr" presetID="10" presetSubtype="0">
                                  <p:stCondLst>
                                    <p:cond delay="300"/>
                                  </p:stCondLst>
                                  <p:childTnLst>
                                    <p:set>
                                      <p:cBhvr>
                                        <p:cTn dur="1" fill="hold" id="18">
                                          <p:stCondLst>
                                            <p:cond delay="0"/>
                                          </p:stCondLst>
                                        </p:cTn>
                                        <p:tgtEl>
                                          <p:spTgt spid="18"/>
                                        </p:tgtEl>
                                        <p:attrNameLst>
                                          <p:attrName>style.visibility</p:attrName>
                                        </p:attrNameLst>
                                      </p:cBhvr>
                                      <p:to>
                                        <p:strVal val="visible"/>
                                      </p:to>
                                    </p:set>
                                    <p:animEffect filter="fade" transition="in">
                                      <p:cBhvr>
                                        <p:cTn dur="500" id="19"/>
                                        <p:tgtEl>
                                          <p:spTgt spid="18"/>
                                        </p:tgtEl>
                                      </p:cBhvr>
                                    </p:animEffect>
                                  </p:childTnLst>
                                </p:cTn>
                              </p:par>
                              <p:par>
                                <p:cTn fill="hold" grpId="0" id="20" nodeType="withEffect" presetClass="entr" presetID="10" presetSubtype="0">
                                  <p:stCondLst>
                                    <p:cond delay="400"/>
                                  </p:stCondLst>
                                  <p:childTnLst>
                                    <p:set>
                                      <p:cBhvr>
                                        <p:cTn dur="1" fill="hold" id="21">
                                          <p:stCondLst>
                                            <p:cond delay="0"/>
                                          </p:stCondLst>
                                        </p:cTn>
                                        <p:tgtEl>
                                          <p:spTgt spid="16"/>
                                        </p:tgtEl>
                                        <p:attrNameLst>
                                          <p:attrName>style.visibility</p:attrName>
                                        </p:attrNameLst>
                                      </p:cBhvr>
                                      <p:to>
                                        <p:strVal val="visible"/>
                                      </p:to>
                                    </p:set>
                                    <p:animEffect filter="fade" transition="in">
                                      <p:cBhvr>
                                        <p:cTn dur="500" id="22"/>
                                        <p:tgtEl>
                                          <p:spTgt spid="16"/>
                                        </p:tgtEl>
                                      </p:cBhvr>
                                    </p:animEffect>
                                  </p:childTnLst>
                                </p:cTn>
                              </p:par>
                              <p:par>
                                <p:cTn fill="hold" grpId="0" id="23" nodeType="withEffect" presetClass="entr" presetID="10" presetSubtype="0">
                                  <p:stCondLst>
                                    <p:cond delay="600"/>
                                  </p:stCondLst>
                                  <p:childTnLst>
                                    <p:set>
                                      <p:cBhvr>
                                        <p:cTn dur="1" fill="hold" id="24">
                                          <p:stCondLst>
                                            <p:cond delay="0"/>
                                          </p:stCondLst>
                                        </p:cTn>
                                        <p:tgtEl>
                                          <p:spTgt spid="17"/>
                                        </p:tgtEl>
                                        <p:attrNameLst>
                                          <p:attrName>style.visibility</p:attrName>
                                        </p:attrNameLst>
                                      </p:cBhvr>
                                      <p:to>
                                        <p:strVal val="visible"/>
                                      </p:to>
                                    </p:set>
                                    <p:animEffect filter="fade" transition="in">
                                      <p:cBhvr>
                                        <p:cTn dur="500" id="25"/>
                                        <p:tgtEl>
                                          <p:spTgt spid="17"/>
                                        </p:tgtEl>
                                      </p:cBhvr>
                                    </p:animEffect>
                                  </p:childTnLst>
                                </p:cTn>
                              </p:par>
                            </p:childTnLst>
                          </p:cTn>
                        </p:par>
                        <p:par>
                          <p:cTn fill="hold" id="26" nodeType="afterGroup">
                            <p:stCondLst>
                              <p:cond delay="2000"/>
                            </p:stCondLst>
                            <p:childTnLst>
                              <p:par>
                                <p:cTn fill="hold" grpId="0" id="27" nodeType="afterEffect" presetClass="entr" presetID="53" presetSubtype="0">
                                  <p:stCondLst>
                                    <p:cond delay="0"/>
                                  </p:stCondLst>
                                  <p:childTnLst>
                                    <p:set>
                                      <p:cBhvr>
                                        <p:cTn dur="1" fill="hold" id="28">
                                          <p:stCondLst>
                                            <p:cond delay="0"/>
                                          </p:stCondLst>
                                        </p:cTn>
                                        <p:tgtEl>
                                          <p:spTgt spid="19"/>
                                        </p:tgtEl>
                                        <p:attrNameLst>
                                          <p:attrName>style.visibility</p:attrName>
                                        </p:attrNameLst>
                                      </p:cBhvr>
                                      <p:to>
                                        <p:strVal val="visible"/>
                                      </p:to>
                                    </p:set>
                                    <p:anim calcmode="lin" valueType="num">
                                      <p:cBhvr>
                                        <p:cTn dur="500" fill="hold" id="29"/>
                                        <p:tgtEl>
                                          <p:spTgt spid="19"/>
                                        </p:tgtEl>
                                        <p:attrNameLst>
                                          <p:attrName>ppt_w</p:attrName>
                                        </p:attrNameLst>
                                      </p:cBhvr>
                                      <p:tavLst>
                                        <p:tav tm="0">
                                          <p:val>
                                            <p:fltVal val="0"/>
                                          </p:val>
                                        </p:tav>
                                        <p:tav tm="100000">
                                          <p:val>
                                            <p:strVal val="#ppt_w"/>
                                          </p:val>
                                        </p:tav>
                                      </p:tavLst>
                                    </p:anim>
                                    <p:anim calcmode="lin" valueType="num">
                                      <p:cBhvr>
                                        <p:cTn dur="500" fill="hold" id="30"/>
                                        <p:tgtEl>
                                          <p:spTgt spid="19"/>
                                        </p:tgtEl>
                                        <p:attrNameLst>
                                          <p:attrName>ppt_h</p:attrName>
                                        </p:attrNameLst>
                                      </p:cBhvr>
                                      <p:tavLst>
                                        <p:tav tm="0">
                                          <p:val>
                                            <p:fltVal val="0"/>
                                          </p:val>
                                        </p:tav>
                                        <p:tav tm="100000">
                                          <p:val>
                                            <p:strVal val="#ppt_h"/>
                                          </p:val>
                                        </p:tav>
                                      </p:tavLst>
                                    </p:anim>
                                    <p:animEffect filter="fade" transition="in">
                                      <p:cBhvr>
                                        <p:cTn dur="500" id="31"/>
                                        <p:tgtEl>
                                          <p:spTgt spid="19"/>
                                        </p:tgtEl>
                                      </p:cBhvr>
                                    </p:animEffect>
                                  </p:childTnLst>
                                </p:cTn>
                              </p:par>
                            </p:childTnLst>
                          </p:cTn>
                        </p:par>
                        <p:par>
                          <p:cTn fill="hold" id="32" nodeType="afterGroup">
                            <p:stCondLst>
                              <p:cond delay="2500"/>
                            </p:stCondLst>
                            <p:childTnLst>
                              <p:par>
                                <p:cTn fill="hold" grpId="0" id="33" nodeType="afterEffect" presetClass="entr" presetID="53" presetSubtype="0">
                                  <p:stCondLst>
                                    <p:cond delay="0"/>
                                  </p:stCondLst>
                                  <p:childTnLst>
                                    <p:set>
                                      <p:cBhvr>
                                        <p:cTn dur="1" fill="hold" id="34">
                                          <p:stCondLst>
                                            <p:cond delay="0"/>
                                          </p:stCondLst>
                                        </p:cTn>
                                        <p:tgtEl>
                                          <p:spTgt spid="20"/>
                                        </p:tgtEl>
                                        <p:attrNameLst>
                                          <p:attrName>style.visibility</p:attrName>
                                        </p:attrNameLst>
                                      </p:cBhvr>
                                      <p:to>
                                        <p:strVal val="visible"/>
                                      </p:to>
                                    </p:set>
                                    <p:anim calcmode="lin" valueType="num">
                                      <p:cBhvr>
                                        <p:cTn dur="500" fill="hold" id="35"/>
                                        <p:tgtEl>
                                          <p:spTgt spid="20"/>
                                        </p:tgtEl>
                                        <p:attrNameLst>
                                          <p:attrName>ppt_w</p:attrName>
                                        </p:attrNameLst>
                                      </p:cBhvr>
                                      <p:tavLst>
                                        <p:tav tm="0">
                                          <p:val>
                                            <p:fltVal val="0"/>
                                          </p:val>
                                        </p:tav>
                                        <p:tav tm="100000">
                                          <p:val>
                                            <p:strVal val="#ppt_w"/>
                                          </p:val>
                                        </p:tav>
                                      </p:tavLst>
                                    </p:anim>
                                    <p:anim calcmode="lin" valueType="num">
                                      <p:cBhvr>
                                        <p:cTn dur="500" fill="hold" id="36"/>
                                        <p:tgtEl>
                                          <p:spTgt spid="20"/>
                                        </p:tgtEl>
                                        <p:attrNameLst>
                                          <p:attrName>ppt_h</p:attrName>
                                        </p:attrNameLst>
                                      </p:cBhvr>
                                      <p:tavLst>
                                        <p:tav tm="0">
                                          <p:val>
                                            <p:fltVal val="0"/>
                                          </p:val>
                                        </p:tav>
                                        <p:tav tm="100000">
                                          <p:val>
                                            <p:strVal val="#ppt_h"/>
                                          </p:val>
                                        </p:tav>
                                      </p:tavLst>
                                    </p:anim>
                                    <p:animEffect filter="fade" transition="in">
                                      <p:cBhvr>
                                        <p:cTn dur="500" id="37"/>
                                        <p:tgtEl>
                                          <p:spTgt spid="20"/>
                                        </p:tgtEl>
                                      </p:cBhvr>
                                    </p:animEffect>
                                  </p:childTnLst>
                                </p:cTn>
                              </p:par>
                              <p:par>
                                <p:cTn fill="hold" grpId="0" id="38" nodeType="withEffect" presetClass="entr" presetID="10" presetSubtype="0">
                                  <p:stCondLst>
                                    <p:cond delay="200"/>
                                  </p:stCondLst>
                                  <p:childTnLst>
                                    <p:set>
                                      <p:cBhvr>
                                        <p:cTn dur="1" fill="hold" id="39">
                                          <p:stCondLst>
                                            <p:cond delay="0"/>
                                          </p:stCondLst>
                                        </p:cTn>
                                        <p:tgtEl>
                                          <p:spTgt spid="27"/>
                                        </p:tgtEl>
                                        <p:attrNameLst>
                                          <p:attrName>style.visibility</p:attrName>
                                        </p:attrNameLst>
                                      </p:cBhvr>
                                      <p:to>
                                        <p:strVal val="visible"/>
                                      </p:to>
                                    </p:set>
                                    <p:animEffect filter="fade" transition="in">
                                      <p:cBhvr>
                                        <p:cTn dur="500" id="40"/>
                                        <p:tgtEl>
                                          <p:spTgt spid="27"/>
                                        </p:tgtEl>
                                      </p:cBhvr>
                                    </p:animEffect>
                                  </p:childTnLst>
                                </p:cTn>
                              </p:par>
                              <p:par>
                                <p:cTn fill="hold" grpId="0" id="41" nodeType="withEffect" presetClass="entr" presetID="10" presetSubtype="0">
                                  <p:stCondLst>
                                    <p:cond delay="500"/>
                                  </p:stCondLst>
                                  <p:childTnLst>
                                    <p:set>
                                      <p:cBhvr>
                                        <p:cTn dur="1" fill="hold" id="42">
                                          <p:stCondLst>
                                            <p:cond delay="0"/>
                                          </p:stCondLst>
                                        </p:cTn>
                                        <p:tgtEl>
                                          <p:spTgt spid="28"/>
                                        </p:tgtEl>
                                        <p:attrNameLst>
                                          <p:attrName>style.visibility</p:attrName>
                                        </p:attrNameLst>
                                      </p:cBhvr>
                                      <p:to>
                                        <p:strVal val="visible"/>
                                      </p:to>
                                    </p:set>
                                    <p:animEffect filter="fade" transition="in">
                                      <p:cBhvr>
                                        <p:cTn dur="500" id="43"/>
                                        <p:tgtEl>
                                          <p:spTgt spid="28"/>
                                        </p:tgtEl>
                                      </p:cBhvr>
                                    </p:animEffect>
                                  </p:childTnLst>
                                </p:cTn>
                              </p:par>
                              <p:par>
                                <p:cTn fill="hold" grpId="0" id="44" nodeType="withEffect" presetClass="entr" presetID="10" presetSubtype="0">
                                  <p:stCondLst>
                                    <p:cond delay="700"/>
                                  </p:stCondLst>
                                  <p:childTnLst>
                                    <p:set>
                                      <p:cBhvr>
                                        <p:cTn dur="1" fill="hold" id="45">
                                          <p:stCondLst>
                                            <p:cond delay="0"/>
                                          </p:stCondLst>
                                        </p:cTn>
                                        <p:tgtEl>
                                          <p:spTgt spid="29"/>
                                        </p:tgtEl>
                                        <p:attrNameLst>
                                          <p:attrName>style.visibility</p:attrName>
                                        </p:attrNameLst>
                                      </p:cBhvr>
                                      <p:to>
                                        <p:strVal val="visible"/>
                                      </p:to>
                                    </p:set>
                                    <p:animEffect filter="fade" transition="in">
                                      <p:cBhvr>
                                        <p:cTn dur="500" id="46"/>
                                        <p:tgtEl>
                                          <p:spTgt spid="2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P grpId="0" spid="16"/>
      <p:bldP grpId="0" spid="17"/>
      <p:bldP grpId="0" spid="18"/>
      <p:bldP grpId="0" spid="19"/>
      <p:bldP grpId="0" spid="20"/>
      <p:bldP grpId="0" spid="27"/>
      <p:bldP grpId="0" spid="28"/>
      <p:bldP grpId="0" spid="29"/>
    </p:bldLst>
  </p:timing>
</p:sld>
</file>

<file path=ppt/slides/slide3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8" name="椭圆 47"/>
          <p:cNvSpPr/>
          <p:nvPr/>
        </p:nvSpPr>
        <p:spPr>
          <a:xfrm flipH="1">
            <a:off x="5106299" y="2031054"/>
            <a:ext cx="417953" cy="417953"/>
          </a:xfrm>
          <a:prstGeom prst="ellipse">
            <a:avLst/>
          </a:prstGeom>
          <a:pattFill prst="wdDnDiag">
            <a:fgClr>
              <a:srgbClr val="809BC6"/>
            </a:fgClr>
            <a:bgClr>
              <a:schemeClr val="bg1"/>
            </a:bgClr>
          </a:pattFill>
          <a:ln cap="flat" w="28575">
            <a:noFill/>
            <a:prstDash val="solid"/>
            <a:miter lim="800000"/>
          </a:ln>
          <a:effectLst>
            <a:outerShdw algn="t" blurRad="228600" dir="5400000" dist="228600" rotWithShape="0">
              <a:schemeClr val="tx1">
                <a:lumMod val="85000"/>
                <a:lumOff val="15000"/>
                <a:alpha val="28000"/>
              </a:schemeClr>
            </a:outerShdw>
          </a:effectLst>
        </p:spPr>
        <p:txBody>
          <a:bodyPr anchor="t" anchorCtr="0" bIns="45720" compatLnSpc="1" lIns="91440" numCol="1" rIns="91440" tIns="45720" vert="horz" wrap="square"/>
          <a:lstStyle/>
          <a:p>
            <a:endParaRPr altLang="en-US" lang="zh-CN">
              <a:solidFill>
                <a:prstClr val="black"/>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51" name="椭圆 50"/>
          <p:cNvSpPr/>
          <p:nvPr/>
        </p:nvSpPr>
        <p:spPr>
          <a:xfrm flipH="1">
            <a:off x="4422925" y="4190921"/>
            <a:ext cx="344324" cy="344322"/>
          </a:xfrm>
          <a:prstGeom prst="ellipse">
            <a:avLst/>
          </a:prstGeom>
          <a:pattFill prst="wdDnDiag">
            <a:fgClr>
              <a:srgbClr val="809BC6"/>
            </a:fgClr>
            <a:bgClr>
              <a:schemeClr val="bg1"/>
            </a:bgClr>
          </a:pattFill>
          <a:ln cap="flat" w="28575">
            <a:noFill/>
            <a:prstDash val="solid"/>
            <a:miter lim="800000"/>
          </a:ln>
          <a:effectLst>
            <a:outerShdw algn="t" blurRad="228600" dir="5400000" dist="228600" rotWithShape="0">
              <a:schemeClr val="tx1">
                <a:lumMod val="85000"/>
                <a:lumOff val="15000"/>
                <a:alpha val="28000"/>
              </a:schemeClr>
            </a:outerShdw>
          </a:effectLst>
        </p:spPr>
        <p:txBody>
          <a:bodyPr anchor="t" anchorCtr="0" bIns="45720" compatLnSpc="1" lIns="91440" numCol="1" rIns="91440" tIns="45720" vert="horz" wrap="square"/>
          <a:lstStyle/>
          <a:p>
            <a:endParaRPr altLang="en-US" lang="zh-CN">
              <a:solidFill>
                <a:prstClr val="black"/>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52" name="椭圆 51"/>
          <p:cNvSpPr/>
          <p:nvPr/>
        </p:nvSpPr>
        <p:spPr>
          <a:xfrm flipH="1">
            <a:off x="9256318" y="3381260"/>
            <a:ext cx="443733" cy="443735"/>
          </a:xfrm>
          <a:prstGeom prst="ellipse">
            <a:avLst/>
          </a:prstGeom>
          <a:pattFill prst="wdDnDiag">
            <a:fgClr>
              <a:srgbClr val="809BC6"/>
            </a:fgClr>
            <a:bgClr>
              <a:schemeClr val="bg1"/>
            </a:bgClr>
          </a:pattFill>
          <a:ln cap="flat" w="28575">
            <a:noFill/>
            <a:prstDash val="solid"/>
            <a:miter lim="800000"/>
          </a:ln>
          <a:effectLst>
            <a:outerShdw algn="t" blurRad="228600" dir="5400000" dist="228600" rotWithShape="0">
              <a:schemeClr val="tx1">
                <a:lumMod val="85000"/>
                <a:lumOff val="15000"/>
                <a:alpha val="28000"/>
              </a:schemeClr>
            </a:outerShdw>
          </a:effectLst>
        </p:spPr>
        <p:txBody>
          <a:bodyPr anchor="t" anchorCtr="0" bIns="45720" compatLnSpc="1" lIns="91440" numCol="1" rIns="91440" tIns="45720" vert="horz" wrap="square"/>
          <a:lstStyle/>
          <a:p>
            <a:endParaRPr altLang="en-US" lang="zh-CN">
              <a:solidFill>
                <a:prstClr val="black"/>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53" name="椭圆 52"/>
          <p:cNvSpPr/>
          <p:nvPr/>
        </p:nvSpPr>
        <p:spPr>
          <a:xfrm flipH="1">
            <a:off x="2497187" y="3000003"/>
            <a:ext cx="564888" cy="564890"/>
          </a:xfrm>
          <a:prstGeom prst="ellipse">
            <a:avLst/>
          </a:prstGeom>
          <a:pattFill prst="wdDnDiag">
            <a:fgClr>
              <a:srgbClr val="809BC6"/>
            </a:fgClr>
            <a:bgClr>
              <a:schemeClr val="bg1"/>
            </a:bgClr>
          </a:pattFill>
          <a:ln cap="flat" w="28575">
            <a:noFill/>
            <a:prstDash val="solid"/>
            <a:miter lim="800000"/>
          </a:ln>
          <a:effectLst>
            <a:outerShdw algn="t" blurRad="228600" dir="5400000" dist="228600" rotWithShape="0">
              <a:schemeClr val="tx1">
                <a:lumMod val="85000"/>
                <a:lumOff val="15000"/>
                <a:alpha val="28000"/>
              </a:schemeClr>
            </a:outerShdw>
          </a:effectLst>
        </p:spPr>
        <p:txBody>
          <a:bodyPr anchor="t" anchorCtr="0" bIns="45720" compatLnSpc="1" lIns="91440" numCol="1" rIns="91440" tIns="45720" vert="horz" wrap="square"/>
          <a:lstStyle/>
          <a:p>
            <a:endParaRPr altLang="en-US" lang="zh-CN">
              <a:solidFill>
                <a:prstClr val="black"/>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54" name="椭圆 53"/>
          <p:cNvSpPr/>
          <p:nvPr/>
        </p:nvSpPr>
        <p:spPr>
          <a:xfrm flipH="1">
            <a:off x="10039266" y="3105628"/>
            <a:ext cx="275632" cy="275632"/>
          </a:xfrm>
          <a:prstGeom prst="ellipse">
            <a:avLst/>
          </a:prstGeom>
          <a:pattFill prst="wdDnDiag">
            <a:fgClr>
              <a:srgbClr val="809BC6"/>
            </a:fgClr>
            <a:bgClr>
              <a:schemeClr val="bg1"/>
            </a:bgClr>
          </a:pattFill>
          <a:ln cap="flat" w="28575">
            <a:noFill/>
            <a:prstDash val="solid"/>
            <a:miter lim="800000"/>
          </a:ln>
          <a:effectLst>
            <a:outerShdw algn="t" blurRad="228600" dir="5400000" dist="228600" rotWithShape="0">
              <a:schemeClr val="tx1">
                <a:lumMod val="85000"/>
                <a:lumOff val="15000"/>
                <a:alpha val="28000"/>
              </a:schemeClr>
            </a:outerShdw>
          </a:effectLst>
        </p:spPr>
        <p:txBody>
          <a:bodyPr anchor="t" anchorCtr="0" bIns="45720" compatLnSpc="1" lIns="91440" numCol="1" rIns="91440" tIns="45720" vert="horz" wrap="square"/>
          <a:lstStyle/>
          <a:p>
            <a:endParaRPr altLang="en-US" lang="zh-CN">
              <a:solidFill>
                <a:prstClr val="black"/>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55" name="椭圆 54"/>
          <p:cNvSpPr/>
          <p:nvPr/>
        </p:nvSpPr>
        <p:spPr>
          <a:xfrm flipH="1">
            <a:off x="1705099" y="2862187"/>
            <a:ext cx="275632" cy="275632"/>
          </a:xfrm>
          <a:prstGeom prst="ellipse">
            <a:avLst/>
          </a:prstGeom>
          <a:pattFill prst="wdDnDiag">
            <a:fgClr>
              <a:srgbClr val="809BC6"/>
            </a:fgClr>
            <a:bgClr>
              <a:schemeClr val="bg1"/>
            </a:bgClr>
          </a:pattFill>
          <a:ln cap="flat" w="28575">
            <a:noFill/>
            <a:prstDash val="solid"/>
            <a:miter lim="800000"/>
          </a:ln>
          <a:effectLst>
            <a:outerShdw algn="t" blurRad="228600" dir="5400000" dist="228600" rotWithShape="0">
              <a:schemeClr val="tx1">
                <a:lumMod val="85000"/>
                <a:lumOff val="15000"/>
                <a:alpha val="28000"/>
              </a:schemeClr>
            </a:outerShdw>
          </a:effectLst>
        </p:spPr>
        <p:txBody>
          <a:bodyPr anchor="t" anchorCtr="0" bIns="45720" compatLnSpc="1" lIns="91440" numCol="1" rIns="91440" tIns="45720" vert="horz" wrap="square"/>
          <a:lstStyle/>
          <a:p>
            <a:endParaRPr altLang="en-US" lang="zh-CN">
              <a:solidFill>
                <a:prstClr val="black"/>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56" name="椭圆 55"/>
          <p:cNvSpPr/>
          <p:nvPr/>
        </p:nvSpPr>
        <p:spPr>
          <a:xfrm flipH="1">
            <a:off x="3510657" y="2333981"/>
            <a:ext cx="275632" cy="275632"/>
          </a:xfrm>
          <a:prstGeom prst="ellipse">
            <a:avLst/>
          </a:prstGeom>
          <a:pattFill prst="wdDnDiag">
            <a:fgClr>
              <a:srgbClr val="809BC6"/>
            </a:fgClr>
            <a:bgClr>
              <a:schemeClr val="bg1"/>
            </a:bgClr>
          </a:pattFill>
          <a:ln cap="flat" w="28575">
            <a:noFill/>
            <a:prstDash val="solid"/>
            <a:miter lim="800000"/>
          </a:ln>
          <a:effectLst>
            <a:outerShdw algn="t" blurRad="228600" dir="5400000" dist="228600" rotWithShape="0">
              <a:schemeClr val="tx1">
                <a:lumMod val="85000"/>
                <a:lumOff val="15000"/>
                <a:alpha val="28000"/>
              </a:schemeClr>
            </a:outerShdw>
          </a:effectLst>
        </p:spPr>
        <p:txBody>
          <a:bodyPr anchor="t" anchorCtr="0" bIns="45720" compatLnSpc="1" lIns="91440" numCol="1" rIns="91440" tIns="45720" vert="horz" wrap="square"/>
          <a:lstStyle/>
          <a:p>
            <a:endParaRPr altLang="en-US" lang="zh-CN">
              <a:solidFill>
                <a:prstClr val="black"/>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49" name="椭圆 48"/>
          <p:cNvSpPr/>
          <p:nvPr/>
        </p:nvSpPr>
        <p:spPr>
          <a:xfrm flipH="1">
            <a:off x="5932471" y="4113083"/>
            <a:ext cx="525156" cy="525154"/>
          </a:xfrm>
          <a:prstGeom prst="ellipse">
            <a:avLst/>
          </a:prstGeom>
          <a:pattFill prst="wdDnDiag">
            <a:fgClr>
              <a:srgbClr val="809BC6"/>
            </a:fgClr>
            <a:bgClr>
              <a:schemeClr val="bg1"/>
            </a:bgClr>
          </a:pattFill>
          <a:ln cap="flat" w="28575">
            <a:noFill/>
            <a:prstDash val="solid"/>
            <a:miter lim="800000"/>
          </a:ln>
          <a:effectLst>
            <a:outerShdw algn="t" blurRad="228600" dir="5400000" dist="228600" rotWithShape="0">
              <a:schemeClr val="tx1">
                <a:lumMod val="85000"/>
                <a:lumOff val="15000"/>
                <a:alpha val="28000"/>
              </a:schemeClr>
            </a:outerShdw>
          </a:effectLst>
        </p:spPr>
        <p:txBody>
          <a:bodyPr anchor="t" anchorCtr="0" bIns="45720" compatLnSpc="1" lIns="91440" numCol="1" rIns="91440" tIns="45720" vert="horz" wrap="square"/>
          <a:lstStyle/>
          <a:p>
            <a:endParaRPr altLang="en-US" lang="zh-CN">
              <a:solidFill>
                <a:prstClr val="black"/>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89" name="椭圆 88"/>
          <p:cNvSpPr/>
          <p:nvPr/>
        </p:nvSpPr>
        <p:spPr>
          <a:xfrm flipH="1">
            <a:off x="7888118" y="1872914"/>
            <a:ext cx="465932" cy="465930"/>
          </a:xfrm>
          <a:prstGeom prst="ellipse">
            <a:avLst/>
          </a:prstGeom>
          <a:pattFill prst="wdDnDiag">
            <a:fgClr>
              <a:srgbClr val="809BC6"/>
            </a:fgClr>
            <a:bgClr>
              <a:schemeClr val="bg1"/>
            </a:bgClr>
          </a:pattFill>
          <a:ln cap="flat" w="28575">
            <a:noFill/>
            <a:prstDash val="solid"/>
            <a:miter lim="800000"/>
          </a:ln>
          <a:effectLst>
            <a:outerShdw algn="t" blurRad="228600" dir="5400000" dist="228600" rotWithShape="0">
              <a:schemeClr val="tx1">
                <a:lumMod val="85000"/>
                <a:lumOff val="15000"/>
                <a:alpha val="28000"/>
              </a:schemeClr>
            </a:outerShdw>
          </a:effectLst>
        </p:spPr>
        <p:txBody>
          <a:bodyPr anchor="t" anchorCtr="0" bIns="45720" compatLnSpc="1" lIns="91440" numCol="1" rIns="91440" tIns="45720" vert="horz" wrap="square"/>
          <a:lstStyle/>
          <a:p>
            <a:endParaRPr altLang="en-US" lang="zh-CN">
              <a:solidFill>
                <a:prstClr val="black"/>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90" name="椭圆 89"/>
          <p:cNvSpPr/>
          <p:nvPr/>
        </p:nvSpPr>
        <p:spPr>
          <a:xfrm flipH="1">
            <a:off x="7773832" y="4271998"/>
            <a:ext cx="525156" cy="525154"/>
          </a:xfrm>
          <a:prstGeom prst="ellipse">
            <a:avLst/>
          </a:prstGeom>
          <a:pattFill prst="wdDnDiag">
            <a:fgClr>
              <a:srgbClr val="809BC6"/>
            </a:fgClr>
            <a:bgClr>
              <a:schemeClr val="bg1"/>
            </a:bgClr>
          </a:pattFill>
          <a:ln cap="flat" w="28575">
            <a:noFill/>
            <a:prstDash val="solid"/>
            <a:miter lim="800000"/>
          </a:ln>
          <a:effectLst>
            <a:outerShdw algn="t" blurRad="228600" dir="5400000" dist="228600" rotWithShape="0">
              <a:schemeClr val="tx1">
                <a:lumMod val="85000"/>
                <a:lumOff val="15000"/>
                <a:alpha val="28000"/>
              </a:schemeClr>
            </a:outerShdw>
          </a:effectLst>
        </p:spPr>
        <p:txBody>
          <a:bodyPr anchor="t" anchorCtr="0" bIns="45720" compatLnSpc="1" lIns="91440" numCol="1" rIns="91440" tIns="45720" vert="horz" wrap="square"/>
          <a:lstStyle/>
          <a:p>
            <a:endParaRPr altLang="en-US" lang="zh-CN">
              <a:solidFill>
                <a:prstClr val="black"/>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91" name="椭圆 90"/>
          <p:cNvSpPr/>
          <p:nvPr/>
        </p:nvSpPr>
        <p:spPr>
          <a:xfrm flipH="1">
            <a:off x="9014258" y="2279123"/>
            <a:ext cx="525156" cy="525154"/>
          </a:xfrm>
          <a:prstGeom prst="ellipse">
            <a:avLst/>
          </a:prstGeom>
          <a:pattFill prst="wdDnDiag">
            <a:fgClr>
              <a:srgbClr val="809BC6"/>
            </a:fgClr>
            <a:bgClr>
              <a:schemeClr val="bg1"/>
            </a:bgClr>
          </a:pattFill>
          <a:ln cap="flat" w="28575">
            <a:noFill/>
            <a:prstDash val="solid"/>
            <a:miter lim="800000"/>
          </a:ln>
          <a:effectLst>
            <a:outerShdw algn="t" blurRad="228600" dir="5400000" dist="228600" rotWithShape="0">
              <a:schemeClr val="tx1">
                <a:lumMod val="85000"/>
                <a:lumOff val="15000"/>
                <a:alpha val="28000"/>
              </a:schemeClr>
            </a:outerShdw>
          </a:effectLst>
        </p:spPr>
        <p:txBody>
          <a:bodyPr anchor="t" anchorCtr="0" bIns="45720" compatLnSpc="1" lIns="91440" numCol="1" rIns="91440" tIns="45720" vert="horz" wrap="square"/>
          <a:lstStyle/>
          <a:p>
            <a:endParaRPr altLang="en-US" lang="zh-CN">
              <a:solidFill>
                <a:prstClr val="black"/>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92" name="椭圆 91"/>
          <p:cNvSpPr/>
          <p:nvPr/>
        </p:nvSpPr>
        <p:spPr>
          <a:xfrm flipH="1">
            <a:off x="6471520" y="2161754"/>
            <a:ext cx="275632" cy="275632"/>
          </a:xfrm>
          <a:prstGeom prst="ellipse">
            <a:avLst/>
          </a:prstGeom>
          <a:pattFill prst="wdDnDiag">
            <a:fgClr>
              <a:srgbClr val="809BC6"/>
            </a:fgClr>
            <a:bgClr>
              <a:schemeClr val="bg1"/>
            </a:bgClr>
          </a:pattFill>
          <a:ln cap="flat" w="28575">
            <a:noFill/>
            <a:prstDash val="solid"/>
            <a:miter lim="800000"/>
          </a:ln>
          <a:effectLst>
            <a:outerShdw algn="t" blurRad="228600" dir="5400000" dist="228600" rotWithShape="0">
              <a:schemeClr val="tx1">
                <a:lumMod val="85000"/>
                <a:lumOff val="15000"/>
                <a:alpha val="28000"/>
              </a:schemeClr>
            </a:outerShdw>
          </a:effectLst>
        </p:spPr>
        <p:txBody>
          <a:bodyPr anchor="t" anchorCtr="0" bIns="45720" compatLnSpc="1" lIns="91440" numCol="1" rIns="91440" tIns="45720" vert="horz" wrap="square"/>
          <a:lstStyle/>
          <a:p>
            <a:endParaRPr altLang="en-US" lang="zh-CN">
              <a:solidFill>
                <a:prstClr val="black"/>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93" name="椭圆 92"/>
          <p:cNvSpPr/>
          <p:nvPr/>
        </p:nvSpPr>
        <p:spPr>
          <a:xfrm flipH="1">
            <a:off x="2833856" y="3937014"/>
            <a:ext cx="381823" cy="381822"/>
          </a:xfrm>
          <a:prstGeom prst="ellipse">
            <a:avLst/>
          </a:prstGeom>
          <a:pattFill prst="wdDnDiag">
            <a:fgClr>
              <a:srgbClr val="809BC6"/>
            </a:fgClr>
            <a:bgClr>
              <a:schemeClr val="bg1"/>
            </a:bgClr>
          </a:pattFill>
          <a:ln cap="flat" w="28575">
            <a:noFill/>
            <a:prstDash val="solid"/>
            <a:miter lim="800000"/>
          </a:ln>
          <a:effectLst>
            <a:outerShdw algn="t" blurRad="228600" dir="5400000" dist="228600" rotWithShape="0">
              <a:schemeClr val="tx1">
                <a:lumMod val="85000"/>
                <a:lumOff val="15000"/>
                <a:alpha val="28000"/>
              </a:schemeClr>
            </a:outerShdw>
          </a:effectLst>
        </p:spPr>
        <p:txBody>
          <a:bodyPr anchor="t" anchorCtr="0" bIns="45720" compatLnSpc="1" lIns="91440" numCol="1" rIns="91440" tIns="45720" vert="horz" wrap="square"/>
          <a:lstStyle/>
          <a:p>
            <a:endParaRPr altLang="en-US" lang="zh-CN">
              <a:solidFill>
                <a:prstClr val="black"/>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94" name="椭圆 93"/>
          <p:cNvSpPr/>
          <p:nvPr/>
        </p:nvSpPr>
        <p:spPr>
          <a:xfrm flipH="1">
            <a:off x="10315120" y="2609613"/>
            <a:ext cx="307495" cy="307494"/>
          </a:xfrm>
          <a:prstGeom prst="ellipse">
            <a:avLst/>
          </a:prstGeom>
          <a:pattFill prst="wdDnDiag">
            <a:fgClr>
              <a:srgbClr val="809BC6"/>
            </a:fgClr>
            <a:bgClr>
              <a:schemeClr val="bg1"/>
            </a:bgClr>
          </a:pattFill>
          <a:ln cap="flat" w="28575">
            <a:noFill/>
            <a:prstDash val="solid"/>
            <a:miter lim="800000"/>
          </a:ln>
          <a:effectLst>
            <a:outerShdw algn="t" blurRad="228600" dir="5400000" dist="228600" rotWithShape="0">
              <a:schemeClr val="tx1">
                <a:lumMod val="85000"/>
                <a:lumOff val="15000"/>
                <a:alpha val="28000"/>
              </a:schemeClr>
            </a:outerShdw>
          </a:effectLst>
        </p:spPr>
        <p:txBody>
          <a:bodyPr anchor="t" anchorCtr="0" bIns="45720" compatLnSpc="1" lIns="91440" numCol="1" rIns="91440" tIns="45720" vert="horz" wrap="square"/>
          <a:lstStyle/>
          <a:p>
            <a:endParaRPr altLang="en-US" lang="zh-CN">
              <a:solidFill>
                <a:prstClr val="black"/>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95" name="椭圆 94"/>
          <p:cNvSpPr/>
          <p:nvPr/>
        </p:nvSpPr>
        <p:spPr>
          <a:xfrm flipH="1">
            <a:off x="8252879" y="2172135"/>
            <a:ext cx="275632" cy="275632"/>
          </a:xfrm>
          <a:prstGeom prst="ellipse">
            <a:avLst/>
          </a:prstGeom>
          <a:pattFill prst="wdDnDiag">
            <a:fgClr>
              <a:srgbClr val="809BC6"/>
            </a:fgClr>
            <a:bgClr>
              <a:schemeClr val="bg1"/>
            </a:bgClr>
          </a:pattFill>
          <a:ln cap="flat" w="28575">
            <a:noFill/>
            <a:prstDash val="solid"/>
            <a:miter lim="800000"/>
          </a:ln>
          <a:effectLst>
            <a:outerShdw algn="t" blurRad="228600" dir="5400000" dist="228600" rotWithShape="0">
              <a:schemeClr val="tx1">
                <a:lumMod val="85000"/>
                <a:lumOff val="15000"/>
                <a:alpha val="28000"/>
              </a:schemeClr>
            </a:outerShdw>
          </a:effectLst>
        </p:spPr>
        <p:txBody>
          <a:bodyPr anchor="t" anchorCtr="0" bIns="45720" compatLnSpc="1" lIns="91440" numCol="1" rIns="91440" tIns="45720" vert="horz" wrap="square"/>
          <a:lstStyle/>
          <a:p>
            <a:endParaRPr altLang="en-US" lang="zh-CN">
              <a:solidFill>
                <a:prstClr val="black"/>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grpSp>
        <p:nvGrpSpPr>
          <p:cNvPr id="3" name="组合 2"/>
          <p:cNvGrpSpPr/>
          <p:nvPr/>
        </p:nvGrpSpPr>
        <p:grpSpPr>
          <a:xfrm>
            <a:off x="3272300" y="2541700"/>
            <a:ext cx="1636365" cy="1636365"/>
            <a:chOff x="3272300" y="1707146"/>
            <a:chExt cx="1636365" cy="1636365"/>
          </a:xfrm>
        </p:grpSpPr>
        <p:grpSp>
          <p:nvGrpSpPr>
            <p:cNvPr id="67" name="组合 66"/>
            <p:cNvGrpSpPr/>
            <p:nvPr/>
          </p:nvGrpSpPr>
          <p:grpSpPr>
            <a:xfrm>
              <a:off x="3272300" y="1707146"/>
              <a:ext cx="1636365" cy="1636365"/>
              <a:chOff x="1705099" y="2564904"/>
              <a:chExt cx="1800200" cy="1800200"/>
            </a:xfrm>
          </p:grpSpPr>
          <p:sp>
            <p:nvSpPr>
              <p:cNvPr id="68" name="椭圆 67"/>
              <p:cNvSpPr/>
              <p:nvPr/>
            </p:nvSpPr>
            <p:spPr>
              <a:xfrm>
                <a:off x="1705099" y="2564904"/>
                <a:ext cx="1800200" cy="1800200"/>
              </a:xfrm>
              <a:prstGeom prst="ellipse">
                <a:avLst/>
              </a:prstGeom>
              <a:solidFill>
                <a:srgbClr val="405F8F"/>
              </a:solidFill>
              <a:ln>
                <a:noFill/>
              </a:ln>
              <a:effectLst>
                <a:outerShdw algn="tl" blurRad="444500" dir="2700000" dist="889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69" name="椭圆 68"/>
              <p:cNvSpPr/>
              <p:nvPr/>
            </p:nvSpPr>
            <p:spPr>
              <a:xfrm>
                <a:off x="1853307" y="2713112"/>
                <a:ext cx="1503784" cy="1503784"/>
              </a:xfrm>
              <a:prstGeom prst="ellipse">
                <a:avLst/>
              </a:prstGeom>
              <a:blipFill>
                <a:blip r:embed="rId3"/>
                <a:stretch>
                  <a:fillRect/>
                </a:stretch>
              </a:blip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grpSp>
        <p:sp>
          <p:nvSpPr>
            <p:cNvPr id="44" name="TextBox 51"/>
            <p:cNvSpPr txBox="1"/>
            <p:nvPr/>
          </p:nvSpPr>
          <p:spPr>
            <a:xfrm>
              <a:off x="3503035" y="1990507"/>
              <a:ext cx="1174892" cy="1097280"/>
            </a:xfrm>
            <a:prstGeom prst="rect">
              <a:avLst/>
            </a:prstGeom>
            <a:noFill/>
          </p:spPr>
          <p:txBody>
            <a:bodyPr rtlCol="0" wrap="square">
              <a:spAutoFit/>
            </a:bodyPr>
            <a:lstStyle/>
            <a:p>
              <a:pPr algn="ctr"/>
              <a:r>
                <a:rPr altLang="en-US" lang="zh-CN" sz="6600">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谢</a:t>
              </a:r>
            </a:p>
          </p:txBody>
        </p:sp>
      </p:grpSp>
      <p:grpSp>
        <p:nvGrpSpPr>
          <p:cNvPr id="74" name="组合 73"/>
          <p:cNvGrpSpPr/>
          <p:nvPr/>
        </p:nvGrpSpPr>
        <p:grpSpPr>
          <a:xfrm>
            <a:off x="4649266" y="2541700"/>
            <a:ext cx="1636365" cy="1636365"/>
            <a:chOff x="3272300" y="1707146"/>
            <a:chExt cx="1636365" cy="1636365"/>
          </a:xfrm>
        </p:grpSpPr>
        <p:grpSp>
          <p:nvGrpSpPr>
            <p:cNvPr id="75" name="组合 74"/>
            <p:cNvGrpSpPr/>
            <p:nvPr/>
          </p:nvGrpSpPr>
          <p:grpSpPr>
            <a:xfrm>
              <a:off x="3272300" y="1707146"/>
              <a:ext cx="1636365" cy="1636365"/>
              <a:chOff x="1705099" y="2564904"/>
              <a:chExt cx="1800200" cy="1800200"/>
            </a:xfrm>
          </p:grpSpPr>
          <p:sp>
            <p:nvSpPr>
              <p:cNvPr id="77" name="椭圆 76"/>
              <p:cNvSpPr/>
              <p:nvPr/>
            </p:nvSpPr>
            <p:spPr>
              <a:xfrm>
                <a:off x="1705099" y="2564904"/>
                <a:ext cx="1800200" cy="1800200"/>
              </a:xfrm>
              <a:prstGeom prst="ellipse">
                <a:avLst/>
              </a:prstGeom>
              <a:solidFill>
                <a:srgbClr val="405F8F"/>
              </a:solidFill>
              <a:ln>
                <a:noFill/>
              </a:ln>
              <a:effectLst>
                <a:outerShdw algn="tl" blurRad="444500" dir="2700000" dist="889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78" name="椭圆 77"/>
              <p:cNvSpPr/>
              <p:nvPr/>
            </p:nvSpPr>
            <p:spPr>
              <a:xfrm>
                <a:off x="1853307" y="2713112"/>
                <a:ext cx="1503784" cy="1503784"/>
              </a:xfrm>
              <a:prstGeom prst="ellipse">
                <a:avLst/>
              </a:prstGeom>
              <a:blipFill>
                <a:blip r:embed="rId3"/>
                <a:stretch>
                  <a:fillRect/>
                </a:stretch>
              </a:blip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grpSp>
        <p:sp>
          <p:nvSpPr>
            <p:cNvPr id="76" name="TextBox 51"/>
            <p:cNvSpPr txBox="1"/>
            <p:nvPr/>
          </p:nvSpPr>
          <p:spPr>
            <a:xfrm>
              <a:off x="3503035" y="1990507"/>
              <a:ext cx="1174892" cy="1097280"/>
            </a:xfrm>
            <a:prstGeom prst="rect">
              <a:avLst/>
            </a:prstGeom>
            <a:noFill/>
          </p:spPr>
          <p:txBody>
            <a:bodyPr rtlCol="0" wrap="square">
              <a:spAutoFit/>
            </a:bodyPr>
            <a:lstStyle/>
            <a:p>
              <a:pPr algn="ctr"/>
              <a:r>
                <a:rPr altLang="en-US" lang="zh-CN" sz="6600">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谢</a:t>
              </a:r>
            </a:p>
          </p:txBody>
        </p:sp>
      </p:grpSp>
      <p:grpSp>
        <p:nvGrpSpPr>
          <p:cNvPr id="79" name="组合 78"/>
          <p:cNvGrpSpPr/>
          <p:nvPr/>
        </p:nvGrpSpPr>
        <p:grpSpPr>
          <a:xfrm>
            <a:off x="6026232" y="2541700"/>
            <a:ext cx="1636365" cy="1636365"/>
            <a:chOff x="3272300" y="1707146"/>
            <a:chExt cx="1636365" cy="1636365"/>
          </a:xfrm>
        </p:grpSpPr>
        <p:grpSp>
          <p:nvGrpSpPr>
            <p:cNvPr id="80" name="组合 79"/>
            <p:cNvGrpSpPr/>
            <p:nvPr/>
          </p:nvGrpSpPr>
          <p:grpSpPr>
            <a:xfrm>
              <a:off x="3272300" y="1707146"/>
              <a:ext cx="1636365" cy="1636365"/>
              <a:chOff x="1705099" y="2564904"/>
              <a:chExt cx="1800200" cy="1800200"/>
            </a:xfrm>
          </p:grpSpPr>
          <p:sp>
            <p:nvSpPr>
              <p:cNvPr id="82" name="椭圆 81"/>
              <p:cNvSpPr/>
              <p:nvPr/>
            </p:nvSpPr>
            <p:spPr>
              <a:xfrm>
                <a:off x="1705099" y="2564904"/>
                <a:ext cx="1800200" cy="1800200"/>
              </a:xfrm>
              <a:prstGeom prst="ellipse">
                <a:avLst/>
              </a:prstGeom>
              <a:solidFill>
                <a:srgbClr val="405F8F"/>
              </a:solidFill>
              <a:ln>
                <a:noFill/>
              </a:ln>
              <a:effectLst>
                <a:outerShdw algn="tl" blurRad="444500" dir="2700000" dist="889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83" name="椭圆 82"/>
              <p:cNvSpPr/>
              <p:nvPr/>
            </p:nvSpPr>
            <p:spPr>
              <a:xfrm>
                <a:off x="1853307" y="2713112"/>
                <a:ext cx="1503784" cy="1503784"/>
              </a:xfrm>
              <a:prstGeom prst="ellipse">
                <a:avLst/>
              </a:prstGeom>
              <a:blipFill>
                <a:blip r:embed="rId3"/>
                <a:stretch>
                  <a:fillRect/>
                </a:stretch>
              </a:blip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grpSp>
        <p:sp>
          <p:nvSpPr>
            <p:cNvPr id="81" name="TextBox 51"/>
            <p:cNvSpPr txBox="1"/>
            <p:nvPr/>
          </p:nvSpPr>
          <p:spPr>
            <a:xfrm>
              <a:off x="3503037" y="1990507"/>
              <a:ext cx="1174892" cy="1097280"/>
            </a:xfrm>
            <a:prstGeom prst="rect">
              <a:avLst/>
            </a:prstGeom>
            <a:noFill/>
          </p:spPr>
          <p:txBody>
            <a:bodyPr rtlCol="0" wrap="square">
              <a:spAutoFit/>
            </a:bodyPr>
            <a:lstStyle/>
            <a:p>
              <a:pPr algn="ctr"/>
              <a:r>
                <a:rPr altLang="en-US" lang="zh-CN" sz="6600">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聆</a:t>
              </a:r>
            </a:p>
          </p:txBody>
        </p:sp>
      </p:grpSp>
      <p:grpSp>
        <p:nvGrpSpPr>
          <p:cNvPr id="84" name="组合 83"/>
          <p:cNvGrpSpPr/>
          <p:nvPr/>
        </p:nvGrpSpPr>
        <p:grpSpPr>
          <a:xfrm>
            <a:off x="7403198" y="2541700"/>
            <a:ext cx="1636365" cy="1636365"/>
            <a:chOff x="3272300" y="1707146"/>
            <a:chExt cx="1636365" cy="1636365"/>
          </a:xfrm>
        </p:grpSpPr>
        <p:grpSp>
          <p:nvGrpSpPr>
            <p:cNvPr id="85" name="组合 84"/>
            <p:cNvGrpSpPr/>
            <p:nvPr/>
          </p:nvGrpSpPr>
          <p:grpSpPr>
            <a:xfrm>
              <a:off x="3272300" y="1707146"/>
              <a:ext cx="1636365" cy="1636365"/>
              <a:chOff x="1705099" y="2564904"/>
              <a:chExt cx="1800200" cy="1800200"/>
            </a:xfrm>
          </p:grpSpPr>
          <p:sp>
            <p:nvSpPr>
              <p:cNvPr id="87" name="椭圆 86"/>
              <p:cNvSpPr/>
              <p:nvPr/>
            </p:nvSpPr>
            <p:spPr>
              <a:xfrm>
                <a:off x="1705099" y="2564904"/>
                <a:ext cx="1800200" cy="1800200"/>
              </a:xfrm>
              <a:prstGeom prst="ellipse">
                <a:avLst/>
              </a:prstGeom>
              <a:solidFill>
                <a:srgbClr val="405F8F"/>
              </a:solidFill>
              <a:ln>
                <a:noFill/>
              </a:ln>
              <a:effectLst>
                <a:outerShdw algn="tl" blurRad="444500" dir="2700000" dist="889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88" name="椭圆 87"/>
              <p:cNvSpPr/>
              <p:nvPr/>
            </p:nvSpPr>
            <p:spPr>
              <a:xfrm>
                <a:off x="1853307" y="2713112"/>
                <a:ext cx="1503784" cy="1503784"/>
              </a:xfrm>
              <a:prstGeom prst="ellipse">
                <a:avLst/>
              </a:prstGeom>
              <a:blipFill>
                <a:blip r:embed="rId3"/>
                <a:stretch>
                  <a:fillRect/>
                </a:stretch>
              </a:blip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grpSp>
        <p:sp>
          <p:nvSpPr>
            <p:cNvPr id="86" name="TextBox 51"/>
            <p:cNvSpPr txBox="1"/>
            <p:nvPr/>
          </p:nvSpPr>
          <p:spPr>
            <a:xfrm>
              <a:off x="3503035" y="1990507"/>
              <a:ext cx="1174892" cy="1097280"/>
            </a:xfrm>
            <a:prstGeom prst="rect">
              <a:avLst/>
            </a:prstGeom>
            <a:noFill/>
          </p:spPr>
          <p:txBody>
            <a:bodyPr rtlCol="0" wrap="square">
              <a:spAutoFit/>
            </a:bodyPr>
            <a:lstStyle/>
            <a:p>
              <a:pPr algn="ctr"/>
              <a:r>
                <a:rPr altLang="en-US" lang="zh-CN" sz="6600">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听</a:t>
              </a:r>
            </a:p>
          </p:txBody>
        </p:sp>
      </p:grpSp>
    </p:spTree>
    <p:extLst>
      <p:ext uri="{BB962C8B-B14F-4D97-AF65-F5344CB8AC3E}">
        <p14:creationId val="3616150555"/>
      </p:ext>
    </p:extLst>
  </p:cSld>
  <p:clrMapOvr>
    <a:masterClrMapping/>
  </p:clrMapOvr>
  <mc:AlternateContent>
    <mc:Choice Requires="p14">
      <p:transition p14:dur="1400" spd="slow">
        <p14:ripp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750"/>
                                  </p:stCondLst>
                                  <p:childTnLst>
                                    <p:set>
                                      <p:cBhvr>
                                        <p:cTn dur="1" fill="hold" id="6">
                                          <p:stCondLst>
                                            <p:cond delay="0"/>
                                          </p:stCondLst>
                                        </p:cTn>
                                        <p:tgtEl>
                                          <p:spTgt spid="49"/>
                                        </p:tgtEl>
                                        <p:attrNameLst>
                                          <p:attrName>style.visibility</p:attrName>
                                        </p:attrNameLst>
                                      </p:cBhvr>
                                      <p:to>
                                        <p:strVal val="visible"/>
                                      </p:to>
                                    </p:set>
                                    <p:animEffect filter="fade" transition="in">
                                      <p:cBhvr>
                                        <p:cTn dur="500" id="7"/>
                                        <p:tgtEl>
                                          <p:spTgt spid="49"/>
                                        </p:tgtEl>
                                      </p:cBhvr>
                                    </p:animEffect>
                                  </p:childTnLst>
                                </p:cTn>
                              </p:par>
                              <p:par>
                                <p:cTn fill="hold" grpId="0" id="8" nodeType="withEffect" presetClass="entr" presetID="10" presetSubtype="0">
                                  <p:stCondLst>
                                    <p:cond delay="0"/>
                                  </p:stCondLst>
                                  <p:childTnLst>
                                    <p:set>
                                      <p:cBhvr>
                                        <p:cTn dur="1" fill="hold" id="9">
                                          <p:stCondLst>
                                            <p:cond delay="0"/>
                                          </p:stCondLst>
                                        </p:cTn>
                                        <p:tgtEl>
                                          <p:spTgt spid="51"/>
                                        </p:tgtEl>
                                        <p:attrNameLst>
                                          <p:attrName>style.visibility</p:attrName>
                                        </p:attrNameLst>
                                      </p:cBhvr>
                                      <p:to>
                                        <p:strVal val="visible"/>
                                      </p:to>
                                    </p:set>
                                    <p:animEffect filter="fade" transition="in">
                                      <p:cBhvr>
                                        <p:cTn dur="500" id="10"/>
                                        <p:tgtEl>
                                          <p:spTgt spid="51"/>
                                        </p:tgtEl>
                                      </p:cBhvr>
                                    </p:animEffect>
                                  </p:childTnLst>
                                </p:cTn>
                              </p:par>
                              <p:par>
                                <p:cTn fill="hold" grpId="0" id="11" nodeType="withEffect" presetClass="entr" presetID="10" presetSubtype="0">
                                  <p:stCondLst>
                                    <p:cond delay="0"/>
                                  </p:stCondLst>
                                  <p:childTnLst>
                                    <p:set>
                                      <p:cBhvr>
                                        <p:cTn dur="1" fill="hold" id="12">
                                          <p:stCondLst>
                                            <p:cond delay="0"/>
                                          </p:stCondLst>
                                        </p:cTn>
                                        <p:tgtEl>
                                          <p:spTgt spid="48"/>
                                        </p:tgtEl>
                                        <p:attrNameLst>
                                          <p:attrName>style.visibility</p:attrName>
                                        </p:attrNameLst>
                                      </p:cBhvr>
                                      <p:to>
                                        <p:strVal val="visible"/>
                                      </p:to>
                                    </p:set>
                                    <p:animEffect filter="fade" transition="in">
                                      <p:cBhvr>
                                        <p:cTn dur="500" id="13"/>
                                        <p:tgtEl>
                                          <p:spTgt spid="48"/>
                                        </p:tgtEl>
                                      </p:cBhvr>
                                    </p:animEffect>
                                  </p:childTnLst>
                                </p:cTn>
                              </p:par>
                              <p:par>
                                <p:cTn fill="hold" grpId="0" id="14" nodeType="withEffect" presetClass="entr" presetID="10" presetSubtype="0">
                                  <p:stCondLst>
                                    <p:cond delay="0"/>
                                  </p:stCondLst>
                                  <p:childTnLst>
                                    <p:set>
                                      <p:cBhvr>
                                        <p:cTn dur="1" fill="hold" id="15">
                                          <p:stCondLst>
                                            <p:cond delay="0"/>
                                          </p:stCondLst>
                                        </p:cTn>
                                        <p:tgtEl>
                                          <p:spTgt spid="56"/>
                                        </p:tgtEl>
                                        <p:attrNameLst>
                                          <p:attrName>style.visibility</p:attrName>
                                        </p:attrNameLst>
                                      </p:cBhvr>
                                      <p:to>
                                        <p:strVal val="visible"/>
                                      </p:to>
                                    </p:set>
                                    <p:animEffect filter="fade" transition="in">
                                      <p:cBhvr>
                                        <p:cTn dur="500" id="16"/>
                                        <p:tgtEl>
                                          <p:spTgt spid="56"/>
                                        </p:tgtEl>
                                      </p:cBhvr>
                                    </p:animEffect>
                                  </p:childTnLst>
                                </p:cTn>
                              </p:par>
                              <p:par>
                                <p:cTn fill="hold" grpId="0" id="17" nodeType="withEffect" presetClass="entr" presetID="10" presetSubtype="0">
                                  <p:stCondLst>
                                    <p:cond delay="250"/>
                                  </p:stCondLst>
                                  <p:childTnLst>
                                    <p:set>
                                      <p:cBhvr>
                                        <p:cTn dur="1" fill="hold" id="18">
                                          <p:stCondLst>
                                            <p:cond delay="0"/>
                                          </p:stCondLst>
                                        </p:cTn>
                                        <p:tgtEl>
                                          <p:spTgt spid="53"/>
                                        </p:tgtEl>
                                        <p:attrNameLst>
                                          <p:attrName>style.visibility</p:attrName>
                                        </p:attrNameLst>
                                      </p:cBhvr>
                                      <p:to>
                                        <p:strVal val="visible"/>
                                      </p:to>
                                    </p:set>
                                    <p:animEffect filter="fade" transition="in">
                                      <p:cBhvr>
                                        <p:cTn dur="500" id="19"/>
                                        <p:tgtEl>
                                          <p:spTgt spid="53"/>
                                        </p:tgtEl>
                                      </p:cBhvr>
                                    </p:animEffect>
                                  </p:childTnLst>
                                </p:cTn>
                              </p:par>
                              <p:par>
                                <p:cTn fill="hold" grpId="0" id="20" nodeType="withEffect" presetClass="entr" presetID="10" presetSubtype="0">
                                  <p:stCondLst>
                                    <p:cond delay="0"/>
                                  </p:stCondLst>
                                  <p:childTnLst>
                                    <p:set>
                                      <p:cBhvr>
                                        <p:cTn dur="1" fill="hold" id="21">
                                          <p:stCondLst>
                                            <p:cond delay="0"/>
                                          </p:stCondLst>
                                        </p:cTn>
                                        <p:tgtEl>
                                          <p:spTgt spid="52"/>
                                        </p:tgtEl>
                                        <p:attrNameLst>
                                          <p:attrName>style.visibility</p:attrName>
                                        </p:attrNameLst>
                                      </p:cBhvr>
                                      <p:to>
                                        <p:strVal val="visible"/>
                                      </p:to>
                                    </p:set>
                                    <p:animEffect filter="fade" transition="in">
                                      <p:cBhvr>
                                        <p:cTn dur="500" id="22"/>
                                        <p:tgtEl>
                                          <p:spTgt spid="52"/>
                                        </p:tgtEl>
                                      </p:cBhvr>
                                    </p:animEffect>
                                  </p:childTnLst>
                                </p:cTn>
                              </p:par>
                              <p:par>
                                <p:cTn fill="hold" grpId="0" id="23" nodeType="withEffect" presetClass="entr" presetID="10" presetSubtype="0">
                                  <p:stCondLst>
                                    <p:cond delay="750"/>
                                  </p:stCondLst>
                                  <p:childTnLst>
                                    <p:set>
                                      <p:cBhvr>
                                        <p:cTn dur="1" fill="hold" id="24">
                                          <p:stCondLst>
                                            <p:cond delay="0"/>
                                          </p:stCondLst>
                                        </p:cTn>
                                        <p:tgtEl>
                                          <p:spTgt spid="55"/>
                                        </p:tgtEl>
                                        <p:attrNameLst>
                                          <p:attrName>style.visibility</p:attrName>
                                        </p:attrNameLst>
                                      </p:cBhvr>
                                      <p:to>
                                        <p:strVal val="visible"/>
                                      </p:to>
                                    </p:set>
                                    <p:animEffect filter="fade" transition="in">
                                      <p:cBhvr>
                                        <p:cTn dur="500" id="25"/>
                                        <p:tgtEl>
                                          <p:spTgt spid="55"/>
                                        </p:tgtEl>
                                      </p:cBhvr>
                                    </p:animEffect>
                                  </p:childTnLst>
                                </p:cTn>
                              </p:par>
                              <p:par>
                                <p:cTn fill="hold" grpId="0" id="26" nodeType="withEffect" presetClass="entr" presetID="10" presetSubtype="0">
                                  <p:stCondLst>
                                    <p:cond delay="200"/>
                                  </p:stCondLst>
                                  <p:childTnLst>
                                    <p:set>
                                      <p:cBhvr>
                                        <p:cTn dur="1" fill="hold" id="27">
                                          <p:stCondLst>
                                            <p:cond delay="0"/>
                                          </p:stCondLst>
                                        </p:cTn>
                                        <p:tgtEl>
                                          <p:spTgt spid="54"/>
                                        </p:tgtEl>
                                        <p:attrNameLst>
                                          <p:attrName>style.visibility</p:attrName>
                                        </p:attrNameLst>
                                      </p:cBhvr>
                                      <p:to>
                                        <p:strVal val="visible"/>
                                      </p:to>
                                    </p:set>
                                    <p:animEffect filter="fade" transition="in">
                                      <p:cBhvr>
                                        <p:cTn dur="500" id="28"/>
                                        <p:tgtEl>
                                          <p:spTgt spid="54"/>
                                        </p:tgtEl>
                                      </p:cBhvr>
                                    </p:animEffect>
                                  </p:childTnLst>
                                </p:cTn>
                              </p:par>
                              <p:par>
                                <p:cTn fill="hold" grpId="0" id="29" nodeType="withEffect" presetClass="entr" presetID="10" presetSubtype="0">
                                  <p:stCondLst>
                                    <p:cond delay="500"/>
                                  </p:stCondLst>
                                  <p:childTnLst>
                                    <p:set>
                                      <p:cBhvr>
                                        <p:cTn dur="1" fill="hold" id="30">
                                          <p:stCondLst>
                                            <p:cond delay="0"/>
                                          </p:stCondLst>
                                        </p:cTn>
                                        <p:tgtEl>
                                          <p:spTgt spid="89"/>
                                        </p:tgtEl>
                                        <p:attrNameLst>
                                          <p:attrName>style.visibility</p:attrName>
                                        </p:attrNameLst>
                                      </p:cBhvr>
                                      <p:to>
                                        <p:strVal val="visible"/>
                                      </p:to>
                                    </p:set>
                                    <p:animEffect filter="fade" transition="in">
                                      <p:cBhvr>
                                        <p:cTn dur="500" id="31"/>
                                        <p:tgtEl>
                                          <p:spTgt spid="89"/>
                                        </p:tgtEl>
                                      </p:cBhvr>
                                    </p:animEffect>
                                  </p:childTnLst>
                                </p:cTn>
                              </p:par>
                              <p:par>
                                <p:cTn fill="hold" grpId="0" id="32" nodeType="withEffect" presetClass="entr" presetID="10" presetSubtype="0">
                                  <p:stCondLst>
                                    <p:cond delay="500"/>
                                  </p:stCondLst>
                                  <p:childTnLst>
                                    <p:set>
                                      <p:cBhvr>
                                        <p:cTn dur="1" fill="hold" id="33">
                                          <p:stCondLst>
                                            <p:cond delay="0"/>
                                          </p:stCondLst>
                                        </p:cTn>
                                        <p:tgtEl>
                                          <p:spTgt spid="90"/>
                                        </p:tgtEl>
                                        <p:attrNameLst>
                                          <p:attrName>style.visibility</p:attrName>
                                        </p:attrNameLst>
                                      </p:cBhvr>
                                      <p:to>
                                        <p:strVal val="visible"/>
                                      </p:to>
                                    </p:set>
                                    <p:animEffect filter="fade" transition="in">
                                      <p:cBhvr>
                                        <p:cTn dur="500" id="34"/>
                                        <p:tgtEl>
                                          <p:spTgt spid="90"/>
                                        </p:tgtEl>
                                      </p:cBhvr>
                                    </p:animEffect>
                                  </p:childTnLst>
                                </p:cTn>
                              </p:par>
                              <p:par>
                                <p:cTn fill="hold" grpId="0" id="35" nodeType="withEffect" presetClass="entr" presetID="10" presetSubtype="0">
                                  <p:stCondLst>
                                    <p:cond delay="250"/>
                                  </p:stCondLst>
                                  <p:childTnLst>
                                    <p:set>
                                      <p:cBhvr>
                                        <p:cTn dur="1" fill="hold" id="36">
                                          <p:stCondLst>
                                            <p:cond delay="0"/>
                                          </p:stCondLst>
                                        </p:cTn>
                                        <p:tgtEl>
                                          <p:spTgt spid="91"/>
                                        </p:tgtEl>
                                        <p:attrNameLst>
                                          <p:attrName>style.visibility</p:attrName>
                                        </p:attrNameLst>
                                      </p:cBhvr>
                                      <p:to>
                                        <p:strVal val="visible"/>
                                      </p:to>
                                    </p:set>
                                    <p:animEffect filter="fade" transition="in">
                                      <p:cBhvr>
                                        <p:cTn dur="500" id="37"/>
                                        <p:tgtEl>
                                          <p:spTgt spid="91"/>
                                        </p:tgtEl>
                                      </p:cBhvr>
                                    </p:animEffect>
                                  </p:childTnLst>
                                </p:cTn>
                              </p:par>
                              <p:par>
                                <p:cTn fill="hold" grpId="0" id="38" nodeType="withEffect" presetClass="entr" presetID="10" presetSubtype="0">
                                  <p:stCondLst>
                                    <p:cond delay="500"/>
                                  </p:stCondLst>
                                  <p:childTnLst>
                                    <p:set>
                                      <p:cBhvr>
                                        <p:cTn dur="1" fill="hold" id="39">
                                          <p:stCondLst>
                                            <p:cond delay="0"/>
                                          </p:stCondLst>
                                        </p:cTn>
                                        <p:tgtEl>
                                          <p:spTgt spid="92"/>
                                        </p:tgtEl>
                                        <p:attrNameLst>
                                          <p:attrName>style.visibility</p:attrName>
                                        </p:attrNameLst>
                                      </p:cBhvr>
                                      <p:to>
                                        <p:strVal val="visible"/>
                                      </p:to>
                                    </p:set>
                                    <p:animEffect filter="fade" transition="in">
                                      <p:cBhvr>
                                        <p:cTn dur="500" id="40"/>
                                        <p:tgtEl>
                                          <p:spTgt spid="92"/>
                                        </p:tgtEl>
                                      </p:cBhvr>
                                    </p:animEffect>
                                  </p:childTnLst>
                                </p:cTn>
                              </p:par>
                              <p:par>
                                <p:cTn fill="hold" grpId="0" id="41" nodeType="withEffect" presetClass="entr" presetID="10" presetSubtype="0">
                                  <p:stCondLst>
                                    <p:cond delay="200"/>
                                  </p:stCondLst>
                                  <p:childTnLst>
                                    <p:set>
                                      <p:cBhvr>
                                        <p:cTn dur="1" fill="hold" id="42">
                                          <p:stCondLst>
                                            <p:cond delay="0"/>
                                          </p:stCondLst>
                                        </p:cTn>
                                        <p:tgtEl>
                                          <p:spTgt spid="93"/>
                                        </p:tgtEl>
                                        <p:attrNameLst>
                                          <p:attrName>style.visibility</p:attrName>
                                        </p:attrNameLst>
                                      </p:cBhvr>
                                      <p:to>
                                        <p:strVal val="visible"/>
                                      </p:to>
                                    </p:set>
                                    <p:animEffect filter="fade" transition="in">
                                      <p:cBhvr>
                                        <p:cTn dur="500" id="43"/>
                                        <p:tgtEl>
                                          <p:spTgt spid="93"/>
                                        </p:tgtEl>
                                      </p:cBhvr>
                                    </p:animEffect>
                                  </p:childTnLst>
                                </p:cTn>
                              </p:par>
                              <p:par>
                                <p:cTn fill="hold" grpId="0" id="44" nodeType="withEffect" presetClass="entr" presetID="10" presetSubtype="0">
                                  <p:stCondLst>
                                    <p:cond delay="1000"/>
                                  </p:stCondLst>
                                  <p:childTnLst>
                                    <p:set>
                                      <p:cBhvr>
                                        <p:cTn dur="1" fill="hold" id="45">
                                          <p:stCondLst>
                                            <p:cond delay="0"/>
                                          </p:stCondLst>
                                        </p:cTn>
                                        <p:tgtEl>
                                          <p:spTgt spid="94"/>
                                        </p:tgtEl>
                                        <p:attrNameLst>
                                          <p:attrName>style.visibility</p:attrName>
                                        </p:attrNameLst>
                                      </p:cBhvr>
                                      <p:to>
                                        <p:strVal val="visible"/>
                                      </p:to>
                                    </p:set>
                                    <p:animEffect filter="fade" transition="in">
                                      <p:cBhvr>
                                        <p:cTn dur="500" id="46"/>
                                        <p:tgtEl>
                                          <p:spTgt spid="94"/>
                                        </p:tgtEl>
                                      </p:cBhvr>
                                    </p:animEffect>
                                  </p:childTnLst>
                                </p:cTn>
                              </p:par>
                              <p:par>
                                <p:cTn fill="hold" grpId="0" id="47" nodeType="withEffect" presetClass="entr" presetID="10" presetSubtype="0">
                                  <p:stCondLst>
                                    <p:cond delay="200"/>
                                  </p:stCondLst>
                                  <p:childTnLst>
                                    <p:set>
                                      <p:cBhvr>
                                        <p:cTn dur="1" fill="hold" id="48">
                                          <p:stCondLst>
                                            <p:cond delay="0"/>
                                          </p:stCondLst>
                                        </p:cTn>
                                        <p:tgtEl>
                                          <p:spTgt spid="95"/>
                                        </p:tgtEl>
                                        <p:attrNameLst>
                                          <p:attrName>style.visibility</p:attrName>
                                        </p:attrNameLst>
                                      </p:cBhvr>
                                      <p:to>
                                        <p:strVal val="visible"/>
                                      </p:to>
                                    </p:set>
                                    <p:animEffect filter="fade" transition="in">
                                      <p:cBhvr>
                                        <p:cTn dur="500" id="49"/>
                                        <p:tgtEl>
                                          <p:spTgt spid="95"/>
                                        </p:tgtEl>
                                      </p:cBhvr>
                                    </p:animEffect>
                                  </p:childTnLst>
                                </p:cTn>
                              </p:par>
                              <p:par>
                                <p:cTn fill="hold" id="50" nodeType="withEffect" presetClass="entr" presetID="15" presetSubtype="0">
                                  <p:stCondLst>
                                    <p:cond delay="200"/>
                                  </p:stCondLst>
                                  <p:childTnLst>
                                    <p:set>
                                      <p:cBhvr>
                                        <p:cTn dur="1" fill="hold" id="51">
                                          <p:stCondLst>
                                            <p:cond delay="0"/>
                                          </p:stCondLst>
                                        </p:cTn>
                                        <p:tgtEl>
                                          <p:spTgt spid="3"/>
                                        </p:tgtEl>
                                        <p:attrNameLst>
                                          <p:attrName>style.visibility</p:attrName>
                                        </p:attrNameLst>
                                      </p:cBhvr>
                                      <p:to>
                                        <p:strVal val="visible"/>
                                      </p:to>
                                    </p:set>
                                    <p:anim calcmode="lin" valueType="num">
                                      <p:cBhvr>
                                        <p:cTn dur="1000" fill="hold" id="52"/>
                                        <p:tgtEl>
                                          <p:spTgt spid="3"/>
                                        </p:tgtEl>
                                        <p:attrNameLst>
                                          <p:attrName>ppt_w</p:attrName>
                                        </p:attrNameLst>
                                      </p:cBhvr>
                                      <p:tavLst>
                                        <p:tav tm="0">
                                          <p:val>
                                            <p:fltVal val="0"/>
                                          </p:val>
                                        </p:tav>
                                        <p:tav tm="100000">
                                          <p:val>
                                            <p:strVal val="#ppt_w"/>
                                          </p:val>
                                        </p:tav>
                                      </p:tavLst>
                                    </p:anim>
                                    <p:anim calcmode="lin" valueType="num">
                                      <p:cBhvr>
                                        <p:cTn dur="1000" fill="hold" id="53"/>
                                        <p:tgtEl>
                                          <p:spTgt spid="3"/>
                                        </p:tgtEl>
                                        <p:attrNameLst>
                                          <p:attrName>ppt_h</p:attrName>
                                        </p:attrNameLst>
                                      </p:cBhvr>
                                      <p:tavLst>
                                        <p:tav tm="0">
                                          <p:val>
                                            <p:fltVal val="0"/>
                                          </p:val>
                                        </p:tav>
                                        <p:tav tm="100000">
                                          <p:val>
                                            <p:strVal val="#ppt_h"/>
                                          </p:val>
                                        </p:tav>
                                      </p:tavLst>
                                    </p:anim>
                                    <p:anim calcmode="lin" valueType="num">
                                      <p:cBhvr>
                                        <p:cTn dur="1000" fill="hold" id="54"/>
                                        <p:tgtEl>
                                          <p:spTgt spid="3"/>
                                        </p:tgtEl>
                                        <p:attrNameLst>
                                          <p:attrName>ppt_x</p:attrName>
                                        </p:attrNameLst>
                                      </p:cBhvr>
                                      <p:tavLst>
                                        <p:tav fmla="#ppt_x+(cos(-2*pi*(1-$))*-#ppt_x-sin(-2*pi*(1-$))*(1-#ppt_y))*(1-$)" tm="0">
                                          <p:val>
                                            <p:fltVal val="0"/>
                                          </p:val>
                                        </p:tav>
                                        <p:tav tm="100000">
                                          <p:val>
                                            <p:fltVal val="1"/>
                                          </p:val>
                                        </p:tav>
                                      </p:tavLst>
                                    </p:anim>
                                    <p:anim calcmode="lin" valueType="num">
                                      <p:cBhvr>
                                        <p:cTn dur="1000" fill="hold" id="55"/>
                                        <p:tgtEl>
                                          <p:spTgt spid="3"/>
                                        </p:tgtEl>
                                        <p:attrNameLst>
                                          <p:attrName>ppt_y</p:attrName>
                                        </p:attrNameLst>
                                      </p:cBhvr>
                                      <p:tavLst>
                                        <p:tav fmla="#ppt_y+(sin(-2*pi*(1-$))*-#ppt_x+cos(-2*pi*(1-$))*(1-#ppt_y))*(1-$)" tm="0">
                                          <p:val>
                                            <p:fltVal val="0"/>
                                          </p:val>
                                        </p:tav>
                                        <p:tav tm="100000">
                                          <p:val>
                                            <p:fltVal val="1"/>
                                          </p:val>
                                        </p:tav>
                                      </p:tavLst>
                                    </p:anim>
                                  </p:childTnLst>
                                </p:cTn>
                              </p:par>
                              <p:par>
                                <p:cTn fill="hold" id="56" nodeType="withEffect" presetClass="entr" presetID="15" presetSubtype="0">
                                  <p:stCondLst>
                                    <p:cond delay="500"/>
                                  </p:stCondLst>
                                  <p:childTnLst>
                                    <p:set>
                                      <p:cBhvr>
                                        <p:cTn dur="1" fill="hold" id="57">
                                          <p:stCondLst>
                                            <p:cond delay="0"/>
                                          </p:stCondLst>
                                        </p:cTn>
                                        <p:tgtEl>
                                          <p:spTgt spid="74"/>
                                        </p:tgtEl>
                                        <p:attrNameLst>
                                          <p:attrName>style.visibility</p:attrName>
                                        </p:attrNameLst>
                                      </p:cBhvr>
                                      <p:to>
                                        <p:strVal val="visible"/>
                                      </p:to>
                                    </p:set>
                                    <p:anim calcmode="lin" valueType="num">
                                      <p:cBhvr>
                                        <p:cTn dur="1000" fill="hold" id="58"/>
                                        <p:tgtEl>
                                          <p:spTgt spid="74"/>
                                        </p:tgtEl>
                                        <p:attrNameLst>
                                          <p:attrName>ppt_w</p:attrName>
                                        </p:attrNameLst>
                                      </p:cBhvr>
                                      <p:tavLst>
                                        <p:tav tm="0">
                                          <p:val>
                                            <p:fltVal val="0"/>
                                          </p:val>
                                        </p:tav>
                                        <p:tav tm="100000">
                                          <p:val>
                                            <p:strVal val="#ppt_w"/>
                                          </p:val>
                                        </p:tav>
                                      </p:tavLst>
                                    </p:anim>
                                    <p:anim calcmode="lin" valueType="num">
                                      <p:cBhvr>
                                        <p:cTn dur="1000" fill="hold" id="59"/>
                                        <p:tgtEl>
                                          <p:spTgt spid="74"/>
                                        </p:tgtEl>
                                        <p:attrNameLst>
                                          <p:attrName>ppt_h</p:attrName>
                                        </p:attrNameLst>
                                      </p:cBhvr>
                                      <p:tavLst>
                                        <p:tav tm="0">
                                          <p:val>
                                            <p:fltVal val="0"/>
                                          </p:val>
                                        </p:tav>
                                        <p:tav tm="100000">
                                          <p:val>
                                            <p:strVal val="#ppt_h"/>
                                          </p:val>
                                        </p:tav>
                                      </p:tavLst>
                                    </p:anim>
                                    <p:anim calcmode="lin" valueType="num">
                                      <p:cBhvr>
                                        <p:cTn dur="1000" fill="hold" id="60"/>
                                        <p:tgtEl>
                                          <p:spTgt spid="74"/>
                                        </p:tgtEl>
                                        <p:attrNameLst>
                                          <p:attrName>ppt_x</p:attrName>
                                        </p:attrNameLst>
                                      </p:cBhvr>
                                      <p:tavLst>
                                        <p:tav fmla="#ppt_x+(cos(-2*pi*(1-$))*-#ppt_x-sin(-2*pi*(1-$))*(1-#ppt_y))*(1-$)" tm="0">
                                          <p:val>
                                            <p:fltVal val="0"/>
                                          </p:val>
                                        </p:tav>
                                        <p:tav tm="100000">
                                          <p:val>
                                            <p:fltVal val="1"/>
                                          </p:val>
                                        </p:tav>
                                      </p:tavLst>
                                    </p:anim>
                                    <p:anim calcmode="lin" valueType="num">
                                      <p:cBhvr>
                                        <p:cTn dur="1000" fill="hold" id="61"/>
                                        <p:tgtEl>
                                          <p:spTgt spid="74"/>
                                        </p:tgtEl>
                                        <p:attrNameLst>
                                          <p:attrName>ppt_y</p:attrName>
                                        </p:attrNameLst>
                                      </p:cBhvr>
                                      <p:tavLst>
                                        <p:tav fmla="#ppt_y+(sin(-2*pi*(1-$))*-#ppt_x+cos(-2*pi*(1-$))*(1-#ppt_y))*(1-$)" tm="0">
                                          <p:val>
                                            <p:fltVal val="0"/>
                                          </p:val>
                                        </p:tav>
                                        <p:tav tm="100000">
                                          <p:val>
                                            <p:fltVal val="1"/>
                                          </p:val>
                                        </p:tav>
                                      </p:tavLst>
                                    </p:anim>
                                  </p:childTnLst>
                                </p:cTn>
                              </p:par>
                              <p:par>
                                <p:cTn fill="hold" id="62" nodeType="withEffect" presetClass="entr" presetID="15" presetSubtype="0">
                                  <p:stCondLst>
                                    <p:cond delay="750"/>
                                  </p:stCondLst>
                                  <p:childTnLst>
                                    <p:set>
                                      <p:cBhvr>
                                        <p:cTn dur="1" fill="hold" id="63">
                                          <p:stCondLst>
                                            <p:cond delay="0"/>
                                          </p:stCondLst>
                                        </p:cTn>
                                        <p:tgtEl>
                                          <p:spTgt spid="79"/>
                                        </p:tgtEl>
                                        <p:attrNameLst>
                                          <p:attrName>style.visibility</p:attrName>
                                        </p:attrNameLst>
                                      </p:cBhvr>
                                      <p:to>
                                        <p:strVal val="visible"/>
                                      </p:to>
                                    </p:set>
                                    <p:anim calcmode="lin" valueType="num">
                                      <p:cBhvr>
                                        <p:cTn dur="1000" fill="hold" id="64"/>
                                        <p:tgtEl>
                                          <p:spTgt spid="79"/>
                                        </p:tgtEl>
                                        <p:attrNameLst>
                                          <p:attrName>ppt_w</p:attrName>
                                        </p:attrNameLst>
                                      </p:cBhvr>
                                      <p:tavLst>
                                        <p:tav tm="0">
                                          <p:val>
                                            <p:fltVal val="0"/>
                                          </p:val>
                                        </p:tav>
                                        <p:tav tm="100000">
                                          <p:val>
                                            <p:strVal val="#ppt_w"/>
                                          </p:val>
                                        </p:tav>
                                      </p:tavLst>
                                    </p:anim>
                                    <p:anim calcmode="lin" valueType="num">
                                      <p:cBhvr>
                                        <p:cTn dur="1000" fill="hold" id="65"/>
                                        <p:tgtEl>
                                          <p:spTgt spid="79"/>
                                        </p:tgtEl>
                                        <p:attrNameLst>
                                          <p:attrName>ppt_h</p:attrName>
                                        </p:attrNameLst>
                                      </p:cBhvr>
                                      <p:tavLst>
                                        <p:tav tm="0">
                                          <p:val>
                                            <p:fltVal val="0"/>
                                          </p:val>
                                        </p:tav>
                                        <p:tav tm="100000">
                                          <p:val>
                                            <p:strVal val="#ppt_h"/>
                                          </p:val>
                                        </p:tav>
                                      </p:tavLst>
                                    </p:anim>
                                    <p:anim calcmode="lin" valueType="num">
                                      <p:cBhvr>
                                        <p:cTn dur="1000" fill="hold" id="66"/>
                                        <p:tgtEl>
                                          <p:spTgt spid="79"/>
                                        </p:tgtEl>
                                        <p:attrNameLst>
                                          <p:attrName>ppt_x</p:attrName>
                                        </p:attrNameLst>
                                      </p:cBhvr>
                                      <p:tavLst>
                                        <p:tav fmla="#ppt_x+(cos(-2*pi*(1-$))*-#ppt_x-sin(-2*pi*(1-$))*(1-#ppt_y))*(1-$)" tm="0">
                                          <p:val>
                                            <p:fltVal val="0"/>
                                          </p:val>
                                        </p:tav>
                                        <p:tav tm="100000">
                                          <p:val>
                                            <p:fltVal val="1"/>
                                          </p:val>
                                        </p:tav>
                                      </p:tavLst>
                                    </p:anim>
                                    <p:anim calcmode="lin" valueType="num">
                                      <p:cBhvr>
                                        <p:cTn dur="1000" fill="hold" id="67"/>
                                        <p:tgtEl>
                                          <p:spTgt spid="79"/>
                                        </p:tgtEl>
                                        <p:attrNameLst>
                                          <p:attrName>ppt_y</p:attrName>
                                        </p:attrNameLst>
                                      </p:cBhvr>
                                      <p:tavLst>
                                        <p:tav fmla="#ppt_y+(sin(-2*pi*(1-$))*-#ppt_x+cos(-2*pi*(1-$))*(1-#ppt_y))*(1-$)" tm="0">
                                          <p:val>
                                            <p:fltVal val="0"/>
                                          </p:val>
                                        </p:tav>
                                        <p:tav tm="100000">
                                          <p:val>
                                            <p:fltVal val="1"/>
                                          </p:val>
                                        </p:tav>
                                      </p:tavLst>
                                    </p:anim>
                                  </p:childTnLst>
                                </p:cTn>
                              </p:par>
                              <p:par>
                                <p:cTn fill="hold" id="68" nodeType="withEffect" presetClass="entr" presetID="15" presetSubtype="0">
                                  <p:stCondLst>
                                    <p:cond delay="1000"/>
                                  </p:stCondLst>
                                  <p:childTnLst>
                                    <p:set>
                                      <p:cBhvr>
                                        <p:cTn dur="1" fill="hold" id="69">
                                          <p:stCondLst>
                                            <p:cond delay="0"/>
                                          </p:stCondLst>
                                        </p:cTn>
                                        <p:tgtEl>
                                          <p:spTgt spid="84"/>
                                        </p:tgtEl>
                                        <p:attrNameLst>
                                          <p:attrName>style.visibility</p:attrName>
                                        </p:attrNameLst>
                                      </p:cBhvr>
                                      <p:to>
                                        <p:strVal val="visible"/>
                                      </p:to>
                                    </p:set>
                                    <p:anim calcmode="lin" valueType="num">
                                      <p:cBhvr>
                                        <p:cTn dur="1000" fill="hold" id="70"/>
                                        <p:tgtEl>
                                          <p:spTgt spid="84"/>
                                        </p:tgtEl>
                                        <p:attrNameLst>
                                          <p:attrName>ppt_w</p:attrName>
                                        </p:attrNameLst>
                                      </p:cBhvr>
                                      <p:tavLst>
                                        <p:tav tm="0">
                                          <p:val>
                                            <p:fltVal val="0"/>
                                          </p:val>
                                        </p:tav>
                                        <p:tav tm="100000">
                                          <p:val>
                                            <p:strVal val="#ppt_w"/>
                                          </p:val>
                                        </p:tav>
                                      </p:tavLst>
                                    </p:anim>
                                    <p:anim calcmode="lin" valueType="num">
                                      <p:cBhvr>
                                        <p:cTn dur="1000" fill="hold" id="71"/>
                                        <p:tgtEl>
                                          <p:spTgt spid="84"/>
                                        </p:tgtEl>
                                        <p:attrNameLst>
                                          <p:attrName>ppt_h</p:attrName>
                                        </p:attrNameLst>
                                      </p:cBhvr>
                                      <p:tavLst>
                                        <p:tav tm="0">
                                          <p:val>
                                            <p:fltVal val="0"/>
                                          </p:val>
                                        </p:tav>
                                        <p:tav tm="100000">
                                          <p:val>
                                            <p:strVal val="#ppt_h"/>
                                          </p:val>
                                        </p:tav>
                                      </p:tavLst>
                                    </p:anim>
                                    <p:anim calcmode="lin" valueType="num">
                                      <p:cBhvr>
                                        <p:cTn dur="1000" fill="hold" id="72"/>
                                        <p:tgtEl>
                                          <p:spTgt spid="84"/>
                                        </p:tgtEl>
                                        <p:attrNameLst>
                                          <p:attrName>ppt_x</p:attrName>
                                        </p:attrNameLst>
                                      </p:cBhvr>
                                      <p:tavLst>
                                        <p:tav fmla="#ppt_x+(cos(-2*pi*(1-$))*-#ppt_x-sin(-2*pi*(1-$))*(1-#ppt_y))*(1-$)" tm="0">
                                          <p:val>
                                            <p:fltVal val="0"/>
                                          </p:val>
                                        </p:tav>
                                        <p:tav tm="100000">
                                          <p:val>
                                            <p:fltVal val="1"/>
                                          </p:val>
                                        </p:tav>
                                      </p:tavLst>
                                    </p:anim>
                                    <p:anim calcmode="lin" valueType="num">
                                      <p:cBhvr>
                                        <p:cTn dur="1000" fill="hold" id="73"/>
                                        <p:tgtEl>
                                          <p:spTgt spid="84"/>
                                        </p:tgtEl>
                                        <p:attrNameLst>
                                          <p:attrName>ppt_y</p:attrName>
                                        </p:attrNameLst>
                                      </p:cBhvr>
                                      <p:tavLst>
                                        <p:tav fmla="#ppt_y+(sin(-2*pi*(1-$))*-#ppt_x+cos(-2*pi*(1-$))*(1-#ppt_y))*(1-$)" tm="0">
                                          <p:val>
                                            <p:fltVal val="0"/>
                                          </p:val>
                                        </p:tav>
                                        <p:tav tm="100000">
                                          <p:val>
                                            <p:fltVal val="1"/>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8"/>
      <p:bldP grpId="0" spid="51"/>
      <p:bldP grpId="0" spid="52"/>
      <p:bldP grpId="0" spid="53"/>
      <p:bldP grpId="0" spid="54"/>
      <p:bldP grpId="0" spid="55"/>
      <p:bldP grpId="0" spid="56"/>
      <p:bldP grpId="0" spid="49"/>
      <p:bldP grpId="0" spid="89"/>
      <p:bldP grpId="0" spid="90"/>
      <p:bldP grpId="0" spid="91"/>
      <p:bldP grpId="0" spid="92"/>
      <p:bldP grpId="0" spid="93"/>
      <p:bldP grpId="0" spid="94"/>
      <p:bldP grpId="0" spid="95"/>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3" name="椭圆 52"/>
          <p:cNvSpPr/>
          <p:nvPr/>
        </p:nvSpPr>
        <p:spPr>
          <a:xfrm flipH="1">
            <a:off x="5270762" y="2852936"/>
            <a:ext cx="410758" cy="410760"/>
          </a:xfrm>
          <a:prstGeom prst="ellipse">
            <a:avLst/>
          </a:prstGeom>
          <a:pattFill prst="wdDnDiag">
            <a:fgClr>
              <a:srgbClr val="809BC6"/>
            </a:fgClr>
            <a:bgClr>
              <a:schemeClr val="bg1"/>
            </a:bgClr>
          </a:pattFill>
          <a:ln cap="flat" w="28575">
            <a:noFill/>
            <a:prstDash val="solid"/>
            <a:miter lim="800000"/>
          </a:ln>
          <a:effectLst>
            <a:outerShdw algn="t" blurRad="228600" dir="5400000" dist="228600" rotWithShape="0">
              <a:schemeClr val="tx1">
                <a:lumMod val="85000"/>
                <a:lumOff val="15000"/>
                <a:alpha val="28000"/>
              </a:schemeClr>
            </a:outerShdw>
          </a:effectLst>
        </p:spPr>
        <p:txBody>
          <a:bodyPr anchor="t" anchorCtr="0" bIns="45720" compatLnSpc="1" lIns="91440" numCol="1" rIns="91440" tIns="45720" vert="horz" wrap="square"/>
          <a:lstStyle/>
          <a:p>
            <a:endParaRPr altLang="en-US" lang="zh-CN">
              <a:solidFill>
                <a:prstClr val="black"/>
              </a:solidFill>
              <a:latin charset="-122" panose="020b0503020204020204" pitchFamily="34" typeface="Microsoft YaHei"/>
              <a:ea typeface="+mn-lt"/>
              <a:cs typeface="+mn-ea"/>
              <a:sym charset="-122" panose="020b0503020204020204" pitchFamily="34" typeface="Microsoft YaHei"/>
            </a:endParaRPr>
          </a:p>
        </p:txBody>
      </p:sp>
      <p:sp>
        <p:nvSpPr>
          <p:cNvPr id="54" name="椭圆 53"/>
          <p:cNvSpPr/>
          <p:nvPr/>
        </p:nvSpPr>
        <p:spPr>
          <a:xfrm flipH="1">
            <a:off x="4980676" y="1791303"/>
            <a:ext cx="364559" cy="364559"/>
          </a:xfrm>
          <a:prstGeom prst="ellipse">
            <a:avLst/>
          </a:prstGeom>
          <a:pattFill prst="wdDnDiag">
            <a:fgClr>
              <a:srgbClr val="809BC6"/>
            </a:fgClr>
            <a:bgClr>
              <a:schemeClr val="bg1"/>
            </a:bgClr>
          </a:pattFill>
          <a:ln cap="flat" w="28575">
            <a:noFill/>
            <a:prstDash val="solid"/>
            <a:miter lim="800000"/>
          </a:ln>
          <a:effectLst>
            <a:outerShdw algn="t" blurRad="228600" dir="5400000" dist="228600" rotWithShape="0">
              <a:schemeClr val="tx1">
                <a:lumMod val="85000"/>
                <a:lumOff val="15000"/>
                <a:alpha val="28000"/>
              </a:schemeClr>
            </a:outerShdw>
          </a:effectLst>
        </p:spPr>
        <p:txBody>
          <a:bodyPr anchor="t" anchorCtr="0" bIns="45720" compatLnSpc="1" lIns="91440" numCol="1" rIns="91440" tIns="45720" vert="horz" wrap="square"/>
          <a:lstStyle/>
          <a:p>
            <a:endParaRPr altLang="en-US" lang="zh-CN">
              <a:solidFill>
                <a:prstClr val="black"/>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55" name="椭圆 54"/>
          <p:cNvSpPr/>
          <p:nvPr/>
        </p:nvSpPr>
        <p:spPr>
          <a:xfrm flipH="1">
            <a:off x="6724638" y="1380648"/>
            <a:ext cx="250975" cy="250975"/>
          </a:xfrm>
          <a:prstGeom prst="ellipse">
            <a:avLst/>
          </a:prstGeom>
          <a:pattFill prst="wdDnDiag">
            <a:fgClr>
              <a:srgbClr val="809BC6"/>
            </a:fgClr>
            <a:bgClr>
              <a:schemeClr val="bg1"/>
            </a:bgClr>
          </a:pattFill>
          <a:ln cap="flat" w="28575">
            <a:noFill/>
            <a:prstDash val="solid"/>
            <a:miter lim="800000"/>
          </a:ln>
          <a:effectLst>
            <a:outerShdw algn="t" blurRad="228600" dir="5400000" dist="228600" rotWithShape="0">
              <a:schemeClr val="tx1">
                <a:lumMod val="85000"/>
                <a:lumOff val="15000"/>
                <a:alpha val="28000"/>
              </a:schemeClr>
            </a:outerShdw>
          </a:effectLst>
        </p:spPr>
        <p:txBody>
          <a:bodyPr anchor="t" anchorCtr="0" bIns="45720" compatLnSpc="1" lIns="91440" numCol="1" rIns="91440" tIns="45720" vert="horz" wrap="square"/>
          <a:lstStyle/>
          <a:p>
            <a:endParaRPr altLang="en-US" lang="zh-CN">
              <a:solidFill>
                <a:prstClr val="black"/>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81" name="椭圆 80"/>
          <p:cNvSpPr/>
          <p:nvPr/>
        </p:nvSpPr>
        <p:spPr>
          <a:xfrm flipH="1">
            <a:off x="6719835" y="2208193"/>
            <a:ext cx="564888" cy="564890"/>
          </a:xfrm>
          <a:prstGeom prst="ellipse">
            <a:avLst/>
          </a:prstGeom>
          <a:pattFill prst="wdDnDiag">
            <a:fgClr>
              <a:srgbClr val="809BC6"/>
            </a:fgClr>
            <a:bgClr>
              <a:schemeClr val="bg1"/>
            </a:bgClr>
          </a:pattFill>
          <a:ln cap="flat" w="28575">
            <a:noFill/>
            <a:prstDash val="solid"/>
            <a:miter lim="800000"/>
          </a:ln>
          <a:effectLst>
            <a:outerShdw algn="t" blurRad="228600" dir="5400000" dist="228600" rotWithShape="0">
              <a:schemeClr val="tx1">
                <a:lumMod val="85000"/>
                <a:lumOff val="15000"/>
                <a:alpha val="28000"/>
              </a:schemeClr>
            </a:outerShdw>
          </a:effectLst>
        </p:spPr>
        <p:txBody>
          <a:bodyPr anchor="t" anchorCtr="0" bIns="45720" compatLnSpc="1" lIns="91440" numCol="1" rIns="91440" tIns="45720" vert="horz" wrap="square"/>
          <a:lstStyle/>
          <a:p>
            <a:endParaRPr altLang="en-US" lang="zh-CN">
              <a:solidFill>
                <a:prstClr val="black"/>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15" name="文本框 52"/>
          <p:cNvSpPr txBox="1"/>
          <p:nvPr/>
        </p:nvSpPr>
        <p:spPr>
          <a:xfrm>
            <a:off x="3974856" y="3717032"/>
            <a:ext cx="4585997" cy="762000"/>
          </a:xfrm>
          <a:prstGeom prst="rect">
            <a:avLst/>
          </a:prstGeom>
          <a:noFill/>
        </p:spPr>
        <p:txBody>
          <a:bodyPr rtlCol="0" wrap="square">
            <a:spAutoFit/>
          </a:bodyPr>
          <a:lstStyle/>
          <a:p>
            <a:pPr algn="ctr"/>
            <a:r>
              <a:rPr altLang="en-US" b="1" lang="zh-CN" spc="300" sz="4400">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年度工作概述</a:t>
            </a:r>
          </a:p>
        </p:txBody>
      </p:sp>
      <p:grpSp>
        <p:nvGrpSpPr>
          <p:cNvPr id="16" name="组合 15"/>
          <p:cNvGrpSpPr/>
          <p:nvPr/>
        </p:nvGrpSpPr>
        <p:grpSpPr>
          <a:xfrm>
            <a:off x="4081363" y="4941168"/>
            <a:ext cx="1436675" cy="215444"/>
            <a:chOff x="4369395" y="3284984"/>
            <a:chExt cx="1436675" cy="215444"/>
          </a:xfrm>
        </p:grpSpPr>
        <p:sp>
          <p:nvSpPr>
            <p:cNvPr id="17" name="文本框 9"/>
            <p:cNvSpPr txBox="1"/>
            <p:nvPr/>
          </p:nvSpPr>
          <p:spPr>
            <a:xfrm>
              <a:off x="4581935" y="3284984"/>
              <a:ext cx="1224135" cy="213360"/>
            </a:xfrm>
            <a:prstGeom prst="rect">
              <a:avLst/>
            </a:prstGeom>
            <a:noFill/>
          </p:spPr>
          <p:txBody>
            <a:bodyPr bIns="0" lIns="0" rIns="0" rtlCol="0" tIns="0" wrap="square">
              <a:spAutoFit/>
            </a:bodyPr>
            <a:lstStyle/>
            <a:p>
              <a:pPr lvl="1" marL="0"/>
              <a:r>
                <a:rPr altLang="en-US" lang="zh-CN" sz="1400">
                  <a:solidFill>
                    <a:schemeClr val="tx1">
                      <a:lumMod val="50000"/>
                      <a:lumOff val="50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总体工作概述</a:t>
              </a:r>
            </a:p>
          </p:txBody>
        </p:sp>
        <p:grpSp>
          <p:nvGrpSpPr>
            <p:cNvPr id="18" name="组合 17"/>
            <p:cNvGrpSpPr/>
            <p:nvPr/>
          </p:nvGrpSpPr>
          <p:grpSpPr>
            <a:xfrm>
              <a:off x="4369395" y="3316401"/>
              <a:ext cx="168551" cy="168551"/>
              <a:chOff x="5005199" y="3717032"/>
              <a:chExt cx="168551" cy="168551"/>
            </a:xfrm>
          </p:grpSpPr>
          <p:sp>
            <p:nvSpPr>
              <p:cNvPr id="19" name="椭圆 18"/>
              <p:cNvSpPr/>
              <p:nvPr/>
            </p:nvSpPr>
            <p:spPr>
              <a:xfrm>
                <a:off x="5005199" y="3717032"/>
                <a:ext cx="168551" cy="168551"/>
              </a:xfrm>
              <a:prstGeom prst="ellipse">
                <a:avLst/>
              </a:prstGeom>
              <a:solidFill>
                <a:srgbClr val="405F8F"/>
              </a:solidFill>
              <a:ln>
                <a:solidFill>
                  <a:srgbClr val="405F8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50000"/>
                      <a:lumOff val="50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20" name="等腰三角形 19"/>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50000"/>
                      <a:lumOff val="50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grpSp>
      </p:grpSp>
      <p:grpSp>
        <p:nvGrpSpPr>
          <p:cNvPr id="21" name="组合 20"/>
          <p:cNvGrpSpPr/>
          <p:nvPr/>
        </p:nvGrpSpPr>
        <p:grpSpPr>
          <a:xfrm>
            <a:off x="5593531" y="4941168"/>
            <a:ext cx="1436675" cy="215444"/>
            <a:chOff x="4369395" y="3284984"/>
            <a:chExt cx="1436675" cy="215444"/>
          </a:xfrm>
        </p:grpSpPr>
        <p:sp>
          <p:nvSpPr>
            <p:cNvPr id="22" name="文本框 9"/>
            <p:cNvSpPr txBox="1"/>
            <p:nvPr/>
          </p:nvSpPr>
          <p:spPr>
            <a:xfrm>
              <a:off x="4581935" y="3284984"/>
              <a:ext cx="1224135" cy="213360"/>
            </a:xfrm>
            <a:prstGeom prst="rect">
              <a:avLst/>
            </a:prstGeom>
            <a:noFill/>
          </p:spPr>
          <p:txBody>
            <a:bodyPr bIns="0" lIns="0" rIns="0" rtlCol="0" tIns="0" wrap="square">
              <a:spAutoFit/>
            </a:bodyPr>
            <a:lstStyle/>
            <a:p>
              <a:pPr lvl="1" marL="0"/>
              <a:r>
                <a:rPr altLang="en-US" lang="zh-CN" sz="1400">
                  <a:solidFill>
                    <a:schemeClr val="tx1">
                      <a:lumMod val="50000"/>
                      <a:lumOff val="50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具体工作明细</a:t>
              </a:r>
            </a:p>
          </p:txBody>
        </p:sp>
        <p:grpSp>
          <p:nvGrpSpPr>
            <p:cNvPr id="23" name="组合 22"/>
            <p:cNvGrpSpPr/>
            <p:nvPr/>
          </p:nvGrpSpPr>
          <p:grpSpPr>
            <a:xfrm>
              <a:off x="4369395" y="3316401"/>
              <a:ext cx="168551" cy="168551"/>
              <a:chOff x="5005199" y="3717032"/>
              <a:chExt cx="168551" cy="168551"/>
            </a:xfrm>
          </p:grpSpPr>
          <p:sp>
            <p:nvSpPr>
              <p:cNvPr id="24" name="椭圆 23"/>
              <p:cNvSpPr/>
              <p:nvPr/>
            </p:nvSpPr>
            <p:spPr>
              <a:xfrm>
                <a:off x="5005199" y="3717032"/>
                <a:ext cx="168551" cy="168551"/>
              </a:xfrm>
              <a:prstGeom prst="ellipse">
                <a:avLst/>
              </a:prstGeom>
              <a:solidFill>
                <a:srgbClr val="405F8F"/>
              </a:solidFill>
              <a:ln>
                <a:solidFill>
                  <a:srgbClr val="405F8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50000"/>
                      <a:lumOff val="50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25" name="等腰三角形 24"/>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50000"/>
                      <a:lumOff val="50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grpSp>
      </p:grpSp>
      <p:grpSp>
        <p:nvGrpSpPr>
          <p:cNvPr id="56" name="组合 55"/>
          <p:cNvGrpSpPr/>
          <p:nvPr/>
        </p:nvGrpSpPr>
        <p:grpSpPr>
          <a:xfrm>
            <a:off x="7102214" y="4941168"/>
            <a:ext cx="1436675" cy="215444"/>
            <a:chOff x="4369395" y="3284984"/>
            <a:chExt cx="1436675" cy="215444"/>
          </a:xfrm>
        </p:grpSpPr>
        <p:sp>
          <p:nvSpPr>
            <p:cNvPr id="57" name="文本框 9"/>
            <p:cNvSpPr txBox="1"/>
            <p:nvPr/>
          </p:nvSpPr>
          <p:spPr>
            <a:xfrm>
              <a:off x="4581935" y="3284984"/>
              <a:ext cx="1224135" cy="213360"/>
            </a:xfrm>
            <a:prstGeom prst="rect">
              <a:avLst/>
            </a:prstGeom>
            <a:noFill/>
          </p:spPr>
          <p:txBody>
            <a:bodyPr bIns="0" lIns="0" rIns="0" rtlCol="0" tIns="0" wrap="square">
              <a:spAutoFit/>
            </a:bodyPr>
            <a:lstStyle/>
            <a:p>
              <a:pPr lvl="1" marL="0"/>
              <a:r>
                <a:rPr altLang="en-US" lang="zh-CN" sz="1400">
                  <a:solidFill>
                    <a:schemeClr val="tx1">
                      <a:lumMod val="50000"/>
                      <a:lumOff val="50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重点工作回顾</a:t>
              </a:r>
            </a:p>
          </p:txBody>
        </p:sp>
        <p:grpSp>
          <p:nvGrpSpPr>
            <p:cNvPr id="58" name="组合 57"/>
            <p:cNvGrpSpPr/>
            <p:nvPr/>
          </p:nvGrpSpPr>
          <p:grpSpPr>
            <a:xfrm>
              <a:off x="4369395" y="3316401"/>
              <a:ext cx="168551" cy="168551"/>
              <a:chOff x="5005199" y="3717032"/>
              <a:chExt cx="168551" cy="168551"/>
            </a:xfrm>
          </p:grpSpPr>
          <p:sp>
            <p:nvSpPr>
              <p:cNvPr id="59" name="椭圆 58"/>
              <p:cNvSpPr/>
              <p:nvPr/>
            </p:nvSpPr>
            <p:spPr>
              <a:xfrm>
                <a:off x="5005199" y="3717032"/>
                <a:ext cx="168551" cy="168551"/>
              </a:xfrm>
              <a:prstGeom prst="ellipse">
                <a:avLst/>
              </a:prstGeom>
              <a:solidFill>
                <a:srgbClr val="405F8F"/>
              </a:solidFill>
              <a:ln>
                <a:solidFill>
                  <a:srgbClr val="405F8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50000"/>
                      <a:lumOff val="50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60" name="等腰三角形 59"/>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50000"/>
                      <a:lumOff val="50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grpSp>
      </p:grpSp>
      <p:grpSp>
        <p:nvGrpSpPr>
          <p:cNvPr id="61" name="组合 60"/>
          <p:cNvGrpSpPr/>
          <p:nvPr/>
        </p:nvGrpSpPr>
        <p:grpSpPr>
          <a:xfrm>
            <a:off x="4091485" y="5301788"/>
            <a:ext cx="1436675" cy="215444"/>
            <a:chOff x="4369395" y="3284984"/>
            <a:chExt cx="1436675" cy="215444"/>
          </a:xfrm>
        </p:grpSpPr>
        <p:sp>
          <p:nvSpPr>
            <p:cNvPr id="62" name="文本框 9"/>
            <p:cNvSpPr txBox="1"/>
            <p:nvPr/>
          </p:nvSpPr>
          <p:spPr>
            <a:xfrm>
              <a:off x="4581935" y="3284984"/>
              <a:ext cx="1224135" cy="213360"/>
            </a:xfrm>
            <a:prstGeom prst="rect">
              <a:avLst/>
            </a:prstGeom>
            <a:noFill/>
          </p:spPr>
          <p:txBody>
            <a:bodyPr bIns="0" lIns="0" rIns="0" rtlCol="0" tIns="0" wrap="square">
              <a:spAutoFit/>
            </a:bodyPr>
            <a:lstStyle/>
            <a:p>
              <a:pPr lvl="1" marL="0"/>
              <a:r>
                <a:rPr altLang="en-US" lang="zh-CN" sz="1400">
                  <a:solidFill>
                    <a:schemeClr val="tx1">
                      <a:lumMod val="50000"/>
                      <a:lumOff val="50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市场推广情况</a:t>
              </a:r>
            </a:p>
          </p:txBody>
        </p:sp>
        <p:grpSp>
          <p:nvGrpSpPr>
            <p:cNvPr id="63" name="组合 62"/>
            <p:cNvGrpSpPr/>
            <p:nvPr/>
          </p:nvGrpSpPr>
          <p:grpSpPr>
            <a:xfrm>
              <a:off x="4369395" y="3316401"/>
              <a:ext cx="168551" cy="168551"/>
              <a:chOff x="5005199" y="3717032"/>
              <a:chExt cx="168551" cy="168551"/>
            </a:xfrm>
          </p:grpSpPr>
          <p:sp>
            <p:nvSpPr>
              <p:cNvPr id="64" name="椭圆 63"/>
              <p:cNvSpPr/>
              <p:nvPr/>
            </p:nvSpPr>
            <p:spPr>
              <a:xfrm>
                <a:off x="5005199" y="3717032"/>
                <a:ext cx="168551" cy="168551"/>
              </a:xfrm>
              <a:prstGeom prst="ellipse">
                <a:avLst/>
              </a:prstGeom>
              <a:solidFill>
                <a:srgbClr val="405F8F"/>
              </a:solidFill>
              <a:ln>
                <a:solidFill>
                  <a:srgbClr val="405F8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50000"/>
                      <a:lumOff val="50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65" name="等腰三角形 64"/>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50000"/>
                      <a:lumOff val="50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grpSp>
      </p:grpSp>
      <p:grpSp>
        <p:nvGrpSpPr>
          <p:cNvPr id="66" name="组合 65"/>
          <p:cNvGrpSpPr/>
          <p:nvPr/>
        </p:nvGrpSpPr>
        <p:grpSpPr>
          <a:xfrm>
            <a:off x="5603653" y="5301788"/>
            <a:ext cx="1436675" cy="215444"/>
            <a:chOff x="4369395" y="3284984"/>
            <a:chExt cx="1436675" cy="215444"/>
          </a:xfrm>
        </p:grpSpPr>
        <p:sp>
          <p:nvSpPr>
            <p:cNvPr id="67" name="文本框 9"/>
            <p:cNvSpPr txBox="1"/>
            <p:nvPr/>
          </p:nvSpPr>
          <p:spPr>
            <a:xfrm>
              <a:off x="4581935" y="3284984"/>
              <a:ext cx="1224135" cy="213360"/>
            </a:xfrm>
            <a:prstGeom prst="rect">
              <a:avLst/>
            </a:prstGeom>
            <a:noFill/>
          </p:spPr>
          <p:txBody>
            <a:bodyPr bIns="0" lIns="0" rIns="0" rtlCol="0" tIns="0" wrap="square">
              <a:spAutoFit/>
            </a:bodyPr>
            <a:lstStyle/>
            <a:p>
              <a:pPr lvl="1" marL="0"/>
              <a:r>
                <a:rPr altLang="en-US" lang="zh-CN" sz="1400">
                  <a:solidFill>
                    <a:schemeClr val="tx1">
                      <a:lumMod val="50000"/>
                      <a:lumOff val="50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核心成员介绍</a:t>
              </a:r>
            </a:p>
          </p:txBody>
        </p:sp>
        <p:grpSp>
          <p:nvGrpSpPr>
            <p:cNvPr id="68" name="组合 67"/>
            <p:cNvGrpSpPr/>
            <p:nvPr/>
          </p:nvGrpSpPr>
          <p:grpSpPr>
            <a:xfrm>
              <a:off x="4369395" y="3316401"/>
              <a:ext cx="168551" cy="168551"/>
              <a:chOff x="5005199" y="3717032"/>
              <a:chExt cx="168551" cy="168551"/>
            </a:xfrm>
          </p:grpSpPr>
          <p:sp>
            <p:nvSpPr>
              <p:cNvPr id="69" name="椭圆 68"/>
              <p:cNvSpPr/>
              <p:nvPr/>
            </p:nvSpPr>
            <p:spPr>
              <a:xfrm>
                <a:off x="5005199" y="3717032"/>
                <a:ext cx="168551" cy="168551"/>
              </a:xfrm>
              <a:prstGeom prst="ellipse">
                <a:avLst/>
              </a:prstGeom>
              <a:solidFill>
                <a:srgbClr val="405F8F"/>
              </a:solidFill>
              <a:ln>
                <a:solidFill>
                  <a:srgbClr val="405F8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50000"/>
                      <a:lumOff val="50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70" name="等腰三角形 69"/>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50000"/>
                      <a:lumOff val="50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grpSp>
      </p:grpSp>
      <p:grpSp>
        <p:nvGrpSpPr>
          <p:cNvPr id="71" name="组合 70"/>
          <p:cNvGrpSpPr/>
          <p:nvPr/>
        </p:nvGrpSpPr>
        <p:grpSpPr>
          <a:xfrm>
            <a:off x="7112336" y="5301788"/>
            <a:ext cx="1436675" cy="215444"/>
            <a:chOff x="4369395" y="3284984"/>
            <a:chExt cx="1436675" cy="215444"/>
          </a:xfrm>
        </p:grpSpPr>
        <p:sp>
          <p:nvSpPr>
            <p:cNvPr id="72" name="文本框 9"/>
            <p:cNvSpPr txBox="1"/>
            <p:nvPr/>
          </p:nvSpPr>
          <p:spPr>
            <a:xfrm>
              <a:off x="4581935" y="3284984"/>
              <a:ext cx="1224135" cy="213360"/>
            </a:xfrm>
            <a:prstGeom prst="rect">
              <a:avLst/>
            </a:prstGeom>
            <a:noFill/>
          </p:spPr>
          <p:txBody>
            <a:bodyPr bIns="0" lIns="0" rIns="0" rtlCol="0" tIns="0" wrap="square">
              <a:spAutoFit/>
            </a:bodyPr>
            <a:lstStyle/>
            <a:p>
              <a:pPr lvl="1" marL="0"/>
              <a:r>
                <a:rPr altLang="en-US" lang="zh-CN" sz="1400">
                  <a:solidFill>
                    <a:schemeClr val="tx1">
                      <a:lumMod val="50000"/>
                      <a:lumOff val="50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公司团队介绍</a:t>
              </a:r>
            </a:p>
          </p:txBody>
        </p:sp>
        <p:grpSp>
          <p:nvGrpSpPr>
            <p:cNvPr id="73" name="组合 72"/>
            <p:cNvGrpSpPr/>
            <p:nvPr/>
          </p:nvGrpSpPr>
          <p:grpSpPr>
            <a:xfrm>
              <a:off x="4369395" y="3316401"/>
              <a:ext cx="168551" cy="168551"/>
              <a:chOff x="5005199" y="3717032"/>
              <a:chExt cx="168551" cy="168551"/>
            </a:xfrm>
          </p:grpSpPr>
          <p:sp>
            <p:nvSpPr>
              <p:cNvPr id="74" name="椭圆 73"/>
              <p:cNvSpPr/>
              <p:nvPr/>
            </p:nvSpPr>
            <p:spPr>
              <a:xfrm>
                <a:off x="5005199" y="3717032"/>
                <a:ext cx="168551" cy="168551"/>
              </a:xfrm>
              <a:prstGeom prst="ellipse">
                <a:avLst/>
              </a:prstGeom>
              <a:solidFill>
                <a:srgbClr val="405F8F"/>
              </a:solidFill>
              <a:ln>
                <a:solidFill>
                  <a:srgbClr val="405F8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50000"/>
                      <a:lumOff val="50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75" name="等腰三角形 74"/>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50000"/>
                      <a:lumOff val="50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grpSp>
      </p:grpSp>
      <p:grpSp>
        <p:nvGrpSpPr>
          <p:cNvPr id="49" name="组合 48"/>
          <p:cNvGrpSpPr/>
          <p:nvPr/>
        </p:nvGrpSpPr>
        <p:grpSpPr>
          <a:xfrm>
            <a:off x="5345236" y="1764471"/>
            <a:ext cx="1610824" cy="1452335"/>
            <a:chOff x="2713211" y="1988840"/>
            <a:chExt cx="1610824" cy="1452335"/>
          </a:xfrm>
        </p:grpSpPr>
        <p:sp>
          <p:nvSpPr>
            <p:cNvPr id="50" name="Freeform 5"/>
            <p:cNvSpPr/>
            <p:nvPr/>
          </p:nvSpPr>
          <p:spPr bwMode="auto">
            <a:xfrm>
              <a:off x="2713211" y="1988840"/>
              <a:ext cx="1610824" cy="1452335"/>
            </a:xfrm>
            <a:custGeom>
              <a:gdLst>
                <a:gd fmla="*/ 2151 w 2740" name="T0"/>
                <a:gd fmla="*/ 2315 h 2446" name="T1"/>
                <a:gd fmla="*/ 2055 w 2740" name="T2"/>
                <a:gd fmla="*/ 2410 h 2446" name="T3"/>
                <a:gd fmla="*/ 1918 w 2740" name="T4"/>
                <a:gd fmla="*/ 2445 h 2446" name="T5"/>
                <a:gd fmla="*/ 816 w 2740" name="T6"/>
                <a:gd fmla="*/ 2445 h 2446" name="T7"/>
                <a:gd fmla="*/ 685 w 2740" name="T8"/>
                <a:gd fmla="*/ 2410 h 2446" name="T9"/>
                <a:gd fmla="*/ 589 w 2740" name="T10"/>
                <a:gd fmla="*/ 2314 h 2446" name="T11"/>
                <a:gd fmla="*/ 36 w 2740" name="T12"/>
                <a:gd fmla="*/ 1356 h 2446" name="T13"/>
                <a:gd fmla="*/ 0 w 2740" name="T14"/>
                <a:gd fmla="*/ 1223 h 2446" name="T15"/>
                <a:gd fmla="*/ 36 w 2740" name="T16"/>
                <a:gd fmla="*/ 1089 h 2446" name="T17"/>
                <a:gd fmla="*/ 587 w 2740" name="T18"/>
                <a:gd fmla="*/ 135 h 2446" name="T19"/>
                <a:gd fmla="*/ 685 w 2740" name="T20"/>
                <a:gd fmla="*/ 37 h 2446" name="T21"/>
                <a:gd fmla="*/ 810 w 2740" name="T22"/>
                <a:gd fmla="*/ 1 h 2446" name="T23"/>
                <a:gd fmla="*/ 1916 w 2740" name="T24"/>
                <a:gd fmla="*/ 1 h 2446" name="T25"/>
                <a:gd fmla="*/ 2055 w 2740" name="T26"/>
                <a:gd fmla="*/ 37 h 2446" name="T27"/>
                <a:gd fmla="*/ 2151 w 2740" name="T28"/>
                <a:gd fmla="*/ 132 h 2446" name="T29"/>
                <a:gd fmla="*/ 2702 w 2740" name="T30"/>
                <a:gd fmla="*/ 1086 h 2446" name="T31"/>
                <a:gd fmla="*/ 2740 w 2740" name="T32"/>
                <a:gd fmla="*/ 1223 h 2446" name="T33"/>
                <a:gd fmla="*/ 2701 w 2740" name="T34"/>
                <a:gd fmla="*/ 1361 h 2446" name="T35"/>
                <a:gd fmla="*/ 2151 w 2740" name="T36"/>
                <a:gd fmla="*/ 2315 h 244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446" w="2740">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405F8F"/>
            </a:solidFill>
            <a:ln cap="flat" w="9525">
              <a:noFill/>
              <a:prstDash val="solid"/>
              <a:miter lim="800000"/>
            </a:ln>
            <a:effectLst>
              <a:outerShdw algn="tl" blurRad="431800" dir="2700000" dist="88900" rotWithShape="0">
                <a:prstClr val="black">
                  <a:alpha val="40000"/>
                </a:prstClr>
              </a:outerShdw>
            </a:effectLst>
          </p:spPr>
          <p:txBody>
            <a:bodyPr anchor="t" anchorCtr="0" bIns="45720" compatLnSpc="1" lIns="91440" numCol="1" rIns="91440" tIns="45720" vert="horz" wrap="square"/>
            <a:lstStyle/>
            <a:p>
              <a:endParaRPr altLang="en-US" lang="zh-CN">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51" name="Freeform 5"/>
            <p:cNvSpPr/>
            <p:nvPr/>
          </p:nvSpPr>
          <p:spPr bwMode="auto">
            <a:xfrm>
              <a:off x="2838739" y="2087520"/>
              <a:ext cx="1359768" cy="1254975"/>
            </a:xfrm>
            <a:custGeom>
              <a:gdLst>
                <a:gd fmla="*/ 2151 w 2740" name="T0"/>
                <a:gd fmla="*/ 2315 h 2446" name="T1"/>
                <a:gd fmla="*/ 2055 w 2740" name="T2"/>
                <a:gd fmla="*/ 2410 h 2446" name="T3"/>
                <a:gd fmla="*/ 1918 w 2740" name="T4"/>
                <a:gd fmla="*/ 2445 h 2446" name="T5"/>
                <a:gd fmla="*/ 816 w 2740" name="T6"/>
                <a:gd fmla="*/ 2445 h 2446" name="T7"/>
                <a:gd fmla="*/ 685 w 2740" name="T8"/>
                <a:gd fmla="*/ 2410 h 2446" name="T9"/>
                <a:gd fmla="*/ 589 w 2740" name="T10"/>
                <a:gd fmla="*/ 2314 h 2446" name="T11"/>
                <a:gd fmla="*/ 36 w 2740" name="T12"/>
                <a:gd fmla="*/ 1356 h 2446" name="T13"/>
                <a:gd fmla="*/ 0 w 2740" name="T14"/>
                <a:gd fmla="*/ 1223 h 2446" name="T15"/>
                <a:gd fmla="*/ 36 w 2740" name="T16"/>
                <a:gd fmla="*/ 1089 h 2446" name="T17"/>
                <a:gd fmla="*/ 587 w 2740" name="T18"/>
                <a:gd fmla="*/ 135 h 2446" name="T19"/>
                <a:gd fmla="*/ 685 w 2740" name="T20"/>
                <a:gd fmla="*/ 37 h 2446" name="T21"/>
                <a:gd fmla="*/ 810 w 2740" name="T22"/>
                <a:gd fmla="*/ 1 h 2446" name="T23"/>
                <a:gd fmla="*/ 1916 w 2740" name="T24"/>
                <a:gd fmla="*/ 1 h 2446" name="T25"/>
                <a:gd fmla="*/ 2055 w 2740" name="T26"/>
                <a:gd fmla="*/ 37 h 2446" name="T27"/>
                <a:gd fmla="*/ 2151 w 2740" name="T28"/>
                <a:gd fmla="*/ 132 h 2446" name="T29"/>
                <a:gd fmla="*/ 2702 w 2740" name="T30"/>
                <a:gd fmla="*/ 1086 h 2446" name="T31"/>
                <a:gd fmla="*/ 2740 w 2740" name="T32"/>
                <a:gd fmla="*/ 1223 h 2446" name="T33"/>
                <a:gd fmla="*/ 2701 w 2740" name="T34"/>
                <a:gd fmla="*/ 1361 h 2446" name="T35"/>
                <a:gd fmla="*/ 2151 w 2740" name="T36"/>
                <a:gd fmla="*/ 2315 h 244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446" w="2740">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blipFill>
              <a:blip r:embed="rId3"/>
              <a:stretch>
                <a:fillRect b="-151558" l="-167158" r="-198372" t="-31921"/>
              </a:stretch>
            </a:blipFill>
            <a:ln cap="flat" w="9525">
              <a:noFill/>
              <a:prstDash val="solid"/>
              <a:miter lim="800000"/>
            </a:ln>
            <a:effectLst>
              <a:outerShdw algn="tl" blurRad="50800" dir="2700000" dist="38100" rotWithShape="0">
                <a:prstClr val="black">
                  <a:alpha val="40000"/>
                </a:prstClr>
              </a:outerShdw>
            </a:effectLst>
          </p:spPr>
          <p:txBody>
            <a:bodyPr anchor="t" anchorCtr="0" bIns="45720" compatLnSpc="1" lIns="91440" numCol="1" rIns="91440" tIns="45720" vert="horz" wrap="square"/>
            <a:lstStyle/>
            <a:p>
              <a:endParaRPr altLang="en-US" lang="zh-CN">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grpSp>
      <p:sp>
        <p:nvSpPr>
          <p:cNvPr id="52" name="TextBox 156"/>
          <p:cNvSpPr txBox="1"/>
          <p:nvPr/>
        </p:nvSpPr>
        <p:spPr>
          <a:xfrm>
            <a:off x="5563202" y="2052503"/>
            <a:ext cx="1174892" cy="822960"/>
          </a:xfrm>
          <a:prstGeom prst="rect">
            <a:avLst/>
          </a:prstGeom>
          <a:noFill/>
        </p:spPr>
        <p:txBody>
          <a:bodyPr rtlCol="0" wrap="square">
            <a:spAutoFit/>
          </a:bodyPr>
          <a:lstStyle/>
          <a:p>
            <a:pPr algn="ctr"/>
            <a:r>
              <a:rPr altLang="zh-CN" b="1" lang="en-US" sz="4800">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01</a:t>
            </a:r>
          </a:p>
        </p:txBody>
      </p:sp>
      <p:cxnSp>
        <p:nvCxnSpPr>
          <p:cNvPr id="12" name="直接连接符 11"/>
          <p:cNvCxnSpPr/>
          <p:nvPr/>
        </p:nvCxnSpPr>
        <p:spPr>
          <a:xfrm>
            <a:off x="3845833" y="4653136"/>
            <a:ext cx="484404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mc:Choice Requires="p14">
      <p:transition p14:dur="1400" spd="slow">
        <p14:ripp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5" presetSubtype="0">
                                  <p:stCondLst>
                                    <p:cond delay="0"/>
                                  </p:stCondLst>
                                  <p:childTnLst>
                                    <p:set>
                                      <p:cBhvr>
                                        <p:cTn dur="1" fill="hold" id="6">
                                          <p:stCondLst>
                                            <p:cond delay="0"/>
                                          </p:stCondLst>
                                        </p:cTn>
                                        <p:tgtEl>
                                          <p:spTgt spid="49"/>
                                        </p:tgtEl>
                                        <p:attrNameLst>
                                          <p:attrName>style.visibility</p:attrName>
                                        </p:attrNameLst>
                                      </p:cBhvr>
                                      <p:to>
                                        <p:strVal val="visible"/>
                                      </p:to>
                                    </p:set>
                                    <p:animEffect filter="fade" transition="in">
                                      <p:cBhvr>
                                        <p:cTn dur="750" id="7"/>
                                        <p:tgtEl>
                                          <p:spTgt spid="49"/>
                                        </p:tgtEl>
                                      </p:cBhvr>
                                    </p:animEffect>
                                    <p:anim calcmode="lin" valueType="num">
                                      <p:cBhvr>
                                        <p:cTn dur="750" fill="hold" id="8"/>
                                        <p:tgtEl>
                                          <p:spTgt spid="49"/>
                                        </p:tgtEl>
                                        <p:attrNameLst>
                                          <p:attrName>ppt_w</p:attrName>
                                        </p:attrNameLst>
                                      </p:cBhvr>
                                      <p:tavLst>
                                        <p:tav fmla="#ppt_w*sin(2.5*pi*$)" tm="0">
                                          <p:val>
                                            <p:fltVal val="0"/>
                                          </p:val>
                                        </p:tav>
                                        <p:tav tm="100000">
                                          <p:val>
                                            <p:fltVal val="1"/>
                                          </p:val>
                                        </p:tav>
                                      </p:tavLst>
                                    </p:anim>
                                    <p:anim calcmode="lin" valueType="num">
                                      <p:cBhvr>
                                        <p:cTn dur="750" fill="hold" id="9"/>
                                        <p:tgtEl>
                                          <p:spTgt spid="49"/>
                                        </p:tgtEl>
                                        <p:attrNameLst>
                                          <p:attrName>ppt_h</p:attrName>
                                        </p:attrNameLst>
                                      </p:cBhvr>
                                      <p:tavLst>
                                        <p:tav tm="0">
                                          <p:val>
                                            <p:strVal val="#ppt_h"/>
                                          </p:val>
                                        </p:tav>
                                        <p:tav tm="100000">
                                          <p:val>
                                            <p:strVal val="#ppt_h"/>
                                          </p:val>
                                        </p:tav>
                                      </p:tavLst>
                                    </p:anim>
                                  </p:childTnLst>
                                </p:cTn>
                              </p:par>
                              <p:par>
                                <p:cTn fill="hold" grpId="0" id="10" nodeType="withEffect" presetClass="entr" presetID="53" presetSubtype="0">
                                  <p:stCondLst>
                                    <p:cond delay="500"/>
                                  </p:stCondLst>
                                  <p:childTnLst>
                                    <p:set>
                                      <p:cBhvr>
                                        <p:cTn dur="1" fill="hold" id="11">
                                          <p:stCondLst>
                                            <p:cond delay="0"/>
                                          </p:stCondLst>
                                        </p:cTn>
                                        <p:tgtEl>
                                          <p:spTgt spid="52"/>
                                        </p:tgtEl>
                                        <p:attrNameLst>
                                          <p:attrName>style.visibility</p:attrName>
                                        </p:attrNameLst>
                                      </p:cBhvr>
                                      <p:to>
                                        <p:strVal val="visible"/>
                                      </p:to>
                                    </p:set>
                                    <p:anim calcmode="lin" valueType="num">
                                      <p:cBhvr>
                                        <p:cTn dur="500" fill="hold" id="12"/>
                                        <p:tgtEl>
                                          <p:spTgt spid="52"/>
                                        </p:tgtEl>
                                        <p:attrNameLst>
                                          <p:attrName>ppt_w</p:attrName>
                                        </p:attrNameLst>
                                      </p:cBhvr>
                                      <p:tavLst>
                                        <p:tav tm="0">
                                          <p:val>
                                            <p:fltVal val="0"/>
                                          </p:val>
                                        </p:tav>
                                        <p:tav tm="100000">
                                          <p:val>
                                            <p:strVal val="#ppt_w"/>
                                          </p:val>
                                        </p:tav>
                                      </p:tavLst>
                                    </p:anim>
                                    <p:anim calcmode="lin" valueType="num">
                                      <p:cBhvr>
                                        <p:cTn dur="500" fill="hold" id="13"/>
                                        <p:tgtEl>
                                          <p:spTgt spid="52"/>
                                        </p:tgtEl>
                                        <p:attrNameLst>
                                          <p:attrName>ppt_h</p:attrName>
                                        </p:attrNameLst>
                                      </p:cBhvr>
                                      <p:tavLst>
                                        <p:tav tm="0">
                                          <p:val>
                                            <p:fltVal val="0"/>
                                          </p:val>
                                        </p:tav>
                                        <p:tav tm="100000">
                                          <p:val>
                                            <p:strVal val="#ppt_h"/>
                                          </p:val>
                                        </p:tav>
                                      </p:tavLst>
                                    </p:anim>
                                    <p:animEffect filter="fade" transition="in">
                                      <p:cBhvr>
                                        <p:cTn dur="500" id="14"/>
                                        <p:tgtEl>
                                          <p:spTgt spid="52"/>
                                        </p:tgtEl>
                                      </p:cBhvr>
                                    </p:animEffect>
                                  </p:childTnLst>
                                </p:cTn>
                              </p:par>
                              <p:par>
                                <p:cTn fill="hold" grpId="0" id="15" nodeType="withEffect" presetClass="entr" presetID="10" presetSubtype="0">
                                  <p:stCondLst>
                                    <p:cond delay="0"/>
                                  </p:stCondLst>
                                  <p:childTnLst>
                                    <p:set>
                                      <p:cBhvr>
                                        <p:cTn dur="1" fill="hold" id="16">
                                          <p:stCondLst>
                                            <p:cond delay="0"/>
                                          </p:stCondLst>
                                        </p:cTn>
                                        <p:tgtEl>
                                          <p:spTgt spid="55"/>
                                        </p:tgtEl>
                                        <p:attrNameLst>
                                          <p:attrName>style.visibility</p:attrName>
                                        </p:attrNameLst>
                                      </p:cBhvr>
                                      <p:to>
                                        <p:strVal val="visible"/>
                                      </p:to>
                                    </p:set>
                                    <p:animEffect filter="fade" transition="in">
                                      <p:cBhvr>
                                        <p:cTn dur="500" id="17"/>
                                        <p:tgtEl>
                                          <p:spTgt spid="55"/>
                                        </p:tgtEl>
                                      </p:cBhvr>
                                    </p:animEffect>
                                  </p:childTnLst>
                                </p:cTn>
                              </p:par>
                              <p:par>
                                <p:cTn fill="hold" grpId="0" id="18" nodeType="withEffect" presetClass="entr" presetID="10" presetSubtype="0">
                                  <p:stCondLst>
                                    <p:cond delay="250"/>
                                  </p:stCondLst>
                                  <p:childTnLst>
                                    <p:set>
                                      <p:cBhvr>
                                        <p:cTn dur="1" fill="hold" id="19">
                                          <p:stCondLst>
                                            <p:cond delay="0"/>
                                          </p:stCondLst>
                                        </p:cTn>
                                        <p:tgtEl>
                                          <p:spTgt spid="53"/>
                                        </p:tgtEl>
                                        <p:attrNameLst>
                                          <p:attrName>style.visibility</p:attrName>
                                        </p:attrNameLst>
                                      </p:cBhvr>
                                      <p:to>
                                        <p:strVal val="visible"/>
                                      </p:to>
                                    </p:set>
                                    <p:animEffect filter="fade" transition="in">
                                      <p:cBhvr>
                                        <p:cTn dur="500" id="20"/>
                                        <p:tgtEl>
                                          <p:spTgt spid="53"/>
                                        </p:tgtEl>
                                      </p:cBhvr>
                                    </p:animEffect>
                                  </p:childTnLst>
                                </p:cTn>
                              </p:par>
                              <p:par>
                                <p:cTn fill="hold" grpId="0" id="21" nodeType="withEffect" presetClass="entr" presetID="10" presetSubtype="0">
                                  <p:stCondLst>
                                    <p:cond delay="500"/>
                                  </p:stCondLst>
                                  <p:childTnLst>
                                    <p:set>
                                      <p:cBhvr>
                                        <p:cTn dur="1" fill="hold" id="22">
                                          <p:stCondLst>
                                            <p:cond delay="0"/>
                                          </p:stCondLst>
                                        </p:cTn>
                                        <p:tgtEl>
                                          <p:spTgt spid="54"/>
                                        </p:tgtEl>
                                        <p:attrNameLst>
                                          <p:attrName>style.visibility</p:attrName>
                                        </p:attrNameLst>
                                      </p:cBhvr>
                                      <p:to>
                                        <p:strVal val="visible"/>
                                      </p:to>
                                    </p:set>
                                    <p:animEffect filter="fade" transition="in">
                                      <p:cBhvr>
                                        <p:cTn dur="500" id="23"/>
                                        <p:tgtEl>
                                          <p:spTgt spid="54"/>
                                        </p:tgtEl>
                                      </p:cBhvr>
                                    </p:animEffect>
                                  </p:childTnLst>
                                </p:cTn>
                              </p:par>
                              <p:par>
                                <p:cTn fill="hold" grpId="0" id="24" nodeType="withEffect" presetClass="entr" presetID="10" presetSubtype="0">
                                  <p:stCondLst>
                                    <p:cond delay="750"/>
                                  </p:stCondLst>
                                  <p:childTnLst>
                                    <p:set>
                                      <p:cBhvr>
                                        <p:cTn dur="1" fill="hold" id="25">
                                          <p:stCondLst>
                                            <p:cond delay="0"/>
                                          </p:stCondLst>
                                        </p:cTn>
                                        <p:tgtEl>
                                          <p:spTgt spid="81"/>
                                        </p:tgtEl>
                                        <p:attrNameLst>
                                          <p:attrName>style.visibility</p:attrName>
                                        </p:attrNameLst>
                                      </p:cBhvr>
                                      <p:to>
                                        <p:strVal val="visible"/>
                                      </p:to>
                                    </p:set>
                                    <p:animEffect filter="fade" transition="in">
                                      <p:cBhvr>
                                        <p:cTn dur="500" id="26"/>
                                        <p:tgtEl>
                                          <p:spTgt spid="81"/>
                                        </p:tgtEl>
                                      </p:cBhvr>
                                    </p:animEffect>
                                  </p:childTnLst>
                                </p:cTn>
                              </p:par>
                              <p:par>
                                <p:cTn fill="hold" grpId="1" id="27" nodeType="withEffect" presetClass="entr" presetID="41" presetSubtype="0">
                                  <p:stCondLst>
                                    <p:cond delay="750"/>
                                  </p:stCondLst>
                                  <p:iterate type="lt">
                                    <p:tmPct val="10000"/>
                                  </p:iterate>
                                  <p:childTnLst>
                                    <p:set>
                                      <p:cBhvr>
                                        <p:cTn dur="1" fill="hold" id="28">
                                          <p:stCondLst>
                                            <p:cond delay="0"/>
                                          </p:stCondLst>
                                        </p:cTn>
                                        <p:tgtEl>
                                          <p:spTgt spid="15"/>
                                        </p:tgtEl>
                                        <p:attrNameLst>
                                          <p:attrName>style.visibility</p:attrName>
                                        </p:attrNameLst>
                                      </p:cBhvr>
                                      <p:to>
                                        <p:strVal val="visible"/>
                                      </p:to>
                                    </p:set>
                                    <p:anim calcmode="lin" valueType="num">
                                      <p:cBhvr>
                                        <p:cTn dur="500" fill="hold" id="29"/>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30"/>
                                        <p:tgtEl>
                                          <p:spTgt spid="15"/>
                                        </p:tgtEl>
                                        <p:attrNameLst>
                                          <p:attrName>ppt_y</p:attrName>
                                        </p:attrNameLst>
                                      </p:cBhvr>
                                      <p:tavLst>
                                        <p:tav tm="0">
                                          <p:val>
                                            <p:strVal val="#ppt_y"/>
                                          </p:val>
                                        </p:tav>
                                        <p:tav tm="100000">
                                          <p:val>
                                            <p:strVal val="#ppt_y"/>
                                          </p:val>
                                        </p:tav>
                                      </p:tavLst>
                                    </p:anim>
                                    <p:anim calcmode="lin" valueType="num">
                                      <p:cBhvr>
                                        <p:cTn dur="500" fill="hold" id="31"/>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32"/>
                                        <p:tgtEl>
                                          <p:spTgt spid="15"/>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33" tmFilter="0,0; .5, 1; 1, 1"/>
                                        <p:tgtEl>
                                          <p:spTgt spid="15"/>
                                        </p:tgtEl>
                                      </p:cBhvr>
                                    </p:animEffect>
                                  </p:childTnLst>
                                </p:cTn>
                              </p:par>
                            </p:childTnLst>
                          </p:cTn>
                        </p:par>
                        <p:par>
                          <p:cTn fill="hold" id="34" nodeType="afterGroup">
                            <p:stCondLst>
                              <p:cond delay="1250"/>
                            </p:stCondLst>
                            <p:childTnLst>
                              <p:par>
                                <p:cTn fill="hold" id="35" nodeType="afterEffect" presetClass="entr" presetID="22" presetSubtype="8">
                                  <p:stCondLst>
                                    <p:cond delay="0"/>
                                  </p:stCondLst>
                                  <p:childTnLst>
                                    <p:set>
                                      <p:cBhvr>
                                        <p:cTn dur="1" fill="hold" id="36">
                                          <p:stCondLst>
                                            <p:cond delay="0"/>
                                          </p:stCondLst>
                                        </p:cTn>
                                        <p:tgtEl>
                                          <p:spTgt spid="12"/>
                                        </p:tgtEl>
                                        <p:attrNameLst>
                                          <p:attrName>style.visibility</p:attrName>
                                        </p:attrNameLst>
                                      </p:cBhvr>
                                      <p:to>
                                        <p:strVal val="visible"/>
                                      </p:to>
                                    </p:set>
                                    <p:animEffect filter="wipe(left)" transition="in">
                                      <p:cBhvr>
                                        <p:cTn dur="500" id="37"/>
                                        <p:tgtEl>
                                          <p:spTgt spid="12"/>
                                        </p:tgtEl>
                                      </p:cBhvr>
                                    </p:animEffect>
                                  </p:childTnLst>
                                </p:cTn>
                              </p:par>
                            </p:childTnLst>
                          </p:cTn>
                        </p:par>
                        <p:par>
                          <p:cTn fill="hold" id="38" nodeType="afterGroup">
                            <p:stCondLst>
                              <p:cond delay="1750"/>
                            </p:stCondLst>
                            <p:childTnLst>
                              <p:par>
                                <p:cTn fill="hold" id="39" nodeType="afterEffect" presetClass="entr" presetID="2" presetSubtype="4">
                                  <p:stCondLst>
                                    <p:cond delay="0"/>
                                  </p:stCondLst>
                                  <p:childTnLst>
                                    <p:set>
                                      <p:cBhvr>
                                        <p:cTn dur="1" fill="hold" id="40">
                                          <p:stCondLst>
                                            <p:cond delay="0"/>
                                          </p:stCondLst>
                                        </p:cTn>
                                        <p:tgtEl>
                                          <p:spTgt spid="16"/>
                                        </p:tgtEl>
                                        <p:attrNameLst>
                                          <p:attrName>style.visibility</p:attrName>
                                        </p:attrNameLst>
                                      </p:cBhvr>
                                      <p:to>
                                        <p:strVal val="visible"/>
                                      </p:to>
                                    </p:set>
                                    <p:anim calcmode="lin" valueType="num">
                                      <p:cBhvr additive="base">
                                        <p:cTn dur="500" fill="hold" id="41"/>
                                        <p:tgtEl>
                                          <p:spTgt spid="16"/>
                                        </p:tgtEl>
                                        <p:attrNameLst>
                                          <p:attrName>ppt_x</p:attrName>
                                        </p:attrNameLst>
                                      </p:cBhvr>
                                      <p:tavLst>
                                        <p:tav tm="0">
                                          <p:val>
                                            <p:strVal val="#ppt_x"/>
                                          </p:val>
                                        </p:tav>
                                        <p:tav tm="100000">
                                          <p:val>
                                            <p:strVal val="#ppt_x"/>
                                          </p:val>
                                        </p:tav>
                                      </p:tavLst>
                                    </p:anim>
                                    <p:anim calcmode="lin" valueType="num">
                                      <p:cBhvr additive="base">
                                        <p:cTn dur="500" fill="hold" id="42"/>
                                        <p:tgtEl>
                                          <p:spTgt spid="16"/>
                                        </p:tgtEl>
                                        <p:attrNameLst>
                                          <p:attrName>ppt_y</p:attrName>
                                        </p:attrNameLst>
                                      </p:cBhvr>
                                      <p:tavLst>
                                        <p:tav tm="0">
                                          <p:val>
                                            <p:strVal val="1+#ppt_h/2"/>
                                          </p:val>
                                        </p:tav>
                                        <p:tav tm="100000">
                                          <p:val>
                                            <p:strVal val="#ppt_y"/>
                                          </p:val>
                                        </p:tav>
                                      </p:tavLst>
                                    </p:anim>
                                  </p:childTnLst>
                                </p:cTn>
                              </p:par>
                            </p:childTnLst>
                          </p:cTn>
                        </p:par>
                        <p:par>
                          <p:cTn fill="hold" id="43" nodeType="afterGroup">
                            <p:stCondLst>
                              <p:cond delay="2250"/>
                            </p:stCondLst>
                            <p:childTnLst>
                              <p:par>
                                <p:cTn fill="hold" id="44" nodeType="afterEffect" presetClass="entr" presetID="2" presetSubtype="4">
                                  <p:stCondLst>
                                    <p:cond delay="0"/>
                                  </p:stCondLst>
                                  <p:childTnLst>
                                    <p:set>
                                      <p:cBhvr>
                                        <p:cTn dur="1" fill="hold" id="45">
                                          <p:stCondLst>
                                            <p:cond delay="0"/>
                                          </p:stCondLst>
                                        </p:cTn>
                                        <p:tgtEl>
                                          <p:spTgt spid="21"/>
                                        </p:tgtEl>
                                        <p:attrNameLst>
                                          <p:attrName>style.visibility</p:attrName>
                                        </p:attrNameLst>
                                      </p:cBhvr>
                                      <p:to>
                                        <p:strVal val="visible"/>
                                      </p:to>
                                    </p:set>
                                    <p:anim calcmode="lin" valueType="num">
                                      <p:cBhvr additive="base">
                                        <p:cTn dur="500" fill="hold" id="46"/>
                                        <p:tgtEl>
                                          <p:spTgt spid="21"/>
                                        </p:tgtEl>
                                        <p:attrNameLst>
                                          <p:attrName>ppt_x</p:attrName>
                                        </p:attrNameLst>
                                      </p:cBhvr>
                                      <p:tavLst>
                                        <p:tav tm="0">
                                          <p:val>
                                            <p:strVal val="#ppt_x"/>
                                          </p:val>
                                        </p:tav>
                                        <p:tav tm="100000">
                                          <p:val>
                                            <p:strVal val="#ppt_x"/>
                                          </p:val>
                                        </p:tav>
                                      </p:tavLst>
                                    </p:anim>
                                    <p:anim calcmode="lin" valueType="num">
                                      <p:cBhvr additive="base">
                                        <p:cTn dur="500" fill="hold" id="47"/>
                                        <p:tgtEl>
                                          <p:spTgt spid="21"/>
                                        </p:tgtEl>
                                        <p:attrNameLst>
                                          <p:attrName>ppt_y</p:attrName>
                                        </p:attrNameLst>
                                      </p:cBhvr>
                                      <p:tavLst>
                                        <p:tav tm="0">
                                          <p:val>
                                            <p:strVal val="1+#ppt_h/2"/>
                                          </p:val>
                                        </p:tav>
                                        <p:tav tm="100000">
                                          <p:val>
                                            <p:strVal val="#ppt_y"/>
                                          </p:val>
                                        </p:tav>
                                      </p:tavLst>
                                    </p:anim>
                                  </p:childTnLst>
                                </p:cTn>
                              </p:par>
                            </p:childTnLst>
                          </p:cTn>
                        </p:par>
                        <p:par>
                          <p:cTn fill="hold" id="48" nodeType="afterGroup">
                            <p:stCondLst>
                              <p:cond delay="2750"/>
                            </p:stCondLst>
                            <p:childTnLst>
                              <p:par>
                                <p:cTn fill="hold" id="49" nodeType="afterEffect" presetClass="entr" presetID="2" presetSubtype="4">
                                  <p:stCondLst>
                                    <p:cond delay="0"/>
                                  </p:stCondLst>
                                  <p:childTnLst>
                                    <p:set>
                                      <p:cBhvr>
                                        <p:cTn dur="1" fill="hold" id="50">
                                          <p:stCondLst>
                                            <p:cond delay="0"/>
                                          </p:stCondLst>
                                        </p:cTn>
                                        <p:tgtEl>
                                          <p:spTgt spid="56"/>
                                        </p:tgtEl>
                                        <p:attrNameLst>
                                          <p:attrName>style.visibility</p:attrName>
                                        </p:attrNameLst>
                                      </p:cBhvr>
                                      <p:to>
                                        <p:strVal val="visible"/>
                                      </p:to>
                                    </p:set>
                                    <p:anim calcmode="lin" valueType="num">
                                      <p:cBhvr additive="base">
                                        <p:cTn dur="500" fill="hold" id="51"/>
                                        <p:tgtEl>
                                          <p:spTgt spid="56"/>
                                        </p:tgtEl>
                                        <p:attrNameLst>
                                          <p:attrName>ppt_x</p:attrName>
                                        </p:attrNameLst>
                                      </p:cBhvr>
                                      <p:tavLst>
                                        <p:tav tm="0">
                                          <p:val>
                                            <p:strVal val="#ppt_x"/>
                                          </p:val>
                                        </p:tav>
                                        <p:tav tm="100000">
                                          <p:val>
                                            <p:strVal val="#ppt_x"/>
                                          </p:val>
                                        </p:tav>
                                      </p:tavLst>
                                    </p:anim>
                                    <p:anim calcmode="lin" valueType="num">
                                      <p:cBhvr additive="base">
                                        <p:cTn dur="500" fill="hold" id="52"/>
                                        <p:tgtEl>
                                          <p:spTgt spid="56"/>
                                        </p:tgtEl>
                                        <p:attrNameLst>
                                          <p:attrName>ppt_y</p:attrName>
                                        </p:attrNameLst>
                                      </p:cBhvr>
                                      <p:tavLst>
                                        <p:tav tm="0">
                                          <p:val>
                                            <p:strVal val="1+#ppt_h/2"/>
                                          </p:val>
                                        </p:tav>
                                        <p:tav tm="100000">
                                          <p:val>
                                            <p:strVal val="#ppt_y"/>
                                          </p:val>
                                        </p:tav>
                                      </p:tavLst>
                                    </p:anim>
                                  </p:childTnLst>
                                </p:cTn>
                              </p:par>
                            </p:childTnLst>
                          </p:cTn>
                        </p:par>
                        <p:par>
                          <p:cTn fill="hold" id="53" nodeType="afterGroup">
                            <p:stCondLst>
                              <p:cond delay="3250"/>
                            </p:stCondLst>
                            <p:childTnLst>
                              <p:par>
                                <p:cTn fill="hold" id="54" nodeType="afterEffect" presetClass="entr" presetID="2" presetSubtype="4">
                                  <p:stCondLst>
                                    <p:cond delay="0"/>
                                  </p:stCondLst>
                                  <p:childTnLst>
                                    <p:set>
                                      <p:cBhvr>
                                        <p:cTn dur="1" fill="hold" id="55">
                                          <p:stCondLst>
                                            <p:cond delay="0"/>
                                          </p:stCondLst>
                                        </p:cTn>
                                        <p:tgtEl>
                                          <p:spTgt spid="61"/>
                                        </p:tgtEl>
                                        <p:attrNameLst>
                                          <p:attrName>style.visibility</p:attrName>
                                        </p:attrNameLst>
                                      </p:cBhvr>
                                      <p:to>
                                        <p:strVal val="visible"/>
                                      </p:to>
                                    </p:set>
                                    <p:anim calcmode="lin" valueType="num">
                                      <p:cBhvr additive="base">
                                        <p:cTn dur="500" fill="hold" id="56"/>
                                        <p:tgtEl>
                                          <p:spTgt spid="61"/>
                                        </p:tgtEl>
                                        <p:attrNameLst>
                                          <p:attrName>ppt_x</p:attrName>
                                        </p:attrNameLst>
                                      </p:cBhvr>
                                      <p:tavLst>
                                        <p:tav tm="0">
                                          <p:val>
                                            <p:strVal val="#ppt_x"/>
                                          </p:val>
                                        </p:tav>
                                        <p:tav tm="100000">
                                          <p:val>
                                            <p:strVal val="#ppt_x"/>
                                          </p:val>
                                        </p:tav>
                                      </p:tavLst>
                                    </p:anim>
                                    <p:anim calcmode="lin" valueType="num">
                                      <p:cBhvr additive="base">
                                        <p:cTn dur="500" fill="hold" id="57"/>
                                        <p:tgtEl>
                                          <p:spTgt spid="61"/>
                                        </p:tgtEl>
                                        <p:attrNameLst>
                                          <p:attrName>ppt_y</p:attrName>
                                        </p:attrNameLst>
                                      </p:cBhvr>
                                      <p:tavLst>
                                        <p:tav tm="0">
                                          <p:val>
                                            <p:strVal val="1+#ppt_h/2"/>
                                          </p:val>
                                        </p:tav>
                                        <p:tav tm="100000">
                                          <p:val>
                                            <p:strVal val="#ppt_y"/>
                                          </p:val>
                                        </p:tav>
                                      </p:tavLst>
                                    </p:anim>
                                  </p:childTnLst>
                                </p:cTn>
                              </p:par>
                            </p:childTnLst>
                          </p:cTn>
                        </p:par>
                        <p:par>
                          <p:cTn fill="hold" id="58" nodeType="afterGroup">
                            <p:stCondLst>
                              <p:cond delay="3750"/>
                            </p:stCondLst>
                            <p:childTnLst>
                              <p:par>
                                <p:cTn fill="hold" id="59" nodeType="afterEffect" presetClass="entr" presetID="2" presetSubtype="4">
                                  <p:stCondLst>
                                    <p:cond delay="0"/>
                                  </p:stCondLst>
                                  <p:childTnLst>
                                    <p:set>
                                      <p:cBhvr>
                                        <p:cTn dur="1" fill="hold" id="60">
                                          <p:stCondLst>
                                            <p:cond delay="0"/>
                                          </p:stCondLst>
                                        </p:cTn>
                                        <p:tgtEl>
                                          <p:spTgt spid="66"/>
                                        </p:tgtEl>
                                        <p:attrNameLst>
                                          <p:attrName>style.visibility</p:attrName>
                                        </p:attrNameLst>
                                      </p:cBhvr>
                                      <p:to>
                                        <p:strVal val="visible"/>
                                      </p:to>
                                    </p:set>
                                    <p:anim calcmode="lin" valueType="num">
                                      <p:cBhvr additive="base">
                                        <p:cTn dur="500" fill="hold" id="61"/>
                                        <p:tgtEl>
                                          <p:spTgt spid="66"/>
                                        </p:tgtEl>
                                        <p:attrNameLst>
                                          <p:attrName>ppt_x</p:attrName>
                                        </p:attrNameLst>
                                      </p:cBhvr>
                                      <p:tavLst>
                                        <p:tav tm="0">
                                          <p:val>
                                            <p:strVal val="#ppt_x"/>
                                          </p:val>
                                        </p:tav>
                                        <p:tav tm="100000">
                                          <p:val>
                                            <p:strVal val="#ppt_x"/>
                                          </p:val>
                                        </p:tav>
                                      </p:tavLst>
                                    </p:anim>
                                    <p:anim calcmode="lin" valueType="num">
                                      <p:cBhvr additive="base">
                                        <p:cTn dur="500" fill="hold" id="62"/>
                                        <p:tgtEl>
                                          <p:spTgt spid="66"/>
                                        </p:tgtEl>
                                        <p:attrNameLst>
                                          <p:attrName>ppt_y</p:attrName>
                                        </p:attrNameLst>
                                      </p:cBhvr>
                                      <p:tavLst>
                                        <p:tav tm="0">
                                          <p:val>
                                            <p:strVal val="1+#ppt_h/2"/>
                                          </p:val>
                                        </p:tav>
                                        <p:tav tm="100000">
                                          <p:val>
                                            <p:strVal val="#ppt_y"/>
                                          </p:val>
                                        </p:tav>
                                      </p:tavLst>
                                    </p:anim>
                                  </p:childTnLst>
                                </p:cTn>
                              </p:par>
                            </p:childTnLst>
                          </p:cTn>
                        </p:par>
                        <p:par>
                          <p:cTn fill="hold" id="63" nodeType="afterGroup">
                            <p:stCondLst>
                              <p:cond delay="4250"/>
                            </p:stCondLst>
                            <p:childTnLst>
                              <p:par>
                                <p:cTn fill="hold" id="64" nodeType="afterEffect" presetClass="entr" presetID="2" presetSubtype="4">
                                  <p:stCondLst>
                                    <p:cond delay="0"/>
                                  </p:stCondLst>
                                  <p:childTnLst>
                                    <p:set>
                                      <p:cBhvr>
                                        <p:cTn dur="1" fill="hold" id="65">
                                          <p:stCondLst>
                                            <p:cond delay="0"/>
                                          </p:stCondLst>
                                        </p:cTn>
                                        <p:tgtEl>
                                          <p:spTgt spid="71"/>
                                        </p:tgtEl>
                                        <p:attrNameLst>
                                          <p:attrName>style.visibility</p:attrName>
                                        </p:attrNameLst>
                                      </p:cBhvr>
                                      <p:to>
                                        <p:strVal val="visible"/>
                                      </p:to>
                                    </p:set>
                                    <p:anim calcmode="lin" valueType="num">
                                      <p:cBhvr additive="base">
                                        <p:cTn dur="500" fill="hold" id="66"/>
                                        <p:tgtEl>
                                          <p:spTgt spid="71"/>
                                        </p:tgtEl>
                                        <p:attrNameLst>
                                          <p:attrName>ppt_x</p:attrName>
                                        </p:attrNameLst>
                                      </p:cBhvr>
                                      <p:tavLst>
                                        <p:tav tm="0">
                                          <p:val>
                                            <p:strVal val="#ppt_x"/>
                                          </p:val>
                                        </p:tav>
                                        <p:tav tm="100000">
                                          <p:val>
                                            <p:strVal val="#ppt_x"/>
                                          </p:val>
                                        </p:tav>
                                      </p:tavLst>
                                    </p:anim>
                                    <p:anim calcmode="lin" valueType="num">
                                      <p:cBhvr additive="base">
                                        <p:cTn dur="500" fill="hold" id="67"/>
                                        <p:tgtEl>
                                          <p:spTgt spid="71"/>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3"/>
      <p:bldP grpId="0" spid="54"/>
      <p:bldP grpId="0" spid="55"/>
      <p:bldP grpId="0" spid="81"/>
      <p:bldP grpId="1" spid="15"/>
      <p:bldP grpId="0" spid="52"/>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91" name="TextBox 90"/>
          <p:cNvSpPr txBox="1"/>
          <p:nvPr/>
        </p:nvSpPr>
        <p:spPr>
          <a:xfrm>
            <a:off x="4770648" y="188640"/>
            <a:ext cx="2623083" cy="457200"/>
          </a:xfrm>
          <a:prstGeom prst="rect">
            <a:avLst/>
          </a:prstGeom>
          <a:noFill/>
        </p:spPr>
        <p:txBody>
          <a:bodyPr rtlCol="0" wrap="square">
            <a:spAutoFit/>
          </a:bodyPr>
          <a:lstStyle/>
          <a:p>
            <a:pPr algn="ctr"/>
            <a:r>
              <a:rPr altLang="en-US" b="1" lang="zh-CN" sz="2400">
                <a:solidFill>
                  <a:schemeClr val="tx1">
                    <a:lumMod val="50000"/>
                    <a:lumOff val="50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总体工作概述</a:t>
            </a:r>
          </a:p>
        </p:txBody>
      </p:sp>
      <p:cxnSp>
        <p:nvCxnSpPr>
          <p:cNvPr id="95" name="直接连接符 94"/>
          <p:cNvCxnSpPr/>
          <p:nvPr/>
        </p:nvCxnSpPr>
        <p:spPr>
          <a:xfrm>
            <a:off x="7393731" y="419473"/>
            <a:ext cx="446449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a:off x="336947" y="423828"/>
            <a:ext cx="439248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a:off x="7393731" y="476672"/>
            <a:ext cx="4464496"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a:off x="336947" y="481027"/>
            <a:ext cx="4392488"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3" name="矩形 47"/>
          <p:cNvSpPr>
            <a:spLocks noChangeArrowheads="1"/>
          </p:cNvSpPr>
          <p:nvPr/>
        </p:nvSpPr>
        <p:spPr bwMode="auto">
          <a:xfrm>
            <a:off x="1561083" y="1389047"/>
            <a:ext cx="9121303" cy="90067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wrap="square">
            <a:spAutoFit/>
          </a:bodyPr>
          <a:lstStyle/>
          <a:p>
            <a:pPr algn="ctr">
              <a:lnSpc>
                <a:spcPct val="130000"/>
              </a:lnSpc>
              <a:spcBef>
                <a:spcPct val="0"/>
              </a:spcBef>
            </a:pPr>
            <a:r>
              <a:rPr altLang="en-US" lang="zh-CN" sz="1400">
                <a:solidFill>
                  <a:schemeClr val="tx1">
                    <a:lumMod val="50000"/>
                    <a:lumOff val="50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添加您的说明文字请在此输入详细文字信息和简介,请在此输入详细文字信息和简介添加您的说明文字请在此输入详细文字信息和简介,请在此输入详细文字信息和简介</a:t>
            </a:r>
          </a:p>
          <a:p>
            <a:pPr algn="ctr">
              <a:lnSpc>
                <a:spcPct val="130000"/>
              </a:lnSpc>
              <a:spcBef>
                <a:spcPct val="0"/>
              </a:spcBef>
            </a:pPr>
            <a:endParaRPr altLang="en-US" lang="zh-CN" sz="1400">
              <a:solidFill>
                <a:schemeClr val="tx1">
                  <a:lumMod val="50000"/>
                  <a:lumOff val="50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105" name="矩形 104"/>
          <p:cNvSpPr/>
          <p:nvPr/>
        </p:nvSpPr>
        <p:spPr>
          <a:xfrm>
            <a:off x="1592977" y="2450666"/>
            <a:ext cx="4864650" cy="3384550"/>
          </a:xfrm>
          <a:prstGeom prst="rect">
            <a:avLst/>
          </a:prstGeom>
          <a:gradFill flip="none" rotWithShape="1">
            <a:gsLst>
              <a:gs pos="64000">
                <a:srgbClr val="ECECEC"/>
              </a:gs>
              <a:gs pos="0">
                <a:schemeClr val="bg1"/>
              </a:gs>
              <a:gs pos="100000">
                <a:schemeClr val="bg1">
                  <a:lumMod val="85000"/>
                </a:schemeClr>
              </a:gs>
            </a:gsLst>
            <a:path path="circle">
              <a:fillToRect b="100000" l="100000"/>
            </a:path>
            <a:tileRect r="-100000" t="-100000"/>
          </a:gradFill>
          <a:ln w="19050">
            <a:noFill/>
          </a:ln>
          <a:effectLst>
            <a:outerShdw algn="tr" blurRad="127000" dir="8100000" dist="381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grpSp>
        <p:nvGrpSpPr>
          <p:cNvPr id="107" name="组合 106"/>
          <p:cNvGrpSpPr/>
          <p:nvPr/>
        </p:nvGrpSpPr>
        <p:grpSpPr>
          <a:xfrm>
            <a:off x="7177707" y="2451497"/>
            <a:ext cx="834492" cy="834492"/>
            <a:chOff x="8761883" y="2061853"/>
            <a:chExt cx="834492" cy="834492"/>
          </a:xfrm>
        </p:grpSpPr>
        <p:grpSp>
          <p:nvGrpSpPr>
            <p:cNvPr id="108" name="组合 107"/>
            <p:cNvGrpSpPr/>
            <p:nvPr/>
          </p:nvGrpSpPr>
          <p:grpSpPr>
            <a:xfrm>
              <a:off x="8761883" y="2061853"/>
              <a:ext cx="834492" cy="834492"/>
              <a:chOff x="1705099" y="2564904"/>
              <a:chExt cx="1800200" cy="1800200"/>
            </a:xfrm>
          </p:grpSpPr>
          <p:sp>
            <p:nvSpPr>
              <p:cNvPr id="124" name="椭圆 123"/>
              <p:cNvSpPr/>
              <p:nvPr/>
            </p:nvSpPr>
            <p:spPr>
              <a:xfrm>
                <a:off x="1705099" y="2564904"/>
                <a:ext cx="1800200" cy="1800200"/>
              </a:xfrm>
              <a:prstGeom prst="ellipse">
                <a:avLst/>
              </a:prstGeom>
              <a:solidFill>
                <a:srgbClr val="405F8F"/>
              </a:solidFill>
              <a:ln>
                <a:noFill/>
              </a:ln>
              <a:effectLst>
                <a:outerShdw algn="tl" blurRad="444500" dir="2700000" dist="889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125" name="椭圆 124"/>
              <p:cNvSpPr/>
              <p:nvPr/>
            </p:nvSpPr>
            <p:spPr>
              <a:xfrm>
                <a:off x="1853307" y="2713112"/>
                <a:ext cx="1503784" cy="1503784"/>
              </a:xfrm>
              <a:prstGeom prst="ellipse">
                <a:avLst/>
              </a:prstGeom>
              <a:blipFill>
                <a:blip r:embed="rId3"/>
                <a:stretch>
                  <a:fillRect/>
                </a:stretch>
              </a:blip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grpSp>
        <p:grpSp>
          <p:nvGrpSpPr>
            <p:cNvPr id="109" name="组合 108"/>
            <p:cNvGrpSpPr/>
            <p:nvPr/>
          </p:nvGrpSpPr>
          <p:grpSpPr>
            <a:xfrm>
              <a:off x="8969180" y="2282033"/>
              <a:ext cx="419897" cy="435380"/>
              <a:chOff x="3602038" y="841375"/>
              <a:chExt cx="4994275" cy="5178426"/>
            </a:xfrm>
            <a:solidFill>
              <a:srgbClr val="0070C0"/>
            </a:solidFill>
          </p:grpSpPr>
          <p:sp>
            <p:nvSpPr>
              <p:cNvPr id="110" name="Freeform 51"/>
              <p:cNvSpPr/>
              <p:nvPr/>
            </p:nvSpPr>
            <p:spPr bwMode="auto">
              <a:xfrm>
                <a:off x="8078788" y="5426075"/>
                <a:ext cx="517525" cy="587375"/>
              </a:xfrm>
              <a:custGeom>
                <a:gdLst>
                  <a:gd fmla="*/ 138 w 138" name="T0"/>
                  <a:gd fmla="*/ 63 h 156" name="T1"/>
                  <a:gd fmla="*/ 138 w 138" name="T2"/>
                  <a:gd fmla="*/ 156 h 156" name="T3"/>
                  <a:gd fmla="*/ 10 w 138" name="T4"/>
                  <a:gd fmla="*/ 156 h 156" name="T5"/>
                  <a:gd fmla="*/ 25 w 138" name="T6"/>
                  <a:gd fmla="*/ 133 h 156" name="T7"/>
                  <a:gd fmla="*/ 0 w 138" name="T8"/>
                  <a:gd fmla="*/ 42 h 156" name="T9"/>
                  <a:gd fmla="*/ 60 w 138" name="T10"/>
                  <a:gd fmla="*/ 0 h 156" name="T11"/>
                  <a:gd fmla="*/ 138 w 138" name="T12"/>
                  <a:gd fmla="*/ 63 h 156" name="T13"/>
                </a:gdLst>
                <a:cxnLst>
                  <a:cxn ang="0">
                    <a:pos x="T0" y="T1"/>
                  </a:cxn>
                  <a:cxn ang="0">
                    <a:pos x="T2" y="T3"/>
                  </a:cxn>
                  <a:cxn ang="0">
                    <a:pos x="T4" y="T5"/>
                  </a:cxn>
                  <a:cxn ang="0">
                    <a:pos x="T6" y="T7"/>
                  </a:cxn>
                  <a:cxn ang="0">
                    <a:pos x="T8" y="T9"/>
                  </a:cxn>
                  <a:cxn ang="0">
                    <a:pos x="T10" y="T11"/>
                  </a:cxn>
                  <a:cxn ang="0">
                    <a:pos x="T12" y="T13"/>
                  </a:cxn>
                </a:cxnLst>
                <a:rect b="b" l="0" r="r" t="0"/>
                <a:pathLst>
                  <a:path h="156" w="138">
                    <a:moveTo>
                      <a:pt x="138" y="63"/>
                    </a:moveTo>
                    <a:cubicBezTo>
                      <a:pt x="138" y="126"/>
                      <a:pt x="138" y="156"/>
                      <a:pt x="138" y="156"/>
                    </a:cubicBezTo>
                    <a:cubicBezTo>
                      <a:pt x="10" y="156"/>
                      <a:pt x="10" y="156"/>
                      <a:pt x="10" y="156"/>
                    </a:cubicBezTo>
                    <a:cubicBezTo>
                      <a:pt x="25" y="133"/>
                      <a:pt x="25" y="133"/>
                      <a:pt x="25" y="133"/>
                    </a:cubicBezTo>
                    <a:cubicBezTo>
                      <a:pt x="0" y="42"/>
                      <a:pt x="0" y="42"/>
                      <a:pt x="0" y="42"/>
                    </a:cubicBezTo>
                    <a:cubicBezTo>
                      <a:pt x="27" y="40"/>
                      <a:pt x="49" y="23"/>
                      <a:pt x="60" y="0"/>
                    </a:cubicBezTo>
                    <a:cubicBezTo>
                      <a:pt x="98" y="11"/>
                      <a:pt x="138" y="29"/>
                      <a:pt x="138" y="63"/>
                    </a:cubicBezTo>
                    <a:close/>
                  </a:path>
                </a:pathLst>
              </a:custGeom>
              <a:solidFill>
                <a:srgbClr val="405F8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111" name="Freeform 52"/>
              <p:cNvSpPr/>
              <p:nvPr/>
            </p:nvSpPr>
            <p:spPr bwMode="auto">
              <a:xfrm>
                <a:off x="3892551" y="3751263"/>
                <a:ext cx="4486275" cy="1055688"/>
              </a:xfrm>
              <a:custGeom>
                <a:gdLst>
                  <a:gd fmla="*/ 2826 w 2826" name="T0"/>
                  <a:gd fmla="*/ 516 h 665" name="T1"/>
                  <a:gd fmla="*/ 2826 w 2826" name="T2"/>
                  <a:gd fmla="*/ 665 h 665" name="T3"/>
                  <a:gd fmla="*/ 2748 w 2826" name="T4"/>
                  <a:gd fmla="*/ 665 h 665" name="T5"/>
                  <a:gd fmla="*/ 2748 w 2826" name="T6"/>
                  <a:gd fmla="*/ 568 h 665" name="T7"/>
                  <a:gd fmla="*/ 1524 w 2826" name="T8"/>
                  <a:gd fmla="*/ 78 h 665" name="T9"/>
                  <a:gd fmla="*/ 1451 w 2826" name="T10"/>
                  <a:gd fmla="*/ 78 h 665" name="T11"/>
                  <a:gd fmla="*/ 1451 w 2826" name="T12"/>
                  <a:gd fmla="*/ 665 h 665" name="T13"/>
                  <a:gd fmla="*/ 1373 w 2826" name="T14"/>
                  <a:gd fmla="*/ 665 h 665" name="T15"/>
                  <a:gd fmla="*/ 1373 w 2826" name="T16"/>
                  <a:gd fmla="*/ 78 h 665" name="T17"/>
                  <a:gd fmla="*/ 1302 w 2826" name="T18"/>
                  <a:gd fmla="*/ 78 h 665" name="T19"/>
                  <a:gd fmla="*/ 78 w 2826" name="T20"/>
                  <a:gd fmla="*/ 568 h 665" name="T21"/>
                  <a:gd fmla="*/ 78 w 2826" name="T22"/>
                  <a:gd fmla="*/ 665 h 665" name="T23"/>
                  <a:gd fmla="*/ 0 w 2826" name="T24"/>
                  <a:gd fmla="*/ 665 h 665" name="T25"/>
                  <a:gd fmla="*/ 0 w 2826" name="T26"/>
                  <a:gd fmla="*/ 516 h 665" name="T27"/>
                  <a:gd fmla="*/ 1287 w 2826" name="T28"/>
                  <a:gd fmla="*/ 0 h 665" name="T29"/>
                  <a:gd fmla="*/ 1538 w 2826" name="T30"/>
                  <a:gd fmla="*/ 0 h 665" name="T31"/>
                  <a:gd fmla="*/ 2826 w 2826" name="T32"/>
                  <a:gd fmla="*/ 516 h 665"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665" w="2826">
                    <a:moveTo>
                      <a:pt x="2826" y="516"/>
                    </a:moveTo>
                    <a:lnTo>
                      <a:pt x="2826" y="665"/>
                    </a:lnTo>
                    <a:lnTo>
                      <a:pt x="2748" y="665"/>
                    </a:lnTo>
                    <a:lnTo>
                      <a:pt x="2748" y="568"/>
                    </a:lnTo>
                    <a:lnTo>
                      <a:pt x="1524" y="78"/>
                    </a:lnTo>
                    <a:lnTo>
                      <a:pt x="1451" y="78"/>
                    </a:lnTo>
                    <a:lnTo>
                      <a:pt x="1451" y="665"/>
                    </a:lnTo>
                    <a:lnTo>
                      <a:pt x="1373" y="665"/>
                    </a:lnTo>
                    <a:lnTo>
                      <a:pt x="1373" y="78"/>
                    </a:lnTo>
                    <a:lnTo>
                      <a:pt x="1302" y="78"/>
                    </a:lnTo>
                    <a:lnTo>
                      <a:pt x="78" y="568"/>
                    </a:lnTo>
                    <a:lnTo>
                      <a:pt x="78" y="665"/>
                    </a:lnTo>
                    <a:lnTo>
                      <a:pt x="0" y="665"/>
                    </a:lnTo>
                    <a:lnTo>
                      <a:pt x="0" y="516"/>
                    </a:lnTo>
                    <a:lnTo>
                      <a:pt x="1287" y="0"/>
                    </a:lnTo>
                    <a:lnTo>
                      <a:pt x="1538" y="0"/>
                    </a:lnTo>
                    <a:lnTo>
                      <a:pt x="2826" y="516"/>
                    </a:lnTo>
                    <a:close/>
                  </a:path>
                </a:pathLst>
              </a:custGeom>
              <a:solidFill>
                <a:srgbClr val="405F8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112" name="Freeform 53"/>
              <p:cNvSpPr>
                <a:spLocks noEditPoints="1"/>
              </p:cNvSpPr>
              <p:nvPr/>
            </p:nvSpPr>
            <p:spPr bwMode="auto">
              <a:xfrm>
                <a:off x="7751763" y="4862513"/>
                <a:ext cx="600075" cy="601663"/>
              </a:xfrm>
              <a:custGeom>
                <a:gdLst>
                  <a:gd fmla="*/ 131 w 160" name="T0"/>
                  <a:gd fmla="*/ 63 h 160" name="T1"/>
                  <a:gd fmla="*/ 95 w 160" name="T2"/>
                  <a:gd fmla="*/ 135 h 160" name="T3"/>
                  <a:gd fmla="*/ 146 w 160" name="T4"/>
                  <a:gd fmla="*/ 77 h 160" name="T5"/>
                  <a:gd fmla="*/ 125 w 160" name="T6"/>
                  <a:gd fmla="*/ 32 h 160" name="T7"/>
                  <a:gd fmla="*/ 125 w 160" name="T8"/>
                  <a:gd fmla="*/ 32 h 160" name="T9"/>
                  <a:gd fmla="*/ 125 w 160" name="T10"/>
                  <a:gd fmla="*/ 32 h 160" name="T11"/>
                  <a:gd fmla="*/ 131 w 160" name="T12"/>
                  <a:gd fmla="*/ 63 h 160" name="T13"/>
                  <a:gd fmla="*/ 80 w 160" name="T14"/>
                  <a:gd fmla="*/ 0 h 160" name="T15"/>
                  <a:gd fmla="*/ 160 w 160" name="T16"/>
                  <a:gd fmla="*/ 80 h 160" name="T17"/>
                  <a:gd fmla="*/ 80 w 160" name="T18"/>
                  <a:gd fmla="*/ 160 h 160" name="T19"/>
                  <a:gd fmla="*/ 0 w 160" name="T20"/>
                  <a:gd fmla="*/ 80 h 160" name="T21"/>
                  <a:gd fmla="*/ 80 w 160" name="T22"/>
                  <a:gd fmla="*/ 0 h 160"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60" w="160">
                    <a:moveTo>
                      <a:pt x="131" y="63"/>
                    </a:moveTo>
                    <a:cubicBezTo>
                      <a:pt x="131" y="92"/>
                      <a:pt x="117" y="118"/>
                      <a:pt x="95" y="135"/>
                    </a:cubicBezTo>
                    <a:cubicBezTo>
                      <a:pt x="124" y="131"/>
                      <a:pt x="146" y="107"/>
                      <a:pt x="146" y="77"/>
                    </a:cubicBezTo>
                    <a:cubicBezTo>
                      <a:pt x="146" y="59"/>
                      <a:pt x="138" y="43"/>
                      <a:pt x="125" y="32"/>
                    </a:cubicBezTo>
                    <a:cubicBezTo>
                      <a:pt x="125" y="32"/>
                      <a:pt x="125" y="32"/>
                      <a:pt x="125" y="32"/>
                    </a:cubicBezTo>
                    <a:cubicBezTo>
                      <a:pt x="125" y="32"/>
                      <a:pt x="125" y="32"/>
                      <a:pt x="125" y="32"/>
                    </a:cubicBezTo>
                    <a:cubicBezTo>
                      <a:pt x="129" y="42"/>
                      <a:pt x="131" y="52"/>
                      <a:pt x="131" y="63"/>
                    </a:cubicBezTo>
                    <a:close/>
                    <a:moveTo>
                      <a:pt x="80" y="0"/>
                    </a:moveTo>
                    <a:cubicBezTo>
                      <a:pt x="124" y="0"/>
                      <a:pt x="160" y="36"/>
                      <a:pt x="160" y="80"/>
                    </a:cubicBezTo>
                    <a:cubicBezTo>
                      <a:pt x="160" y="124"/>
                      <a:pt x="124" y="160"/>
                      <a:pt x="80" y="160"/>
                    </a:cubicBezTo>
                    <a:cubicBezTo>
                      <a:pt x="36" y="160"/>
                      <a:pt x="0" y="124"/>
                      <a:pt x="0" y="80"/>
                    </a:cubicBezTo>
                    <a:cubicBezTo>
                      <a:pt x="0" y="36"/>
                      <a:pt x="36" y="0"/>
                      <a:pt x="80" y="0"/>
                    </a:cubicBezTo>
                    <a:close/>
                  </a:path>
                </a:pathLst>
              </a:custGeom>
              <a:solidFill>
                <a:srgbClr val="405F8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113" name="Freeform 54"/>
              <p:cNvSpPr/>
              <p:nvPr/>
            </p:nvSpPr>
            <p:spPr bwMode="auto">
              <a:xfrm flipH="1">
                <a:off x="8221663" y="4983163"/>
                <a:ext cx="0" cy="0"/>
              </a:xfrm>
              <a:custGeom>
                <a:cxnLst>
                  <a:cxn ang="0">
                    <a:pos x="0" y="0"/>
                  </a:cxn>
                  <a:cxn ang="0">
                    <a:pos x="0" y="0"/>
                  </a:cxn>
                  <a:cxn ang="0">
                    <a:pos x="0" y="0"/>
                  </a:cxn>
                </a:cxnLst>
                <a:rect b="b" l="0" r="r" t="0"/>
                <a:pathLst>
                  <a:path>
                    <a:moveTo>
                      <a:pt x="0" y="0"/>
                    </a:moveTo>
                    <a:lnTo>
                      <a:pt x="0" y="0"/>
                    </a:lnTo>
                    <a:lnTo>
                      <a:pt x="0" y="0"/>
                    </a:lnTo>
                    <a:close/>
                  </a:path>
                </a:pathLst>
              </a:custGeom>
              <a:solidFill>
                <a:srgbClr val="405F8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114" name="Freeform 55"/>
              <p:cNvSpPr/>
              <p:nvPr/>
            </p:nvSpPr>
            <p:spPr bwMode="auto">
              <a:xfrm>
                <a:off x="7521576" y="5426075"/>
                <a:ext cx="519113" cy="587375"/>
              </a:xfrm>
              <a:custGeom>
                <a:gdLst>
                  <a:gd fmla="*/ 138 w 138" name="T0"/>
                  <a:gd fmla="*/ 42 h 156" name="T1"/>
                  <a:gd fmla="*/ 112 w 138" name="T2"/>
                  <a:gd fmla="*/ 133 h 156" name="T3"/>
                  <a:gd fmla="*/ 128 w 138" name="T4"/>
                  <a:gd fmla="*/ 156 h 156" name="T5"/>
                  <a:gd fmla="*/ 0 w 138" name="T6"/>
                  <a:gd fmla="*/ 156 h 156" name="T7"/>
                  <a:gd fmla="*/ 0 w 138" name="T8"/>
                  <a:gd fmla="*/ 63 h 156" name="T9"/>
                  <a:gd fmla="*/ 77 w 138" name="T10"/>
                  <a:gd fmla="*/ 0 h 156" name="T11"/>
                  <a:gd fmla="*/ 138 w 138" name="T12"/>
                  <a:gd fmla="*/ 42 h 156" name="T13"/>
                </a:gdLst>
                <a:cxnLst>
                  <a:cxn ang="0">
                    <a:pos x="T0" y="T1"/>
                  </a:cxn>
                  <a:cxn ang="0">
                    <a:pos x="T2" y="T3"/>
                  </a:cxn>
                  <a:cxn ang="0">
                    <a:pos x="T4" y="T5"/>
                  </a:cxn>
                  <a:cxn ang="0">
                    <a:pos x="T6" y="T7"/>
                  </a:cxn>
                  <a:cxn ang="0">
                    <a:pos x="T8" y="T9"/>
                  </a:cxn>
                  <a:cxn ang="0">
                    <a:pos x="T10" y="T11"/>
                  </a:cxn>
                  <a:cxn ang="0">
                    <a:pos x="T12" y="T13"/>
                  </a:cxn>
                </a:cxnLst>
                <a:rect b="b" l="0" r="r" t="0"/>
                <a:pathLst>
                  <a:path h="156" w="138">
                    <a:moveTo>
                      <a:pt x="138" y="42"/>
                    </a:moveTo>
                    <a:cubicBezTo>
                      <a:pt x="112" y="133"/>
                      <a:pt x="112" y="133"/>
                      <a:pt x="112" y="133"/>
                    </a:cubicBezTo>
                    <a:cubicBezTo>
                      <a:pt x="128" y="156"/>
                      <a:pt x="128" y="156"/>
                      <a:pt x="128" y="156"/>
                    </a:cubicBezTo>
                    <a:cubicBezTo>
                      <a:pt x="0" y="156"/>
                      <a:pt x="0" y="156"/>
                      <a:pt x="0" y="156"/>
                    </a:cubicBezTo>
                    <a:cubicBezTo>
                      <a:pt x="0" y="156"/>
                      <a:pt x="0" y="126"/>
                      <a:pt x="0" y="63"/>
                    </a:cubicBezTo>
                    <a:cubicBezTo>
                      <a:pt x="0" y="29"/>
                      <a:pt x="40" y="11"/>
                      <a:pt x="77" y="0"/>
                    </a:cubicBezTo>
                    <a:cubicBezTo>
                      <a:pt x="88" y="23"/>
                      <a:pt x="111" y="40"/>
                      <a:pt x="138" y="42"/>
                    </a:cubicBezTo>
                    <a:close/>
                  </a:path>
                </a:pathLst>
              </a:custGeom>
              <a:solidFill>
                <a:srgbClr val="405F8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115" name="Freeform 56"/>
              <p:cNvSpPr/>
              <p:nvPr/>
            </p:nvSpPr>
            <p:spPr bwMode="auto">
              <a:xfrm>
                <a:off x="6199188" y="2232025"/>
                <a:ext cx="1270000" cy="1431925"/>
              </a:xfrm>
              <a:custGeom>
                <a:gdLst>
                  <a:gd fmla="*/ 61 w 338" name="T0"/>
                  <a:gd fmla="*/ 324 h 381" name="T1"/>
                  <a:gd fmla="*/ 0 w 338" name="T2"/>
                  <a:gd fmla="*/ 101 h 381" name="T3"/>
                  <a:gd fmla="*/ 147 w 338" name="T4"/>
                  <a:gd fmla="*/ 0 h 381" name="T5"/>
                  <a:gd fmla="*/ 338 w 338" name="T6"/>
                  <a:gd fmla="*/ 153 h 381" name="T7"/>
                  <a:gd fmla="*/ 338 w 338" name="T8"/>
                  <a:gd fmla="*/ 381 h 381" name="T9"/>
                  <a:gd fmla="*/ 24 w 338" name="T10"/>
                  <a:gd fmla="*/ 381 h 381" name="T11"/>
                  <a:gd fmla="*/ 61 w 338" name="T12"/>
                  <a:gd fmla="*/ 324 h 381" name="T13"/>
                </a:gdLst>
                <a:cxnLst>
                  <a:cxn ang="0">
                    <a:pos x="T0" y="T1"/>
                  </a:cxn>
                  <a:cxn ang="0">
                    <a:pos x="T2" y="T3"/>
                  </a:cxn>
                  <a:cxn ang="0">
                    <a:pos x="T4" y="T5"/>
                  </a:cxn>
                  <a:cxn ang="0">
                    <a:pos x="T6" y="T7"/>
                  </a:cxn>
                  <a:cxn ang="0">
                    <a:pos x="T8" y="T9"/>
                  </a:cxn>
                  <a:cxn ang="0">
                    <a:pos x="T10" y="T11"/>
                  </a:cxn>
                  <a:cxn ang="0">
                    <a:pos x="T12" y="T13"/>
                  </a:cxn>
                </a:cxnLst>
                <a:rect b="b" l="0" r="r" t="0"/>
                <a:pathLst>
                  <a:path h="381" w="338">
                    <a:moveTo>
                      <a:pt x="61" y="324"/>
                    </a:moveTo>
                    <a:cubicBezTo>
                      <a:pt x="0" y="101"/>
                      <a:pt x="0" y="101"/>
                      <a:pt x="0" y="101"/>
                    </a:cubicBezTo>
                    <a:cubicBezTo>
                      <a:pt x="65" y="96"/>
                      <a:pt x="120" y="56"/>
                      <a:pt x="147" y="0"/>
                    </a:cubicBezTo>
                    <a:cubicBezTo>
                      <a:pt x="240" y="25"/>
                      <a:pt x="338" y="71"/>
                      <a:pt x="338" y="153"/>
                    </a:cubicBezTo>
                    <a:cubicBezTo>
                      <a:pt x="338" y="307"/>
                      <a:pt x="338" y="381"/>
                      <a:pt x="338" y="381"/>
                    </a:cubicBezTo>
                    <a:cubicBezTo>
                      <a:pt x="24" y="381"/>
                      <a:pt x="24" y="381"/>
                      <a:pt x="24" y="381"/>
                    </a:cubicBezTo>
                    <a:lnTo>
                      <a:pt x="61" y="324"/>
                    </a:lnTo>
                    <a:close/>
                  </a:path>
                </a:pathLst>
              </a:custGeom>
              <a:solidFill>
                <a:srgbClr val="405F8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116" name="Freeform 57"/>
              <p:cNvSpPr/>
              <p:nvPr/>
            </p:nvSpPr>
            <p:spPr bwMode="auto">
              <a:xfrm>
                <a:off x="6154738" y="5426075"/>
                <a:ext cx="517525" cy="582613"/>
              </a:xfrm>
              <a:custGeom>
                <a:gdLst>
                  <a:gd fmla="*/ 138 w 138" name="T0"/>
                  <a:gd fmla="*/ 62 h 155" name="T1"/>
                  <a:gd fmla="*/ 138 w 138" name="T2"/>
                  <a:gd fmla="*/ 155 h 155" name="T3"/>
                  <a:gd fmla="*/ 10 w 138" name="T4"/>
                  <a:gd fmla="*/ 155 h 155" name="T5"/>
                  <a:gd fmla="*/ 25 w 138" name="T6"/>
                  <a:gd fmla="*/ 132 h 155" name="T7"/>
                  <a:gd fmla="*/ 0 w 138" name="T8"/>
                  <a:gd fmla="*/ 41 h 155" name="T9"/>
                  <a:gd fmla="*/ 60 w 138" name="T10"/>
                  <a:gd fmla="*/ 0 h 155" name="T11"/>
                  <a:gd fmla="*/ 138 w 138" name="T12"/>
                  <a:gd fmla="*/ 62 h 155" name="T13"/>
                </a:gdLst>
                <a:cxnLst>
                  <a:cxn ang="0">
                    <a:pos x="T0" y="T1"/>
                  </a:cxn>
                  <a:cxn ang="0">
                    <a:pos x="T2" y="T3"/>
                  </a:cxn>
                  <a:cxn ang="0">
                    <a:pos x="T4" y="T5"/>
                  </a:cxn>
                  <a:cxn ang="0">
                    <a:pos x="T6" y="T7"/>
                  </a:cxn>
                  <a:cxn ang="0">
                    <a:pos x="T8" y="T9"/>
                  </a:cxn>
                  <a:cxn ang="0">
                    <a:pos x="T10" y="T11"/>
                  </a:cxn>
                  <a:cxn ang="0">
                    <a:pos x="T12" y="T13"/>
                  </a:cxn>
                </a:cxnLst>
                <a:rect b="b" l="0" r="r" t="0"/>
                <a:pathLst>
                  <a:path h="155" w="138">
                    <a:moveTo>
                      <a:pt x="138" y="62"/>
                    </a:moveTo>
                    <a:cubicBezTo>
                      <a:pt x="138" y="125"/>
                      <a:pt x="138" y="155"/>
                      <a:pt x="138" y="155"/>
                    </a:cubicBezTo>
                    <a:cubicBezTo>
                      <a:pt x="10" y="155"/>
                      <a:pt x="10" y="155"/>
                      <a:pt x="10" y="155"/>
                    </a:cubicBezTo>
                    <a:cubicBezTo>
                      <a:pt x="25" y="132"/>
                      <a:pt x="25" y="132"/>
                      <a:pt x="25" y="132"/>
                    </a:cubicBezTo>
                    <a:cubicBezTo>
                      <a:pt x="0" y="41"/>
                      <a:pt x="0" y="41"/>
                      <a:pt x="0" y="41"/>
                    </a:cubicBezTo>
                    <a:cubicBezTo>
                      <a:pt x="26" y="39"/>
                      <a:pt x="49" y="23"/>
                      <a:pt x="60" y="0"/>
                    </a:cubicBezTo>
                    <a:cubicBezTo>
                      <a:pt x="98" y="10"/>
                      <a:pt x="138" y="29"/>
                      <a:pt x="138" y="62"/>
                    </a:cubicBezTo>
                    <a:close/>
                  </a:path>
                </a:pathLst>
              </a:custGeom>
              <a:solidFill>
                <a:srgbClr val="405F8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117" name="Freeform 58"/>
              <p:cNvSpPr>
                <a:spLocks noEditPoints="1"/>
              </p:cNvSpPr>
              <p:nvPr/>
            </p:nvSpPr>
            <p:spPr bwMode="auto">
              <a:xfrm>
                <a:off x="5395913" y="841375"/>
                <a:ext cx="1479550" cy="1481138"/>
              </a:xfrm>
              <a:custGeom>
                <a:gdLst>
                  <a:gd fmla="*/ 197 w 394" name="T0"/>
                  <a:gd fmla="*/ 0 h 394" name="T1"/>
                  <a:gd fmla="*/ 394 w 394" name="T2"/>
                  <a:gd fmla="*/ 197 h 394" name="T3"/>
                  <a:gd fmla="*/ 197 w 394" name="T4"/>
                  <a:gd fmla="*/ 394 h 394" name="T5"/>
                  <a:gd fmla="*/ 0 w 394" name="T6"/>
                  <a:gd fmla="*/ 197 h 394" name="T7"/>
                  <a:gd fmla="*/ 197 w 394" name="T8"/>
                  <a:gd fmla="*/ 0 h 394" name="T9"/>
                  <a:gd fmla="*/ 359 w 394" name="T10"/>
                  <a:gd fmla="*/ 190 h 394" name="T11"/>
                  <a:gd fmla="*/ 307 w 394" name="T12"/>
                  <a:gd fmla="*/ 79 h 394" name="T13"/>
                  <a:gd fmla="*/ 321 w 394" name="T14"/>
                  <a:gd fmla="*/ 157 h 394" name="T15"/>
                  <a:gd fmla="*/ 235 w 394" name="T16"/>
                  <a:gd fmla="*/ 331 h 394" name="T17"/>
                  <a:gd fmla="*/ 359 w 394" name="T18"/>
                  <a:gd fmla="*/ 190 h 39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94" w="394">
                    <a:moveTo>
                      <a:pt x="197" y="0"/>
                    </a:moveTo>
                    <a:cubicBezTo>
                      <a:pt x="306" y="0"/>
                      <a:pt x="394" y="88"/>
                      <a:pt x="394" y="197"/>
                    </a:cubicBezTo>
                    <a:cubicBezTo>
                      <a:pt x="394" y="306"/>
                      <a:pt x="306" y="394"/>
                      <a:pt x="197" y="394"/>
                    </a:cubicBezTo>
                    <a:cubicBezTo>
                      <a:pt x="88" y="394"/>
                      <a:pt x="0" y="306"/>
                      <a:pt x="0" y="197"/>
                    </a:cubicBezTo>
                    <a:cubicBezTo>
                      <a:pt x="0" y="88"/>
                      <a:pt x="88" y="0"/>
                      <a:pt x="197" y="0"/>
                    </a:cubicBezTo>
                    <a:close/>
                    <a:moveTo>
                      <a:pt x="359" y="190"/>
                    </a:moveTo>
                    <a:cubicBezTo>
                      <a:pt x="359" y="145"/>
                      <a:pt x="339" y="105"/>
                      <a:pt x="307" y="79"/>
                    </a:cubicBezTo>
                    <a:cubicBezTo>
                      <a:pt x="316" y="103"/>
                      <a:pt x="321" y="130"/>
                      <a:pt x="321" y="157"/>
                    </a:cubicBezTo>
                    <a:cubicBezTo>
                      <a:pt x="321" y="228"/>
                      <a:pt x="287" y="291"/>
                      <a:pt x="235" y="331"/>
                    </a:cubicBezTo>
                    <a:cubicBezTo>
                      <a:pt x="305" y="322"/>
                      <a:pt x="359" y="262"/>
                      <a:pt x="359" y="190"/>
                    </a:cubicBezTo>
                    <a:close/>
                  </a:path>
                </a:pathLst>
              </a:custGeom>
              <a:solidFill>
                <a:srgbClr val="405F8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118" name="Freeform 59"/>
              <p:cNvSpPr/>
              <p:nvPr/>
            </p:nvSpPr>
            <p:spPr bwMode="auto">
              <a:xfrm>
                <a:off x="5594351" y="5426075"/>
                <a:ext cx="522288" cy="582613"/>
              </a:xfrm>
              <a:custGeom>
                <a:gdLst>
                  <a:gd fmla="*/ 139 w 139" name="T0"/>
                  <a:gd fmla="*/ 41 h 155" name="T1"/>
                  <a:gd fmla="*/ 113 w 139" name="T2"/>
                  <a:gd fmla="*/ 132 h 155" name="T3"/>
                  <a:gd fmla="*/ 129 w 139" name="T4"/>
                  <a:gd fmla="*/ 155 h 155" name="T5"/>
                  <a:gd fmla="*/ 0 w 139" name="T6"/>
                  <a:gd fmla="*/ 155 h 155" name="T7"/>
                  <a:gd fmla="*/ 0 w 139" name="T8"/>
                  <a:gd fmla="*/ 62 h 155" name="T9"/>
                  <a:gd fmla="*/ 78 w 139" name="T10"/>
                  <a:gd fmla="*/ 0 h 155" name="T11"/>
                  <a:gd fmla="*/ 139 w 139" name="T12"/>
                  <a:gd fmla="*/ 41 h 155" name="T13"/>
                </a:gdLst>
                <a:cxnLst>
                  <a:cxn ang="0">
                    <a:pos x="T0" y="T1"/>
                  </a:cxn>
                  <a:cxn ang="0">
                    <a:pos x="T2" y="T3"/>
                  </a:cxn>
                  <a:cxn ang="0">
                    <a:pos x="T4" y="T5"/>
                  </a:cxn>
                  <a:cxn ang="0">
                    <a:pos x="T6" y="T7"/>
                  </a:cxn>
                  <a:cxn ang="0">
                    <a:pos x="T8" y="T9"/>
                  </a:cxn>
                  <a:cxn ang="0">
                    <a:pos x="T10" y="T11"/>
                  </a:cxn>
                  <a:cxn ang="0">
                    <a:pos x="T12" y="T13"/>
                  </a:cxn>
                </a:cxnLst>
                <a:rect b="b" l="0" r="r" t="0"/>
                <a:pathLst>
                  <a:path h="155" w="139">
                    <a:moveTo>
                      <a:pt x="139" y="41"/>
                    </a:moveTo>
                    <a:cubicBezTo>
                      <a:pt x="113" y="132"/>
                      <a:pt x="113" y="132"/>
                      <a:pt x="113" y="132"/>
                    </a:cubicBezTo>
                    <a:cubicBezTo>
                      <a:pt x="129" y="155"/>
                      <a:pt x="129" y="155"/>
                      <a:pt x="129" y="155"/>
                    </a:cubicBezTo>
                    <a:cubicBezTo>
                      <a:pt x="0" y="155"/>
                      <a:pt x="0" y="155"/>
                      <a:pt x="0" y="155"/>
                    </a:cubicBezTo>
                    <a:cubicBezTo>
                      <a:pt x="0" y="155"/>
                      <a:pt x="0" y="125"/>
                      <a:pt x="0" y="62"/>
                    </a:cubicBezTo>
                    <a:cubicBezTo>
                      <a:pt x="0" y="29"/>
                      <a:pt x="41" y="10"/>
                      <a:pt x="78" y="0"/>
                    </a:cubicBezTo>
                    <a:cubicBezTo>
                      <a:pt x="89" y="23"/>
                      <a:pt x="112" y="39"/>
                      <a:pt x="139" y="41"/>
                    </a:cubicBezTo>
                    <a:close/>
                  </a:path>
                </a:pathLst>
              </a:custGeom>
              <a:solidFill>
                <a:srgbClr val="405F8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119" name="Freeform 60"/>
              <p:cNvSpPr>
                <a:spLocks noEditPoints="1"/>
              </p:cNvSpPr>
              <p:nvPr/>
            </p:nvSpPr>
            <p:spPr bwMode="auto">
              <a:xfrm>
                <a:off x="5827713" y="4859338"/>
                <a:ext cx="601663" cy="601663"/>
              </a:xfrm>
              <a:custGeom>
                <a:gdLst>
                  <a:gd fmla="*/ 95 w 160" name="T0"/>
                  <a:gd fmla="*/ 135 h 160" name="T1"/>
                  <a:gd fmla="*/ 146 w 160" name="T2"/>
                  <a:gd fmla="*/ 77 h 160" name="T3"/>
                  <a:gd fmla="*/ 125 w 160" name="T4"/>
                  <a:gd fmla="*/ 32 h 160" name="T5"/>
                  <a:gd fmla="*/ 130 w 160" name="T6"/>
                  <a:gd fmla="*/ 64 h 160" name="T7"/>
                  <a:gd fmla="*/ 95 w 160" name="T8"/>
                  <a:gd fmla="*/ 135 h 160" name="T9"/>
                  <a:gd fmla="*/ 160 w 160" name="T10"/>
                  <a:gd fmla="*/ 80 h 160" name="T11"/>
                  <a:gd fmla="*/ 80 w 160" name="T12"/>
                  <a:gd fmla="*/ 160 h 160" name="T13"/>
                  <a:gd fmla="*/ 0 w 160" name="T14"/>
                  <a:gd fmla="*/ 80 h 160" name="T15"/>
                  <a:gd fmla="*/ 80 w 160" name="T16"/>
                  <a:gd fmla="*/ 0 h 160" name="T17"/>
                  <a:gd fmla="*/ 160 w 160" name="T18"/>
                  <a:gd fmla="*/ 80 h 16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60" w="160">
                    <a:moveTo>
                      <a:pt x="95" y="135"/>
                    </a:moveTo>
                    <a:cubicBezTo>
                      <a:pt x="124" y="131"/>
                      <a:pt x="146" y="107"/>
                      <a:pt x="146" y="77"/>
                    </a:cubicBezTo>
                    <a:cubicBezTo>
                      <a:pt x="146" y="59"/>
                      <a:pt x="138" y="43"/>
                      <a:pt x="125" y="32"/>
                    </a:cubicBezTo>
                    <a:cubicBezTo>
                      <a:pt x="128" y="42"/>
                      <a:pt x="130" y="53"/>
                      <a:pt x="130" y="64"/>
                    </a:cubicBezTo>
                    <a:cubicBezTo>
                      <a:pt x="130" y="93"/>
                      <a:pt x="117" y="119"/>
                      <a:pt x="95" y="135"/>
                    </a:cubicBezTo>
                    <a:close/>
                    <a:moveTo>
                      <a:pt x="160" y="80"/>
                    </a:moveTo>
                    <a:cubicBezTo>
                      <a:pt x="160" y="124"/>
                      <a:pt x="124" y="160"/>
                      <a:pt x="80" y="160"/>
                    </a:cubicBezTo>
                    <a:cubicBezTo>
                      <a:pt x="36" y="160"/>
                      <a:pt x="0" y="124"/>
                      <a:pt x="0" y="80"/>
                    </a:cubicBezTo>
                    <a:cubicBezTo>
                      <a:pt x="0" y="36"/>
                      <a:pt x="36" y="0"/>
                      <a:pt x="80" y="0"/>
                    </a:cubicBezTo>
                    <a:cubicBezTo>
                      <a:pt x="124" y="0"/>
                      <a:pt x="160" y="36"/>
                      <a:pt x="160" y="80"/>
                    </a:cubicBezTo>
                    <a:close/>
                  </a:path>
                </a:pathLst>
              </a:custGeom>
              <a:solidFill>
                <a:srgbClr val="405F8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120" name="Freeform 61"/>
              <p:cNvSpPr/>
              <p:nvPr/>
            </p:nvSpPr>
            <p:spPr bwMode="auto">
              <a:xfrm>
                <a:off x="4830763" y="2232025"/>
                <a:ext cx="1274763" cy="1431925"/>
              </a:xfrm>
              <a:custGeom>
                <a:gdLst>
                  <a:gd fmla="*/ 0 w 339" name="T0"/>
                  <a:gd fmla="*/ 381 h 381" name="T1"/>
                  <a:gd fmla="*/ 0 w 339" name="T2"/>
                  <a:gd fmla="*/ 153 h 381" name="T3"/>
                  <a:gd fmla="*/ 191 w 339" name="T4"/>
                  <a:gd fmla="*/ 0 h 381" name="T5"/>
                  <a:gd fmla="*/ 339 w 339" name="T6"/>
                  <a:gd fmla="*/ 101 h 381" name="T7"/>
                  <a:gd fmla="*/ 277 w 339" name="T8"/>
                  <a:gd fmla="*/ 324 h 381" name="T9"/>
                  <a:gd fmla="*/ 314 w 339" name="T10"/>
                  <a:gd fmla="*/ 381 h 381" name="T11"/>
                  <a:gd fmla="*/ 0 w 339" name="T12"/>
                  <a:gd fmla="*/ 381 h 381" name="T13"/>
                </a:gdLst>
                <a:cxnLst>
                  <a:cxn ang="0">
                    <a:pos x="T0" y="T1"/>
                  </a:cxn>
                  <a:cxn ang="0">
                    <a:pos x="T2" y="T3"/>
                  </a:cxn>
                  <a:cxn ang="0">
                    <a:pos x="T4" y="T5"/>
                  </a:cxn>
                  <a:cxn ang="0">
                    <a:pos x="T6" y="T7"/>
                  </a:cxn>
                  <a:cxn ang="0">
                    <a:pos x="T8" y="T9"/>
                  </a:cxn>
                  <a:cxn ang="0">
                    <a:pos x="T10" y="T11"/>
                  </a:cxn>
                  <a:cxn ang="0">
                    <a:pos x="T12" y="T13"/>
                  </a:cxn>
                </a:cxnLst>
                <a:rect b="b" l="0" r="r" t="0"/>
                <a:pathLst>
                  <a:path h="381" w="339">
                    <a:moveTo>
                      <a:pt x="0" y="381"/>
                    </a:moveTo>
                    <a:cubicBezTo>
                      <a:pt x="0" y="381"/>
                      <a:pt x="0" y="307"/>
                      <a:pt x="0" y="153"/>
                    </a:cubicBezTo>
                    <a:cubicBezTo>
                      <a:pt x="0" y="71"/>
                      <a:pt x="98" y="25"/>
                      <a:pt x="191" y="0"/>
                    </a:cubicBezTo>
                    <a:cubicBezTo>
                      <a:pt x="218" y="56"/>
                      <a:pt x="273" y="96"/>
                      <a:pt x="339" y="101"/>
                    </a:cubicBezTo>
                    <a:cubicBezTo>
                      <a:pt x="277" y="324"/>
                      <a:pt x="277" y="324"/>
                      <a:pt x="277" y="324"/>
                    </a:cubicBezTo>
                    <a:cubicBezTo>
                      <a:pt x="314" y="381"/>
                      <a:pt x="314" y="381"/>
                      <a:pt x="314" y="381"/>
                    </a:cubicBezTo>
                    <a:lnTo>
                      <a:pt x="0" y="381"/>
                    </a:lnTo>
                    <a:close/>
                  </a:path>
                </a:pathLst>
              </a:custGeom>
              <a:solidFill>
                <a:srgbClr val="405F8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121" name="Freeform 62"/>
              <p:cNvSpPr/>
              <p:nvPr/>
            </p:nvSpPr>
            <p:spPr bwMode="auto">
              <a:xfrm>
                <a:off x="4162426" y="5434013"/>
                <a:ext cx="519113" cy="585788"/>
              </a:xfrm>
              <a:custGeom>
                <a:gdLst>
                  <a:gd fmla="*/ 138 w 138" name="T0"/>
                  <a:gd fmla="*/ 62 h 156" name="T1"/>
                  <a:gd fmla="*/ 138 w 138" name="T2"/>
                  <a:gd fmla="*/ 156 h 156" name="T3"/>
                  <a:gd fmla="*/ 10 w 138" name="T4"/>
                  <a:gd fmla="*/ 156 h 156" name="T5"/>
                  <a:gd fmla="*/ 25 w 138" name="T6"/>
                  <a:gd fmla="*/ 132 h 156" name="T7"/>
                  <a:gd fmla="*/ 0 w 138" name="T8"/>
                  <a:gd fmla="*/ 41 h 156" name="T9"/>
                  <a:gd fmla="*/ 60 w 138" name="T10"/>
                  <a:gd fmla="*/ 0 h 156" name="T11"/>
                  <a:gd fmla="*/ 138 w 138" name="T12"/>
                  <a:gd fmla="*/ 62 h 156" name="T13"/>
                </a:gdLst>
                <a:cxnLst>
                  <a:cxn ang="0">
                    <a:pos x="T0" y="T1"/>
                  </a:cxn>
                  <a:cxn ang="0">
                    <a:pos x="T2" y="T3"/>
                  </a:cxn>
                  <a:cxn ang="0">
                    <a:pos x="T4" y="T5"/>
                  </a:cxn>
                  <a:cxn ang="0">
                    <a:pos x="T6" y="T7"/>
                  </a:cxn>
                  <a:cxn ang="0">
                    <a:pos x="T8" y="T9"/>
                  </a:cxn>
                  <a:cxn ang="0">
                    <a:pos x="T10" y="T11"/>
                  </a:cxn>
                  <a:cxn ang="0">
                    <a:pos x="T12" y="T13"/>
                  </a:cxn>
                </a:cxnLst>
                <a:rect b="b" l="0" r="r" t="0"/>
                <a:pathLst>
                  <a:path h="156" w="138">
                    <a:moveTo>
                      <a:pt x="138" y="62"/>
                    </a:moveTo>
                    <a:cubicBezTo>
                      <a:pt x="138" y="125"/>
                      <a:pt x="138" y="156"/>
                      <a:pt x="138" y="156"/>
                    </a:cubicBezTo>
                    <a:cubicBezTo>
                      <a:pt x="10" y="156"/>
                      <a:pt x="10" y="156"/>
                      <a:pt x="10" y="156"/>
                    </a:cubicBezTo>
                    <a:cubicBezTo>
                      <a:pt x="25" y="132"/>
                      <a:pt x="25" y="132"/>
                      <a:pt x="25" y="132"/>
                    </a:cubicBezTo>
                    <a:cubicBezTo>
                      <a:pt x="0" y="41"/>
                      <a:pt x="0" y="41"/>
                      <a:pt x="0" y="41"/>
                    </a:cubicBezTo>
                    <a:cubicBezTo>
                      <a:pt x="26" y="39"/>
                      <a:pt x="49" y="23"/>
                      <a:pt x="60" y="0"/>
                    </a:cubicBezTo>
                    <a:cubicBezTo>
                      <a:pt x="98" y="10"/>
                      <a:pt x="138" y="29"/>
                      <a:pt x="138" y="62"/>
                    </a:cubicBezTo>
                    <a:close/>
                  </a:path>
                </a:pathLst>
              </a:custGeom>
              <a:solidFill>
                <a:srgbClr val="405F8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122" name="Freeform 63"/>
              <p:cNvSpPr>
                <a:spLocks noEditPoints="1"/>
              </p:cNvSpPr>
              <p:nvPr/>
            </p:nvSpPr>
            <p:spPr bwMode="auto">
              <a:xfrm>
                <a:off x="3832226" y="4867275"/>
                <a:ext cx="604838" cy="604838"/>
              </a:xfrm>
              <a:custGeom>
                <a:gdLst>
                  <a:gd fmla="*/ 147 w 161" name="T0"/>
                  <a:gd fmla="*/ 78 h 161" name="T1"/>
                  <a:gd fmla="*/ 126 w 161" name="T2"/>
                  <a:gd fmla="*/ 32 h 161" name="T3"/>
                  <a:gd fmla="*/ 131 w 161" name="T4"/>
                  <a:gd fmla="*/ 64 h 161" name="T5"/>
                  <a:gd fmla="*/ 96 w 161" name="T6"/>
                  <a:gd fmla="*/ 135 h 161" name="T7"/>
                  <a:gd fmla="*/ 147 w 161" name="T8"/>
                  <a:gd fmla="*/ 78 h 161" name="T9"/>
                  <a:gd fmla="*/ 81 w 161" name="T10"/>
                  <a:gd fmla="*/ 0 h 161" name="T11"/>
                  <a:gd fmla="*/ 161 w 161" name="T12"/>
                  <a:gd fmla="*/ 80 h 161" name="T13"/>
                  <a:gd fmla="*/ 81 w 161" name="T14"/>
                  <a:gd fmla="*/ 161 h 161" name="T15"/>
                  <a:gd fmla="*/ 0 w 161" name="T16"/>
                  <a:gd fmla="*/ 80 h 161" name="T17"/>
                  <a:gd fmla="*/ 81 w 161" name="T18"/>
                  <a:gd fmla="*/ 0 h 16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61" w="161">
                    <a:moveTo>
                      <a:pt x="147" y="78"/>
                    </a:moveTo>
                    <a:cubicBezTo>
                      <a:pt x="147" y="59"/>
                      <a:pt x="139" y="43"/>
                      <a:pt x="126" y="32"/>
                    </a:cubicBezTo>
                    <a:cubicBezTo>
                      <a:pt x="129" y="42"/>
                      <a:pt x="131" y="53"/>
                      <a:pt x="131" y="64"/>
                    </a:cubicBezTo>
                    <a:cubicBezTo>
                      <a:pt x="131" y="93"/>
                      <a:pt x="118" y="119"/>
                      <a:pt x="96" y="135"/>
                    </a:cubicBezTo>
                    <a:cubicBezTo>
                      <a:pt x="125" y="132"/>
                      <a:pt x="147" y="107"/>
                      <a:pt x="147" y="78"/>
                    </a:cubicBezTo>
                    <a:close/>
                    <a:moveTo>
                      <a:pt x="81" y="0"/>
                    </a:moveTo>
                    <a:cubicBezTo>
                      <a:pt x="125" y="0"/>
                      <a:pt x="161" y="36"/>
                      <a:pt x="161" y="80"/>
                    </a:cubicBezTo>
                    <a:cubicBezTo>
                      <a:pt x="161" y="125"/>
                      <a:pt x="125" y="161"/>
                      <a:pt x="81" y="161"/>
                    </a:cubicBezTo>
                    <a:cubicBezTo>
                      <a:pt x="36" y="161"/>
                      <a:pt x="0" y="125"/>
                      <a:pt x="0" y="80"/>
                    </a:cubicBezTo>
                    <a:cubicBezTo>
                      <a:pt x="0" y="36"/>
                      <a:pt x="36" y="0"/>
                      <a:pt x="81" y="0"/>
                    </a:cubicBezTo>
                    <a:close/>
                  </a:path>
                </a:pathLst>
              </a:custGeom>
              <a:solidFill>
                <a:srgbClr val="405F8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123" name="Freeform 64"/>
              <p:cNvSpPr/>
              <p:nvPr/>
            </p:nvSpPr>
            <p:spPr bwMode="auto">
              <a:xfrm>
                <a:off x="3602038" y="5434013"/>
                <a:ext cx="519113" cy="585788"/>
              </a:xfrm>
              <a:custGeom>
                <a:gdLst>
                  <a:gd fmla="*/ 138 w 138" name="T0"/>
                  <a:gd fmla="*/ 41 h 156" name="T1"/>
                  <a:gd fmla="*/ 113 w 138" name="T2"/>
                  <a:gd fmla="*/ 132 h 156" name="T3"/>
                  <a:gd fmla="*/ 128 w 138" name="T4"/>
                  <a:gd fmla="*/ 156 h 156" name="T5"/>
                  <a:gd fmla="*/ 0 w 138" name="T6"/>
                  <a:gd fmla="*/ 156 h 156" name="T7"/>
                  <a:gd fmla="*/ 0 w 138" name="T8"/>
                  <a:gd fmla="*/ 62 h 156" name="T9"/>
                  <a:gd fmla="*/ 78 w 138" name="T10"/>
                  <a:gd fmla="*/ 0 h 156" name="T11"/>
                  <a:gd fmla="*/ 138 w 138" name="T12"/>
                  <a:gd fmla="*/ 41 h 156" name="T13"/>
                </a:gdLst>
                <a:cxnLst>
                  <a:cxn ang="0">
                    <a:pos x="T0" y="T1"/>
                  </a:cxn>
                  <a:cxn ang="0">
                    <a:pos x="T2" y="T3"/>
                  </a:cxn>
                  <a:cxn ang="0">
                    <a:pos x="T4" y="T5"/>
                  </a:cxn>
                  <a:cxn ang="0">
                    <a:pos x="T6" y="T7"/>
                  </a:cxn>
                  <a:cxn ang="0">
                    <a:pos x="T8" y="T9"/>
                  </a:cxn>
                  <a:cxn ang="0">
                    <a:pos x="T10" y="T11"/>
                  </a:cxn>
                  <a:cxn ang="0">
                    <a:pos x="T12" y="T13"/>
                  </a:cxn>
                </a:cxnLst>
                <a:rect b="b" l="0" r="r" t="0"/>
                <a:pathLst>
                  <a:path h="156" w="138">
                    <a:moveTo>
                      <a:pt x="138" y="41"/>
                    </a:moveTo>
                    <a:cubicBezTo>
                      <a:pt x="113" y="132"/>
                      <a:pt x="113" y="132"/>
                      <a:pt x="113" y="132"/>
                    </a:cubicBezTo>
                    <a:cubicBezTo>
                      <a:pt x="128" y="156"/>
                      <a:pt x="128" y="156"/>
                      <a:pt x="128" y="156"/>
                    </a:cubicBezTo>
                    <a:cubicBezTo>
                      <a:pt x="0" y="156"/>
                      <a:pt x="0" y="156"/>
                      <a:pt x="0" y="156"/>
                    </a:cubicBezTo>
                    <a:cubicBezTo>
                      <a:pt x="0" y="156"/>
                      <a:pt x="0" y="125"/>
                      <a:pt x="0" y="62"/>
                    </a:cubicBezTo>
                    <a:cubicBezTo>
                      <a:pt x="0" y="29"/>
                      <a:pt x="40" y="10"/>
                      <a:pt x="78" y="0"/>
                    </a:cubicBezTo>
                    <a:cubicBezTo>
                      <a:pt x="89" y="23"/>
                      <a:pt x="112" y="39"/>
                      <a:pt x="138" y="41"/>
                    </a:cubicBezTo>
                    <a:close/>
                  </a:path>
                </a:pathLst>
              </a:custGeom>
              <a:solidFill>
                <a:srgbClr val="405F8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grpSp>
      </p:grpSp>
      <p:grpSp>
        <p:nvGrpSpPr>
          <p:cNvPr id="126" name="组合 125"/>
          <p:cNvGrpSpPr/>
          <p:nvPr/>
        </p:nvGrpSpPr>
        <p:grpSpPr>
          <a:xfrm>
            <a:off x="8041805" y="2522500"/>
            <a:ext cx="3096343" cy="957040"/>
            <a:chOff x="2288094" y="1321493"/>
            <a:chExt cx="1054615" cy="957040"/>
          </a:xfrm>
        </p:grpSpPr>
        <p:sp>
          <p:nvSpPr>
            <p:cNvPr id="127" name="矩形 126"/>
            <p:cNvSpPr/>
            <p:nvPr/>
          </p:nvSpPr>
          <p:spPr>
            <a:xfrm>
              <a:off x="2288094" y="1321493"/>
              <a:ext cx="685179" cy="365760"/>
            </a:xfrm>
            <a:prstGeom prst="rect">
              <a:avLst/>
            </a:prstGeom>
          </p:spPr>
          <p:txBody>
            <a:bodyPr wrap="none">
              <a:spAutoFit/>
            </a:bodyPr>
            <a:lstStyle/>
            <a:p>
              <a:r>
                <a:rPr altLang="en-US" b="1" lang="zh-CN">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主要目标顺利完成</a:t>
              </a:r>
            </a:p>
          </p:txBody>
        </p:sp>
        <p:sp>
          <p:nvSpPr>
            <p:cNvPr id="128" name="矩形 127"/>
            <p:cNvSpPr/>
            <p:nvPr/>
          </p:nvSpPr>
          <p:spPr>
            <a:xfrm>
              <a:off x="2288094" y="1757843"/>
              <a:ext cx="1054615" cy="518160"/>
            </a:xfrm>
            <a:prstGeom prst="rect">
              <a:avLst/>
            </a:prstGeom>
          </p:spPr>
          <p:txBody>
            <a:bodyPr anchor="ctr" wrap="square">
              <a:spAutoFit/>
            </a:bodyPr>
            <a:lstStyle/>
            <a:p>
              <a:r>
                <a:rPr altLang="en-US" lang="zh-CN" sz="1400">
                  <a:solidFill>
                    <a:schemeClr val="tx1">
                      <a:lumMod val="50000"/>
                      <a:lumOff val="50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请在此输入详细文字信息和简介,请在此输入详细文字信息和简介</a:t>
              </a:r>
            </a:p>
          </p:txBody>
        </p:sp>
      </p:grpSp>
      <p:grpSp>
        <p:nvGrpSpPr>
          <p:cNvPr id="129" name="组合 128"/>
          <p:cNvGrpSpPr/>
          <p:nvPr/>
        </p:nvGrpSpPr>
        <p:grpSpPr>
          <a:xfrm>
            <a:off x="7177707" y="3818644"/>
            <a:ext cx="834492" cy="834492"/>
            <a:chOff x="8522033" y="3429000"/>
            <a:chExt cx="834492" cy="834492"/>
          </a:xfrm>
        </p:grpSpPr>
        <p:grpSp>
          <p:nvGrpSpPr>
            <p:cNvPr id="130" name="组合 129"/>
            <p:cNvGrpSpPr/>
            <p:nvPr/>
          </p:nvGrpSpPr>
          <p:grpSpPr>
            <a:xfrm>
              <a:off x="8522033" y="3429000"/>
              <a:ext cx="834492" cy="834492"/>
              <a:chOff x="1705099" y="2564904"/>
              <a:chExt cx="1800200" cy="1800200"/>
            </a:xfrm>
          </p:grpSpPr>
          <p:sp>
            <p:nvSpPr>
              <p:cNvPr id="146" name="椭圆 145"/>
              <p:cNvSpPr/>
              <p:nvPr/>
            </p:nvSpPr>
            <p:spPr>
              <a:xfrm>
                <a:off x="1705099" y="2564904"/>
                <a:ext cx="1800200" cy="1800200"/>
              </a:xfrm>
              <a:prstGeom prst="ellipse">
                <a:avLst/>
              </a:prstGeom>
              <a:solidFill>
                <a:srgbClr val="405F8F"/>
              </a:solidFill>
              <a:ln>
                <a:noFill/>
              </a:ln>
              <a:effectLst>
                <a:outerShdw algn="tl" blurRad="444500" dir="2700000" dist="889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0" pitchFamily="2" typeface="Verdana"/>
                  <a:ea charset="-122" panose="020b0503020204020204" pitchFamily="34" typeface="Microsoft YaHei"/>
                  <a:cs typeface="+mn-ea"/>
                  <a:sym charset="-122" panose="020b0503020204020204" pitchFamily="34" typeface="Microsoft YaHei"/>
                </a:endParaRPr>
              </a:p>
            </p:txBody>
          </p:sp>
          <p:sp>
            <p:nvSpPr>
              <p:cNvPr id="147" name="椭圆 146"/>
              <p:cNvSpPr/>
              <p:nvPr/>
            </p:nvSpPr>
            <p:spPr>
              <a:xfrm>
                <a:off x="1853307" y="2713112"/>
                <a:ext cx="1503784" cy="1503784"/>
              </a:xfrm>
              <a:prstGeom prst="ellipse">
                <a:avLst/>
              </a:prstGeom>
              <a:blipFill>
                <a:blip r:embed="rId3"/>
                <a:stretch>
                  <a:fillRect/>
                </a:stretch>
              </a:blip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grpSp>
        <p:grpSp>
          <p:nvGrpSpPr>
            <p:cNvPr id="131" name="组合 130"/>
            <p:cNvGrpSpPr/>
            <p:nvPr/>
          </p:nvGrpSpPr>
          <p:grpSpPr>
            <a:xfrm>
              <a:off x="8751897" y="3624839"/>
              <a:ext cx="444667" cy="442813"/>
              <a:chOff x="3632200" y="998538"/>
              <a:chExt cx="4949826" cy="4929188"/>
            </a:xfrm>
            <a:solidFill>
              <a:srgbClr val="0070C0"/>
            </a:solidFill>
          </p:grpSpPr>
          <p:sp>
            <p:nvSpPr>
              <p:cNvPr id="132" name="Rectangle 94"/>
              <p:cNvSpPr>
                <a:spLocks noChangeArrowheads="1"/>
              </p:cNvSpPr>
              <p:nvPr/>
            </p:nvSpPr>
            <p:spPr bwMode="auto">
              <a:xfrm>
                <a:off x="3632200" y="4795838"/>
                <a:ext cx="615950" cy="1000125"/>
              </a:xfrm>
              <a:prstGeom prst="rect">
                <a:avLst/>
              </a:prstGeom>
              <a:solidFill>
                <a:srgbClr val="405F8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solidFill>
                    <a:prstClr val="black"/>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133" name="Freeform 95"/>
              <p:cNvSpPr>
                <a:spLocks noEditPoints="1"/>
              </p:cNvSpPr>
              <p:nvPr/>
            </p:nvSpPr>
            <p:spPr bwMode="auto">
              <a:xfrm>
                <a:off x="4451350" y="2814638"/>
                <a:ext cx="1409700" cy="1409700"/>
              </a:xfrm>
              <a:custGeom>
                <a:gdLst>
                  <a:gd fmla="*/ 20 w 375" name="T0"/>
                  <a:gd fmla="*/ 187 h 375" name="T1"/>
                  <a:gd fmla="*/ 188 w 375" name="T2"/>
                  <a:gd fmla="*/ 20 h 375" name="T3"/>
                  <a:gd fmla="*/ 356 w 375" name="T4"/>
                  <a:gd fmla="*/ 187 h 375" name="T5"/>
                  <a:gd fmla="*/ 188 w 375" name="T6"/>
                  <a:gd fmla="*/ 355 h 375" name="T7"/>
                  <a:gd fmla="*/ 20 w 375" name="T8"/>
                  <a:gd fmla="*/ 187 h 375" name="T9"/>
                  <a:gd fmla="*/ 188 w 375" name="T10"/>
                  <a:gd fmla="*/ 0 h 375" name="T11"/>
                  <a:gd fmla="*/ 0 w 375" name="T12"/>
                  <a:gd fmla="*/ 187 h 375" name="T13"/>
                  <a:gd fmla="*/ 188 w 375" name="T14"/>
                  <a:gd fmla="*/ 375 h 375" name="T15"/>
                  <a:gd fmla="*/ 375 w 375" name="T16"/>
                  <a:gd fmla="*/ 187 h 375" name="T17"/>
                  <a:gd fmla="*/ 188 w 375" name="T18"/>
                  <a:gd fmla="*/ 0 h 375"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75" w="375">
                    <a:moveTo>
                      <a:pt x="20" y="187"/>
                    </a:moveTo>
                    <a:cubicBezTo>
                      <a:pt x="20" y="95"/>
                      <a:pt x="95" y="20"/>
                      <a:pt x="188" y="20"/>
                    </a:cubicBezTo>
                    <a:cubicBezTo>
                      <a:pt x="280" y="20"/>
                      <a:pt x="356" y="95"/>
                      <a:pt x="356" y="187"/>
                    </a:cubicBezTo>
                    <a:cubicBezTo>
                      <a:pt x="356" y="280"/>
                      <a:pt x="280" y="355"/>
                      <a:pt x="188" y="355"/>
                    </a:cubicBezTo>
                    <a:cubicBezTo>
                      <a:pt x="95" y="355"/>
                      <a:pt x="20" y="280"/>
                      <a:pt x="20" y="187"/>
                    </a:cubicBezTo>
                    <a:close/>
                    <a:moveTo>
                      <a:pt x="188" y="0"/>
                    </a:moveTo>
                    <a:cubicBezTo>
                      <a:pt x="84" y="0"/>
                      <a:pt x="0" y="84"/>
                      <a:pt x="0" y="187"/>
                    </a:cubicBezTo>
                    <a:cubicBezTo>
                      <a:pt x="0" y="291"/>
                      <a:pt x="84" y="375"/>
                      <a:pt x="188" y="375"/>
                    </a:cubicBezTo>
                    <a:cubicBezTo>
                      <a:pt x="291" y="375"/>
                      <a:pt x="375" y="291"/>
                      <a:pt x="375" y="187"/>
                    </a:cubicBezTo>
                    <a:cubicBezTo>
                      <a:pt x="375" y="84"/>
                      <a:pt x="291" y="0"/>
                      <a:pt x="188" y="0"/>
                    </a:cubicBezTo>
                    <a:close/>
                  </a:path>
                </a:pathLst>
              </a:custGeom>
              <a:solidFill>
                <a:srgbClr val="405F8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134" name="Freeform 96"/>
              <p:cNvSpPr/>
              <p:nvPr/>
            </p:nvSpPr>
            <p:spPr bwMode="auto">
              <a:xfrm>
                <a:off x="4737100" y="3438526"/>
                <a:ext cx="406400" cy="455613"/>
              </a:xfrm>
              <a:custGeom>
                <a:gdLst>
                  <a:gd fmla="*/ 88 w 108" name="T0"/>
                  <a:gd fmla="*/ 103 h 121" name="T1"/>
                  <a:gd fmla="*/ 108 w 108" name="T2"/>
                  <a:gd fmla="*/ 32 h 121" name="T3"/>
                  <a:gd fmla="*/ 61 w 108" name="T4"/>
                  <a:gd fmla="*/ 0 h 121" name="T5"/>
                  <a:gd fmla="*/ 0 w 108" name="T6"/>
                  <a:gd fmla="*/ 48 h 121" name="T7"/>
                  <a:gd fmla="*/ 0 w 108" name="T8"/>
                  <a:gd fmla="*/ 121 h 121" name="T9"/>
                  <a:gd fmla="*/ 100 w 108" name="T10"/>
                  <a:gd fmla="*/ 121 h 121" name="T11"/>
                  <a:gd fmla="*/ 88 w 108" name="T12"/>
                  <a:gd fmla="*/ 103 h 121" name="T13"/>
                </a:gdLst>
                <a:cxnLst>
                  <a:cxn ang="0">
                    <a:pos x="T0" y="T1"/>
                  </a:cxn>
                  <a:cxn ang="0">
                    <a:pos x="T2" y="T3"/>
                  </a:cxn>
                  <a:cxn ang="0">
                    <a:pos x="T4" y="T5"/>
                  </a:cxn>
                  <a:cxn ang="0">
                    <a:pos x="T6" y="T7"/>
                  </a:cxn>
                  <a:cxn ang="0">
                    <a:pos x="T8" y="T9"/>
                  </a:cxn>
                  <a:cxn ang="0">
                    <a:pos x="T10" y="T11"/>
                  </a:cxn>
                  <a:cxn ang="0">
                    <a:pos x="T12" y="T13"/>
                  </a:cxn>
                </a:cxnLst>
                <a:rect b="b" l="0" r="r" t="0"/>
                <a:pathLst>
                  <a:path h="120" w="108">
                    <a:moveTo>
                      <a:pt x="88" y="103"/>
                    </a:moveTo>
                    <a:cubicBezTo>
                      <a:pt x="108" y="32"/>
                      <a:pt x="108" y="32"/>
                      <a:pt x="108" y="32"/>
                    </a:cubicBezTo>
                    <a:cubicBezTo>
                      <a:pt x="87" y="31"/>
                      <a:pt x="69" y="18"/>
                      <a:pt x="61" y="0"/>
                    </a:cubicBezTo>
                    <a:cubicBezTo>
                      <a:pt x="31" y="8"/>
                      <a:pt x="0" y="23"/>
                      <a:pt x="0" y="48"/>
                    </a:cubicBezTo>
                    <a:cubicBezTo>
                      <a:pt x="0" y="97"/>
                      <a:pt x="0" y="121"/>
                      <a:pt x="0" y="121"/>
                    </a:cubicBezTo>
                    <a:cubicBezTo>
                      <a:pt x="100" y="121"/>
                      <a:pt x="100" y="121"/>
                      <a:pt x="100" y="121"/>
                    </a:cubicBezTo>
                    <a:lnTo>
                      <a:pt x="88" y="103"/>
                    </a:lnTo>
                    <a:close/>
                  </a:path>
                </a:pathLst>
              </a:custGeom>
              <a:solidFill>
                <a:srgbClr val="405F8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135" name="Freeform 97"/>
              <p:cNvSpPr/>
              <p:nvPr/>
            </p:nvSpPr>
            <p:spPr bwMode="auto">
              <a:xfrm>
                <a:off x="4335463" y="4067176"/>
                <a:ext cx="4246563" cy="1860550"/>
              </a:xfrm>
              <a:custGeom>
                <a:gdLst>
                  <a:gd fmla="*/ 1102 w 1130" name="T0"/>
                  <a:gd fmla="*/ 108 h 495" name="T1"/>
                  <a:gd fmla="*/ 1120 w 1130" name="T2"/>
                  <a:gd fmla="*/ 34 h 495" name="T3"/>
                  <a:gd fmla="*/ 1042 w 1130" name="T4"/>
                  <a:gd fmla="*/ 36 h 495" name="T5"/>
                  <a:gd fmla="*/ 962 w 1130" name="T6"/>
                  <a:gd fmla="*/ 171 h 495" name="T7"/>
                  <a:gd fmla="*/ 775 w 1130" name="T8"/>
                  <a:gd fmla="*/ 275 h 495" name="T9"/>
                  <a:gd fmla="*/ 587 w 1130" name="T10"/>
                  <a:gd fmla="*/ 275 h 495" name="T11"/>
                  <a:gd fmla="*/ 479 w 1130" name="T12"/>
                  <a:gd fmla="*/ 223 h 495" name="T13"/>
                  <a:gd fmla="*/ 611 w 1130" name="T14"/>
                  <a:gd fmla="*/ 223 h 495" name="T15"/>
                  <a:gd fmla="*/ 715 w 1130" name="T16"/>
                  <a:gd fmla="*/ 152 h 495" name="T17"/>
                  <a:gd fmla="*/ 639 w 1130" name="T18"/>
                  <a:gd fmla="*/ 108 h 495" name="T19"/>
                  <a:gd fmla="*/ 575 w 1130" name="T20"/>
                  <a:gd fmla="*/ 108 h 495" name="T21"/>
                  <a:gd fmla="*/ 386 w 1130" name="T22"/>
                  <a:gd fmla="*/ 108 h 495" name="T23"/>
                  <a:gd fmla="*/ 310 w 1130" name="T24"/>
                  <a:gd fmla="*/ 128 h 495" name="T25"/>
                  <a:gd fmla="*/ 159 w 1130" name="T26"/>
                  <a:gd fmla="*/ 195 h 495" name="T27"/>
                  <a:gd fmla="*/ 53 w 1130" name="T28"/>
                  <a:gd fmla="*/ 215 h 495" name="T29"/>
                  <a:gd fmla="*/ 0 w 1130" name="T30"/>
                  <a:gd fmla="*/ 215 h 495" name="T31"/>
                  <a:gd fmla="*/ 0 w 1130" name="T32"/>
                  <a:gd fmla="*/ 435 h 495" name="T33"/>
                  <a:gd fmla="*/ 282 w 1130" name="T34"/>
                  <a:gd fmla="*/ 463 h 495" name="T35"/>
                  <a:gd fmla="*/ 641 w 1130" name="T36"/>
                  <a:gd fmla="*/ 463 h 495" name="T37"/>
                  <a:gd fmla="*/ 858 w 1130" name="T38"/>
                  <a:gd fmla="*/ 379 h 495" name="T39"/>
                  <a:gd fmla="*/ 1030 w 1130" name="T40"/>
                  <a:gd fmla="*/ 247 h 495" name="T41"/>
                  <a:gd fmla="*/ 1102 w 1130" name="T42"/>
                  <a:gd fmla="*/ 108 h 495"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495" w="1130">
                    <a:moveTo>
                      <a:pt x="1102" y="108"/>
                    </a:moveTo>
                    <a:cubicBezTo>
                      <a:pt x="1111" y="89"/>
                      <a:pt x="1130" y="54"/>
                      <a:pt x="1120" y="34"/>
                    </a:cubicBezTo>
                    <a:cubicBezTo>
                      <a:pt x="1105" y="0"/>
                      <a:pt x="1063" y="13"/>
                      <a:pt x="1042" y="36"/>
                    </a:cubicBezTo>
                    <a:cubicBezTo>
                      <a:pt x="962" y="171"/>
                      <a:pt x="962" y="171"/>
                      <a:pt x="962" y="171"/>
                    </a:cubicBezTo>
                    <a:cubicBezTo>
                      <a:pt x="775" y="275"/>
                      <a:pt x="775" y="275"/>
                      <a:pt x="775" y="275"/>
                    </a:cubicBezTo>
                    <a:cubicBezTo>
                      <a:pt x="775" y="275"/>
                      <a:pt x="667" y="275"/>
                      <a:pt x="587" y="275"/>
                    </a:cubicBezTo>
                    <a:cubicBezTo>
                      <a:pt x="507" y="275"/>
                      <a:pt x="479" y="223"/>
                      <a:pt x="479" y="223"/>
                    </a:cubicBezTo>
                    <a:cubicBezTo>
                      <a:pt x="479" y="223"/>
                      <a:pt x="531" y="223"/>
                      <a:pt x="611" y="223"/>
                    </a:cubicBezTo>
                    <a:cubicBezTo>
                      <a:pt x="691" y="223"/>
                      <a:pt x="715" y="207"/>
                      <a:pt x="715" y="152"/>
                    </a:cubicBezTo>
                    <a:cubicBezTo>
                      <a:pt x="715" y="96"/>
                      <a:pt x="639" y="108"/>
                      <a:pt x="639" y="108"/>
                    </a:cubicBezTo>
                    <a:cubicBezTo>
                      <a:pt x="575" y="108"/>
                      <a:pt x="575" y="108"/>
                      <a:pt x="575" y="108"/>
                    </a:cubicBezTo>
                    <a:cubicBezTo>
                      <a:pt x="575" y="108"/>
                      <a:pt x="435" y="108"/>
                      <a:pt x="386" y="108"/>
                    </a:cubicBezTo>
                    <a:cubicBezTo>
                      <a:pt x="338" y="108"/>
                      <a:pt x="310" y="128"/>
                      <a:pt x="310" y="128"/>
                    </a:cubicBezTo>
                    <a:cubicBezTo>
                      <a:pt x="159" y="195"/>
                      <a:pt x="159" y="195"/>
                      <a:pt x="159" y="195"/>
                    </a:cubicBezTo>
                    <a:cubicBezTo>
                      <a:pt x="159" y="195"/>
                      <a:pt x="107" y="215"/>
                      <a:pt x="53" y="215"/>
                    </a:cubicBezTo>
                    <a:cubicBezTo>
                      <a:pt x="0" y="215"/>
                      <a:pt x="0" y="215"/>
                      <a:pt x="0" y="215"/>
                    </a:cubicBezTo>
                    <a:cubicBezTo>
                      <a:pt x="0" y="435"/>
                      <a:pt x="0" y="435"/>
                      <a:pt x="0" y="435"/>
                    </a:cubicBezTo>
                    <a:cubicBezTo>
                      <a:pt x="0" y="435"/>
                      <a:pt x="213" y="443"/>
                      <a:pt x="282" y="463"/>
                    </a:cubicBezTo>
                    <a:cubicBezTo>
                      <a:pt x="282" y="463"/>
                      <a:pt x="448" y="495"/>
                      <a:pt x="641" y="463"/>
                    </a:cubicBezTo>
                    <a:cubicBezTo>
                      <a:pt x="707" y="452"/>
                      <a:pt x="858" y="379"/>
                      <a:pt x="858" y="379"/>
                    </a:cubicBezTo>
                    <a:cubicBezTo>
                      <a:pt x="1030" y="247"/>
                      <a:pt x="1030" y="247"/>
                      <a:pt x="1030" y="247"/>
                    </a:cubicBezTo>
                    <a:cubicBezTo>
                      <a:pt x="1030" y="247"/>
                      <a:pt x="1066" y="184"/>
                      <a:pt x="1102" y="108"/>
                    </a:cubicBezTo>
                    <a:close/>
                  </a:path>
                </a:pathLst>
              </a:custGeom>
              <a:solidFill>
                <a:srgbClr val="405F8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136" name="Freeform 98"/>
              <p:cNvSpPr>
                <a:spLocks noEditPoints="1"/>
              </p:cNvSpPr>
              <p:nvPr/>
            </p:nvSpPr>
            <p:spPr bwMode="auto">
              <a:xfrm>
                <a:off x="4924425" y="2998788"/>
                <a:ext cx="469900" cy="469900"/>
              </a:xfrm>
              <a:custGeom>
                <a:gdLst>
                  <a:gd fmla="*/ 24 w 125" name="T0"/>
                  <a:gd fmla="*/ 50 h 125" name="T1"/>
                  <a:gd fmla="*/ 51 w 125" name="T2"/>
                  <a:gd fmla="*/ 105 h 125" name="T3"/>
                  <a:gd fmla="*/ 12 w 125" name="T4"/>
                  <a:gd fmla="*/ 60 h 125" name="T5"/>
                  <a:gd fmla="*/ 28 w 125" name="T6"/>
                  <a:gd fmla="*/ 25 h 125" name="T7"/>
                  <a:gd fmla="*/ 24 w 125" name="T8"/>
                  <a:gd fmla="*/ 50 h 125" name="T9"/>
                  <a:gd fmla="*/ 125 w 125" name="T10"/>
                  <a:gd fmla="*/ 62 h 125" name="T11"/>
                  <a:gd fmla="*/ 63 w 125" name="T12"/>
                  <a:gd fmla="*/ 0 h 125" name="T13"/>
                  <a:gd fmla="*/ 0 w 125" name="T14"/>
                  <a:gd fmla="*/ 62 h 125" name="T15"/>
                  <a:gd fmla="*/ 63 w 125" name="T16"/>
                  <a:gd fmla="*/ 125 h 125" name="T17"/>
                  <a:gd fmla="*/ 125 w 125" name="T18"/>
                  <a:gd fmla="*/ 62 h 125"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25" w="125">
                    <a:moveTo>
                      <a:pt x="24" y="50"/>
                    </a:moveTo>
                    <a:cubicBezTo>
                      <a:pt x="24" y="72"/>
                      <a:pt x="34" y="92"/>
                      <a:pt x="51" y="105"/>
                    </a:cubicBezTo>
                    <a:cubicBezTo>
                      <a:pt x="29" y="102"/>
                      <a:pt x="12" y="83"/>
                      <a:pt x="12" y="60"/>
                    </a:cubicBezTo>
                    <a:cubicBezTo>
                      <a:pt x="12" y="46"/>
                      <a:pt x="18" y="33"/>
                      <a:pt x="28" y="25"/>
                    </a:cubicBezTo>
                    <a:cubicBezTo>
                      <a:pt x="25" y="33"/>
                      <a:pt x="24" y="41"/>
                      <a:pt x="24" y="50"/>
                    </a:cubicBezTo>
                    <a:close/>
                    <a:moveTo>
                      <a:pt x="125" y="62"/>
                    </a:moveTo>
                    <a:cubicBezTo>
                      <a:pt x="125" y="28"/>
                      <a:pt x="97" y="0"/>
                      <a:pt x="63" y="0"/>
                    </a:cubicBezTo>
                    <a:cubicBezTo>
                      <a:pt x="28" y="0"/>
                      <a:pt x="0" y="28"/>
                      <a:pt x="0" y="62"/>
                    </a:cubicBezTo>
                    <a:cubicBezTo>
                      <a:pt x="0" y="97"/>
                      <a:pt x="28" y="125"/>
                      <a:pt x="63" y="125"/>
                    </a:cubicBezTo>
                    <a:cubicBezTo>
                      <a:pt x="97" y="125"/>
                      <a:pt x="125" y="97"/>
                      <a:pt x="125" y="62"/>
                    </a:cubicBezTo>
                    <a:close/>
                  </a:path>
                </a:pathLst>
              </a:custGeom>
              <a:solidFill>
                <a:srgbClr val="405F8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137" name="Freeform 99"/>
              <p:cNvSpPr/>
              <p:nvPr/>
            </p:nvSpPr>
            <p:spPr bwMode="auto">
              <a:xfrm>
                <a:off x="5173663" y="3438526"/>
                <a:ext cx="401638" cy="455613"/>
              </a:xfrm>
              <a:custGeom>
                <a:gdLst>
                  <a:gd fmla="*/ 46 w 107" name="T0"/>
                  <a:gd fmla="*/ 0 h 121" name="T1"/>
                  <a:gd fmla="*/ 0 w 107" name="T2"/>
                  <a:gd fmla="*/ 32 h 121" name="T3"/>
                  <a:gd fmla="*/ 19 w 107" name="T4"/>
                  <a:gd fmla="*/ 103 h 121" name="T5"/>
                  <a:gd fmla="*/ 7 w 107" name="T6"/>
                  <a:gd fmla="*/ 121 h 121" name="T7"/>
                  <a:gd fmla="*/ 107 w 107" name="T8"/>
                  <a:gd fmla="*/ 121 h 121" name="T9"/>
                  <a:gd fmla="*/ 107 w 107" name="T10"/>
                  <a:gd fmla="*/ 48 h 121" name="T11"/>
                  <a:gd fmla="*/ 46 w 107" name="T12"/>
                  <a:gd fmla="*/ 0 h 121" name="T13"/>
                </a:gdLst>
                <a:cxnLst>
                  <a:cxn ang="0">
                    <a:pos x="T0" y="T1"/>
                  </a:cxn>
                  <a:cxn ang="0">
                    <a:pos x="T2" y="T3"/>
                  </a:cxn>
                  <a:cxn ang="0">
                    <a:pos x="T4" y="T5"/>
                  </a:cxn>
                  <a:cxn ang="0">
                    <a:pos x="T6" y="T7"/>
                  </a:cxn>
                  <a:cxn ang="0">
                    <a:pos x="T8" y="T9"/>
                  </a:cxn>
                  <a:cxn ang="0">
                    <a:pos x="T10" y="T11"/>
                  </a:cxn>
                  <a:cxn ang="0">
                    <a:pos x="T12" y="T13"/>
                  </a:cxn>
                </a:cxnLst>
                <a:rect b="b" l="0" r="r" t="0"/>
                <a:pathLst>
                  <a:path h="120" w="107">
                    <a:moveTo>
                      <a:pt x="46" y="0"/>
                    </a:moveTo>
                    <a:cubicBezTo>
                      <a:pt x="38" y="18"/>
                      <a:pt x="20" y="31"/>
                      <a:pt x="0" y="32"/>
                    </a:cubicBezTo>
                    <a:cubicBezTo>
                      <a:pt x="19" y="103"/>
                      <a:pt x="19" y="103"/>
                      <a:pt x="19" y="103"/>
                    </a:cubicBezTo>
                    <a:cubicBezTo>
                      <a:pt x="7" y="121"/>
                      <a:pt x="7" y="121"/>
                      <a:pt x="7" y="121"/>
                    </a:cubicBezTo>
                    <a:cubicBezTo>
                      <a:pt x="107" y="121"/>
                      <a:pt x="107" y="121"/>
                      <a:pt x="107" y="121"/>
                    </a:cubicBezTo>
                    <a:cubicBezTo>
                      <a:pt x="107" y="121"/>
                      <a:pt x="107" y="97"/>
                      <a:pt x="107" y="48"/>
                    </a:cubicBezTo>
                    <a:cubicBezTo>
                      <a:pt x="107" y="23"/>
                      <a:pt x="76" y="8"/>
                      <a:pt x="46" y="0"/>
                    </a:cubicBezTo>
                    <a:close/>
                  </a:path>
                </a:pathLst>
              </a:custGeom>
              <a:solidFill>
                <a:srgbClr val="405F8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138" name="Freeform 100"/>
              <p:cNvSpPr>
                <a:spLocks noEditPoints="1"/>
              </p:cNvSpPr>
              <p:nvPr/>
            </p:nvSpPr>
            <p:spPr bwMode="auto">
              <a:xfrm>
                <a:off x="5751513" y="998538"/>
                <a:ext cx="2093913" cy="2093913"/>
              </a:xfrm>
              <a:custGeom>
                <a:gdLst>
                  <a:gd fmla="*/ 278 w 557" name="T0"/>
                  <a:gd fmla="*/ 557 h 557" name="T1"/>
                  <a:gd fmla="*/ 557 w 557" name="T2"/>
                  <a:gd fmla="*/ 278 h 557" name="T3"/>
                  <a:gd fmla="*/ 278 w 557" name="T4"/>
                  <a:gd fmla="*/ 0 h 557" name="T5"/>
                  <a:gd fmla="*/ 0 w 557" name="T6"/>
                  <a:gd fmla="*/ 278 h 557" name="T7"/>
                  <a:gd fmla="*/ 278 w 557" name="T8"/>
                  <a:gd fmla="*/ 557 h 557" name="T9"/>
                  <a:gd fmla="*/ 278 w 557" name="T10"/>
                  <a:gd fmla="*/ 29 h 557" name="T11"/>
                  <a:gd fmla="*/ 528 w 557" name="T12"/>
                  <a:gd fmla="*/ 278 h 557" name="T13"/>
                  <a:gd fmla="*/ 278 w 557" name="T14"/>
                  <a:gd fmla="*/ 528 h 557" name="T15"/>
                  <a:gd fmla="*/ 29 w 557" name="T16"/>
                  <a:gd fmla="*/ 278 h 557" name="T17"/>
                  <a:gd fmla="*/ 278 w 557" name="T18"/>
                  <a:gd fmla="*/ 29 h 55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557" w="557">
                    <a:moveTo>
                      <a:pt x="278" y="557"/>
                    </a:moveTo>
                    <a:cubicBezTo>
                      <a:pt x="432" y="557"/>
                      <a:pt x="557" y="432"/>
                      <a:pt x="557" y="278"/>
                    </a:cubicBezTo>
                    <a:cubicBezTo>
                      <a:pt x="557" y="125"/>
                      <a:pt x="432" y="0"/>
                      <a:pt x="278" y="0"/>
                    </a:cubicBezTo>
                    <a:cubicBezTo>
                      <a:pt x="125" y="0"/>
                      <a:pt x="0" y="125"/>
                      <a:pt x="0" y="278"/>
                    </a:cubicBezTo>
                    <a:cubicBezTo>
                      <a:pt x="0" y="432"/>
                      <a:pt x="125" y="557"/>
                      <a:pt x="278" y="557"/>
                    </a:cubicBezTo>
                    <a:close/>
                    <a:moveTo>
                      <a:pt x="278" y="29"/>
                    </a:moveTo>
                    <a:cubicBezTo>
                      <a:pt x="416" y="29"/>
                      <a:pt x="528" y="141"/>
                      <a:pt x="528" y="278"/>
                    </a:cubicBezTo>
                    <a:cubicBezTo>
                      <a:pt x="528" y="416"/>
                      <a:pt x="416" y="528"/>
                      <a:pt x="278" y="528"/>
                    </a:cubicBezTo>
                    <a:cubicBezTo>
                      <a:pt x="141" y="528"/>
                      <a:pt x="29" y="416"/>
                      <a:pt x="29" y="278"/>
                    </a:cubicBezTo>
                    <a:cubicBezTo>
                      <a:pt x="29" y="141"/>
                      <a:pt x="141" y="29"/>
                      <a:pt x="278" y="29"/>
                    </a:cubicBezTo>
                    <a:close/>
                  </a:path>
                </a:pathLst>
              </a:custGeom>
              <a:solidFill>
                <a:srgbClr val="405F8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139" name="Freeform 101"/>
              <p:cNvSpPr/>
              <p:nvPr/>
            </p:nvSpPr>
            <p:spPr bwMode="auto">
              <a:xfrm>
                <a:off x="6180138" y="1938338"/>
                <a:ext cx="598488" cy="673100"/>
              </a:xfrm>
              <a:custGeom>
                <a:gdLst>
                  <a:gd fmla="*/ 0 w 159" name="T0"/>
                  <a:gd fmla="*/ 179 h 179" name="T1"/>
                  <a:gd fmla="*/ 147 w 159" name="T2"/>
                  <a:gd fmla="*/ 179 h 179" name="T3"/>
                  <a:gd fmla="*/ 130 w 159" name="T4"/>
                  <a:gd fmla="*/ 152 h 179" name="T5"/>
                  <a:gd fmla="*/ 159 w 159" name="T6"/>
                  <a:gd fmla="*/ 48 h 179" name="T7"/>
                  <a:gd fmla="*/ 90 w 159" name="T8"/>
                  <a:gd fmla="*/ 0 h 179" name="T9"/>
                  <a:gd fmla="*/ 0 w 159" name="T10"/>
                  <a:gd fmla="*/ 72 h 179" name="T11"/>
                  <a:gd fmla="*/ 0 w 159" name="T12"/>
                  <a:gd fmla="*/ 179 h 179" name="T13"/>
                </a:gdLst>
                <a:cxnLst>
                  <a:cxn ang="0">
                    <a:pos x="T0" y="T1"/>
                  </a:cxn>
                  <a:cxn ang="0">
                    <a:pos x="T2" y="T3"/>
                  </a:cxn>
                  <a:cxn ang="0">
                    <a:pos x="T4" y="T5"/>
                  </a:cxn>
                  <a:cxn ang="0">
                    <a:pos x="T6" y="T7"/>
                  </a:cxn>
                  <a:cxn ang="0">
                    <a:pos x="T8" y="T9"/>
                  </a:cxn>
                  <a:cxn ang="0">
                    <a:pos x="T10" y="T11"/>
                  </a:cxn>
                  <a:cxn ang="0">
                    <a:pos x="T12" y="T13"/>
                  </a:cxn>
                </a:cxnLst>
                <a:rect b="b" l="0" r="r" t="0"/>
                <a:pathLst>
                  <a:path h="179" w="159">
                    <a:moveTo>
                      <a:pt x="0" y="179"/>
                    </a:moveTo>
                    <a:cubicBezTo>
                      <a:pt x="147" y="179"/>
                      <a:pt x="147" y="179"/>
                      <a:pt x="147" y="179"/>
                    </a:cubicBezTo>
                    <a:cubicBezTo>
                      <a:pt x="130" y="152"/>
                      <a:pt x="130" y="152"/>
                      <a:pt x="130" y="152"/>
                    </a:cubicBezTo>
                    <a:cubicBezTo>
                      <a:pt x="159" y="48"/>
                      <a:pt x="159" y="48"/>
                      <a:pt x="159" y="48"/>
                    </a:cubicBezTo>
                    <a:cubicBezTo>
                      <a:pt x="128" y="45"/>
                      <a:pt x="102" y="27"/>
                      <a:pt x="90" y="0"/>
                    </a:cubicBezTo>
                    <a:cubicBezTo>
                      <a:pt x="46" y="12"/>
                      <a:pt x="0" y="34"/>
                      <a:pt x="0" y="72"/>
                    </a:cubicBezTo>
                    <a:cubicBezTo>
                      <a:pt x="0" y="144"/>
                      <a:pt x="0" y="179"/>
                      <a:pt x="0" y="179"/>
                    </a:cubicBezTo>
                    <a:close/>
                  </a:path>
                </a:pathLst>
              </a:custGeom>
              <a:solidFill>
                <a:srgbClr val="405F8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140" name="Freeform 102"/>
              <p:cNvSpPr>
                <a:spLocks noEditPoints="1"/>
              </p:cNvSpPr>
              <p:nvPr/>
            </p:nvSpPr>
            <p:spPr bwMode="auto">
              <a:xfrm>
                <a:off x="6457950" y="1292226"/>
                <a:ext cx="692150" cy="692150"/>
              </a:xfrm>
              <a:custGeom>
                <a:gdLst>
                  <a:gd fmla="*/ 92 w 184" name="T0"/>
                  <a:gd fmla="*/ 184 h 184" name="T1"/>
                  <a:gd fmla="*/ 184 w 184" name="T2"/>
                  <a:gd fmla="*/ 92 h 184" name="T3"/>
                  <a:gd fmla="*/ 92 w 184" name="T4"/>
                  <a:gd fmla="*/ 0 h 184" name="T5"/>
                  <a:gd fmla="*/ 0 w 184" name="T6"/>
                  <a:gd fmla="*/ 92 h 184" name="T7"/>
                  <a:gd fmla="*/ 92 w 184" name="T8"/>
                  <a:gd fmla="*/ 184 h 184" name="T9"/>
                  <a:gd fmla="*/ 34 w 184" name="T10"/>
                  <a:gd fmla="*/ 73 h 184" name="T11"/>
                  <a:gd fmla="*/ 75 w 184" name="T12"/>
                  <a:gd fmla="*/ 154 h 184" name="T13"/>
                  <a:gd fmla="*/ 17 w 184" name="T14"/>
                  <a:gd fmla="*/ 88 h 184" name="T15"/>
                  <a:gd fmla="*/ 41 w 184" name="T16"/>
                  <a:gd fmla="*/ 37 h 184" name="T17"/>
                  <a:gd fmla="*/ 34 w 184" name="T18"/>
                  <a:gd fmla="*/ 73 h 18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84" w="184">
                    <a:moveTo>
                      <a:pt x="92" y="184"/>
                    </a:moveTo>
                    <a:cubicBezTo>
                      <a:pt x="143" y="184"/>
                      <a:pt x="184" y="142"/>
                      <a:pt x="184" y="92"/>
                    </a:cubicBezTo>
                    <a:cubicBezTo>
                      <a:pt x="184" y="41"/>
                      <a:pt x="143" y="0"/>
                      <a:pt x="92" y="0"/>
                    </a:cubicBezTo>
                    <a:cubicBezTo>
                      <a:pt x="41" y="0"/>
                      <a:pt x="0" y="41"/>
                      <a:pt x="0" y="92"/>
                    </a:cubicBezTo>
                    <a:cubicBezTo>
                      <a:pt x="0" y="142"/>
                      <a:pt x="41" y="184"/>
                      <a:pt x="92" y="184"/>
                    </a:cubicBezTo>
                    <a:close/>
                    <a:moveTo>
                      <a:pt x="34" y="73"/>
                    </a:moveTo>
                    <a:cubicBezTo>
                      <a:pt x="34" y="106"/>
                      <a:pt x="50" y="136"/>
                      <a:pt x="75" y="154"/>
                    </a:cubicBezTo>
                    <a:cubicBezTo>
                      <a:pt x="42" y="150"/>
                      <a:pt x="17" y="122"/>
                      <a:pt x="17" y="88"/>
                    </a:cubicBezTo>
                    <a:cubicBezTo>
                      <a:pt x="17" y="68"/>
                      <a:pt x="26" y="49"/>
                      <a:pt x="41" y="37"/>
                    </a:cubicBezTo>
                    <a:cubicBezTo>
                      <a:pt x="37" y="48"/>
                      <a:pt x="34" y="60"/>
                      <a:pt x="34" y="73"/>
                    </a:cubicBezTo>
                    <a:close/>
                  </a:path>
                </a:pathLst>
              </a:custGeom>
              <a:solidFill>
                <a:srgbClr val="405F8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141" name="Freeform 103"/>
              <p:cNvSpPr/>
              <p:nvPr/>
            </p:nvSpPr>
            <p:spPr bwMode="auto">
              <a:xfrm>
                <a:off x="6819900" y="1938338"/>
                <a:ext cx="593725" cy="673100"/>
              </a:xfrm>
              <a:custGeom>
                <a:gdLst>
                  <a:gd fmla="*/ 69 w 158" name="T0"/>
                  <a:gd fmla="*/ 0 h 179" name="T1"/>
                  <a:gd fmla="*/ 0 w 158" name="T2"/>
                  <a:gd fmla="*/ 48 h 179" name="T3"/>
                  <a:gd fmla="*/ 29 w 158" name="T4"/>
                  <a:gd fmla="*/ 152 h 179" name="T5"/>
                  <a:gd fmla="*/ 12 w 158" name="T6"/>
                  <a:gd fmla="*/ 179 h 179" name="T7"/>
                  <a:gd fmla="*/ 158 w 158" name="T8"/>
                  <a:gd fmla="*/ 179 h 179" name="T9"/>
                  <a:gd fmla="*/ 158 w 158" name="T10"/>
                  <a:gd fmla="*/ 72 h 179" name="T11"/>
                  <a:gd fmla="*/ 69 w 158" name="T12"/>
                  <a:gd fmla="*/ 0 h 179" name="T13"/>
                </a:gdLst>
                <a:cxnLst>
                  <a:cxn ang="0">
                    <a:pos x="T0" y="T1"/>
                  </a:cxn>
                  <a:cxn ang="0">
                    <a:pos x="T2" y="T3"/>
                  </a:cxn>
                  <a:cxn ang="0">
                    <a:pos x="T4" y="T5"/>
                  </a:cxn>
                  <a:cxn ang="0">
                    <a:pos x="T6" y="T7"/>
                  </a:cxn>
                  <a:cxn ang="0">
                    <a:pos x="T8" y="T9"/>
                  </a:cxn>
                  <a:cxn ang="0">
                    <a:pos x="T10" y="T11"/>
                  </a:cxn>
                  <a:cxn ang="0">
                    <a:pos x="T12" y="T13"/>
                  </a:cxn>
                </a:cxnLst>
                <a:rect b="b" l="0" r="r" t="0"/>
                <a:pathLst>
                  <a:path h="179" w="158">
                    <a:moveTo>
                      <a:pt x="69" y="0"/>
                    </a:moveTo>
                    <a:cubicBezTo>
                      <a:pt x="57" y="27"/>
                      <a:pt x="31" y="45"/>
                      <a:pt x="0" y="48"/>
                    </a:cubicBezTo>
                    <a:cubicBezTo>
                      <a:pt x="29" y="152"/>
                      <a:pt x="29" y="152"/>
                      <a:pt x="29" y="152"/>
                    </a:cubicBezTo>
                    <a:cubicBezTo>
                      <a:pt x="12" y="179"/>
                      <a:pt x="12" y="179"/>
                      <a:pt x="12" y="179"/>
                    </a:cubicBezTo>
                    <a:cubicBezTo>
                      <a:pt x="158" y="179"/>
                      <a:pt x="158" y="179"/>
                      <a:pt x="158" y="179"/>
                    </a:cubicBezTo>
                    <a:cubicBezTo>
                      <a:pt x="158" y="179"/>
                      <a:pt x="158" y="144"/>
                      <a:pt x="158" y="72"/>
                    </a:cubicBezTo>
                    <a:cubicBezTo>
                      <a:pt x="158" y="34"/>
                      <a:pt x="112" y="12"/>
                      <a:pt x="69" y="0"/>
                    </a:cubicBezTo>
                    <a:close/>
                  </a:path>
                </a:pathLst>
              </a:custGeom>
              <a:solidFill>
                <a:srgbClr val="405F8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142" name="Freeform 104"/>
              <p:cNvSpPr/>
              <p:nvPr/>
            </p:nvSpPr>
            <p:spPr bwMode="auto">
              <a:xfrm>
                <a:off x="7037388" y="3814763"/>
                <a:ext cx="271463" cy="300038"/>
              </a:xfrm>
              <a:custGeom>
                <a:gdLst>
                  <a:gd fmla="*/ 41 w 72" name="T0"/>
                  <a:gd fmla="*/ 0 h 80" name="T1"/>
                  <a:gd fmla="*/ 0 w 72" name="T2"/>
                  <a:gd fmla="*/ 32 h 80" name="T3"/>
                  <a:gd fmla="*/ 0 w 72" name="T4"/>
                  <a:gd fmla="*/ 80 h 80" name="T5"/>
                  <a:gd fmla="*/ 67 w 72" name="T6"/>
                  <a:gd fmla="*/ 80 h 80" name="T7"/>
                  <a:gd fmla="*/ 59 w 72" name="T8"/>
                  <a:gd fmla="*/ 68 h 80" name="T9"/>
                  <a:gd fmla="*/ 72 w 72" name="T10"/>
                  <a:gd fmla="*/ 21 h 80" name="T11"/>
                  <a:gd fmla="*/ 41 w 72" name="T12"/>
                  <a:gd fmla="*/ 0 h 80" name="T13"/>
                </a:gdLst>
                <a:cxnLst>
                  <a:cxn ang="0">
                    <a:pos x="T0" y="T1"/>
                  </a:cxn>
                  <a:cxn ang="0">
                    <a:pos x="T2" y="T3"/>
                  </a:cxn>
                  <a:cxn ang="0">
                    <a:pos x="T4" y="T5"/>
                  </a:cxn>
                  <a:cxn ang="0">
                    <a:pos x="T6" y="T7"/>
                  </a:cxn>
                  <a:cxn ang="0">
                    <a:pos x="T8" y="T9"/>
                  </a:cxn>
                  <a:cxn ang="0">
                    <a:pos x="T10" y="T11"/>
                  </a:cxn>
                  <a:cxn ang="0">
                    <a:pos x="T12" y="T13"/>
                  </a:cxn>
                </a:cxnLst>
                <a:rect b="b" l="0" r="r" t="0"/>
                <a:pathLst>
                  <a:path h="80" w="72">
                    <a:moveTo>
                      <a:pt x="41" y="0"/>
                    </a:moveTo>
                    <a:cubicBezTo>
                      <a:pt x="21" y="5"/>
                      <a:pt x="0" y="15"/>
                      <a:pt x="0" y="32"/>
                    </a:cubicBezTo>
                    <a:cubicBezTo>
                      <a:pt x="0" y="65"/>
                      <a:pt x="0" y="80"/>
                      <a:pt x="0" y="80"/>
                    </a:cubicBezTo>
                    <a:cubicBezTo>
                      <a:pt x="67" y="80"/>
                      <a:pt x="67" y="80"/>
                      <a:pt x="67" y="80"/>
                    </a:cubicBezTo>
                    <a:cubicBezTo>
                      <a:pt x="59" y="68"/>
                      <a:pt x="59" y="68"/>
                      <a:pt x="59" y="68"/>
                    </a:cubicBezTo>
                    <a:cubicBezTo>
                      <a:pt x="72" y="21"/>
                      <a:pt x="72" y="21"/>
                      <a:pt x="72" y="21"/>
                    </a:cubicBezTo>
                    <a:cubicBezTo>
                      <a:pt x="58" y="20"/>
                      <a:pt x="46" y="12"/>
                      <a:pt x="41" y="0"/>
                    </a:cubicBezTo>
                    <a:close/>
                  </a:path>
                </a:pathLst>
              </a:custGeom>
              <a:solidFill>
                <a:srgbClr val="405F8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143" name="Freeform 105"/>
              <p:cNvSpPr>
                <a:spLocks noEditPoints="1"/>
              </p:cNvSpPr>
              <p:nvPr/>
            </p:nvSpPr>
            <p:spPr bwMode="auto">
              <a:xfrm>
                <a:off x="7165975" y="3517901"/>
                <a:ext cx="311150" cy="315913"/>
              </a:xfrm>
              <a:custGeom>
                <a:gdLst>
                  <a:gd fmla="*/ 33 w 83" name="T0"/>
                  <a:gd fmla="*/ 70 h 84" name="T1"/>
                  <a:gd fmla="*/ 7 w 83" name="T2"/>
                  <a:gd fmla="*/ 40 h 84" name="T3"/>
                  <a:gd fmla="*/ 18 w 83" name="T4"/>
                  <a:gd fmla="*/ 17 h 84" name="T5"/>
                  <a:gd fmla="*/ 15 w 83" name="T6"/>
                  <a:gd fmla="*/ 34 h 84" name="T7"/>
                  <a:gd fmla="*/ 33 w 83" name="T8"/>
                  <a:gd fmla="*/ 70 h 84" name="T9"/>
                  <a:gd fmla="*/ 41 w 83" name="T10"/>
                  <a:gd fmla="*/ 84 h 84" name="T11"/>
                  <a:gd fmla="*/ 83 w 83" name="T12"/>
                  <a:gd fmla="*/ 42 h 84" name="T13"/>
                  <a:gd fmla="*/ 41 w 83" name="T14"/>
                  <a:gd fmla="*/ 0 h 84" name="T15"/>
                  <a:gd fmla="*/ 0 w 83" name="T16"/>
                  <a:gd fmla="*/ 42 h 84" name="T17"/>
                  <a:gd fmla="*/ 41 w 83" name="T18"/>
                  <a:gd fmla="*/ 84 h 8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84" w="83">
                    <a:moveTo>
                      <a:pt x="33" y="70"/>
                    </a:moveTo>
                    <a:cubicBezTo>
                      <a:pt x="19" y="69"/>
                      <a:pt x="7" y="56"/>
                      <a:pt x="7" y="40"/>
                    </a:cubicBezTo>
                    <a:cubicBezTo>
                      <a:pt x="7" y="31"/>
                      <a:pt x="11" y="23"/>
                      <a:pt x="18" y="17"/>
                    </a:cubicBezTo>
                    <a:cubicBezTo>
                      <a:pt x="16" y="22"/>
                      <a:pt x="15" y="28"/>
                      <a:pt x="15" y="34"/>
                    </a:cubicBezTo>
                    <a:cubicBezTo>
                      <a:pt x="15" y="49"/>
                      <a:pt x="22" y="62"/>
                      <a:pt x="33" y="70"/>
                    </a:cubicBezTo>
                    <a:close/>
                    <a:moveTo>
                      <a:pt x="41" y="84"/>
                    </a:moveTo>
                    <a:cubicBezTo>
                      <a:pt x="64" y="84"/>
                      <a:pt x="83" y="65"/>
                      <a:pt x="83" y="42"/>
                    </a:cubicBezTo>
                    <a:cubicBezTo>
                      <a:pt x="83" y="19"/>
                      <a:pt x="64" y="0"/>
                      <a:pt x="41" y="0"/>
                    </a:cubicBezTo>
                    <a:cubicBezTo>
                      <a:pt x="18" y="0"/>
                      <a:pt x="0" y="19"/>
                      <a:pt x="0" y="42"/>
                    </a:cubicBezTo>
                    <a:cubicBezTo>
                      <a:pt x="0" y="65"/>
                      <a:pt x="18" y="84"/>
                      <a:pt x="41" y="84"/>
                    </a:cubicBezTo>
                    <a:close/>
                  </a:path>
                </a:pathLst>
              </a:custGeom>
              <a:solidFill>
                <a:srgbClr val="405F8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144" name="Freeform 106"/>
              <p:cNvSpPr/>
              <p:nvPr/>
            </p:nvSpPr>
            <p:spPr bwMode="auto">
              <a:xfrm>
                <a:off x="7326313" y="3814763"/>
                <a:ext cx="271463" cy="300038"/>
              </a:xfrm>
              <a:custGeom>
                <a:gdLst>
                  <a:gd fmla="*/ 72 w 72" name="T0"/>
                  <a:gd fmla="*/ 80 h 80" name="T1"/>
                  <a:gd fmla="*/ 72 w 72" name="T2"/>
                  <a:gd fmla="*/ 32 h 80" name="T3"/>
                  <a:gd fmla="*/ 31 w 72" name="T4"/>
                  <a:gd fmla="*/ 0 h 80" name="T5"/>
                  <a:gd fmla="*/ 0 w 72" name="T6"/>
                  <a:gd fmla="*/ 21 h 80" name="T7"/>
                  <a:gd fmla="*/ 13 w 72" name="T8"/>
                  <a:gd fmla="*/ 68 h 80" name="T9"/>
                  <a:gd fmla="*/ 5 w 72" name="T10"/>
                  <a:gd fmla="*/ 80 h 80" name="T11"/>
                  <a:gd fmla="*/ 72 w 72" name="T12"/>
                  <a:gd fmla="*/ 80 h 80" name="T13"/>
                </a:gdLst>
                <a:cxnLst>
                  <a:cxn ang="0">
                    <a:pos x="T0" y="T1"/>
                  </a:cxn>
                  <a:cxn ang="0">
                    <a:pos x="T2" y="T3"/>
                  </a:cxn>
                  <a:cxn ang="0">
                    <a:pos x="T4" y="T5"/>
                  </a:cxn>
                  <a:cxn ang="0">
                    <a:pos x="T6" y="T7"/>
                  </a:cxn>
                  <a:cxn ang="0">
                    <a:pos x="T8" y="T9"/>
                  </a:cxn>
                  <a:cxn ang="0">
                    <a:pos x="T10" y="T11"/>
                  </a:cxn>
                  <a:cxn ang="0">
                    <a:pos x="T12" y="T13"/>
                  </a:cxn>
                </a:cxnLst>
                <a:rect b="b" l="0" r="r" t="0"/>
                <a:pathLst>
                  <a:path h="80" w="72">
                    <a:moveTo>
                      <a:pt x="72" y="80"/>
                    </a:moveTo>
                    <a:cubicBezTo>
                      <a:pt x="72" y="80"/>
                      <a:pt x="72" y="65"/>
                      <a:pt x="72" y="32"/>
                    </a:cubicBezTo>
                    <a:cubicBezTo>
                      <a:pt x="72" y="15"/>
                      <a:pt x="51" y="5"/>
                      <a:pt x="31" y="0"/>
                    </a:cubicBezTo>
                    <a:cubicBezTo>
                      <a:pt x="26" y="12"/>
                      <a:pt x="14" y="20"/>
                      <a:pt x="0" y="21"/>
                    </a:cubicBezTo>
                    <a:cubicBezTo>
                      <a:pt x="13" y="68"/>
                      <a:pt x="13" y="68"/>
                      <a:pt x="13" y="68"/>
                    </a:cubicBezTo>
                    <a:cubicBezTo>
                      <a:pt x="5" y="80"/>
                      <a:pt x="5" y="80"/>
                      <a:pt x="5" y="80"/>
                    </a:cubicBezTo>
                    <a:lnTo>
                      <a:pt x="72" y="80"/>
                    </a:lnTo>
                    <a:close/>
                  </a:path>
                </a:pathLst>
              </a:custGeom>
              <a:solidFill>
                <a:srgbClr val="405F8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145" name="Freeform 107"/>
              <p:cNvSpPr>
                <a:spLocks noEditPoints="1"/>
              </p:cNvSpPr>
              <p:nvPr/>
            </p:nvSpPr>
            <p:spPr bwMode="auto">
              <a:xfrm>
                <a:off x="6834188" y="3394076"/>
                <a:ext cx="1003300" cy="1000125"/>
              </a:xfrm>
              <a:custGeom>
                <a:gdLst>
                  <a:gd fmla="*/ 134 w 267" name="T0"/>
                  <a:gd fmla="*/ 266 h 266" name="T1"/>
                  <a:gd fmla="*/ 267 w 267" name="T2"/>
                  <a:gd fmla="*/ 133 h 266" name="T3"/>
                  <a:gd fmla="*/ 134 w 267" name="T4"/>
                  <a:gd fmla="*/ 0 h 266" name="T5"/>
                  <a:gd fmla="*/ 0 w 267" name="T6"/>
                  <a:gd fmla="*/ 133 h 266" name="T7"/>
                  <a:gd fmla="*/ 134 w 267" name="T8"/>
                  <a:gd fmla="*/ 266 h 266" name="T9"/>
                  <a:gd fmla="*/ 134 w 267" name="T10"/>
                  <a:gd fmla="*/ 14 h 266" name="T11"/>
                  <a:gd fmla="*/ 253 w 267" name="T12"/>
                  <a:gd fmla="*/ 133 h 266" name="T13"/>
                  <a:gd fmla="*/ 134 w 267" name="T14"/>
                  <a:gd fmla="*/ 253 h 266" name="T15"/>
                  <a:gd fmla="*/ 14 w 267" name="T16"/>
                  <a:gd fmla="*/ 133 h 266" name="T17"/>
                  <a:gd fmla="*/ 134 w 267" name="T18"/>
                  <a:gd fmla="*/ 14 h 26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66" w="267">
                    <a:moveTo>
                      <a:pt x="134" y="266"/>
                    </a:moveTo>
                    <a:cubicBezTo>
                      <a:pt x="207" y="266"/>
                      <a:pt x="267" y="207"/>
                      <a:pt x="267" y="133"/>
                    </a:cubicBezTo>
                    <a:cubicBezTo>
                      <a:pt x="267" y="60"/>
                      <a:pt x="207" y="0"/>
                      <a:pt x="134" y="0"/>
                    </a:cubicBezTo>
                    <a:cubicBezTo>
                      <a:pt x="60" y="0"/>
                      <a:pt x="0" y="60"/>
                      <a:pt x="0" y="133"/>
                    </a:cubicBezTo>
                    <a:cubicBezTo>
                      <a:pt x="0" y="207"/>
                      <a:pt x="60" y="266"/>
                      <a:pt x="134" y="266"/>
                    </a:cubicBezTo>
                    <a:close/>
                    <a:moveTo>
                      <a:pt x="134" y="14"/>
                    </a:moveTo>
                    <a:cubicBezTo>
                      <a:pt x="199" y="14"/>
                      <a:pt x="253" y="67"/>
                      <a:pt x="253" y="133"/>
                    </a:cubicBezTo>
                    <a:cubicBezTo>
                      <a:pt x="253" y="199"/>
                      <a:pt x="199" y="253"/>
                      <a:pt x="134" y="253"/>
                    </a:cubicBezTo>
                    <a:cubicBezTo>
                      <a:pt x="68" y="253"/>
                      <a:pt x="14" y="199"/>
                      <a:pt x="14" y="133"/>
                    </a:cubicBezTo>
                    <a:cubicBezTo>
                      <a:pt x="14" y="67"/>
                      <a:pt x="68" y="14"/>
                      <a:pt x="134" y="14"/>
                    </a:cubicBezTo>
                    <a:close/>
                  </a:path>
                </a:pathLst>
              </a:custGeom>
              <a:solidFill>
                <a:srgbClr val="405F8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grpSp>
      </p:grpSp>
      <p:grpSp>
        <p:nvGrpSpPr>
          <p:cNvPr id="148" name="组合 147"/>
          <p:cNvGrpSpPr/>
          <p:nvPr/>
        </p:nvGrpSpPr>
        <p:grpSpPr>
          <a:xfrm>
            <a:off x="8041804" y="3746636"/>
            <a:ext cx="3096343" cy="957040"/>
            <a:chOff x="2288094" y="1321493"/>
            <a:chExt cx="1054615" cy="957040"/>
          </a:xfrm>
        </p:grpSpPr>
        <p:sp>
          <p:nvSpPr>
            <p:cNvPr id="149" name="矩形 148"/>
            <p:cNvSpPr/>
            <p:nvPr/>
          </p:nvSpPr>
          <p:spPr>
            <a:xfrm>
              <a:off x="2288094" y="1321493"/>
              <a:ext cx="685179" cy="365760"/>
            </a:xfrm>
            <a:prstGeom prst="rect">
              <a:avLst/>
            </a:prstGeom>
          </p:spPr>
          <p:txBody>
            <a:bodyPr wrap="none">
              <a:spAutoFit/>
            </a:bodyPr>
            <a:lstStyle/>
            <a:p>
              <a:r>
                <a:rPr altLang="en-US" b="1" lang="zh-CN">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重点工程项目竣工</a:t>
              </a:r>
            </a:p>
          </p:txBody>
        </p:sp>
        <p:sp>
          <p:nvSpPr>
            <p:cNvPr id="150" name="矩形 149"/>
            <p:cNvSpPr/>
            <p:nvPr/>
          </p:nvSpPr>
          <p:spPr>
            <a:xfrm>
              <a:off x="2288094" y="1757843"/>
              <a:ext cx="1054615" cy="518160"/>
            </a:xfrm>
            <a:prstGeom prst="rect">
              <a:avLst/>
            </a:prstGeom>
          </p:spPr>
          <p:txBody>
            <a:bodyPr anchor="ctr" wrap="square">
              <a:spAutoFit/>
            </a:bodyPr>
            <a:lstStyle/>
            <a:p>
              <a:r>
                <a:rPr altLang="en-US" lang="zh-CN" sz="1400">
                  <a:solidFill>
                    <a:schemeClr val="tx1">
                      <a:lumMod val="50000"/>
                      <a:lumOff val="50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请在此输入详细文字信息和简介,请在此输入详细文字信息和简介</a:t>
              </a:r>
            </a:p>
          </p:txBody>
        </p:sp>
      </p:grpSp>
      <p:grpSp>
        <p:nvGrpSpPr>
          <p:cNvPr id="151" name="组合 150"/>
          <p:cNvGrpSpPr/>
          <p:nvPr/>
        </p:nvGrpSpPr>
        <p:grpSpPr>
          <a:xfrm>
            <a:off x="7177707" y="5114788"/>
            <a:ext cx="834492" cy="834492"/>
            <a:chOff x="8500277" y="4725144"/>
            <a:chExt cx="834492" cy="834492"/>
          </a:xfrm>
        </p:grpSpPr>
        <p:grpSp>
          <p:nvGrpSpPr>
            <p:cNvPr id="152" name="组合 151"/>
            <p:cNvGrpSpPr/>
            <p:nvPr/>
          </p:nvGrpSpPr>
          <p:grpSpPr>
            <a:xfrm>
              <a:off x="8500277" y="4725144"/>
              <a:ext cx="834492" cy="834492"/>
              <a:chOff x="1705099" y="2564904"/>
              <a:chExt cx="1800200" cy="1800200"/>
            </a:xfrm>
          </p:grpSpPr>
          <p:sp>
            <p:nvSpPr>
              <p:cNvPr id="166" name="椭圆 165"/>
              <p:cNvSpPr/>
              <p:nvPr/>
            </p:nvSpPr>
            <p:spPr>
              <a:xfrm>
                <a:off x="1705099" y="2564904"/>
                <a:ext cx="1800200" cy="1800200"/>
              </a:xfrm>
              <a:prstGeom prst="ellipse">
                <a:avLst/>
              </a:prstGeom>
              <a:solidFill>
                <a:srgbClr val="405F8F"/>
              </a:solidFill>
              <a:ln>
                <a:noFill/>
              </a:ln>
              <a:effectLst>
                <a:outerShdw algn="tl" blurRad="444500" dir="2700000" dist="889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167" name="椭圆 166"/>
              <p:cNvSpPr/>
              <p:nvPr/>
            </p:nvSpPr>
            <p:spPr>
              <a:xfrm>
                <a:off x="1853307" y="2713112"/>
                <a:ext cx="1503784" cy="1503784"/>
              </a:xfrm>
              <a:prstGeom prst="ellipse">
                <a:avLst/>
              </a:prstGeom>
              <a:blipFill>
                <a:blip r:embed="rId3"/>
                <a:stretch>
                  <a:fillRect/>
                </a:stretch>
              </a:blip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grpSp>
        <p:grpSp>
          <p:nvGrpSpPr>
            <p:cNvPr id="153" name="组合 152"/>
            <p:cNvGrpSpPr/>
            <p:nvPr/>
          </p:nvGrpSpPr>
          <p:grpSpPr>
            <a:xfrm>
              <a:off x="8666169" y="4928068"/>
              <a:ext cx="502709" cy="429419"/>
              <a:chOff x="5322888" y="2767013"/>
              <a:chExt cx="1546225" cy="1320801"/>
            </a:xfrm>
            <a:solidFill>
              <a:srgbClr val="0070C0"/>
            </a:solidFill>
          </p:grpSpPr>
          <p:sp>
            <p:nvSpPr>
              <p:cNvPr id="154" name="Rectangle 85"/>
              <p:cNvSpPr>
                <a:spLocks noChangeArrowheads="1"/>
              </p:cNvSpPr>
              <p:nvPr/>
            </p:nvSpPr>
            <p:spPr bwMode="auto">
              <a:xfrm>
                <a:off x="6092825" y="3098801"/>
                <a:ext cx="71438" cy="390526"/>
              </a:xfrm>
              <a:prstGeom prst="rect">
                <a:avLst/>
              </a:prstGeom>
              <a:solidFill>
                <a:srgbClr val="405F8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solidFill>
                    <a:prstClr val="black"/>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155" name="Rectangle 86"/>
              <p:cNvSpPr>
                <a:spLocks noChangeArrowheads="1"/>
              </p:cNvSpPr>
              <p:nvPr/>
            </p:nvSpPr>
            <p:spPr bwMode="auto">
              <a:xfrm>
                <a:off x="5899151" y="4041776"/>
                <a:ext cx="457200" cy="46038"/>
              </a:xfrm>
              <a:prstGeom prst="rect">
                <a:avLst/>
              </a:prstGeom>
              <a:solidFill>
                <a:srgbClr val="405F8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solidFill>
                    <a:prstClr val="black"/>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156" name="Freeform 87"/>
              <p:cNvSpPr>
                <a:spLocks noEditPoints="1"/>
              </p:cNvSpPr>
              <p:nvPr/>
            </p:nvSpPr>
            <p:spPr bwMode="auto">
              <a:xfrm>
                <a:off x="5322888" y="2871788"/>
                <a:ext cx="739775" cy="723900"/>
              </a:xfrm>
              <a:custGeom>
                <a:gdLst>
                  <a:gd fmla="*/ 125 w 196" name="T0"/>
                  <a:gd fmla="*/ 165 h 191" name="T1"/>
                  <a:gd fmla="*/ 125 w 196" name="T2"/>
                  <a:gd fmla="*/ 165 h 191" name="T3"/>
                  <a:gd fmla="*/ 125 w 196" name="T4"/>
                  <a:gd fmla="*/ 163 h 191" name="T5"/>
                  <a:gd fmla="*/ 68 w 196" name="T6"/>
                  <a:gd fmla="*/ 24 h 191" name="T7"/>
                  <a:gd fmla="*/ 68 w 196" name="T8"/>
                  <a:gd fmla="*/ 22 h 191" name="T9"/>
                  <a:gd fmla="*/ 80 w 196" name="T10"/>
                  <a:gd fmla="*/ 17 h 191" name="T11"/>
                  <a:gd fmla="*/ 196 w 196" name="T12"/>
                  <a:gd fmla="*/ 37 h 191" name="T13"/>
                  <a:gd fmla="*/ 196 w 196" name="T14"/>
                  <a:gd fmla="*/ 14 h 191" name="T15"/>
                  <a:gd fmla="*/ 78 w 196" name="T16"/>
                  <a:gd fmla="*/ 8 h 191" name="T17"/>
                  <a:gd fmla="*/ 68 w 196" name="T18"/>
                  <a:gd fmla="*/ 15 h 191" name="T19"/>
                  <a:gd fmla="*/ 68 w 196" name="T20"/>
                  <a:gd fmla="*/ 14 h 191" name="T21"/>
                  <a:gd fmla="*/ 64 w 196" name="T22"/>
                  <a:gd fmla="*/ 11 h 191" name="T23"/>
                  <a:gd fmla="*/ 61 w 196" name="T24"/>
                  <a:gd fmla="*/ 14 h 191" name="T25"/>
                  <a:gd fmla="*/ 55 w 196" name="T26"/>
                  <a:gd fmla="*/ 3 h 191" name="T27"/>
                  <a:gd fmla="*/ 51 w 196" name="T28"/>
                  <a:gd fmla="*/ 3 h 191" name="T29"/>
                  <a:gd fmla="*/ 61 w 196" name="T30"/>
                  <a:gd fmla="*/ 21 h 191" name="T31"/>
                  <a:gd fmla="*/ 61 w 196" name="T32"/>
                  <a:gd fmla="*/ 24 h 191" name="T33"/>
                  <a:gd fmla="*/ 4 w 196" name="T34"/>
                  <a:gd fmla="*/ 163 h 191" name="T35"/>
                  <a:gd fmla="*/ 4 w 196" name="T36"/>
                  <a:gd fmla="*/ 165 h 191" name="T37"/>
                  <a:gd fmla="*/ 4 w 196" name="T38"/>
                  <a:gd fmla="*/ 165 h 191" name="T39"/>
                  <a:gd fmla="*/ 2 w 196" name="T40"/>
                  <a:gd fmla="*/ 168 h 191" name="T41"/>
                  <a:gd fmla="*/ 20 w 196" name="T42"/>
                  <a:gd fmla="*/ 186 h 191" name="T43"/>
                  <a:gd fmla="*/ 65 w 196" name="T44"/>
                  <a:gd fmla="*/ 191 h 191" name="T45"/>
                  <a:gd fmla="*/ 109 w 196" name="T46"/>
                  <a:gd fmla="*/ 186 h 191" name="T47"/>
                  <a:gd fmla="*/ 127 w 196" name="T48"/>
                  <a:gd fmla="*/ 168 h 191" name="T49"/>
                  <a:gd fmla="*/ 125 w 196" name="T50"/>
                  <a:gd fmla="*/ 165 h 191" name="T51"/>
                  <a:gd fmla="*/ 71 w 196" name="T52"/>
                  <a:gd fmla="*/ 165 h 191" name="T53"/>
                  <a:gd fmla="*/ 64 w 196" name="T54"/>
                  <a:gd fmla="*/ 165 h 191" name="T55"/>
                  <a:gd fmla="*/ 58 w 196" name="T56"/>
                  <a:gd fmla="*/ 165 h 191" name="T57"/>
                  <a:gd fmla="*/ 11 w 196" name="T58"/>
                  <a:gd fmla="*/ 165 h 191" name="T59"/>
                  <a:gd fmla="*/ 64 w 196" name="T60"/>
                  <a:gd fmla="*/ 36 h 191" name="T61"/>
                  <a:gd fmla="*/ 64 w 196" name="T62"/>
                  <a:gd fmla="*/ 36 h 191" name="T63"/>
                  <a:gd fmla="*/ 65 w 196" name="T64"/>
                  <a:gd fmla="*/ 36 h 191" name="T65"/>
                  <a:gd fmla="*/ 118 w 196" name="T66"/>
                  <a:gd fmla="*/ 165 h 191" name="T67"/>
                  <a:gd fmla="*/ 71 w 196" name="T68"/>
                  <a:gd fmla="*/ 165 h 191"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191" w="196">
                    <a:moveTo>
                      <a:pt x="125" y="165"/>
                    </a:moveTo>
                    <a:cubicBezTo>
                      <a:pt x="125" y="165"/>
                      <a:pt x="125" y="165"/>
                      <a:pt x="125" y="165"/>
                    </a:cubicBezTo>
                    <a:cubicBezTo>
                      <a:pt x="125" y="164"/>
                      <a:pt x="125" y="163"/>
                      <a:pt x="125" y="163"/>
                    </a:cubicBezTo>
                    <a:cubicBezTo>
                      <a:pt x="68" y="24"/>
                      <a:pt x="68" y="24"/>
                      <a:pt x="68" y="24"/>
                    </a:cubicBezTo>
                    <a:cubicBezTo>
                      <a:pt x="68" y="22"/>
                      <a:pt x="68" y="22"/>
                      <a:pt x="68" y="22"/>
                    </a:cubicBezTo>
                    <a:cubicBezTo>
                      <a:pt x="76" y="22"/>
                      <a:pt x="80" y="17"/>
                      <a:pt x="80" y="17"/>
                    </a:cubicBezTo>
                    <a:cubicBezTo>
                      <a:pt x="80" y="17"/>
                      <a:pt x="94" y="6"/>
                      <a:pt x="196" y="37"/>
                    </a:cubicBezTo>
                    <a:cubicBezTo>
                      <a:pt x="196" y="14"/>
                      <a:pt x="196" y="14"/>
                      <a:pt x="196" y="14"/>
                    </a:cubicBezTo>
                    <a:cubicBezTo>
                      <a:pt x="172" y="8"/>
                      <a:pt x="127" y="1"/>
                      <a:pt x="78" y="8"/>
                    </a:cubicBezTo>
                    <a:cubicBezTo>
                      <a:pt x="78" y="8"/>
                      <a:pt x="74" y="14"/>
                      <a:pt x="68" y="15"/>
                    </a:cubicBezTo>
                    <a:cubicBezTo>
                      <a:pt x="68" y="14"/>
                      <a:pt x="68" y="14"/>
                      <a:pt x="68" y="14"/>
                    </a:cubicBezTo>
                    <a:cubicBezTo>
                      <a:pt x="68" y="12"/>
                      <a:pt x="66" y="11"/>
                      <a:pt x="64" y="11"/>
                    </a:cubicBezTo>
                    <a:cubicBezTo>
                      <a:pt x="62" y="11"/>
                      <a:pt x="61" y="12"/>
                      <a:pt x="61" y="14"/>
                    </a:cubicBezTo>
                    <a:cubicBezTo>
                      <a:pt x="52" y="11"/>
                      <a:pt x="55" y="3"/>
                      <a:pt x="55" y="3"/>
                    </a:cubicBezTo>
                    <a:cubicBezTo>
                      <a:pt x="55" y="3"/>
                      <a:pt x="52" y="0"/>
                      <a:pt x="51" y="3"/>
                    </a:cubicBezTo>
                    <a:cubicBezTo>
                      <a:pt x="50" y="5"/>
                      <a:pt x="49" y="17"/>
                      <a:pt x="61" y="21"/>
                    </a:cubicBezTo>
                    <a:cubicBezTo>
                      <a:pt x="61" y="24"/>
                      <a:pt x="61" y="24"/>
                      <a:pt x="61" y="24"/>
                    </a:cubicBezTo>
                    <a:cubicBezTo>
                      <a:pt x="4" y="163"/>
                      <a:pt x="4" y="163"/>
                      <a:pt x="4" y="163"/>
                    </a:cubicBezTo>
                    <a:cubicBezTo>
                      <a:pt x="4" y="163"/>
                      <a:pt x="4" y="164"/>
                      <a:pt x="4" y="165"/>
                    </a:cubicBezTo>
                    <a:cubicBezTo>
                      <a:pt x="4" y="165"/>
                      <a:pt x="4" y="165"/>
                      <a:pt x="4" y="165"/>
                    </a:cubicBezTo>
                    <a:cubicBezTo>
                      <a:pt x="1" y="165"/>
                      <a:pt x="0" y="167"/>
                      <a:pt x="2" y="168"/>
                    </a:cubicBezTo>
                    <a:cubicBezTo>
                      <a:pt x="2" y="168"/>
                      <a:pt x="18" y="184"/>
                      <a:pt x="20" y="186"/>
                    </a:cubicBezTo>
                    <a:cubicBezTo>
                      <a:pt x="20" y="186"/>
                      <a:pt x="25" y="191"/>
                      <a:pt x="65" y="191"/>
                    </a:cubicBezTo>
                    <a:cubicBezTo>
                      <a:pt x="104" y="191"/>
                      <a:pt x="109" y="186"/>
                      <a:pt x="109" y="186"/>
                    </a:cubicBezTo>
                    <a:cubicBezTo>
                      <a:pt x="111" y="184"/>
                      <a:pt x="127" y="168"/>
                      <a:pt x="127" y="168"/>
                    </a:cubicBezTo>
                    <a:cubicBezTo>
                      <a:pt x="129" y="167"/>
                      <a:pt x="128" y="165"/>
                      <a:pt x="125" y="165"/>
                    </a:cubicBezTo>
                    <a:close/>
                    <a:moveTo>
                      <a:pt x="71" y="165"/>
                    </a:moveTo>
                    <a:cubicBezTo>
                      <a:pt x="68" y="165"/>
                      <a:pt x="65" y="165"/>
                      <a:pt x="64" y="165"/>
                    </a:cubicBezTo>
                    <a:cubicBezTo>
                      <a:pt x="64" y="165"/>
                      <a:pt x="61" y="165"/>
                      <a:pt x="58" y="165"/>
                    </a:cubicBezTo>
                    <a:cubicBezTo>
                      <a:pt x="11" y="165"/>
                      <a:pt x="11" y="165"/>
                      <a:pt x="11" y="165"/>
                    </a:cubicBezTo>
                    <a:cubicBezTo>
                      <a:pt x="64" y="36"/>
                      <a:pt x="64" y="36"/>
                      <a:pt x="64" y="36"/>
                    </a:cubicBezTo>
                    <a:cubicBezTo>
                      <a:pt x="64" y="36"/>
                      <a:pt x="64" y="36"/>
                      <a:pt x="64" y="36"/>
                    </a:cubicBezTo>
                    <a:cubicBezTo>
                      <a:pt x="65" y="36"/>
                      <a:pt x="65" y="36"/>
                      <a:pt x="65" y="36"/>
                    </a:cubicBezTo>
                    <a:cubicBezTo>
                      <a:pt x="118" y="165"/>
                      <a:pt x="118" y="165"/>
                      <a:pt x="118" y="165"/>
                    </a:cubicBezTo>
                    <a:lnTo>
                      <a:pt x="71" y="165"/>
                    </a:lnTo>
                    <a:close/>
                  </a:path>
                </a:pathLst>
              </a:custGeom>
              <a:solidFill>
                <a:srgbClr val="405F8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157" name="Freeform 88"/>
              <p:cNvSpPr>
                <a:spLocks noEditPoints="1"/>
              </p:cNvSpPr>
              <p:nvPr/>
            </p:nvSpPr>
            <p:spPr bwMode="auto">
              <a:xfrm>
                <a:off x="6073776" y="2906713"/>
                <a:ext cx="109538" cy="177800"/>
              </a:xfrm>
              <a:custGeom>
                <a:gdLst>
                  <a:gd fmla="*/ 29 w 29" name="T0"/>
                  <a:gd fmla="*/ 0 h 47" name="T1"/>
                  <a:gd fmla="*/ 0 w 29" name="T2"/>
                  <a:gd fmla="*/ 0 h 47" name="T3"/>
                  <a:gd fmla="*/ 0 w 29" name="T4"/>
                  <a:gd fmla="*/ 47 h 47" name="T5"/>
                  <a:gd fmla="*/ 29 w 29" name="T6"/>
                  <a:gd fmla="*/ 47 h 47" name="T7"/>
                  <a:gd fmla="*/ 29 w 29" name="T8"/>
                  <a:gd fmla="*/ 0 h 47" name="T9"/>
                  <a:gd fmla="*/ 14 w 29" name="T10"/>
                  <a:gd fmla="*/ 28 h 47" name="T11"/>
                  <a:gd fmla="*/ 8 w 29" name="T12"/>
                  <a:gd fmla="*/ 21 h 47" name="T13"/>
                  <a:gd fmla="*/ 14 w 29" name="T14"/>
                  <a:gd fmla="*/ 14 h 47" name="T15"/>
                  <a:gd fmla="*/ 21 w 29" name="T16"/>
                  <a:gd fmla="*/ 21 h 47" name="T17"/>
                  <a:gd fmla="*/ 14 w 29" name="T18"/>
                  <a:gd fmla="*/ 28 h 4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7" w="28">
                    <a:moveTo>
                      <a:pt x="29" y="0"/>
                    </a:moveTo>
                    <a:cubicBezTo>
                      <a:pt x="0" y="0"/>
                      <a:pt x="0" y="0"/>
                      <a:pt x="0" y="0"/>
                    </a:cubicBezTo>
                    <a:cubicBezTo>
                      <a:pt x="0" y="47"/>
                      <a:pt x="0" y="47"/>
                      <a:pt x="0" y="47"/>
                    </a:cubicBezTo>
                    <a:cubicBezTo>
                      <a:pt x="29" y="47"/>
                      <a:pt x="29" y="47"/>
                      <a:pt x="29" y="47"/>
                    </a:cubicBezTo>
                    <a:lnTo>
                      <a:pt x="29" y="0"/>
                    </a:lnTo>
                    <a:close/>
                    <a:moveTo>
                      <a:pt x="14" y="28"/>
                    </a:moveTo>
                    <a:cubicBezTo>
                      <a:pt x="11" y="28"/>
                      <a:pt x="8" y="25"/>
                      <a:pt x="8" y="21"/>
                    </a:cubicBezTo>
                    <a:cubicBezTo>
                      <a:pt x="8" y="17"/>
                      <a:pt x="11" y="14"/>
                      <a:pt x="14" y="14"/>
                    </a:cubicBezTo>
                    <a:cubicBezTo>
                      <a:pt x="18" y="14"/>
                      <a:pt x="21" y="17"/>
                      <a:pt x="21" y="21"/>
                    </a:cubicBezTo>
                    <a:cubicBezTo>
                      <a:pt x="21" y="25"/>
                      <a:pt x="18" y="28"/>
                      <a:pt x="14" y="28"/>
                    </a:cubicBezTo>
                    <a:close/>
                  </a:path>
                </a:pathLst>
              </a:custGeom>
              <a:solidFill>
                <a:srgbClr val="405F8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158" name="Freeform 89"/>
              <p:cNvSpPr/>
              <p:nvPr/>
            </p:nvSpPr>
            <p:spPr bwMode="auto">
              <a:xfrm>
                <a:off x="5959476" y="3917951"/>
                <a:ext cx="336550" cy="101600"/>
              </a:xfrm>
              <a:custGeom>
                <a:gdLst>
                  <a:gd fmla="*/ 0 w 89" name="T0"/>
                  <a:gd fmla="*/ 27 h 27" name="T1"/>
                  <a:gd fmla="*/ 89 w 89" name="T2"/>
                  <a:gd fmla="*/ 27 h 27" name="T3"/>
                  <a:gd fmla="*/ 89 w 89" name="T4"/>
                  <a:gd fmla="*/ 19 h 27" name="T5"/>
                  <a:gd fmla="*/ 58 w 89" name="T6"/>
                  <a:gd fmla="*/ 0 h 27" name="T7"/>
                  <a:gd fmla="*/ 31 w 89" name="T8"/>
                  <a:gd fmla="*/ 0 h 27" name="T9"/>
                  <a:gd fmla="*/ 0 w 89" name="T10"/>
                  <a:gd fmla="*/ 19 h 27" name="T11"/>
                  <a:gd fmla="*/ 0 w 89" name="T12"/>
                  <a:gd fmla="*/ 27 h 27" name="T13"/>
                </a:gdLst>
                <a:cxnLst>
                  <a:cxn ang="0">
                    <a:pos x="T0" y="T1"/>
                  </a:cxn>
                  <a:cxn ang="0">
                    <a:pos x="T2" y="T3"/>
                  </a:cxn>
                  <a:cxn ang="0">
                    <a:pos x="T4" y="T5"/>
                  </a:cxn>
                  <a:cxn ang="0">
                    <a:pos x="T6" y="T7"/>
                  </a:cxn>
                  <a:cxn ang="0">
                    <a:pos x="T8" y="T9"/>
                  </a:cxn>
                  <a:cxn ang="0">
                    <a:pos x="T10" y="T11"/>
                  </a:cxn>
                  <a:cxn ang="0">
                    <a:pos x="T12" y="T13"/>
                  </a:cxn>
                </a:cxnLst>
                <a:rect b="b" l="0" r="r" t="0"/>
                <a:pathLst>
                  <a:path h="27" w="89">
                    <a:moveTo>
                      <a:pt x="0" y="27"/>
                    </a:moveTo>
                    <a:cubicBezTo>
                      <a:pt x="89" y="27"/>
                      <a:pt x="89" y="27"/>
                      <a:pt x="89" y="27"/>
                    </a:cubicBezTo>
                    <a:cubicBezTo>
                      <a:pt x="89" y="19"/>
                      <a:pt x="89" y="19"/>
                      <a:pt x="89" y="19"/>
                    </a:cubicBezTo>
                    <a:cubicBezTo>
                      <a:pt x="89" y="19"/>
                      <a:pt x="73" y="12"/>
                      <a:pt x="58" y="0"/>
                    </a:cubicBezTo>
                    <a:cubicBezTo>
                      <a:pt x="31" y="0"/>
                      <a:pt x="31" y="0"/>
                      <a:pt x="31" y="0"/>
                    </a:cubicBezTo>
                    <a:cubicBezTo>
                      <a:pt x="16" y="12"/>
                      <a:pt x="0" y="19"/>
                      <a:pt x="0" y="19"/>
                    </a:cubicBezTo>
                    <a:lnTo>
                      <a:pt x="0" y="27"/>
                    </a:lnTo>
                    <a:close/>
                  </a:path>
                </a:pathLst>
              </a:custGeom>
              <a:solidFill>
                <a:srgbClr val="405F8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159" name="Freeform 90"/>
              <p:cNvSpPr/>
              <p:nvPr/>
            </p:nvSpPr>
            <p:spPr bwMode="auto">
              <a:xfrm>
                <a:off x="6076951" y="3508376"/>
                <a:ext cx="101599" cy="390526"/>
              </a:xfrm>
              <a:custGeom>
                <a:gdLst>
                  <a:gd fmla="*/ 0 w 27" name="T0"/>
                  <a:gd fmla="*/ 9 h 103" name="T1"/>
                  <a:gd fmla="*/ 0 w 27" name="T2"/>
                  <a:gd fmla="*/ 11 h 103" name="T3"/>
                  <a:gd fmla="*/ 0 w 27" name="T4"/>
                  <a:gd fmla="*/ 11 h 103" name="T5"/>
                  <a:gd fmla="*/ 2 w 27" name="T6"/>
                  <a:gd fmla="*/ 103 h 103" name="T7"/>
                  <a:gd fmla="*/ 25 w 27" name="T8"/>
                  <a:gd fmla="*/ 103 h 103" name="T9"/>
                  <a:gd fmla="*/ 27 w 27" name="T10"/>
                  <a:gd fmla="*/ 11 h 103" name="T11"/>
                  <a:gd fmla="*/ 27 w 27" name="T12"/>
                  <a:gd fmla="*/ 11 h 103" name="T13"/>
                  <a:gd fmla="*/ 27 w 27" name="T14"/>
                  <a:gd fmla="*/ 9 h 103" name="T15"/>
                  <a:gd fmla="*/ 24 w 27" name="T16"/>
                  <a:gd fmla="*/ 0 h 103" name="T17"/>
                  <a:gd fmla="*/ 3 w 27" name="T18"/>
                  <a:gd fmla="*/ 0 h 103" name="T19"/>
                  <a:gd fmla="*/ 0 w 27" name="T20"/>
                  <a:gd fmla="*/ 9 h 103"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03" w="27">
                    <a:moveTo>
                      <a:pt x="0" y="9"/>
                    </a:moveTo>
                    <a:cubicBezTo>
                      <a:pt x="0" y="11"/>
                      <a:pt x="0" y="11"/>
                      <a:pt x="0" y="11"/>
                    </a:cubicBezTo>
                    <a:cubicBezTo>
                      <a:pt x="0" y="11"/>
                      <a:pt x="0" y="11"/>
                      <a:pt x="0" y="11"/>
                    </a:cubicBezTo>
                    <a:cubicBezTo>
                      <a:pt x="2" y="103"/>
                      <a:pt x="2" y="103"/>
                      <a:pt x="2" y="103"/>
                    </a:cubicBezTo>
                    <a:cubicBezTo>
                      <a:pt x="25" y="103"/>
                      <a:pt x="25" y="103"/>
                      <a:pt x="25" y="103"/>
                    </a:cubicBezTo>
                    <a:cubicBezTo>
                      <a:pt x="27" y="11"/>
                      <a:pt x="27" y="11"/>
                      <a:pt x="27" y="11"/>
                    </a:cubicBezTo>
                    <a:cubicBezTo>
                      <a:pt x="27" y="11"/>
                      <a:pt x="27" y="11"/>
                      <a:pt x="27" y="11"/>
                    </a:cubicBezTo>
                    <a:cubicBezTo>
                      <a:pt x="27" y="9"/>
                      <a:pt x="27" y="9"/>
                      <a:pt x="27" y="9"/>
                    </a:cubicBezTo>
                    <a:cubicBezTo>
                      <a:pt x="27" y="9"/>
                      <a:pt x="27" y="5"/>
                      <a:pt x="24" y="0"/>
                    </a:cubicBezTo>
                    <a:cubicBezTo>
                      <a:pt x="3" y="0"/>
                      <a:pt x="3" y="0"/>
                      <a:pt x="3" y="0"/>
                    </a:cubicBezTo>
                    <a:cubicBezTo>
                      <a:pt x="0" y="5"/>
                      <a:pt x="0" y="9"/>
                      <a:pt x="0" y="9"/>
                    </a:cubicBezTo>
                    <a:close/>
                  </a:path>
                </a:pathLst>
              </a:custGeom>
              <a:solidFill>
                <a:srgbClr val="405F8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160" name="Freeform 91"/>
              <p:cNvSpPr/>
              <p:nvPr/>
            </p:nvSpPr>
            <p:spPr bwMode="auto">
              <a:xfrm>
                <a:off x="6076951" y="2767013"/>
                <a:ext cx="98425" cy="120650"/>
              </a:xfrm>
              <a:custGeom>
                <a:gdLst>
                  <a:gd fmla="*/ 5 w 26" name="T0"/>
                  <a:gd fmla="*/ 32 h 32" name="T1"/>
                  <a:gd fmla="*/ 12 w 26" name="T2"/>
                  <a:gd fmla="*/ 32 h 32" name="T3"/>
                  <a:gd fmla="*/ 13 w 26" name="T4"/>
                  <a:gd fmla="*/ 32 h 32" name="T5"/>
                  <a:gd fmla="*/ 21 w 26" name="T6"/>
                  <a:gd fmla="*/ 32 h 32" name="T7"/>
                  <a:gd fmla="*/ 26 w 26" name="T8"/>
                  <a:gd fmla="*/ 10 h 32" name="T9"/>
                  <a:gd fmla="*/ 26 w 26" name="T10"/>
                  <a:gd fmla="*/ 4 h 32" name="T11"/>
                  <a:gd fmla="*/ 26 w 26" name="T12"/>
                  <a:gd fmla="*/ 4 h 32" name="T13"/>
                  <a:gd fmla="*/ 19 w 26" name="T14"/>
                  <a:gd fmla="*/ 0 h 32" name="T15"/>
                  <a:gd fmla="*/ 13 w 26" name="T16"/>
                  <a:gd fmla="*/ 0 h 32" name="T17"/>
                  <a:gd fmla="*/ 12 w 26" name="T18"/>
                  <a:gd fmla="*/ 0 h 32" name="T19"/>
                  <a:gd fmla="*/ 7 w 26" name="T20"/>
                  <a:gd fmla="*/ 0 h 32" name="T21"/>
                  <a:gd fmla="*/ 0 w 26" name="T22"/>
                  <a:gd fmla="*/ 4 h 32" name="T23"/>
                  <a:gd fmla="*/ 0 w 26" name="T24"/>
                  <a:gd fmla="*/ 4 h 32" name="T25"/>
                  <a:gd fmla="*/ 0 w 26" name="T26"/>
                  <a:gd fmla="*/ 10 h 32" name="T27"/>
                  <a:gd fmla="*/ 5 w 26" name="T28"/>
                  <a:gd fmla="*/ 32 h 32"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32" w="26">
                    <a:moveTo>
                      <a:pt x="5" y="32"/>
                    </a:moveTo>
                    <a:cubicBezTo>
                      <a:pt x="12" y="32"/>
                      <a:pt x="12" y="32"/>
                      <a:pt x="12" y="32"/>
                    </a:cubicBezTo>
                    <a:cubicBezTo>
                      <a:pt x="13" y="32"/>
                      <a:pt x="13" y="32"/>
                      <a:pt x="13" y="32"/>
                    </a:cubicBezTo>
                    <a:cubicBezTo>
                      <a:pt x="21" y="32"/>
                      <a:pt x="21" y="32"/>
                      <a:pt x="21" y="32"/>
                    </a:cubicBezTo>
                    <a:cubicBezTo>
                      <a:pt x="21" y="13"/>
                      <a:pt x="26" y="10"/>
                      <a:pt x="26" y="10"/>
                    </a:cubicBezTo>
                    <a:cubicBezTo>
                      <a:pt x="26" y="4"/>
                      <a:pt x="26" y="4"/>
                      <a:pt x="26" y="4"/>
                    </a:cubicBezTo>
                    <a:cubicBezTo>
                      <a:pt x="26" y="4"/>
                      <a:pt x="26" y="4"/>
                      <a:pt x="26" y="4"/>
                    </a:cubicBezTo>
                    <a:cubicBezTo>
                      <a:pt x="19" y="0"/>
                      <a:pt x="19" y="0"/>
                      <a:pt x="19" y="0"/>
                    </a:cubicBezTo>
                    <a:cubicBezTo>
                      <a:pt x="13" y="0"/>
                      <a:pt x="13" y="0"/>
                      <a:pt x="13" y="0"/>
                    </a:cubicBezTo>
                    <a:cubicBezTo>
                      <a:pt x="12" y="0"/>
                      <a:pt x="12" y="0"/>
                      <a:pt x="12" y="0"/>
                    </a:cubicBezTo>
                    <a:cubicBezTo>
                      <a:pt x="7" y="0"/>
                      <a:pt x="7" y="0"/>
                      <a:pt x="7" y="0"/>
                    </a:cubicBezTo>
                    <a:cubicBezTo>
                      <a:pt x="0" y="4"/>
                      <a:pt x="0" y="4"/>
                      <a:pt x="0" y="4"/>
                    </a:cubicBezTo>
                    <a:cubicBezTo>
                      <a:pt x="0" y="4"/>
                      <a:pt x="0" y="4"/>
                      <a:pt x="0" y="4"/>
                    </a:cubicBezTo>
                    <a:cubicBezTo>
                      <a:pt x="0" y="10"/>
                      <a:pt x="0" y="10"/>
                      <a:pt x="0" y="10"/>
                    </a:cubicBezTo>
                    <a:cubicBezTo>
                      <a:pt x="0" y="10"/>
                      <a:pt x="5" y="13"/>
                      <a:pt x="5" y="32"/>
                    </a:cubicBezTo>
                    <a:close/>
                  </a:path>
                </a:pathLst>
              </a:custGeom>
              <a:solidFill>
                <a:srgbClr val="405F8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161" name="Freeform 92"/>
              <p:cNvSpPr/>
              <p:nvPr/>
            </p:nvSpPr>
            <p:spPr bwMode="auto">
              <a:xfrm>
                <a:off x="6556376" y="3538538"/>
                <a:ext cx="142875" cy="30163"/>
              </a:xfrm>
              <a:custGeom>
                <a:gdLst>
                  <a:gd fmla="*/ 35 w 38" name="T0"/>
                  <a:gd fmla="*/ 8 h 8" name="T1"/>
                  <a:gd fmla="*/ 38 w 38" name="T2"/>
                  <a:gd fmla="*/ 4 h 8" name="T3"/>
                  <a:gd fmla="*/ 35 w 38" name="T4"/>
                  <a:gd fmla="*/ 0 h 8" name="T5"/>
                  <a:gd fmla="*/ 4 w 38" name="T6"/>
                  <a:gd fmla="*/ 0 h 8" name="T7"/>
                  <a:gd fmla="*/ 0 w 38" name="T8"/>
                  <a:gd fmla="*/ 4 h 8" name="T9"/>
                  <a:gd fmla="*/ 4 w 38" name="T10"/>
                  <a:gd fmla="*/ 8 h 8" name="T11"/>
                  <a:gd fmla="*/ 35 w 38" name="T12"/>
                  <a:gd fmla="*/ 8 h 8" name="T13"/>
                </a:gdLst>
                <a:cxnLst>
                  <a:cxn ang="0">
                    <a:pos x="T0" y="T1"/>
                  </a:cxn>
                  <a:cxn ang="0">
                    <a:pos x="T2" y="T3"/>
                  </a:cxn>
                  <a:cxn ang="0">
                    <a:pos x="T4" y="T5"/>
                  </a:cxn>
                  <a:cxn ang="0">
                    <a:pos x="T6" y="T7"/>
                  </a:cxn>
                  <a:cxn ang="0">
                    <a:pos x="T8" y="T9"/>
                  </a:cxn>
                  <a:cxn ang="0">
                    <a:pos x="T10" y="T11"/>
                  </a:cxn>
                  <a:cxn ang="0">
                    <a:pos x="T12" y="T13"/>
                  </a:cxn>
                </a:cxnLst>
                <a:rect b="b" l="0" r="r" t="0"/>
                <a:pathLst>
                  <a:path h="8" w="38">
                    <a:moveTo>
                      <a:pt x="35" y="8"/>
                    </a:moveTo>
                    <a:cubicBezTo>
                      <a:pt x="36" y="8"/>
                      <a:pt x="38" y="6"/>
                      <a:pt x="38" y="4"/>
                    </a:cubicBezTo>
                    <a:cubicBezTo>
                      <a:pt x="38" y="2"/>
                      <a:pt x="36" y="0"/>
                      <a:pt x="35" y="0"/>
                    </a:cubicBezTo>
                    <a:cubicBezTo>
                      <a:pt x="4" y="0"/>
                      <a:pt x="4" y="0"/>
                      <a:pt x="4" y="0"/>
                    </a:cubicBezTo>
                    <a:cubicBezTo>
                      <a:pt x="2" y="0"/>
                      <a:pt x="0" y="2"/>
                      <a:pt x="0" y="4"/>
                    </a:cubicBezTo>
                    <a:cubicBezTo>
                      <a:pt x="0" y="6"/>
                      <a:pt x="2" y="8"/>
                      <a:pt x="4" y="8"/>
                    </a:cubicBezTo>
                    <a:lnTo>
                      <a:pt x="35" y="8"/>
                    </a:lnTo>
                    <a:close/>
                  </a:path>
                </a:pathLst>
              </a:custGeom>
              <a:solidFill>
                <a:srgbClr val="405F8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162" name="Freeform 93"/>
              <p:cNvSpPr/>
              <p:nvPr/>
            </p:nvSpPr>
            <p:spPr bwMode="auto">
              <a:xfrm>
                <a:off x="6503988" y="3417888"/>
                <a:ext cx="260350" cy="106363"/>
              </a:xfrm>
              <a:custGeom>
                <a:gdLst>
                  <a:gd fmla="*/ 40 w 69" name="T0"/>
                  <a:gd fmla="*/ 18 h 28" name="T1"/>
                  <a:gd fmla="*/ 44 w 69" name="T2"/>
                  <a:gd fmla="*/ 3 h 28" name="T3"/>
                  <a:gd fmla="*/ 33 w 69" name="T4"/>
                  <a:gd fmla="*/ 0 h 28" name="T5"/>
                  <a:gd fmla="*/ 23 w 69" name="T6"/>
                  <a:gd fmla="*/ 3 h 28" name="T7"/>
                  <a:gd fmla="*/ 27 w 69" name="T8"/>
                  <a:gd fmla="*/ 18 h 28" name="T9"/>
                  <a:gd fmla="*/ 18 w 69" name="T10"/>
                  <a:gd fmla="*/ 5 h 28" name="T11"/>
                  <a:gd fmla="*/ 7 w 69" name="T12"/>
                  <a:gd fmla="*/ 7 h 28" name="T13"/>
                  <a:gd fmla="*/ 16 w 69" name="T14"/>
                  <a:gd fmla="*/ 28 h 28" name="T15"/>
                  <a:gd fmla="*/ 33 w 69" name="T16"/>
                  <a:gd fmla="*/ 28 h 28" name="T17"/>
                  <a:gd fmla="*/ 34 w 69" name="T18"/>
                  <a:gd fmla="*/ 28 h 28" name="T19"/>
                  <a:gd fmla="*/ 51 w 69" name="T20"/>
                  <a:gd fmla="*/ 28 h 28" name="T21"/>
                  <a:gd fmla="*/ 59 w 69" name="T22"/>
                  <a:gd fmla="*/ 7 h 28" name="T23"/>
                  <a:gd fmla="*/ 49 w 69" name="T24"/>
                  <a:gd fmla="*/ 5 h 28" name="T25"/>
                  <a:gd fmla="*/ 40 w 69" name="T26"/>
                  <a:gd fmla="*/ 18 h 28"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28" w="69">
                    <a:moveTo>
                      <a:pt x="40" y="18"/>
                    </a:moveTo>
                    <a:cubicBezTo>
                      <a:pt x="40" y="15"/>
                      <a:pt x="46" y="6"/>
                      <a:pt x="44" y="3"/>
                    </a:cubicBezTo>
                    <a:cubicBezTo>
                      <a:pt x="42" y="0"/>
                      <a:pt x="35" y="0"/>
                      <a:pt x="33" y="0"/>
                    </a:cubicBezTo>
                    <a:cubicBezTo>
                      <a:pt x="32" y="0"/>
                      <a:pt x="24" y="0"/>
                      <a:pt x="23" y="3"/>
                    </a:cubicBezTo>
                    <a:cubicBezTo>
                      <a:pt x="21" y="6"/>
                      <a:pt x="27" y="15"/>
                      <a:pt x="27" y="18"/>
                    </a:cubicBezTo>
                    <a:cubicBezTo>
                      <a:pt x="22" y="17"/>
                      <a:pt x="20" y="7"/>
                      <a:pt x="18" y="5"/>
                    </a:cubicBezTo>
                    <a:cubicBezTo>
                      <a:pt x="16" y="3"/>
                      <a:pt x="10" y="5"/>
                      <a:pt x="7" y="7"/>
                    </a:cubicBezTo>
                    <a:cubicBezTo>
                      <a:pt x="0" y="16"/>
                      <a:pt x="11" y="10"/>
                      <a:pt x="16" y="28"/>
                    </a:cubicBezTo>
                    <a:cubicBezTo>
                      <a:pt x="33" y="28"/>
                      <a:pt x="33" y="28"/>
                      <a:pt x="33" y="28"/>
                    </a:cubicBezTo>
                    <a:cubicBezTo>
                      <a:pt x="34" y="28"/>
                      <a:pt x="34" y="28"/>
                      <a:pt x="34" y="28"/>
                    </a:cubicBezTo>
                    <a:cubicBezTo>
                      <a:pt x="51" y="28"/>
                      <a:pt x="51" y="28"/>
                      <a:pt x="51" y="28"/>
                    </a:cubicBezTo>
                    <a:cubicBezTo>
                      <a:pt x="56" y="10"/>
                      <a:pt x="69" y="12"/>
                      <a:pt x="59" y="7"/>
                    </a:cubicBezTo>
                    <a:cubicBezTo>
                      <a:pt x="57" y="6"/>
                      <a:pt x="51" y="3"/>
                      <a:pt x="49" y="5"/>
                    </a:cubicBezTo>
                    <a:cubicBezTo>
                      <a:pt x="47" y="7"/>
                      <a:pt x="45" y="17"/>
                      <a:pt x="40" y="18"/>
                    </a:cubicBezTo>
                    <a:close/>
                  </a:path>
                </a:pathLst>
              </a:custGeom>
              <a:solidFill>
                <a:srgbClr val="405F8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163" name="Freeform 94"/>
              <p:cNvSpPr>
                <a:spLocks noEditPoints="1"/>
              </p:cNvSpPr>
              <p:nvPr/>
            </p:nvSpPr>
            <p:spPr bwMode="auto">
              <a:xfrm>
                <a:off x="6432551" y="3579814"/>
                <a:ext cx="395288" cy="250824"/>
              </a:xfrm>
              <a:custGeom>
                <a:gdLst>
                  <a:gd fmla="*/ 0 w 105" name="T0"/>
                  <a:gd fmla="*/ 66 h 66" name="T1"/>
                  <a:gd fmla="*/ 44 w 105" name="T2"/>
                  <a:gd fmla="*/ 66 h 66" name="T3"/>
                  <a:gd fmla="*/ 52 w 105" name="T4"/>
                  <a:gd fmla="*/ 66 h 66" name="T5"/>
                  <a:gd fmla="*/ 60 w 105" name="T6"/>
                  <a:gd fmla="*/ 66 h 66" name="T7"/>
                  <a:gd fmla="*/ 104 w 105" name="T8"/>
                  <a:gd fmla="*/ 66 h 66" name="T9"/>
                  <a:gd fmla="*/ 104 w 105" name="T10"/>
                  <a:gd fmla="*/ 62 h 66" name="T11"/>
                  <a:gd fmla="*/ 70 w 105" name="T12"/>
                  <a:gd fmla="*/ 0 h 66" name="T13"/>
                  <a:gd fmla="*/ 53 w 105" name="T14"/>
                  <a:gd fmla="*/ 0 h 66" name="T15"/>
                  <a:gd fmla="*/ 51 w 105" name="T16"/>
                  <a:gd fmla="*/ 0 h 66" name="T17"/>
                  <a:gd fmla="*/ 34 w 105" name="T18"/>
                  <a:gd fmla="*/ 0 h 66" name="T19"/>
                  <a:gd fmla="*/ 0 w 105" name="T20"/>
                  <a:gd fmla="*/ 62 h 66" name="T21"/>
                  <a:gd fmla="*/ 0 w 105" name="T22"/>
                  <a:gd fmla="*/ 66 h 66" name="T23"/>
                  <a:gd fmla="*/ 60 w 105" name="T24"/>
                  <a:gd fmla="*/ 44 h 66" name="T25"/>
                  <a:gd fmla="*/ 56 w 105" name="T26"/>
                  <a:gd fmla="*/ 41 h 66" name="T27"/>
                  <a:gd fmla="*/ 54 w 105" name="T28"/>
                  <a:gd fmla="*/ 41 h 66" name="T29"/>
                  <a:gd fmla="*/ 40 w 105" name="T30"/>
                  <a:gd fmla="*/ 35 h 66" name="T31"/>
                  <a:gd fmla="*/ 35 w 105" name="T32"/>
                  <a:gd fmla="*/ 30 h 66" name="T33"/>
                  <a:gd fmla="*/ 38 w 105" name="T34"/>
                  <a:gd fmla="*/ 17 h 66" name="T35"/>
                  <a:gd fmla="*/ 47 w 105" name="T36"/>
                  <a:gd fmla="*/ 13 h 66" name="T37"/>
                  <a:gd fmla="*/ 47 w 105" name="T38"/>
                  <a:gd fmla="*/ 9 h 66" name="T39"/>
                  <a:gd fmla="*/ 49 w 105" name="T40"/>
                  <a:gd fmla="*/ 8 h 66" name="T41"/>
                  <a:gd fmla="*/ 54 w 105" name="T42"/>
                  <a:gd fmla="*/ 8 h 66" name="T43"/>
                  <a:gd fmla="*/ 55 w 105" name="T44"/>
                  <a:gd fmla="*/ 9 h 66" name="T45"/>
                  <a:gd fmla="*/ 55 w 105" name="T46"/>
                  <a:gd fmla="*/ 13 h 66" name="T47"/>
                  <a:gd fmla="*/ 58 w 105" name="T48"/>
                  <a:gd fmla="*/ 13 h 66" name="T49"/>
                  <a:gd fmla="*/ 69 w 105" name="T50"/>
                  <a:gd fmla="*/ 19 h 66" name="T51"/>
                  <a:gd fmla="*/ 68 w 105" name="T52"/>
                  <a:gd fmla="*/ 22 h 66" name="T53"/>
                  <a:gd fmla="*/ 64 w 105" name="T54"/>
                  <a:gd fmla="*/ 25 h 66" name="T55"/>
                  <a:gd fmla="*/ 61 w 105" name="T56"/>
                  <a:gd fmla="*/ 24 h 66" name="T57"/>
                  <a:gd fmla="*/ 61 w 105" name="T58"/>
                  <a:gd fmla="*/ 23 h 66" name="T59"/>
                  <a:gd fmla="*/ 61 w 105" name="T60"/>
                  <a:gd fmla="*/ 23 h 66" name="T61"/>
                  <a:gd fmla="*/ 60 w 105" name="T62"/>
                  <a:gd fmla="*/ 23 h 66" name="T63"/>
                  <a:gd fmla="*/ 56 w 105" name="T64"/>
                  <a:gd fmla="*/ 20 h 66" name="T65"/>
                  <a:gd fmla="*/ 51 w 105" name="T66"/>
                  <a:gd fmla="*/ 20 h 66" name="T67"/>
                  <a:gd fmla="*/ 45 w 105" name="T68"/>
                  <a:gd fmla="*/ 22 h 66" name="T69"/>
                  <a:gd fmla="*/ 44 w 105" name="T70"/>
                  <a:gd fmla="*/ 27 h 66" name="T71"/>
                  <a:gd fmla="*/ 48 w 105" name="T72"/>
                  <a:gd fmla="*/ 30 h 66" name="T73"/>
                  <a:gd fmla="*/ 48 w 105" name="T74"/>
                  <a:gd fmla="*/ 30 h 66" name="T75"/>
                  <a:gd fmla="*/ 54 w 105" name="T76"/>
                  <a:gd fmla="*/ 32 h 66" name="T77"/>
                  <a:gd fmla="*/ 55 w 105" name="T78"/>
                  <a:gd fmla="*/ 32 h 66" name="T79"/>
                  <a:gd fmla="*/ 70 w 105" name="T80"/>
                  <a:gd fmla="*/ 42 h 66" name="T81"/>
                  <a:gd fmla="*/ 66 w 105" name="T82"/>
                  <a:gd fmla="*/ 54 h 66" name="T83"/>
                  <a:gd fmla="*/ 55 w 105" name="T84"/>
                  <a:gd fmla="*/ 58 h 66" name="T85"/>
                  <a:gd fmla="*/ 55 w 105" name="T86"/>
                  <a:gd fmla="*/ 62 h 66" name="T87"/>
                  <a:gd fmla="*/ 54 w 105" name="T88"/>
                  <a:gd fmla="*/ 63 h 66" name="T89"/>
                  <a:gd fmla="*/ 49 w 105" name="T90"/>
                  <a:gd fmla="*/ 63 h 66" name="T91"/>
                  <a:gd fmla="*/ 47 w 105" name="T92"/>
                  <a:gd fmla="*/ 62 h 66" name="T93"/>
                  <a:gd fmla="*/ 47 w 105" name="T94"/>
                  <a:gd fmla="*/ 57 h 66" name="T95"/>
                  <a:gd fmla="*/ 33 w 105" name="T96"/>
                  <a:gd fmla="*/ 51 h 66" name="T97"/>
                  <a:gd fmla="*/ 33 w 105" name="T98"/>
                  <a:gd fmla="*/ 48 h 66" name="T99"/>
                  <a:gd fmla="*/ 38 w 105" name="T100"/>
                  <a:gd fmla="*/ 45 h 66" name="T101"/>
                  <a:gd fmla="*/ 41 w 105" name="T102"/>
                  <a:gd fmla="*/ 46 h 66" name="T103"/>
                  <a:gd fmla="*/ 41 w 105" name="T104"/>
                  <a:gd fmla="*/ 47 h 66" name="T105"/>
                  <a:gd fmla="*/ 41 w 105" name="T106"/>
                  <a:gd fmla="*/ 47 h 66" name="T107"/>
                  <a:gd fmla="*/ 41 w 105" name="T108"/>
                  <a:gd fmla="*/ 47 h 66" name="T109"/>
                  <a:gd fmla="*/ 42 w 105" name="T110"/>
                  <a:gd fmla="*/ 47 h 66" name="T111"/>
                  <a:gd fmla="*/ 46 w 105" name="T112"/>
                  <a:gd fmla="*/ 49 h 66" name="T113"/>
                  <a:gd fmla="*/ 53 w 105" name="T114"/>
                  <a:gd fmla="*/ 51 h 66" name="T115"/>
                  <a:gd fmla="*/ 59 w 105" name="T116"/>
                  <a:gd fmla="*/ 49 h 66" name="T117"/>
                  <a:gd fmla="*/ 60 w 105" name="T118"/>
                  <a:gd fmla="*/ 44 h 66"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66" w="105">
                    <a:moveTo>
                      <a:pt x="0" y="66"/>
                    </a:moveTo>
                    <a:cubicBezTo>
                      <a:pt x="44" y="66"/>
                      <a:pt x="44" y="66"/>
                      <a:pt x="44" y="66"/>
                    </a:cubicBezTo>
                    <a:cubicBezTo>
                      <a:pt x="48" y="66"/>
                      <a:pt x="51" y="66"/>
                      <a:pt x="52" y="66"/>
                    </a:cubicBezTo>
                    <a:cubicBezTo>
                      <a:pt x="53" y="66"/>
                      <a:pt x="57" y="66"/>
                      <a:pt x="60" y="66"/>
                    </a:cubicBezTo>
                    <a:cubicBezTo>
                      <a:pt x="104" y="66"/>
                      <a:pt x="104" y="66"/>
                      <a:pt x="104" y="66"/>
                    </a:cubicBezTo>
                    <a:cubicBezTo>
                      <a:pt x="104" y="65"/>
                      <a:pt x="104" y="63"/>
                      <a:pt x="104" y="62"/>
                    </a:cubicBezTo>
                    <a:cubicBezTo>
                      <a:pt x="105" y="27"/>
                      <a:pt x="75" y="12"/>
                      <a:pt x="70" y="0"/>
                    </a:cubicBezTo>
                    <a:cubicBezTo>
                      <a:pt x="53" y="0"/>
                      <a:pt x="53" y="0"/>
                      <a:pt x="53" y="0"/>
                    </a:cubicBezTo>
                    <a:cubicBezTo>
                      <a:pt x="51" y="0"/>
                      <a:pt x="51" y="0"/>
                      <a:pt x="51" y="0"/>
                    </a:cubicBezTo>
                    <a:cubicBezTo>
                      <a:pt x="34" y="0"/>
                      <a:pt x="34" y="0"/>
                      <a:pt x="34" y="0"/>
                    </a:cubicBezTo>
                    <a:cubicBezTo>
                      <a:pt x="29" y="12"/>
                      <a:pt x="0" y="27"/>
                      <a:pt x="0" y="62"/>
                    </a:cubicBezTo>
                    <a:cubicBezTo>
                      <a:pt x="0" y="63"/>
                      <a:pt x="0" y="65"/>
                      <a:pt x="0" y="66"/>
                    </a:cubicBezTo>
                    <a:close/>
                    <a:moveTo>
                      <a:pt x="60" y="44"/>
                    </a:moveTo>
                    <a:cubicBezTo>
                      <a:pt x="59" y="43"/>
                      <a:pt x="58" y="42"/>
                      <a:pt x="56" y="41"/>
                    </a:cubicBezTo>
                    <a:cubicBezTo>
                      <a:pt x="54" y="41"/>
                      <a:pt x="54" y="41"/>
                      <a:pt x="54" y="41"/>
                    </a:cubicBezTo>
                    <a:cubicBezTo>
                      <a:pt x="50" y="39"/>
                      <a:pt x="42" y="36"/>
                      <a:pt x="40" y="35"/>
                    </a:cubicBezTo>
                    <a:cubicBezTo>
                      <a:pt x="38" y="34"/>
                      <a:pt x="36" y="32"/>
                      <a:pt x="35" y="30"/>
                    </a:cubicBezTo>
                    <a:cubicBezTo>
                      <a:pt x="32" y="26"/>
                      <a:pt x="33" y="20"/>
                      <a:pt x="38" y="17"/>
                    </a:cubicBezTo>
                    <a:cubicBezTo>
                      <a:pt x="40" y="15"/>
                      <a:pt x="43" y="13"/>
                      <a:pt x="47" y="13"/>
                    </a:cubicBezTo>
                    <a:cubicBezTo>
                      <a:pt x="47" y="9"/>
                      <a:pt x="47" y="9"/>
                      <a:pt x="47" y="9"/>
                    </a:cubicBezTo>
                    <a:cubicBezTo>
                      <a:pt x="47" y="8"/>
                      <a:pt x="48" y="8"/>
                      <a:pt x="49" y="8"/>
                    </a:cubicBezTo>
                    <a:cubicBezTo>
                      <a:pt x="54" y="8"/>
                      <a:pt x="54" y="8"/>
                      <a:pt x="54" y="8"/>
                    </a:cubicBezTo>
                    <a:cubicBezTo>
                      <a:pt x="54" y="8"/>
                      <a:pt x="55" y="8"/>
                      <a:pt x="55" y="9"/>
                    </a:cubicBezTo>
                    <a:cubicBezTo>
                      <a:pt x="55" y="13"/>
                      <a:pt x="55" y="13"/>
                      <a:pt x="55" y="13"/>
                    </a:cubicBezTo>
                    <a:cubicBezTo>
                      <a:pt x="56" y="13"/>
                      <a:pt x="57" y="13"/>
                      <a:pt x="58" y="13"/>
                    </a:cubicBezTo>
                    <a:cubicBezTo>
                      <a:pt x="62" y="14"/>
                      <a:pt x="66" y="16"/>
                      <a:pt x="69" y="19"/>
                    </a:cubicBezTo>
                    <a:cubicBezTo>
                      <a:pt x="69" y="20"/>
                      <a:pt x="69" y="21"/>
                      <a:pt x="68" y="22"/>
                    </a:cubicBezTo>
                    <a:cubicBezTo>
                      <a:pt x="68" y="24"/>
                      <a:pt x="66" y="25"/>
                      <a:pt x="64" y="25"/>
                    </a:cubicBezTo>
                    <a:cubicBezTo>
                      <a:pt x="63" y="25"/>
                      <a:pt x="62" y="25"/>
                      <a:pt x="61" y="24"/>
                    </a:cubicBezTo>
                    <a:cubicBezTo>
                      <a:pt x="61" y="24"/>
                      <a:pt x="61" y="24"/>
                      <a:pt x="61" y="23"/>
                    </a:cubicBezTo>
                    <a:cubicBezTo>
                      <a:pt x="61" y="23"/>
                      <a:pt x="61" y="23"/>
                      <a:pt x="61" y="23"/>
                    </a:cubicBezTo>
                    <a:cubicBezTo>
                      <a:pt x="61" y="23"/>
                      <a:pt x="60" y="23"/>
                      <a:pt x="60" y="23"/>
                    </a:cubicBezTo>
                    <a:cubicBezTo>
                      <a:pt x="59" y="22"/>
                      <a:pt x="57" y="21"/>
                      <a:pt x="56" y="20"/>
                    </a:cubicBezTo>
                    <a:cubicBezTo>
                      <a:pt x="54" y="20"/>
                      <a:pt x="53" y="20"/>
                      <a:pt x="51" y="20"/>
                    </a:cubicBezTo>
                    <a:cubicBezTo>
                      <a:pt x="49" y="20"/>
                      <a:pt x="47" y="20"/>
                      <a:pt x="45" y="22"/>
                    </a:cubicBezTo>
                    <a:cubicBezTo>
                      <a:pt x="43" y="23"/>
                      <a:pt x="43" y="25"/>
                      <a:pt x="44" y="27"/>
                    </a:cubicBezTo>
                    <a:cubicBezTo>
                      <a:pt x="45" y="28"/>
                      <a:pt x="46" y="29"/>
                      <a:pt x="48" y="30"/>
                    </a:cubicBezTo>
                    <a:cubicBezTo>
                      <a:pt x="48" y="30"/>
                      <a:pt x="48" y="30"/>
                      <a:pt x="48" y="30"/>
                    </a:cubicBezTo>
                    <a:cubicBezTo>
                      <a:pt x="49" y="30"/>
                      <a:pt x="52" y="31"/>
                      <a:pt x="54" y="32"/>
                    </a:cubicBezTo>
                    <a:cubicBezTo>
                      <a:pt x="55" y="32"/>
                      <a:pt x="55" y="32"/>
                      <a:pt x="55" y="32"/>
                    </a:cubicBezTo>
                    <a:cubicBezTo>
                      <a:pt x="60" y="34"/>
                      <a:pt x="68" y="37"/>
                      <a:pt x="70" y="42"/>
                    </a:cubicBezTo>
                    <a:cubicBezTo>
                      <a:pt x="72" y="46"/>
                      <a:pt x="70" y="51"/>
                      <a:pt x="66" y="54"/>
                    </a:cubicBezTo>
                    <a:cubicBezTo>
                      <a:pt x="63" y="56"/>
                      <a:pt x="59" y="57"/>
                      <a:pt x="55" y="58"/>
                    </a:cubicBezTo>
                    <a:cubicBezTo>
                      <a:pt x="55" y="62"/>
                      <a:pt x="55" y="62"/>
                      <a:pt x="55" y="62"/>
                    </a:cubicBezTo>
                    <a:cubicBezTo>
                      <a:pt x="55" y="62"/>
                      <a:pt x="54" y="63"/>
                      <a:pt x="54" y="63"/>
                    </a:cubicBezTo>
                    <a:cubicBezTo>
                      <a:pt x="49" y="63"/>
                      <a:pt x="49" y="63"/>
                      <a:pt x="49" y="63"/>
                    </a:cubicBezTo>
                    <a:cubicBezTo>
                      <a:pt x="48" y="63"/>
                      <a:pt x="47" y="62"/>
                      <a:pt x="47" y="62"/>
                    </a:cubicBezTo>
                    <a:cubicBezTo>
                      <a:pt x="47" y="57"/>
                      <a:pt x="47" y="57"/>
                      <a:pt x="47" y="57"/>
                    </a:cubicBezTo>
                    <a:cubicBezTo>
                      <a:pt x="42" y="57"/>
                      <a:pt x="36" y="55"/>
                      <a:pt x="33" y="51"/>
                    </a:cubicBezTo>
                    <a:cubicBezTo>
                      <a:pt x="33" y="50"/>
                      <a:pt x="33" y="49"/>
                      <a:pt x="33" y="48"/>
                    </a:cubicBezTo>
                    <a:cubicBezTo>
                      <a:pt x="34" y="46"/>
                      <a:pt x="36" y="45"/>
                      <a:pt x="38" y="45"/>
                    </a:cubicBezTo>
                    <a:cubicBezTo>
                      <a:pt x="39" y="45"/>
                      <a:pt x="40" y="46"/>
                      <a:pt x="41" y="46"/>
                    </a:cubicBezTo>
                    <a:cubicBezTo>
                      <a:pt x="41" y="46"/>
                      <a:pt x="41" y="47"/>
                      <a:pt x="41" y="47"/>
                    </a:cubicBezTo>
                    <a:cubicBezTo>
                      <a:pt x="41" y="47"/>
                      <a:pt x="41" y="47"/>
                      <a:pt x="41" y="47"/>
                    </a:cubicBezTo>
                    <a:cubicBezTo>
                      <a:pt x="41" y="47"/>
                      <a:pt x="41" y="47"/>
                      <a:pt x="41" y="47"/>
                    </a:cubicBezTo>
                    <a:cubicBezTo>
                      <a:pt x="41" y="47"/>
                      <a:pt x="41" y="47"/>
                      <a:pt x="42" y="47"/>
                    </a:cubicBezTo>
                    <a:cubicBezTo>
                      <a:pt x="43" y="48"/>
                      <a:pt x="45" y="49"/>
                      <a:pt x="46" y="49"/>
                    </a:cubicBezTo>
                    <a:cubicBezTo>
                      <a:pt x="48" y="50"/>
                      <a:pt x="51" y="51"/>
                      <a:pt x="53" y="51"/>
                    </a:cubicBezTo>
                    <a:cubicBezTo>
                      <a:pt x="55" y="51"/>
                      <a:pt x="57" y="50"/>
                      <a:pt x="59" y="49"/>
                    </a:cubicBezTo>
                    <a:cubicBezTo>
                      <a:pt x="60" y="48"/>
                      <a:pt x="61" y="46"/>
                      <a:pt x="60" y="44"/>
                    </a:cubicBezTo>
                    <a:close/>
                  </a:path>
                </a:pathLst>
              </a:custGeom>
              <a:solidFill>
                <a:srgbClr val="405F8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164" name="Freeform 95"/>
              <p:cNvSpPr/>
              <p:nvPr/>
            </p:nvSpPr>
            <p:spPr bwMode="auto">
              <a:xfrm>
                <a:off x="6386513" y="3841751"/>
                <a:ext cx="482600" cy="101600"/>
              </a:xfrm>
              <a:custGeom>
                <a:gdLst>
                  <a:gd fmla="*/ 125 w 128" name="T0"/>
                  <a:gd fmla="*/ 0 h 27" name="T1"/>
                  <a:gd fmla="*/ 70 w 128" name="T2"/>
                  <a:gd fmla="*/ 0 h 27" name="T3"/>
                  <a:gd fmla="*/ 64 w 128" name="T4"/>
                  <a:gd fmla="*/ 0 h 27" name="T5"/>
                  <a:gd fmla="*/ 58 w 128" name="T6"/>
                  <a:gd fmla="*/ 0 h 27" name="T7"/>
                  <a:gd fmla="*/ 3 w 128" name="T8"/>
                  <a:gd fmla="*/ 0 h 27" name="T9"/>
                  <a:gd fmla="*/ 2 w 128" name="T10"/>
                  <a:gd fmla="*/ 4 h 27" name="T11"/>
                  <a:gd fmla="*/ 19 w 128" name="T12"/>
                  <a:gd fmla="*/ 21 h 27" name="T13"/>
                  <a:gd fmla="*/ 64 w 128" name="T14"/>
                  <a:gd fmla="*/ 27 h 27" name="T15"/>
                  <a:gd fmla="*/ 109 w 128" name="T16"/>
                  <a:gd fmla="*/ 21 h 27" name="T17"/>
                  <a:gd fmla="*/ 126 w 128" name="T18"/>
                  <a:gd fmla="*/ 4 h 27" name="T19"/>
                  <a:gd fmla="*/ 125 w 128" name="T20"/>
                  <a:gd fmla="*/ 0 h 27"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7" w="128">
                    <a:moveTo>
                      <a:pt x="125" y="0"/>
                    </a:moveTo>
                    <a:cubicBezTo>
                      <a:pt x="70" y="0"/>
                      <a:pt x="70" y="0"/>
                      <a:pt x="70" y="0"/>
                    </a:cubicBezTo>
                    <a:cubicBezTo>
                      <a:pt x="68" y="0"/>
                      <a:pt x="65" y="0"/>
                      <a:pt x="64" y="0"/>
                    </a:cubicBezTo>
                    <a:cubicBezTo>
                      <a:pt x="63" y="0"/>
                      <a:pt x="61" y="0"/>
                      <a:pt x="58" y="0"/>
                    </a:cubicBezTo>
                    <a:cubicBezTo>
                      <a:pt x="3" y="0"/>
                      <a:pt x="3" y="0"/>
                      <a:pt x="3" y="0"/>
                    </a:cubicBezTo>
                    <a:cubicBezTo>
                      <a:pt x="1" y="0"/>
                      <a:pt x="0" y="2"/>
                      <a:pt x="2" y="4"/>
                    </a:cubicBezTo>
                    <a:cubicBezTo>
                      <a:pt x="2" y="4"/>
                      <a:pt x="17" y="19"/>
                      <a:pt x="19" y="21"/>
                    </a:cubicBezTo>
                    <a:cubicBezTo>
                      <a:pt x="19" y="21"/>
                      <a:pt x="24" y="27"/>
                      <a:pt x="64" y="27"/>
                    </a:cubicBezTo>
                    <a:cubicBezTo>
                      <a:pt x="103" y="27"/>
                      <a:pt x="109" y="21"/>
                      <a:pt x="109" y="21"/>
                    </a:cubicBezTo>
                    <a:cubicBezTo>
                      <a:pt x="111" y="19"/>
                      <a:pt x="126" y="4"/>
                      <a:pt x="126" y="4"/>
                    </a:cubicBezTo>
                    <a:cubicBezTo>
                      <a:pt x="128" y="2"/>
                      <a:pt x="127" y="0"/>
                      <a:pt x="125" y="0"/>
                    </a:cubicBezTo>
                    <a:close/>
                  </a:path>
                </a:pathLst>
              </a:custGeom>
              <a:solidFill>
                <a:srgbClr val="405F8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165" name="Freeform 96"/>
              <p:cNvSpPr/>
              <p:nvPr/>
            </p:nvSpPr>
            <p:spPr bwMode="auto">
              <a:xfrm>
                <a:off x="6194426" y="2967038"/>
                <a:ext cx="498475" cy="458788"/>
              </a:xfrm>
              <a:custGeom>
                <a:gdLst>
                  <a:gd fmla="*/ 99 w 132" name="T0"/>
                  <a:gd fmla="*/ 72 h 121" name="T1"/>
                  <a:gd fmla="*/ 110 w 132" name="T2"/>
                  <a:gd fmla="*/ 86 h 121" name="T3"/>
                  <a:gd fmla="*/ 111 w 132" name="T4"/>
                  <a:gd fmla="*/ 87 h 121" name="T5"/>
                  <a:gd fmla="*/ 111 w 132" name="T6"/>
                  <a:gd fmla="*/ 90 h 121" name="T7"/>
                  <a:gd fmla="*/ 99 w 132" name="T8"/>
                  <a:gd fmla="*/ 120 h 121" name="T9"/>
                  <a:gd fmla="*/ 100 w 132" name="T10"/>
                  <a:gd fmla="*/ 120 h 121" name="T11"/>
                  <a:gd fmla="*/ 101 w 132" name="T12"/>
                  <a:gd fmla="*/ 121 h 121" name="T13"/>
                  <a:gd fmla="*/ 102 w 132" name="T14"/>
                  <a:gd fmla="*/ 120 h 121" name="T15"/>
                  <a:gd fmla="*/ 108 w 132" name="T16"/>
                  <a:gd fmla="*/ 117 h 121" name="T17"/>
                  <a:gd fmla="*/ 114 w 132" name="T18"/>
                  <a:gd fmla="*/ 102 h 121" name="T19"/>
                  <a:gd fmla="*/ 115 w 132" name="T20"/>
                  <a:gd fmla="*/ 102 h 121" name="T21"/>
                  <a:gd fmla="*/ 116 w 132" name="T22"/>
                  <a:gd fmla="*/ 102 h 121" name="T23"/>
                  <a:gd fmla="*/ 121 w 132" name="T24"/>
                  <a:gd fmla="*/ 114 h 121" name="T25"/>
                  <a:gd fmla="*/ 123 w 132" name="T26"/>
                  <a:gd fmla="*/ 117 h 121" name="T27"/>
                  <a:gd fmla="*/ 128 w 132" name="T28"/>
                  <a:gd fmla="*/ 120 h 121" name="T29"/>
                  <a:gd fmla="*/ 130 w 132" name="T30"/>
                  <a:gd fmla="*/ 121 h 121" name="T31"/>
                  <a:gd fmla="*/ 131 w 132" name="T32"/>
                  <a:gd fmla="*/ 121 h 121" name="T33"/>
                  <a:gd fmla="*/ 132 w 132" name="T34"/>
                  <a:gd fmla="*/ 120 h 121" name="T35"/>
                  <a:gd fmla="*/ 128 w 132" name="T36"/>
                  <a:gd fmla="*/ 111 h 121" name="T37"/>
                  <a:gd fmla="*/ 119 w 132" name="T38"/>
                  <a:gd fmla="*/ 90 h 121" name="T39"/>
                  <a:gd fmla="*/ 119 w 132" name="T40"/>
                  <a:gd fmla="*/ 88 h 121" name="T41"/>
                  <a:gd fmla="*/ 131 w 132" name="T42"/>
                  <a:gd fmla="*/ 78 h 121" name="T43"/>
                  <a:gd fmla="*/ 128 w 132" name="T44"/>
                  <a:gd fmla="*/ 76 h 121" name="T45"/>
                  <a:gd fmla="*/ 119 w 132" name="T46"/>
                  <a:gd fmla="*/ 82 h 121" name="T47"/>
                  <a:gd fmla="*/ 119 w 132" name="T48"/>
                  <a:gd fmla="*/ 81 h 121" name="T49"/>
                  <a:gd fmla="*/ 115 w 132" name="T50"/>
                  <a:gd fmla="*/ 77 h 121" name="T51"/>
                  <a:gd fmla="*/ 112 w 132" name="T52"/>
                  <a:gd fmla="*/ 80 h 121" name="T53"/>
                  <a:gd fmla="*/ 106 w 132" name="T54"/>
                  <a:gd fmla="*/ 66 h 121" name="T55"/>
                  <a:gd fmla="*/ 0 w 132" name="T56"/>
                  <a:gd fmla="*/ 0 h 121" name="T57"/>
                  <a:gd fmla="*/ 0 w 132" name="T58"/>
                  <a:gd fmla="*/ 23 h 121" name="T59"/>
                  <a:gd fmla="*/ 99 w 132" name="T60"/>
                  <a:gd fmla="*/ 72 h 121"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120" w="132">
                    <a:moveTo>
                      <a:pt x="99" y="72"/>
                    </a:moveTo>
                    <a:cubicBezTo>
                      <a:pt x="99" y="72"/>
                      <a:pt x="100" y="81"/>
                      <a:pt x="110" y="86"/>
                    </a:cubicBezTo>
                    <a:cubicBezTo>
                      <a:pt x="110" y="86"/>
                      <a:pt x="111" y="86"/>
                      <a:pt x="111" y="87"/>
                    </a:cubicBezTo>
                    <a:cubicBezTo>
                      <a:pt x="111" y="90"/>
                      <a:pt x="111" y="90"/>
                      <a:pt x="111" y="90"/>
                    </a:cubicBezTo>
                    <a:cubicBezTo>
                      <a:pt x="107" y="100"/>
                      <a:pt x="103" y="110"/>
                      <a:pt x="99" y="120"/>
                    </a:cubicBezTo>
                    <a:cubicBezTo>
                      <a:pt x="99" y="120"/>
                      <a:pt x="100" y="120"/>
                      <a:pt x="100" y="120"/>
                    </a:cubicBezTo>
                    <a:cubicBezTo>
                      <a:pt x="100" y="121"/>
                      <a:pt x="101" y="121"/>
                      <a:pt x="101" y="121"/>
                    </a:cubicBezTo>
                    <a:cubicBezTo>
                      <a:pt x="101" y="121"/>
                      <a:pt x="102" y="120"/>
                      <a:pt x="102" y="120"/>
                    </a:cubicBezTo>
                    <a:cubicBezTo>
                      <a:pt x="103" y="119"/>
                      <a:pt x="104" y="117"/>
                      <a:pt x="108" y="117"/>
                    </a:cubicBezTo>
                    <a:cubicBezTo>
                      <a:pt x="110" y="112"/>
                      <a:pt x="112" y="107"/>
                      <a:pt x="114" y="102"/>
                    </a:cubicBezTo>
                    <a:cubicBezTo>
                      <a:pt x="114" y="102"/>
                      <a:pt x="115" y="102"/>
                      <a:pt x="115" y="102"/>
                    </a:cubicBezTo>
                    <a:cubicBezTo>
                      <a:pt x="115" y="102"/>
                      <a:pt x="116" y="102"/>
                      <a:pt x="116" y="102"/>
                    </a:cubicBezTo>
                    <a:cubicBezTo>
                      <a:pt x="118" y="106"/>
                      <a:pt x="120" y="110"/>
                      <a:pt x="121" y="114"/>
                    </a:cubicBezTo>
                    <a:cubicBezTo>
                      <a:pt x="122" y="115"/>
                      <a:pt x="122" y="116"/>
                      <a:pt x="123" y="117"/>
                    </a:cubicBezTo>
                    <a:cubicBezTo>
                      <a:pt x="127" y="117"/>
                      <a:pt x="128" y="119"/>
                      <a:pt x="128" y="120"/>
                    </a:cubicBezTo>
                    <a:cubicBezTo>
                      <a:pt x="129" y="120"/>
                      <a:pt x="129" y="121"/>
                      <a:pt x="130" y="121"/>
                    </a:cubicBezTo>
                    <a:cubicBezTo>
                      <a:pt x="130" y="121"/>
                      <a:pt x="130" y="121"/>
                      <a:pt x="131" y="121"/>
                    </a:cubicBezTo>
                    <a:cubicBezTo>
                      <a:pt x="131" y="120"/>
                      <a:pt x="132" y="120"/>
                      <a:pt x="132" y="120"/>
                    </a:cubicBezTo>
                    <a:cubicBezTo>
                      <a:pt x="131" y="117"/>
                      <a:pt x="129" y="114"/>
                      <a:pt x="128" y="111"/>
                    </a:cubicBezTo>
                    <a:cubicBezTo>
                      <a:pt x="124" y="102"/>
                      <a:pt x="120" y="94"/>
                      <a:pt x="119" y="90"/>
                    </a:cubicBezTo>
                    <a:cubicBezTo>
                      <a:pt x="119" y="88"/>
                      <a:pt x="119" y="88"/>
                      <a:pt x="119" y="88"/>
                    </a:cubicBezTo>
                    <a:cubicBezTo>
                      <a:pt x="127" y="87"/>
                      <a:pt x="131" y="80"/>
                      <a:pt x="131" y="78"/>
                    </a:cubicBezTo>
                    <a:cubicBezTo>
                      <a:pt x="132" y="75"/>
                      <a:pt x="128" y="76"/>
                      <a:pt x="128" y="76"/>
                    </a:cubicBezTo>
                    <a:cubicBezTo>
                      <a:pt x="128" y="76"/>
                      <a:pt x="126" y="82"/>
                      <a:pt x="119" y="82"/>
                    </a:cubicBezTo>
                    <a:cubicBezTo>
                      <a:pt x="119" y="81"/>
                      <a:pt x="119" y="81"/>
                      <a:pt x="119" y="81"/>
                    </a:cubicBezTo>
                    <a:cubicBezTo>
                      <a:pt x="119" y="79"/>
                      <a:pt x="117" y="77"/>
                      <a:pt x="115" y="77"/>
                    </a:cubicBezTo>
                    <a:cubicBezTo>
                      <a:pt x="113" y="77"/>
                      <a:pt x="112" y="78"/>
                      <a:pt x="112" y="80"/>
                    </a:cubicBezTo>
                    <a:cubicBezTo>
                      <a:pt x="105" y="75"/>
                      <a:pt x="106" y="66"/>
                      <a:pt x="106" y="66"/>
                    </a:cubicBezTo>
                    <a:cubicBezTo>
                      <a:pt x="67" y="28"/>
                      <a:pt x="21" y="8"/>
                      <a:pt x="0" y="0"/>
                    </a:cubicBezTo>
                    <a:cubicBezTo>
                      <a:pt x="0" y="23"/>
                      <a:pt x="0" y="23"/>
                      <a:pt x="0" y="23"/>
                    </a:cubicBezTo>
                    <a:cubicBezTo>
                      <a:pt x="94" y="56"/>
                      <a:pt x="99" y="72"/>
                      <a:pt x="99" y="72"/>
                    </a:cubicBezTo>
                    <a:close/>
                  </a:path>
                </a:pathLst>
              </a:custGeom>
              <a:solidFill>
                <a:srgbClr val="405F8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grpSp>
      </p:grpSp>
      <p:grpSp>
        <p:nvGrpSpPr>
          <p:cNvPr id="168" name="组合 167"/>
          <p:cNvGrpSpPr/>
          <p:nvPr/>
        </p:nvGrpSpPr>
        <p:grpSpPr>
          <a:xfrm>
            <a:off x="8041804" y="4986130"/>
            <a:ext cx="3096343" cy="957040"/>
            <a:chOff x="2288094" y="1321493"/>
            <a:chExt cx="1054615" cy="957040"/>
          </a:xfrm>
        </p:grpSpPr>
        <p:sp>
          <p:nvSpPr>
            <p:cNvPr id="169" name="矩形 168"/>
            <p:cNvSpPr/>
            <p:nvPr/>
          </p:nvSpPr>
          <p:spPr>
            <a:xfrm>
              <a:off x="2288094" y="1321493"/>
              <a:ext cx="685179" cy="365760"/>
            </a:xfrm>
            <a:prstGeom prst="rect">
              <a:avLst/>
            </a:prstGeom>
          </p:spPr>
          <p:txBody>
            <a:bodyPr wrap="none">
              <a:spAutoFit/>
            </a:bodyPr>
            <a:lstStyle/>
            <a:p>
              <a:r>
                <a:rPr altLang="en-US" b="1" lang="zh-CN">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部门之间岗前培训</a:t>
              </a:r>
            </a:p>
          </p:txBody>
        </p:sp>
        <p:sp>
          <p:nvSpPr>
            <p:cNvPr id="170" name="矩形 169"/>
            <p:cNvSpPr/>
            <p:nvPr/>
          </p:nvSpPr>
          <p:spPr>
            <a:xfrm>
              <a:off x="2288094" y="1757843"/>
              <a:ext cx="1054615" cy="518160"/>
            </a:xfrm>
            <a:prstGeom prst="rect">
              <a:avLst/>
            </a:prstGeom>
          </p:spPr>
          <p:txBody>
            <a:bodyPr anchor="ctr" wrap="square">
              <a:spAutoFit/>
            </a:bodyPr>
            <a:lstStyle/>
            <a:p>
              <a:r>
                <a:rPr altLang="en-US" lang="zh-CN" sz="1400">
                  <a:solidFill>
                    <a:schemeClr val="tx1">
                      <a:lumMod val="50000"/>
                      <a:lumOff val="50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请在此输入详细文字信息和简介,请在此输入详细文字信息和简介</a:t>
              </a:r>
            </a:p>
          </p:txBody>
        </p:sp>
      </p:grpSp>
    </p:spTree>
  </p:cSld>
  <p:clrMapOvr>
    <a:masterClrMapping/>
  </p:clrMapOvr>
  <mc:AlternateContent>
    <mc:Choice Requires="p14">
      <p:transition p14:dur="1400" spd="slow">
        <p14:ripp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1" presetSubtype="0">
                                  <p:stCondLst>
                                    <p:cond delay="0"/>
                                  </p:stCondLst>
                                  <p:iterate type="lt">
                                    <p:tmPct val="10000"/>
                                  </p:iterate>
                                  <p:childTnLst>
                                    <p:set>
                                      <p:cBhvr>
                                        <p:cTn dur="1" fill="hold" id="6">
                                          <p:stCondLst>
                                            <p:cond delay="0"/>
                                          </p:stCondLst>
                                        </p:cTn>
                                        <p:tgtEl>
                                          <p:spTgt spid="91"/>
                                        </p:tgtEl>
                                        <p:attrNameLst>
                                          <p:attrName>style.visibility</p:attrName>
                                        </p:attrNameLst>
                                      </p:cBhvr>
                                      <p:to>
                                        <p:strVal val="visible"/>
                                      </p:to>
                                    </p:set>
                                    <p:anim calcmode="lin" valueType="num">
                                      <p:cBhvr>
                                        <p:cTn dur="500" fill="hold" id="7"/>
                                        <p:tgtEl>
                                          <p:spTgt spid="91"/>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
                                        <p:tgtEl>
                                          <p:spTgt spid="91"/>
                                        </p:tgtEl>
                                        <p:attrNameLst>
                                          <p:attrName>ppt_y</p:attrName>
                                        </p:attrNameLst>
                                      </p:cBhvr>
                                      <p:tavLst>
                                        <p:tav tm="0">
                                          <p:val>
                                            <p:strVal val="#ppt_y"/>
                                          </p:val>
                                        </p:tav>
                                        <p:tav tm="100000">
                                          <p:val>
                                            <p:strVal val="#ppt_y"/>
                                          </p:val>
                                        </p:tav>
                                      </p:tavLst>
                                    </p:anim>
                                    <p:anim calcmode="lin" valueType="num">
                                      <p:cBhvr>
                                        <p:cTn dur="500" fill="hold" id="9"/>
                                        <p:tgtEl>
                                          <p:spTgt spid="91"/>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
                                        <p:tgtEl>
                                          <p:spTgt spid="91"/>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1" tmFilter="0,0; .5, 1; 1, 1"/>
                                        <p:tgtEl>
                                          <p:spTgt spid="91"/>
                                        </p:tgtEl>
                                      </p:cBhvr>
                                    </p:animEffect>
                                  </p:childTnLst>
                                </p:cTn>
                              </p:par>
                              <p:par>
                                <p:cTn fill="hold" id="12" nodeType="withEffect" presetClass="entr" presetID="2" presetSubtype="8">
                                  <p:stCondLst>
                                    <p:cond delay="250"/>
                                  </p:stCondLst>
                                  <p:childTnLst>
                                    <p:set>
                                      <p:cBhvr>
                                        <p:cTn dur="1" fill="hold" id="13">
                                          <p:stCondLst>
                                            <p:cond delay="0"/>
                                          </p:stCondLst>
                                        </p:cTn>
                                        <p:tgtEl>
                                          <p:spTgt spid="98"/>
                                        </p:tgtEl>
                                        <p:attrNameLst>
                                          <p:attrName>style.visibility</p:attrName>
                                        </p:attrNameLst>
                                      </p:cBhvr>
                                      <p:to>
                                        <p:strVal val="visible"/>
                                      </p:to>
                                    </p:set>
                                    <p:anim calcmode="lin" valueType="num">
                                      <p:cBhvr additive="base">
                                        <p:cTn dur="500" fill="hold" id="14"/>
                                        <p:tgtEl>
                                          <p:spTgt spid="98"/>
                                        </p:tgtEl>
                                        <p:attrNameLst>
                                          <p:attrName>ppt_x</p:attrName>
                                        </p:attrNameLst>
                                      </p:cBhvr>
                                      <p:tavLst>
                                        <p:tav tm="0">
                                          <p:val>
                                            <p:strVal val="0-#ppt_w/2"/>
                                          </p:val>
                                        </p:tav>
                                        <p:tav tm="100000">
                                          <p:val>
                                            <p:strVal val="#ppt_x"/>
                                          </p:val>
                                        </p:tav>
                                      </p:tavLst>
                                    </p:anim>
                                    <p:anim calcmode="lin" valueType="num">
                                      <p:cBhvr additive="base">
                                        <p:cTn dur="500" fill="hold" id="15"/>
                                        <p:tgtEl>
                                          <p:spTgt spid="98"/>
                                        </p:tgtEl>
                                        <p:attrNameLst>
                                          <p:attrName>ppt_y</p:attrName>
                                        </p:attrNameLst>
                                      </p:cBhvr>
                                      <p:tavLst>
                                        <p:tav tm="0">
                                          <p:val>
                                            <p:strVal val="#ppt_y"/>
                                          </p:val>
                                        </p:tav>
                                        <p:tav tm="100000">
                                          <p:val>
                                            <p:strVal val="#ppt_y"/>
                                          </p:val>
                                        </p:tav>
                                      </p:tavLst>
                                    </p:anim>
                                  </p:childTnLst>
                                </p:cTn>
                              </p:par>
                              <p:par>
                                <p:cTn fill="hold" id="16" nodeType="withEffect" presetClass="entr" presetID="2" presetSubtype="2">
                                  <p:stCondLst>
                                    <p:cond delay="250"/>
                                  </p:stCondLst>
                                  <p:childTnLst>
                                    <p:set>
                                      <p:cBhvr>
                                        <p:cTn dur="1" fill="hold" id="17">
                                          <p:stCondLst>
                                            <p:cond delay="0"/>
                                          </p:stCondLst>
                                        </p:cTn>
                                        <p:tgtEl>
                                          <p:spTgt spid="95"/>
                                        </p:tgtEl>
                                        <p:attrNameLst>
                                          <p:attrName>style.visibility</p:attrName>
                                        </p:attrNameLst>
                                      </p:cBhvr>
                                      <p:to>
                                        <p:strVal val="visible"/>
                                      </p:to>
                                    </p:set>
                                    <p:anim calcmode="lin" valueType="num">
                                      <p:cBhvr additive="base">
                                        <p:cTn dur="500" fill="hold" id="18"/>
                                        <p:tgtEl>
                                          <p:spTgt spid="95"/>
                                        </p:tgtEl>
                                        <p:attrNameLst>
                                          <p:attrName>ppt_x</p:attrName>
                                        </p:attrNameLst>
                                      </p:cBhvr>
                                      <p:tavLst>
                                        <p:tav tm="0">
                                          <p:val>
                                            <p:strVal val="1+#ppt_w/2"/>
                                          </p:val>
                                        </p:tav>
                                        <p:tav tm="100000">
                                          <p:val>
                                            <p:strVal val="#ppt_x"/>
                                          </p:val>
                                        </p:tav>
                                      </p:tavLst>
                                    </p:anim>
                                    <p:anim calcmode="lin" valueType="num">
                                      <p:cBhvr additive="base">
                                        <p:cTn dur="500" fill="hold" id="19"/>
                                        <p:tgtEl>
                                          <p:spTgt spid="95"/>
                                        </p:tgtEl>
                                        <p:attrNameLst>
                                          <p:attrName>ppt_y</p:attrName>
                                        </p:attrNameLst>
                                      </p:cBhvr>
                                      <p:tavLst>
                                        <p:tav tm="0">
                                          <p:val>
                                            <p:strVal val="#ppt_y"/>
                                          </p:val>
                                        </p:tav>
                                        <p:tav tm="100000">
                                          <p:val>
                                            <p:strVal val="#ppt_y"/>
                                          </p:val>
                                        </p:tav>
                                      </p:tavLst>
                                    </p:anim>
                                  </p:childTnLst>
                                </p:cTn>
                              </p:par>
                              <p:par>
                                <p:cTn fill="hold" id="20" nodeType="withEffect" presetClass="entr" presetID="2" presetSubtype="8">
                                  <p:stCondLst>
                                    <p:cond delay="250"/>
                                  </p:stCondLst>
                                  <p:childTnLst>
                                    <p:set>
                                      <p:cBhvr>
                                        <p:cTn dur="1" fill="hold" id="21">
                                          <p:stCondLst>
                                            <p:cond delay="0"/>
                                          </p:stCondLst>
                                        </p:cTn>
                                        <p:tgtEl>
                                          <p:spTgt spid="102"/>
                                        </p:tgtEl>
                                        <p:attrNameLst>
                                          <p:attrName>style.visibility</p:attrName>
                                        </p:attrNameLst>
                                      </p:cBhvr>
                                      <p:to>
                                        <p:strVal val="visible"/>
                                      </p:to>
                                    </p:set>
                                    <p:anim calcmode="lin" valueType="num">
                                      <p:cBhvr additive="base">
                                        <p:cTn dur="500" fill="hold" id="22"/>
                                        <p:tgtEl>
                                          <p:spTgt spid="102"/>
                                        </p:tgtEl>
                                        <p:attrNameLst>
                                          <p:attrName>ppt_x</p:attrName>
                                        </p:attrNameLst>
                                      </p:cBhvr>
                                      <p:tavLst>
                                        <p:tav tm="0">
                                          <p:val>
                                            <p:strVal val="0-#ppt_w/2"/>
                                          </p:val>
                                        </p:tav>
                                        <p:tav tm="100000">
                                          <p:val>
                                            <p:strVal val="#ppt_x"/>
                                          </p:val>
                                        </p:tav>
                                      </p:tavLst>
                                    </p:anim>
                                    <p:anim calcmode="lin" valueType="num">
                                      <p:cBhvr additive="base">
                                        <p:cTn dur="500" fill="hold" id="23"/>
                                        <p:tgtEl>
                                          <p:spTgt spid="102"/>
                                        </p:tgtEl>
                                        <p:attrNameLst>
                                          <p:attrName>ppt_y</p:attrName>
                                        </p:attrNameLst>
                                      </p:cBhvr>
                                      <p:tavLst>
                                        <p:tav tm="0">
                                          <p:val>
                                            <p:strVal val="#ppt_y"/>
                                          </p:val>
                                        </p:tav>
                                        <p:tav tm="100000">
                                          <p:val>
                                            <p:strVal val="#ppt_y"/>
                                          </p:val>
                                        </p:tav>
                                      </p:tavLst>
                                    </p:anim>
                                  </p:childTnLst>
                                </p:cTn>
                              </p:par>
                              <p:par>
                                <p:cTn fill="hold" id="24" nodeType="withEffect" presetClass="entr" presetID="2" presetSubtype="2">
                                  <p:stCondLst>
                                    <p:cond delay="250"/>
                                  </p:stCondLst>
                                  <p:childTnLst>
                                    <p:set>
                                      <p:cBhvr>
                                        <p:cTn dur="1" fill="hold" id="25">
                                          <p:stCondLst>
                                            <p:cond delay="0"/>
                                          </p:stCondLst>
                                        </p:cTn>
                                        <p:tgtEl>
                                          <p:spTgt spid="101"/>
                                        </p:tgtEl>
                                        <p:attrNameLst>
                                          <p:attrName>style.visibility</p:attrName>
                                        </p:attrNameLst>
                                      </p:cBhvr>
                                      <p:to>
                                        <p:strVal val="visible"/>
                                      </p:to>
                                    </p:set>
                                    <p:anim calcmode="lin" valueType="num">
                                      <p:cBhvr additive="base">
                                        <p:cTn dur="500" fill="hold" id="26"/>
                                        <p:tgtEl>
                                          <p:spTgt spid="101"/>
                                        </p:tgtEl>
                                        <p:attrNameLst>
                                          <p:attrName>ppt_x</p:attrName>
                                        </p:attrNameLst>
                                      </p:cBhvr>
                                      <p:tavLst>
                                        <p:tav tm="0">
                                          <p:val>
                                            <p:strVal val="1+#ppt_w/2"/>
                                          </p:val>
                                        </p:tav>
                                        <p:tav tm="100000">
                                          <p:val>
                                            <p:strVal val="#ppt_x"/>
                                          </p:val>
                                        </p:tav>
                                      </p:tavLst>
                                    </p:anim>
                                    <p:anim calcmode="lin" valueType="num">
                                      <p:cBhvr additive="base">
                                        <p:cTn dur="500" fill="hold" id="27"/>
                                        <p:tgtEl>
                                          <p:spTgt spid="101"/>
                                        </p:tgtEl>
                                        <p:attrNameLst>
                                          <p:attrName>ppt_y</p:attrName>
                                        </p:attrNameLst>
                                      </p:cBhvr>
                                      <p:tavLst>
                                        <p:tav tm="0">
                                          <p:val>
                                            <p:strVal val="#ppt_y"/>
                                          </p:val>
                                        </p:tav>
                                        <p:tav tm="100000">
                                          <p:val>
                                            <p:strVal val="#ppt_y"/>
                                          </p:val>
                                        </p:tav>
                                      </p:tavLst>
                                    </p:anim>
                                  </p:childTnLst>
                                </p:cTn>
                              </p:par>
                            </p:childTnLst>
                          </p:cTn>
                        </p:par>
                        <p:par>
                          <p:cTn fill="hold" id="28" nodeType="afterGroup">
                            <p:stCondLst>
                              <p:cond delay="750"/>
                            </p:stCondLst>
                            <p:childTnLst>
                              <p:par>
                                <p:cTn fill="hold" grpId="0" id="29" nodeType="afterEffect" presetClass="entr" presetID="42" presetSubtype="0">
                                  <p:stCondLst>
                                    <p:cond delay="0"/>
                                  </p:stCondLst>
                                  <p:childTnLst>
                                    <p:set>
                                      <p:cBhvr>
                                        <p:cTn dur="1" fill="hold" id="30">
                                          <p:stCondLst>
                                            <p:cond delay="0"/>
                                          </p:stCondLst>
                                        </p:cTn>
                                        <p:tgtEl>
                                          <p:spTgt spid="103"/>
                                        </p:tgtEl>
                                        <p:attrNameLst>
                                          <p:attrName>style.visibility</p:attrName>
                                        </p:attrNameLst>
                                      </p:cBhvr>
                                      <p:to>
                                        <p:strVal val="visible"/>
                                      </p:to>
                                    </p:set>
                                    <p:animEffect filter="fade" transition="in">
                                      <p:cBhvr>
                                        <p:cTn dur="1000" id="31"/>
                                        <p:tgtEl>
                                          <p:spTgt spid="103"/>
                                        </p:tgtEl>
                                      </p:cBhvr>
                                    </p:animEffect>
                                    <p:anim calcmode="lin" valueType="num">
                                      <p:cBhvr>
                                        <p:cTn dur="1000" fill="hold" id="32"/>
                                        <p:tgtEl>
                                          <p:spTgt spid="103"/>
                                        </p:tgtEl>
                                        <p:attrNameLst>
                                          <p:attrName>ppt_x</p:attrName>
                                        </p:attrNameLst>
                                      </p:cBhvr>
                                      <p:tavLst>
                                        <p:tav tm="0">
                                          <p:val>
                                            <p:strVal val="#ppt_x"/>
                                          </p:val>
                                        </p:tav>
                                        <p:tav tm="100000">
                                          <p:val>
                                            <p:strVal val="#ppt_x"/>
                                          </p:val>
                                        </p:tav>
                                      </p:tavLst>
                                    </p:anim>
                                    <p:anim calcmode="lin" valueType="num">
                                      <p:cBhvr>
                                        <p:cTn dur="1000" fill="hold" id="33"/>
                                        <p:tgtEl>
                                          <p:spTgt spid="103"/>
                                        </p:tgtEl>
                                        <p:attrNameLst>
                                          <p:attrName>ppt_y</p:attrName>
                                        </p:attrNameLst>
                                      </p:cBhvr>
                                      <p:tavLst>
                                        <p:tav tm="0">
                                          <p:val>
                                            <p:strVal val="#ppt_y+.1"/>
                                          </p:val>
                                        </p:tav>
                                        <p:tav tm="100000">
                                          <p:val>
                                            <p:strVal val="#ppt_y"/>
                                          </p:val>
                                        </p:tav>
                                      </p:tavLst>
                                    </p:anim>
                                  </p:childTnLst>
                                </p:cTn>
                              </p:par>
                            </p:childTnLst>
                          </p:cTn>
                        </p:par>
                        <p:par>
                          <p:cTn fill="hold" id="34" nodeType="afterGroup">
                            <p:stCondLst>
                              <p:cond delay="1750"/>
                            </p:stCondLst>
                            <p:childTnLst>
                              <p:par>
                                <p:cTn fill="hold" id="35" nodeType="afterEffect" presetClass="entr" presetID="45" presetSubtype="0">
                                  <p:stCondLst>
                                    <p:cond delay="0"/>
                                  </p:stCondLst>
                                  <p:childTnLst>
                                    <p:set>
                                      <p:cBhvr>
                                        <p:cTn dur="1" fill="hold" id="36">
                                          <p:stCondLst>
                                            <p:cond delay="0"/>
                                          </p:stCondLst>
                                        </p:cTn>
                                        <p:tgtEl>
                                          <p:spTgt spid="107"/>
                                        </p:tgtEl>
                                        <p:attrNameLst>
                                          <p:attrName>style.visibility</p:attrName>
                                        </p:attrNameLst>
                                      </p:cBhvr>
                                      <p:to>
                                        <p:strVal val="visible"/>
                                      </p:to>
                                    </p:set>
                                    <p:animEffect filter="fade" transition="in">
                                      <p:cBhvr>
                                        <p:cTn dur="750" id="37"/>
                                        <p:tgtEl>
                                          <p:spTgt spid="107"/>
                                        </p:tgtEl>
                                      </p:cBhvr>
                                    </p:animEffect>
                                    <p:anim calcmode="lin" valueType="num">
                                      <p:cBhvr>
                                        <p:cTn dur="750" fill="hold" id="38"/>
                                        <p:tgtEl>
                                          <p:spTgt spid="107"/>
                                        </p:tgtEl>
                                        <p:attrNameLst>
                                          <p:attrName>ppt_w</p:attrName>
                                        </p:attrNameLst>
                                      </p:cBhvr>
                                      <p:tavLst>
                                        <p:tav fmla="#ppt_w*sin(2.5*pi*$)" tm="0">
                                          <p:val>
                                            <p:fltVal val="0"/>
                                          </p:val>
                                        </p:tav>
                                        <p:tav tm="100000">
                                          <p:val>
                                            <p:fltVal val="1"/>
                                          </p:val>
                                        </p:tav>
                                      </p:tavLst>
                                    </p:anim>
                                    <p:anim calcmode="lin" valueType="num">
                                      <p:cBhvr>
                                        <p:cTn dur="750" fill="hold" id="39"/>
                                        <p:tgtEl>
                                          <p:spTgt spid="107"/>
                                        </p:tgtEl>
                                        <p:attrNameLst>
                                          <p:attrName>ppt_h</p:attrName>
                                        </p:attrNameLst>
                                      </p:cBhvr>
                                      <p:tavLst>
                                        <p:tav tm="0">
                                          <p:val>
                                            <p:strVal val="#ppt_h"/>
                                          </p:val>
                                        </p:tav>
                                        <p:tav tm="100000">
                                          <p:val>
                                            <p:strVal val="#ppt_h"/>
                                          </p:val>
                                        </p:tav>
                                      </p:tavLst>
                                    </p:anim>
                                  </p:childTnLst>
                                </p:cTn>
                              </p:par>
                              <p:par>
                                <p:cTn fill="hold" id="40" nodeType="withEffect" presetClass="entr" presetID="2" presetSubtype="2">
                                  <p:stCondLst>
                                    <p:cond delay="750"/>
                                  </p:stCondLst>
                                  <p:childTnLst>
                                    <p:set>
                                      <p:cBhvr>
                                        <p:cTn dur="1" fill="hold" id="41">
                                          <p:stCondLst>
                                            <p:cond delay="0"/>
                                          </p:stCondLst>
                                        </p:cTn>
                                        <p:tgtEl>
                                          <p:spTgt spid="126"/>
                                        </p:tgtEl>
                                        <p:attrNameLst>
                                          <p:attrName>style.visibility</p:attrName>
                                        </p:attrNameLst>
                                      </p:cBhvr>
                                      <p:to>
                                        <p:strVal val="visible"/>
                                      </p:to>
                                    </p:set>
                                    <p:anim calcmode="lin" valueType="num">
                                      <p:cBhvr additive="base">
                                        <p:cTn dur="500" fill="hold" id="42"/>
                                        <p:tgtEl>
                                          <p:spTgt spid="126"/>
                                        </p:tgtEl>
                                        <p:attrNameLst>
                                          <p:attrName>ppt_x</p:attrName>
                                        </p:attrNameLst>
                                      </p:cBhvr>
                                      <p:tavLst>
                                        <p:tav tm="0">
                                          <p:val>
                                            <p:strVal val="1+#ppt_w/2"/>
                                          </p:val>
                                        </p:tav>
                                        <p:tav tm="100000">
                                          <p:val>
                                            <p:strVal val="#ppt_x"/>
                                          </p:val>
                                        </p:tav>
                                      </p:tavLst>
                                    </p:anim>
                                    <p:anim calcmode="lin" valueType="num">
                                      <p:cBhvr additive="base">
                                        <p:cTn dur="500" fill="hold" id="43"/>
                                        <p:tgtEl>
                                          <p:spTgt spid="126"/>
                                        </p:tgtEl>
                                        <p:attrNameLst>
                                          <p:attrName>ppt_y</p:attrName>
                                        </p:attrNameLst>
                                      </p:cBhvr>
                                      <p:tavLst>
                                        <p:tav tm="0">
                                          <p:val>
                                            <p:strVal val="#ppt_y"/>
                                          </p:val>
                                        </p:tav>
                                        <p:tav tm="100000">
                                          <p:val>
                                            <p:strVal val="#ppt_y"/>
                                          </p:val>
                                        </p:tav>
                                      </p:tavLst>
                                    </p:anim>
                                  </p:childTnLst>
                                </p:cTn>
                              </p:par>
                            </p:childTnLst>
                          </p:cTn>
                        </p:par>
                        <p:par>
                          <p:cTn fill="hold" id="44" nodeType="afterGroup">
                            <p:stCondLst>
                              <p:cond delay="3000"/>
                            </p:stCondLst>
                            <p:childTnLst>
                              <p:par>
                                <p:cTn fill="hold" id="45" nodeType="afterEffect" presetClass="entr" presetID="45" presetSubtype="0">
                                  <p:stCondLst>
                                    <p:cond delay="0"/>
                                  </p:stCondLst>
                                  <p:childTnLst>
                                    <p:set>
                                      <p:cBhvr>
                                        <p:cTn dur="1" fill="hold" id="46">
                                          <p:stCondLst>
                                            <p:cond delay="0"/>
                                          </p:stCondLst>
                                        </p:cTn>
                                        <p:tgtEl>
                                          <p:spTgt spid="129"/>
                                        </p:tgtEl>
                                        <p:attrNameLst>
                                          <p:attrName>style.visibility</p:attrName>
                                        </p:attrNameLst>
                                      </p:cBhvr>
                                      <p:to>
                                        <p:strVal val="visible"/>
                                      </p:to>
                                    </p:set>
                                    <p:animEffect filter="fade" transition="in">
                                      <p:cBhvr>
                                        <p:cTn dur="750" id="47"/>
                                        <p:tgtEl>
                                          <p:spTgt spid="129"/>
                                        </p:tgtEl>
                                      </p:cBhvr>
                                    </p:animEffect>
                                    <p:anim calcmode="lin" valueType="num">
                                      <p:cBhvr>
                                        <p:cTn dur="750" fill="hold" id="48"/>
                                        <p:tgtEl>
                                          <p:spTgt spid="129"/>
                                        </p:tgtEl>
                                        <p:attrNameLst>
                                          <p:attrName>ppt_w</p:attrName>
                                        </p:attrNameLst>
                                      </p:cBhvr>
                                      <p:tavLst>
                                        <p:tav fmla="#ppt_w*sin(2.5*pi*$)" tm="0">
                                          <p:val>
                                            <p:fltVal val="0"/>
                                          </p:val>
                                        </p:tav>
                                        <p:tav tm="100000">
                                          <p:val>
                                            <p:fltVal val="1"/>
                                          </p:val>
                                        </p:tav>
                                      </p:tavLst>
                                    </p:anim>
                                    <p:anim calcmode="lin" valueType="num">
                                      <p:cBhvr>
                                        <p:cTn dur="750" fill="hold" id="49"/>
                                        <p:tgtEl>
                                          <p:spTgt spid="129"/>
                                        </p:tgtEl>
                                        <p:attrNameLst>
                                          <p:attrName>ppt_h</p:attrName>
                                        </p:attrNameLst>
                                      </p:cBhvr>
                                      <p:tavLst>
                                        <p:tav tm="0">
                                          <p:val>
                                            <p:strVal val="#ppt_h"/>
                                          </p:val>
                                        </p:tav>
                                        <p:tav tm="100000">
                                          <p:val>
                                            <p:strVal val="#ppt_h"/>
                                          </p:val>
                                        </p:tav>
                                      </p:tavLst>
                                    </p:anim>
                                  </p:childTnLst>
                                </p:cTn>
                              </p:par>
                              <p:par>
                                <p:cTn fill="hold" id="50" nodeType="withEffect" presetClass="entr" presetID="2" presetSubtype="2">
                                  <p:stCondLst>
                                    <p:cond delay="750"/>
                                  </p:stCondLst>
                                  <p:childTnLst>
                                    <p:set>
                                      <p:cBhvr>
                                        <p:cTn dur="1" fill="hold" id="51">
                                          <p:stCondLst>
                                            <p:cond delay="0"/>
                                          </p:stCondLst>
                                        </p:cTn>
                                        <p:tgtEl>
                                          <p:spTgt spid="148"/>
                                        </p:tgtEl>
                                        <p:attrNameLst>
                                          <p:attrName>style.visibility</p:attrName>
                                        </p:attrNameLst>
                                      </p:cBhvr>
                                      <p:to>
                                        <p:strVal val="visible"/>
                                      </p:to>
                                    </p:set>
                                    <p:anim calcmode="lin" valueType="num">
                                      <p:cBhvr additive="base">
                                        <p:cTn dur="500" fill="hold" id="52"/>
                                        <p:tgtEl>
                                          <p:spTgt spid="148"/>
                                        </p:tgtEl>
                                        <p:attrNameLst>
                                          <p:attrName>ppt_x</p:attrName>
                                        </p:attrNameLst>
                                      </p:cBhvr>
                                      <p:tavLst>
                                        <p:tav tm="0">
                                          <p:val>
                                            <p:strVal val="1+#ppt_w/2"/>
                                          </p:val>
                                        </p:tav>
                                        <p:tav tm="100000">
                                          <p:val>
                                            <p:strVal val="#ppt_x"/>
                                          </p:val>
                                        </p:tav>
                                      </p:tavLst>
                                    </p:anim>
                                    <p:anim calcmode="lin" valueType="num">
                                      <p:cBhvr additive="base">
                                        <p:cTn dur="500" fill="hold" id="53"/>
                                        <p:tgtEl>
                                          <p:spTgt spid="148"/>
                                        </p:tgtEl>
                                        <p:attrNameLst>
                                          <p:attrName>ppt_y</p:attrName>
                                        </p:attrNameLst>
                                      </p:cBhvr>
                                      <p:tavLst>
                                        <p:tav tm="0">
                                          <p:val>
                                            <p:strVal val="#ppt_y"/>
                                          </p:val>
                                        </p:tav>
                                        <p:tav tm="100000">
                                          <p:val>
                                            <p:strVal val="#ppt_y"/>
                                          </p:val>
                                        </p:tav>
                                      </p:tavLst>
                                    </p:anim>
                                  </p:childTnLst>
                                </p:cTn>
                              </p:par>
                            </p:childTnLst>
                          </p:cTn>
                        </p:par>
                        <p:par>
                          <p:cTn fill="hold" id="54" nodeType="afterGroup">
                            <p:stCondLst>
                              <p:cond delay="4250"/>
                            </p:stCondLst>
                            <p:childTnLst>
                              <p:par>
                                <p:cTn fill="hold" id="55" nodeType="afterEffect" presetClass="entr" presetID="45" presetSubtype="0">
                                  <p:stCondLst>
                                    <p:cond delay="0"/>
                                  </p:stCondLst>
                                  <p:childTnLst>
                                    <p:set>
                                      <p:cBhvr>
                                        <p:cTn dur="1" fill="hold" id="56">
                                          <p:stCondLst>
                                            <p:cond delay="0"/>
                                          </p:stCondLst>
                                        </p:cTn>
                                        <p:tgtEl>
                                          <p:spTgt spid="151"/>
                                        </p:tgtEl>
                                        <p:attrNameLst>
                                          <p:attrName>style.visibility</p:attrName>
                                        </p:attrNameLst>
                                      </p:cBhvr>
                                      <p:to>
                                        <p:strVal val="visible"/>
                                      </p:to>
                                    </p:set>
                                    <p:animEffect filter="fade" transition="in">
                                      <p:cBhvr>
                                        <p:cTn dur="750" id="57"/>
                                        <p:tgtEl>
                                          <p:spTgt spid="151"/>
                                        </p:tgtEl>
                                      </p:cBhvr>
                                    </p:animEffect>
                                    <p:anim calcmode="lin" valueType="num">
                                      <p:cBhvr>
                                        <p:cTn dur="750" fill="hold" id="58"/>
                                        <p:tgtEl>
                                          <p:spTgt spid="151"/>
                                        </p:tgtEl>
                                        <p:attrNameLst>
                                          <p:attrName>ppt_w</p:attrName>
                                        </p:attrNameLst>
                                      </p:cBhvr>
                                      <p:tavLst>
                                        <p:tav fmla="#ppt_w*sin(2.5*pi*$)" tm="0">
                                          <p:val>
                                            <p:fltVal val="0"/>
                                          </p:val>
                                        </p:tav>
                                        <p:tav tm="100000">
                                          <p:val>
                                            <p:fltVal val="1"/>
                                          </p:val>
                                        </p:tav>
                                      </p:tavLst>
                                    </p:anim>
                                    <p:anim calcmode="lin" valueType="num">
                                      <p:cBhvr>
                                        <p:cTn dur="750" fill="hold" id="59"/>
                                        <p:tgtEl>
                                          <p:spTgt spid="151"/>
                                        </p:tgtEl>
                                        <p:attrNameLst>
                                          <p:attrName>ppt_h</p:attrName>
                                        </p:attrNameLst>
                                      </p:cBhvr>
                                      <p:tavLst>
                                        <p:tav tm="0">
                                          <p:val>
                                            <p:strVal val="#ppt_h"/>
                                          </p:val>
                                        </p:tav>
                                        <p:tav tm="100000">
                                          <p:val>
                                            <p:strVal val="#ppt_h"/>
                                          </p:val>
                                        </p:tav>
                                      </p:tavLst>
                                    </p:anim>
                                  </p:childTnLst>
                                </p:cTn>
                              </p:par>
                              <p:par>
                                <p:cTn fill="hold" id="60" nodeType="withEffect" presetClass="entr" presetID="2" presetSubtype="2">
                                  <p:stCondLst>
                                    <p:cond delay="750"/>
                                  </p:stCondLst>
                                  <p:childTnLst>
                                    <p:set>
                                      <p:cBhvr>
                                        <p:cTn dur="1" fill="hold" id="61">
                                          <p:stCondLst>
                                            <p:cond delay="0"/>
                                          </p:stCondLst>
                                        </p:cTn>
                                        <p:tgtEl>
                                          <p:spTgt spid="168"/>
                                        </p:tgtEl>
                                        <p:attrNameLst>
                                          <p:attrName>style.visibility</p:attrName>
                                        </p:attrNameLst>
                                      </p:cBhvr>
                                      <p:to>
                                        <p:strVal val="visible"/>
                                      </p:to>
                                    </p:set>
                                    <p:anim calcmode="lin" valueType="num">
                                      <p:cBhvr additive="base">
                                        <p:cTn dur="500" fill="hold" id="62"/>
                                        <p:tgtEl>
                                          <p:spTgt spid="168"/>
                                        </p:tgtEl>
                                        <p:attrNameLst>
                                          <p:attrName>ppt_x</p:attrName>
                                        </p:attrNameLst>
                                      </p:cBhvr>
                                      <p:tavLst>
                                        <p:tav tm="0">
                                          <p:val>
                                            <p:strVal val="1+#ppt_w/2"/>
                                          </p:val>
                                        </p:tav>
                                        <p:tav tm="100000">
                                          <p:val>
                                            <p:strVal val="#ppt_x"/>
                                          </p:val>
                                        </p:tav>
                                      </p:tavLst>
                                    </p:anim>
                                    <p:anim calcmode="lin" valueType="num">
                                      <p:cBhvr additive="base">
                                        <p:cTn dur="500" fill="hold" id="63"/>
                                        <p:tgtEl>
                                          <p:spTgt spid="168"/>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1"/>
      <p:bldP grpId="0" spid="103"/>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91" name="TextBox 90"/>
          <p:cNvSpPr txBox="1"/>
          <p:nvPr/>
        </p:nvSpPr>
        <p:spPr>
          <a:xfrm>
            <a:off x="4770648" y="188640"/>
            <a:ext cx="2623083" cy="457200"/>
          </a:xfrm>
          <a:prstGeom prst="rect">
            <a:avLst/>
          </a:prstGeom>
          <a:noFill/>
        </p:spPr>
        <p:txBody>
          <a:bodyPr rtlCol="0" wrap="square">
            <a:spAutoFit/>
          </a:bodyPr>
          <a:lstStyle/>
          <a:p>
            <a:pPr algn="ctr"/>
            <a:r>
              <a:rPr altLang="en-US" b="1" lang="zh-CN" sz="2400">
                <a:solidFill>
                  <a:schemeClr val="tx1">
                    <a:lumMod val="50000"/>
                    <a:lumOff val="50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具体工作明细</a:t>
            </a:r>
          </a:p>
        </p:txBody>
      </p:sp>
      <p:cxnSp>
        <p:nvCxnSpPr>
          <p:cNvPr id="95" name="直接连接符 94"/>
          <p:cNvCxnSpPr/>
          <p:nvPr/>
        </p:nvCxnSpPr>
        <p:spPr>
          <a:xfrm>
            <a:off x="7393731" y="419473"/>
            <a:ext cx="446449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a:off x="336947" y="423828"/>
            <a:ext cx="439248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a:off x="7393731" y="476672"/>
            <a:ext cx="4464496"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a:off x="336947" y="481027"/>
            <a:ext cx="4392488"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2" name="组合 11"/>
          <p:cNvGrpSpPr/>
          <p:nvPr/>
        </p:nvGrpSpPr>
        <p:grpSpPr>
          <a:xfrm>
            <a:off x="2426295" y="1556792"/>
            <a:ext cx="2016224" cy="2016224"/>
            <a:chOff x="1705099" y="2564904"/>
            <a:chExt cx="1800200" cy="1800200"/>
          </a:xfrm>
        </p:grpSpPr>
        <p:sp>
          <p:nvSpPr>
            <p:cNvPr id="13" name="椭圆 12"/>
            <p:cNvSpPr/>
            <p:nvPr/>
          </p:nvSpPr>
          <p:spPr>
            <a:xfrm>
              <a:off x="1705099" y="2564904"/>
              <a:ext cx="1800200" cy="1800200"/>
            </a:xfrm>
            <a:prstGeom prst="ellipse">
              <a:avLst/>
            </a:prstGeom>
            <a:solidFill>
              <a:srgbClr val="405F8F"/>
            </a:solidFill>
            <a:ln>
              <a:noFill/>
            </a:ln>
            <a:effectLst>
              <a:outerShdw algn="tl" blurRad="444500" dir="2700000" dist="889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14" name="椭圆 13"/>
            <p:cNvSpPr/>
            <p:nvPr/>
          </p:nvSpPr>
          <p:spPr>
            <a:xfrm>
              <a:off x="1853307" y="2713112"/>
              <a:ext cx="1503784" cy="1503784"/>
            </a:xfrm>
            <a:prstGeom prst="ellipse">
              <a:avLst/>
            </a:prstGeom>
            <a:blipFill>
              <a:blip r:embed="rId3"/>
              <a:stretch>
                <a:fillRect/>
              </a:stretch>
            </a:blip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grpSp>
      <p:sp>
        <p:nvSpPr>
          <p:cNvPr id="15" name="KSO_Shape"/>
          <p:cNvSpPr/>
          <p:nvPr/>
        </p:nvSpPr>
        <p:spPr bwMode="auto">
          <a:xfrm>
            <a:off x="2860230" y="2198225"/>
            <a:ext cx="1153220" cy="805332"/>
          </a:xfrm>
          <a:custGeom>
            <a:gdLst>
              <a:gd fmla="*/ 1733867 w 2074863" name="T0"/>
              <a:gd fmla="*/ 579834 h 1449388" name="T1"/>
              <a:gd fmla="*/ 1791884 w 2074863" name="T2"/>
              <a:gd fmla="*/ 600246 h 1449388" name="T3"/>
              <a:gd fmla="*/ 1794804 w 2074863" name="T4"/>
              <a:gd fmla="*/ 538648 h 1449388" name="T5"/>
              <a:gd fmla="*/ 510830 w 2074863" name="T6"/>
              <a:gd fmla="*/ 162256 h 1449388" name="T7"/>
              <a:gd fmla="*/ 492893 w 2074863" name="T8"/>
              <a:gd fmla="*/ 222976 h 1449388" name="T9"/>
              <a:gd fmla="*/ 438718 w 2074863" name="T10"/>
              <a:gd fmla="*/ 188484 h 1449388" name="T11"/>
              <a:gd fmla="*/ 1598128 w 2074863" name="T12"/>
              <a:gd fmla="*/ 142089 h 1449388" name="T13"/>
              <a:gd fmla="*/ 1885296 w 2074863" name="T14"/>
              <a:gd fmla="*/ 549583 h 1449388" name="T15"/>
              <a:gd fmla="*/ 1586087 w 2074863" name="T16"/>
              <a:gd fmla="*/ 450078 h 1449388" name="T17"/>
              <a:gd fmla="*/ 486453 w 2074863" name="T18"/>
              <a:gd fmla="*/ 72185 h 1449388" name="T19"/>
              <a:gd fmla="*/ 151219 w 2074863" name="T20"/>
              <a:gd fmla="*/ 357281 h 1449388" name="T21"/>
              <a:gd fmla="*/ 295879 w 2074863" name="T22"/>
              <a:gd fmla="*/ 407592 h 1449388" name="T23"/>
              <a:gd fmla="*/ 486453 w 2074863" name="T24"/>
              <a:gd fmla="*/ 72185 h 1449388" name="T25"/>
              <a:gd fmla="*/ 681762 w 2074863" name="T26"/>
              <a:gd fmla="*/ 209994 h 1449388" name="T27"/>
              <a:gd fmla="*/ 910960 w 2074863" name="T28"/>
              <a:gd fmla="*/ 275617 h 1449388" name="T29"/>
              <a:gd fmla="*/ 1184248 w 2074863" name="T30"/>
              <a:gd fmla="*/ 351448 h 1449388" name="T31"/>
              <a:gd fmla="*/ 1396319 w 2074863" name="T32"/>
              <a:gd fmla="*/ 332855 h 1449388" name="T33"/>
              <a:gd fmla="*/ 1606205 w 2074863" name="T34"/>
              <a:gd fmla="*/ 562536 h 1449388" name="T35"/>
              <a:gd fmla="*/ 1640821 w 2074863" name="T36"/>
              <a:gd fmla="*/ 739718 h 1449388" name="T37"/>
              <a:gd fmla="*/ 1379558 w 2074863" name="T38"/>
              <a:gd fmla="*/ 843985 h 1449388" name="T39"/>
              <a:gd fmla="*/ 1124853 w 2074863" name="T40"/>
              <a:gd fmla="*/ 641283 h 1449388" name="T41"/>
              <a:gd fmla="*/ 720387 w 2074863" name="T42"/>
              <a:gd fmla="*/ 519516 h 1449388" name="T43"/>
              <a:gd fmla="*/ 653705 w 2074863" name="T44"/>
              <a:gd fmla="*/ 311345 h 1449388" name="T45"/>
              <a:gd fmla="*/ 325395 w 2074863" name="T46"/>
              <a:gd fmla="*/ 480871 h 1449388" name="T47"/>
              <a:gd fmla="*/ 435438 w 2074863" name="T48"/>
              <a:gd fmla="*/ 683574 h 1449388" name="T49"/>
              <a:gd fmla="*/ 530543 w 2074863" name="T50"/>
              <a:gd fmla="*/ 794768 h 1449388" name="T51"/>
              <a:gd fmla="*/ 611436 w 2074863" name="T52"/>
              <a:gd fmla="*/ 890286 h 1449388" name="T53"/>
              <a:gd fmla="*/ 688686 w 2074863" name="T54"/>
              <a:gd fmla="*/ 1001480 h 1449388" name="T55"/>
              <a:gd fmla="*/ 800188 w 2074863" name="T56"/>
              <a:gd fmla="*/ 1230068 h 1449388" name="T57"/>
              <a:gd fmla="*/ 913511 w 2074863" name="T58"/>
              <a:gd fmla="*/ 1255588 h 1449388" name="T59"/>
              <a:gd fmla="*/ 768486 w 2074863" name="T60"/>
              <a:gd fmla="*/ 1063458 h 1449388" name="T61"/>
              <a:gd fmla="*/ 798730 w 2074863" name="T62"/>
              <a:gd fmla="*/ 1022261 h 1449388" name="T63"/>
              <a:gd fmla="*/ 1047604 w 2074863" name="T64"/>
              <a:gd fmla="*/ 1245015 h 1449388" name="T65"/>
              <a:gd fmla="*/ 1112465 w 2074863" name="T66"/>
              <a:gd fmla="*/ 1184496 h 1449388" name="T67"/>
              <a:gd fmla="*/ 841727 w 2074863" name="T68"/>
              <a:gd fmla="*/ 896119 h 1449388" name="T69"/>
              <a:gd fmla="*/ 886182 w 2074863" name="T70"/>
              <a:gd fmla="*/ 868047 h 1449388" name="T71"/>
              <a:gd fmla="*/ 1205383 w 2074863" name="T72"/>
              <a:gd fmla="*/ 1138195 h 1449388" name="T73"/>
              <a:gd fmla="*/ 1202468 w 2074863" name="T74"/>
              <a:gd fmla="*/ 1026636 h 1449388" name="T75"/>
              <a:gd fmla="*/ 955779 w 2074863" name="T76"/>
              <a:gd fmla="*/ 749197 h 1449388" name="T77"/>
              <a:gd fmla="*/ 1006793 w 2074863" name="T78"/>
              <a:gd fmla="*/ 736437 h 1449388" name="T79"/>
              <a:gd fmla="*/ 1311053 w 2074863" name="T80"/>
              <a:gd fmla="*/ 1001480 h 1449388" name="T81"/>
              <a:gd fmla="*/ 1303037 w 2074863" name="T82"/>
              <a:gd fmla="*/ 890286 h 1449388" name="T83"/>
              <a:gd fmla="*/ 1310325 w 2074863" name="T84"/>
              <a:gd fmla="*/ 838516 h 1449388" name="T85"/>
              <a:gd fmla="*/ 1409802 w 2074863" name="T86"/>
              <a:gd fmla="*/ 919087 h 1449388" name="T87"/>
              <a:gd fmla="*/ 1378829 w 2074863" name="T88"/>
              <a:gd fmla="*/ 1028094 h 1449388" name="T89"/>
              <a:gd fmla="*/ 1306317 w 2074863" name="T90"/>
              <a:gd fmla="*/ 1123248 h 1449388" name="T91"/>
              <a:gd fmla="*/ 1210119 w 2074863" name="T92"/>
              <a:gd fmla="*/ 1205641 h 1449388" name="T93"/>
              <a:gd fmla="*/ 1113922 w 2074863" name="T94"/>
              <a:gd fmla="*/ 1290222 h 1449388" name="T95"/>
              <a:gd fmla="*/ 1016631 w 2074863" name="T96"/>
              <a:gd fmla="*/ 1300795 h 1449388" name="T97"/>
              <a:gd fmla="*/ 897478 w 2074863" name="T98"/>
              <a:gd fmla="*/ 1327044 h 1449388" name="T99"/>
              <a:gd fmla="*/ 625648 w 2074863" name="T100"/>
              <a:gd fmla="*/ 1160798 h 1449388" name="T101"/>
              <a:gd fmla="*/ 491918 w 2074863" name="T102"/>
              <a:gd fmla="*/ 1202360 h 1449388" name="T103"/>
              <a:gd fmla="*/ 458760 w 2074863" name="T104"/>
              <a:gd fmla="*/ 1134550 h 1449388" name="T105"/>
              <a:gd fmla="*/ 365477 w 2074863" name="T106"/>
              <a:gd fmla="*/ 1057260 h 1449388" name="T107"/>
              <a:gd fmla="*/ 317378 w 2074863" name="T108"/>
              <a:gd fmla="*/ 969763 h 1449388" name="T109"/>
              <a:gd fmla="*/ 233206 w 2074863" name="T110"/>
              <a:gd fmla="*/ 865131 h 1449388" name="T111"/>
              <a:gd fmla="*/ 268916 w 2074863" name="T112"/>
              <a:gd fmla="*/ 733520 h 1449388" name="T113"/>
              <a:gd fmla="*/ 186565 w 2074863" name="T114"/>
              <a:gd fmla="*/ 647845 h 1449388" name="T115"/>
              <a:gd fmla="*/ 1822 w 2074863" name="T116"/>
              <a:gd fmla="*/ 438580 h 1449388" name="T117"/>
              <a:gd fmla="*/ 272923 w 2074863" name="T118"/>
              <a:gd fmla="*/ 139996 h 1449388"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b="b" l="0" r="r" t="0"/>
            <a:pathLst>
              <a:path h="1449388" w="2074863">
                <a:moveTo>
                  <a:pt x="1923841" y="577723"/>
                </a:moveTo>
                <a:lnTo>
                  <a:pt x="1919867" y="578517"/>
                </a:lnTo>
                <a:lnTo>
                  <a:pt x="1915893" y="579312"/>
                </a:lnTo>
                <a:lnTo>
                  <a:pt x="1911919" y="580503"/>
                </a:lnTo>
                <a:lnTo>
                  <a:pt x="1907944" y="582488"/>
                </a:lnTo>
                <a:lnTo>
                  <a:pt x="1904765" y="584871"/>
                </a:lnTo>
                <a:lnTo>
                  <a:pt x="1901983" y="586857"/>
                </a:lnTo>
                <a:lnTo>
                  <a:pt x="1898804" y="589636"/>
                </a:lnTo>
                <a:lnTo>
                  <a:pt x="1896022" y="592813"/>
                </a:lnTo>
                <a:lnTo>
                  <a:pt x="1893240" y="595593"/>
                </a:lnTo>
                <a:lnTo>
                  <a:pt x="1891253" y="599167"/>
                </a:lnTo>
                <a:lnTo>
                  <a:pt x="1889663" y="602741"/>
                </a:lnTo>
                <a:lnTo>
                  <a:pt x="1888471" y="606712"/>
                </a:lnTo>
                <a:lnTo>
                  <a:pt x="1887278" y="610683"/>
                </a:lnTo>
                <a:lnTo>
                  <a:pt x="1886483" y="615051"/>
                </a:lnTo>
                <a:lnTo>
                  <a:pt x="1886483" y="619419"/>
                </a:lnTo>
                <a:lnTo>
                  <a:pt x="1886483" y="623390"/>
                </a:lnTo>
                <a:lnTo>
                  <a:pt x="1887278" y="627758"/>
                </a:lnTo>
                <a:lnTo>
                  <a:pt x="1888471" y="631729"/>
                </a:lnTo>
                <a:lnTo>
                  <a:pt x="1889663" y="635303"/>
                </a:lnTo>
                <a:lnTo>
                  <a:pt x="1891253" y="639274"/>
                </a:lnTo>
                <a:lnTo>
                  <a:pt x="1893240" y="642451"/>
                </a:lnTo>
                <a:lnTo>
                  <a:pt x="1896022" y="646025"/>
                </a:lnTo>
                <a:lnTo>
                  <a:pt x="1898804" y="648805"/>
                </a:lnTo>
                <a:lnTo>
                  <a:pt x="1901983" y="651188"/>
                </a:lnTo>
                <a:lnTo>
                  <a:pt x="1904765" y="653967"/>
                </a:lnTo>
                <a:lnTo>
                  <a:pt x="1907944" y="655953"/>
                </a:lnTo>
                <a:lnTo>
                  <a:pt x="1911919" y="657541"/>
                </a:lnTo>
                <a:lnTo>
                  <a:pt x="1915893" y="659130"/>
                </a:lnTo>
                <a:lnTo>
                  <a:pt x="1919867" y="660321"/>
                </a:lnTo>
                <a:lnTo>
                  <a:pt x="1923841" y="660718"/>
                </a:lnTo>
                <a:lnTo>
                  <a:pt x="1928213" y="661115"/>
                </a:lnTo>
                <a:lnTo>
                  <a:pt x="1932585" y="660718"/>
                </a:lnTo>
                <a:lnTo>
                  <a:pt x="1936956" y="660321"/>
                </a:lnTo>
                <a:lnTo>
                  <a:pt x="1940533" y="659130"/>
                </a:lnTo>
                <a:lnTo>
                  <a:pt x="1944508" y="657541"/>
                </a:lnTo>
                <a:lnTo>
                  <a:pt x="1948084" y="655953"/>
                </a:lnTo>
                <a:lnTo>
                  <a:pt x="1951661" y="653967"/>
                </a:lnTo>
                <a:lnTo>
                  <a:pt x="1954841" y="651188"/>
                </a:lnTo>
                <a:lnTo>
                  <a:pt x="1958020" y="648805"/>
                </a:lnTo>
                <a:lnTo>
                  <a:pt x="1960405" y="646025"/>
                </a:lnTo>
                <a:lnTo>
                  <a:pt x="1963187" y="642451"/>
                </a:lnTo>
                <a:lnTo>
                  <a:pt x="1965174" y="639274"/>
                </a:lnTo>
                <a:lnTo>
                  <a:pt x="1966763" y="635303"/>
                </a:lnTo>
                <a:lnTo>
                  <a:pt x="1967956" y="631729"/>
                </a:lnTo>
                <a:lnTo>
                  <a:pt x="1969148" y="627758"/>
                </a:lnTo>
                <a:lnTo>
                  <a:pt x="1969943" y="623390"/>
                </a:lnTo>
                <a:lnTo>
                  <a:pt x="1970340" y="619419"/>
                </a:lnTo>
                <a:lnTo>
                  <a:pt x="1969943" y="615051"/>
                </a:lnTo>
                <a:lnTo>
                  <a:pt x="1969148" y="610683"/>
                </a:lnTo>
                <a:lnTo>
                  <a:pt x="1967956" y="606712"/>
                </a:lnTo>
                <a:lnTo>
                  <a:pt x="1966763" y="602741"/>
                </a:lnTo>
                <a:lnTo>
                  <a:pt x="1965174" y="599167"/>
                </a:lnTo>
                <a:lnTo>
                  <a:pt x="1963187" y="595593"/>
                </a:lnTo>
                <a:lnTo>
                  <a:pt x="1960405" y="592813"/>
                </a:lnTo>
                <a:lnTo>
                  <a:pt x="1958020" y="589636"/>
                </a:lnTo>
                <a:lnTo>
                  <a:pt x="1954841" y="586857"/>
                </a:lnTo>
                <a:lnTo>
                  <a:pt x="1951661" y="584871"/>
                </a:lnTo>
                <a:lnTo>
                  <a:pt x="1948084" y="582488"/>
                </a:lnTo>
                <a:lnTo>
                  <a:pt x="1944508" y="580503"/>
                </a:lnTo>
                <a:lnTo>
                  <a:pt x="1940533" y="579312"/>
                </a:lnTo>
                <a:lnTo>
                  <a:pt x="1936956" y="578517"/>
                </a:lnTo>
                <a:lnTo>
                  <a:pt x="1932585" y="577723"/>
                </a:lnTo>
                <a:lnTo>
                  <a:pt x="1928213" y="577723"/>
                </a:lnTo>
                <a:lnTo>
                  <a:pt x="1923841" y="577723"/>
                </a:lnTo>
                <a:close/>
                <a:moveTo>
                  <a:pt x="519301" y="160338"/>
                </a:moveTo>
                <a:lnTo>
                  <a:pt x="523687" y="160338"/>
                </a:lnTo>
                <a:lnTo>
                  <a:pt x="528072" y="160729"/>
                </a:lnTo>
                <a:lnTo>
                  <a:pt x="532059" y="161512"/>
                </a:lnTo>
                <a:lnTo>
                  <a:pt x="536445" y="162687"/>
                </a:lnTo>
                <a:lnTo>
                  <a:pt x="540033" y="163861"/>
                </a:lnTo>
                <a:lnTo>
                  <a:pt x="544020" y="166210"/>
                </a:lnTo>
                <a:lnTo>
                  <a:pt x="547209" y="168558"/>
                </a:lnTo>
                <a:lnTo>
                  <a:pt x="550399" y="170907"/>
                </a:lnTo>
                <a:lnTo>
                  <a:pt x="553588" y="174038"/>
                </a:lnTo>
                <a:lnTo>
                  <a:pt x="556379" y="176778"/>
                </a:lnTo>
                <a:lnTo>
                  <a:pt x="558771" y="180693"/>
                </a:lnTo>
                <a:lnTo>
                  <a:pt x="560366" y="183824"/>
                </a:lnTo>
                <a:lnTo>
                  <a:pt x="562359" y="188130"/>
                </a:lnTo>
                <a:lnTo>
                  <a:pt x="563954" y="192436"/>
                </a:lnTo>
                <a:lnTo>
                  <a:pt x="564752" y="196350"/>
                </a:lnTo>
                <a:lnTo>
                  <a:pt x="565150" y="201048"/>
                </a:lnTo>
                <a:lnTo>
                  <a:pt x="565150" y="205353"/>
                </a:lnTo>
                <a:lnTo>
                  <a:pt x="564752" y="209268"/>
                </a:lnTo>
                <a:lnTo>
                  <a:pt x="563954" y="213574"/>
                </a:lnTo>
                <a:lnTo>
                  <a:pt x="562758" y="217488"/>
                </a:lnTo>
                <a:lnTo>
                  <a:pt x="560765" y="221402"/>
                </a:lnTo>
                <a:lnTo>
                  <a:pt x="558771" y="224925"/>
                </a:lnTo>
                <a:lnTo>
                  <a:pt x="556778" y="228448"/>
                </a:lnTo>
                <a:lnTo>
                  <a:pt x="553987" y="231188"/>
                </a:lnTo>
                <a:lnTo>
                  <a:pt x="551196" y="234711"/>
                </a:lnTo>
                <a:lnTo>
                  <a:pt x="547608" y="237060"/>
                </a:lnTo>
                <a:lnTo>
                  <a:pt x="544418" y="239800"/>
                </a:lnTo>
                <a:lnTo>
                  <a:pt x="540431" y="241366"/>
                </a:lnTo>
                <a:lnTo>
                  <a:pt x="536843" y="242932"/>
                </a:lnTo>
                <a:lnTo>
                  <a:pt x="532458" y="244497"/>
                </a:lnTo>
                <a:lnTo>
                  <a:pt x="528072" y="245672"/>
                </a:lnTo>
                <a:lnTo>
                  <a:pt x="523687" y="246063"/>
                </a:lnTo>
                <a:lnTo>
                  <a:pt x="518902" y="246063"/>
                </a:lnTo>
                <a:lnTo>
                  <a:pt x="514915" y="245672"/>
                </a:lnTo>
                <a:lnTo>
                  <a:pt x="510530" y="244497"/>
                </a:lnTo>
                <a:lnTo>
                  <a:pt x="506543" y="243323"/>
                </a:lnTo>
                <a:lnTo>
                  <a:pt x="502955" y="241757"/>
                </a:lnTo>
                <a:lnTo>
                  <a:pt x="498968" y="239800"/>
                </a:lnTo>
                <a:lnTo>
                  <a:pt x="495778" y="237451"/>
                </a:lnTo>
                <a:lnTo>
                  <a:pt x="492190" y="235103"/>
                </a:lnTo>
                <a:lnTo>
                  <a:pt x="489399" y="232363"/>
                </a:lnTo>
                <a:lnTo>
                  <a:pt x="486210" y="228840"/>
                </a:lnTo>
                <a:lnTo>
                  <a:pt x="484216" y="225708"/>
                </a:lnTo>
                <a:lnTo>
                  <a:pt x="482223" y="221794"/>
                </a:lnTo>
                <a:lnTo>
                  <a:pt x="480628" y="217879"/>
                </a:lnTo>
                <a:lnTo>
                  <a:pt x="479033" y="213965"/>
                </a:lnTo>
                <a:lnTo>
                  <a:pt x="478236" y="209268"/>
                </a:lnTo>
                <a:lnTo>
                  <a:pt x="477837" y="205353"/>
                </a:lnTo>
                <a:lnTo>
                  <a:pt x="477837" y="200656"/>
                </a:lnTo>
                <a:lnTo>
                  <a:pt x="478236" y="196350"/>
                </a:lnTo>
                <a:lnTo>
                  <a:pt x="479033" y="192436"/>
                </a:lnTo>
                <a:lnTo>
                  <a:pt x="480628" y="188522"/>
                </a:lnTo>
                <a:lnTo>
                  <a:pt x="481824" y="184607"/>
                </a:lnTo>
                <a:lnTo>
                  <a:pt x="483818" y="181084"/>
                </a:lnTo>
                <a:lnTo>
                  <a:pt x="486210" y="177561"/>
                </a:lnTo>
                <a:lnTo>
                  <a:pt x="489001" y="174430"/>
                </a:lnTo>
                <a:lnTo>
                  <a:pt x="491791" y="171298"/>
                </a:lnTo>
                <a:lnTo>
                  <a:pt x="494981" y="168558"/>
                </a:lnTo>
                <a:lnTo>
                  <a:pt x="498569" y="166601"/>
                </a:lnTo>
                <a:lnTo>
                  <a:pt x="502157" y="164252"/>
                </a:lnTo>
                <a:lnTo>
                  <a:pt x="506144" y="162687"/>
                </a:lnTo>
                <a:lnTo>
                  <a:pt x="510530" y="161512"/>
                </a:lnTo>
                <a:lnTo>
                  <a:pt x="514915" y="160729"/>
                </a:lnTo>
                <a:lnTo>
                  <a:pt x="519301" y="160338"/>
                </a:lnTo>
                <a:close/>
                <a:moveTo>
                  <a:pt x="1699693" y="111125"/>
                </a:moveTo>
                <a:lnTo>
                  <a:pt x="1718770" y="131377"/>
                </a:lnTo>
                <a:lnTo>
                  <a:pt x="1740628" y="154806"/>
                </a:lnTo>
                <a:lnTo>
                  <a:pt x="1768448" y="186178"/>
                </a:lnTo>
                <a:lnTo>
                  <a:pt x="1784345" y="204842"/>
                </a:lnTo>
                <a:lnTo>
                  <a:pt x="1801832" y="224697"/>
                </a:lnTo>
                <a:lnTo>
                  <a:pt x="1819318" y="246538"/>
                </a:lnTo>
                <a:lnTo>
                  <a:pt x="1838395" y="269173"/>
                </a:lnTo>
                <a:lnTo>
                  <a:pt x="1857471" y="293793"/>
                </a:lnTo>
                <a:lnTo>
                  <a:pt x="1877343" y="318811"/>
                </a:lnTo>
                <a:lnTo>
                  <a:pt x="1897611" y="345417"/>
                </a:lnTo>
                <a:lnTo>
                  <a:pt x="1917483" y="372420"/>
                </a:lnTo>
                <a:lnTo>
                  <a:pt x="1936956" y="400217"/>
                </a:lnTo>
                <a:lnTo>
                  <a:pt x="1954841" y="426823"/>
                </a:lnTo>
                <a:lnTo>
                  <a:pt x="1971930" y="453032"/>
                </a:lnTo>
                <a:lnTo>
                  <a:pt x="1987032" y="478050"/>
                </a:lnTo>
                <a:lnTo>
                  <a:pt x="2001339" y="501479"/>
                </a:lnTo>
                <a:lnTo>
                  <a:pt x="2014057" y="524511"/>
                </a:lnTo>
                <a:lnTo>
                  <a:pt x="2025980" y="545558"/>
                </a:lnTo>
                <a:lnTo>
                  <a:pt x="2036313" y="565016"/>
                </a:lnTo>
                <a:lnTo>
                  <a:pt x="2045454" y="582488"/>
                </a:lnTo>
                <a:lnTo>
                  <a:pt x="2053402" y="598770"/>
                </a:lnTo>
                <a:lnTo>
                  <a:pt x="2065325" y="623787"/>
                </a:lnTo>
                <a:lnTo>
                  <a:pt x="2072479" y="640069"/>
                </a:lnTo>
                <a:lnTo>
                  <a:pt x="2074863" y="646025"/>
                </a:lnTo>
                <a:lnTo>
                  <a:pt x="1870189" y="796925"/>
                </a:lnTo>
                <a:lnTo>
                  <a:pt x="1867407" y="789380"/>
                </a:lnTo>
                <a:lnTo>
                  <a:pt x="1859856" y="767142"/>
                </a:lnTo>
                <a:lnTo>
                  <a:pt x="1854689" y="751258"/>
                </a:lnTo>
                <a:lnTo>
                  <a:pt x="1847933" y="733388"/>
                </a:lnTo>
                <a:lnTo>
                  <a:pt x="1839985" y="712342"/>
                </a:lnTo>
                <a:lnTo>
                  <a:pt x="1830844" y="690104"/>
                </a:lnTo>
                <a:lnTo>
                  <a:pt x="1820908" y="666278"/>
                </a:lnTo>
                <a:lnTo>
                  <a:pt x="1809383" y="640466"/>
                </a:lnTo>
                <a:lnTo>
                  <a:pt x="1797063" y="614257"/>
                </a:lnTo>
                <a:lnTo>
                  <a:pt x="1783550" y="586857"/>
                </a:lnTo>
                <a:lnTo>
                  <a:pt x="1768845" y="559059"/>
                </a:lnTo>
                <a:lnTo>
                  <a:pt x="1753346" y="531262"/>
                </a:lnTo>
                <a:lnTo>
                  <a:pt x="1744602" y="517363"/>
                </a:lnTo>
                <a:lnTo>
                  <a:pt x="1736256" y="503862"/>
                </a:lnTo>
                <a:lnTo>
                  <a:pt x="1727513" y="490360"/>
                </a:lnTo>
                <a:lnTo>
                  <a:pt x="1718770" y="476859"/>
                </a:lnTo>
                <a:lnTo>
                  <a:pt x="1709232" y="463357"/>
                </a:lnTo>
                <a:lnTo>
                  <a:pt x="1700091" y="450650"/>
                </a:lnTo>
                <a:lnTo>
                  <a:pt x="1690552" y="438339"/>
                </a:lnTo>
                <a:lnTo>
                  <a:pt x="1681014" y="426029"/>
                </a:lnTo>
                <a:lnTo>
                  <a:pt x="1661938" y="403394"/>
                </a:lnTo>
                <a:lnTo>
                  <a:pt x="1643259" y="381951"/>
                </a:lnTo>
                <a:lnTo>
                  <a:pt x="1624977" y="362095"/>
                </a:lnTo>
                <a:lnTo>
                  <a:pt x="1606696" y="343431"/>
                </a:lnTo>
                <a:lnTo>
                  <a:pt x="1590004" y="327150"/>
                </a:lnTo>
                <a:lnTo>
                  <a:pt x="1573312" y="311663"/>
                </a:lnTo>
                <a:lnTo>
                  <a:pt x="1558210" y="298559"/>
                </a:lnTo>
                <a:lnTo>
                  <a:pt x="1544697" y="287042"/>
                </a:lnTo>
                <a:lnTo>
                  <a:pt x="1532377" y="276718"/>
                </a:lnTo>
                <a:lnTo>
                  <a:pt x="1522044" y="268776"/>
                </a:lnTo>
                <a:lnTo>
                  <a:pt x="1506942" y="257657"/>
                </a:lnTo>
                <a:lnTo>
                  <a:pt x="1501775" y="254083"/>
                </a:lnTo>
                <a:lnTo>
                  <a:pt x="1699693" y="111125"/>
                </a:lnTo>
                <a:close/>
                <a:moveTo>
                  <a:pt x="529828" y="78646"/>
                </a:moveTo>
                <a:lnTo>
                  <a:pt x="511572" y="88179"/>
                </a:lnTo>
                <a:lnTo>
                  <a:pt x="489347" y="100889"/>
                </a:lnTo>
                <a:lnTo>
                  <a:pt x="476647" y="108436"/>
                </a:lnTo>
                <a:lnTo>
                  <a:pt x="463153" y="116777"/>
                </a:lnTo>
                <a:lnTo>
                  <a:pt x="448865" y="126310"/>
                </a:lnTo>
                <a:lnTo>
                  <a:pt x="433784" y="136240"/>
                </a:lnTo>
                <a:lnTo>
                  <a:pt x="417512" y="147759"/>
                </a:lnTo>
                <a:lnTo>
                  <a:pt x="401637" y="159675"/>
                </a:lnTo>
                <a:lnTo>
                  <a:pt x="384175" y="172783"/>
                </a:lnTo>
                <a:lnTo>
                  <a:pt x="367109" y="186288"/>
                </a:lnTo>
                <a:lnTo>
                  <a:pt x="349250" y="200984"/>
                </a:lnTo>
                <a:lnTo>
                  <a:pt x="331787" y="216475"/>
                </a:lnTo>
                <a:lnTo>
                  <a:pt x="313531" y="233157"/>
                </a:lnTo>
                <a:lnTo>
                  <a:pt x="294878" y="250634"/>
                </a:lnTo>
                <a:lnTo>
                  <a:pt x="277019" y="268905"/>
                </a:lnTo>
                <a:lnTo>
                  <a:pt x="259159" y="287177"/>
                </a:lnTo>
                <a:lnTo>
                  <a:pt x="225028" y="322528"/>
                </a:lnTo>
                <a:lnTo>
                  <a:pt x="193278" y="356687"/>
                </a:lnTo>
                <a:lnTo>
                  <a:pt x="164703" y="389257"/>
                </a:lnTo>
                <a:lnTo>
                  <a:pt x="138906" y="419445"/>
                </a:lnTo>
                <a:lnTo>
                  <a:pt x="116284" y="446057"/>
                </a:lnTo>
                <a:lnTo>
                  <a:pt x="97234" y="469095"/>
                </a:lnTo>
                <a:lnTo>
                  <a:pt x="82550" y="488161"/>
                </a:lnTo>
                <a:lnTo>
                  <a:pt x="205184" y="612882"/>
                </a:lnTo>
                <a:lnTo>
                  <a:pt x="213915" y="597391"/>
                </a:lnTo>
                <a:lnTo>
                  <a:pt x="224631" y="581106"/>
                </a:lnTo>
                <a:lnTo>
                  <a:pt x="236934" y="562437"/>
                </a:lnTo>
                <a:lnTo>
                  <a:pt x="250428" y="542974"/>
                </a:lnTo>
                <a:lnTo>
                  <a:pt x="256381" y="531456"/>
                </a:lnTo>
                <a:lnTo>
                  <a:pt x="260350" y="524306"/>
                </a:lnTo>
                <a:lnTo>
                  <a:pt x="265112" y="515965"/>
                </a:lnTo>
                <a:lnTo>
                  <a:pt x="270669" y="507623"/>
                </a:lnTo>
                <a:lnTo>
                  <a:pt x="277019" y="498885"/>
                </a:lnTo>
                <a:lnTo>
                  <a:pt x="284162" y="488558"/>
                </a:lnTo>
                <a:lnTo>
                  <a:pt x="292100" y="478628"/>
                </a:lnTo>
                <a:lnTo>
                  <a:pt x="301228" y="467506"/>
                </a:lnTo>
                <a:lnTo>
                  <a:pt x="311547" y="456385"/>
                </a:lnTo>
                <a:lnTo>
                  <a:pt x="322262" y="444071"/>
                </a:lnTo>
                <a:lnTo>
                  <a:pt x="334565" y="431758"/>
                </a:lnTo>
                <a:lnTo>
                  <a:pt x="348059" y="418650"/>
                </a:lnTo>
                <a:lnTo>
                  <a:pt x="362347" y="405543"/>
                </a:lnTo>
                <a:lnTo>
                  <a:pt x="378619" y="391641"/>
                </a:lnTo>
                <a:lnTo>
                  <a:pt x="395684" y="377739"/>
                </a:lnTo>
                <a:lnTo>
                  <a:pt x="413147" y="362248"/>
                </a:lnTo>
                <a:lnTo>
                  <a:pt x="430609" y="347154"/>
                </a:lnTo>
                <a:lnTo>
                  <a:pt x="448469" y="332855"/>
                </a:lnTo>
                <a:lnTo>
                  <a:pt x="466328" y="318953"/>
                </a:lnTo>
                <a:lnTo>
                  <a:pt x="484188" y="305448"/>
                </a:lnTo>
                <a:lnTo>
                  <a:pt x="502047" y="292737"/>
                </a:lnTo>
                <a:lnTo>
                  <a:pt x="519510" y="280821"/>
                </a:lnTo>
                <a:lnTo>
                  <a:pt x="536972" y="268905"/>
                </a:lnTo>
                <a:lnTo>
                  <a:pt x="553641" y="257784"/>
                </a:lnTo>
                <a:lnTo>
                  <a:pt x="570310" y="247457"/>
                </a:lnTo>
                <a:lnTo>
                  <a:pt x="601663" y="228391"/>
                </a:lnTo>
                <a:lnTo>
                  <a:pt x="629841" y="212106"/>
                </a:lnTo>
                <a:lnTo>
                  <a:pt x="654050" y="198601"/>
                </a:lnTo>
                <a:lnTo>
                  <a:pt x="529828" y="78646"/>
                </a:lnTo>
                <a:close/>
                <a:moveTo>
                  <a:pt x="537766" y="0"/>
                </a:moveTo>
                <a:lnTo>
                  <a:pt x="542925" y="794"/>
                </a:lnTo>
                <a:lnTo>
                  <a:pt x="548085" y="2383"/>
                </a:lnTo>
                <a:lnTo>
                  <a:pt x="552450" y="4369"/>
                </a:lnTo>
                <a:lnTo>
                  <a:pt x="557213" y="6752"/>
                </a:lnTo>
                <a:lnTo>
                  <a:pt x="561181" y="10327"/>
                </a:lnTo>
                <a:lnTo>
                  <a:pt x="738981" y="181521"/>
                </a:lnTo>
                <a:lnTo>
                  <a:pt x="741760" y="185096"/>
                </a:lnTo>
                <a:lnTo>
                  <a:pt x="744538" y="188274"/>
                </a:lnTo>
                <a:lnTo>
                  <a:pt x="746522" y="192246"/>
                </a:lnTo>
                <a:lnTo>
                  <a:pt x="748110" y="195820"/>
                </a:lnTo>
                <a:lnTo>
                  <a:pt x="748903" y="200190"/>
                </a:lnTo>
                <a:lnTo>
                  <a:pt x="749697" y="204162"/>
                </a:lnTo>
                <a:lnTo>
                  <a:pt x="749697" y="208531"/>
                </a:lnTo>
                <a:lnTo>
                  <a:pt x="749300" y="213297"/>
                </a:lnTo>
                <a:lnTo>
                  <a:pt x="748506" y="217269"/>
                </a:lnTo>
                <a:lnTo>
                  <a:pt x="746919" y="221241"/>
                </a:lnTo>
                <a:lnTo>
                  <a:pt x="745331" y="224816"/>
                </a:lnTo>
                <a:lnTo>
                  <a:pt x="742553" y="228788"/>
                </a:lnTo>
                <a:lnTo>
                  <a:pt x="740172" y="231568"/>
                </a:lnTo>
                <a:lnTo>
                  <a:pt x="736600" y="234746"/>
                </a:lnTo>
                <a:lnTo>
                  <a:pt x="733425" y="237129"/>
                </a:lnTo>
                <a:lnTo>
                  <a:pt x="729456" y="239512"/>
                </a:lnTo>
                <a:lnTo>
                  <a:pt x="722710" y="242690"/>
                </a:lnTo>
                <a:lnTo>
                  <a:pt x="705247" y="251429"/>
                </a:lnTo>
                <a:lnTo>
                  <a:pt x="776685" y="295915"/>
                </a:lnTo>
                <a:lnTo>
                  <a:pt x="813594" y="318953"/>
                </a:lnTo>
                <a:lnTo>
                  <a:pt x="843756" y="338416"/>
                </a:lnTo>
                <a:lnTo>
                  <a:pt x="855266" y="332458"/>
                </a:lnTo>
                <a:lnTo>
                  <a:pt x="867569" y="326500"/>
                </a:lnTo>
                <a:lnTo>
                  <a:pt x="879872" y="321733"/>
                </a:lnTo>
                <a:lnTo>
                  <a:pt x="892175" y="317364"/>
                </a:lnTo>
                <a:lnTo>
                  <a:pt x="905669" y="312995"/>
                </a:lnTo>
                <a:lnTo>
                  <a:pt x="919163" y="309817"/>
                </a:lnTo>
                <a:lnTo>
                  <a:pt x="933847" y="307037"/>
                </a:lnTo>
                <a:lnTo>
                  <a:pt x="948135" y="304256"/>
                </a:lnTo>
                <a:lnTo>
                  <a:pt x="970756" y="301873"/>
                </a:lnTo>
                <a:lnTo>
                  <a:pt x="992188" y="300284"/>
                </a:lnTo>
                <a:lnTo>
                  <a:pt x="1013222" y="299093"/>
                </a:lnTo>
                <a:lnTo>
                  <a:pt x="1033066" y="298696"/>
                </a:lnTo>
                <a:lnTo>
                  <a:pt x="1052513" y="299490"/>
                </a:lnTo>
                <a:lnTo>
                  <a:pt x="1070769" y="301079"/>
                </a:lnTo>
                <a:lnTo>
                  <a:pt x="1088231" y="302668"/>
                </a:lnTo>
                <a:lnTo>
                  <a:pt x="1105297" y="305051"/>
                </a:lnTo>
                <a:lnTo>
                  <a:pt x="1121172" y="308228"/>
                </a:lnTo>
                <a:lnTo>
                  <a:pt x="1137047" y="311803"/>
                </a:lnTo>
                <a:lnTo>
                  <a:pt x="1151731" y="315775"/>
                </a:lnTo>
                <a:lnTo>
                  <a:pt x="1165622" y="320542"/>
                </a:lnTo>
                <a:lnTo>
                  <a:pt x="1179116" y="324911"/>
                </a:lnTo>
                <a:lnTo>
                  <a:pt x="1191816" y="329677"/>
                </a:lnTo>
                <a:lnTo>
                  <a:pt x="1203722" y="335238"/>
                </a:lnTo>
                <a:lnTo>
                  <a:pt x="1215231" y="340004"/>
                </a:lnTo>
                <a:lnTo>
                  <a:pt x="1226741" y="345565"/>
                </a:lnTo>
                <a:lnTo>
                  <a:pt x="1237060" y="351126"/>
                </a:lnTo>
                <a:lnTo>
                  <a:pt x="1256506" y="362645"/>
                </a:lnTo>
                <a:lnTo>
                  <a:pt x="1274366" y="372972"/>
                </a:lnTo>
                <a:lnTo>
                  <a:pt x="1289844" y="382902"/>
                </a:lnTo>
                <a:lnTo>
                  <a:pt x="1304131" y="391641"/>
                </a:lnTo>
                <a:lnTo>
                  <a:pt x="1310878" y="395613"/>
                </a:lnTo>
                <a:lnTo>
                  <a:pt x="1317228" y="398790"/>
                </a:lnTo>
                <a:lnTo>
                  <a:pt x="1323578" y="401968"/>
                </a:lnTo>
                <a:lnTo>
                  <a:pt x="1329135" y="403954"/>
                </a:lnTo>
                <a:lnTo>
                  <a:pt x="1334691" y="405543"/>
                </a:lnTo>
                <a:lnTo>
                  <a:pt x="1340247" y="406337"/>
                </a:lnTo>
                <a:lnTo>
                  <a:pt x="1345406" y="407132"/>
                </a:lnTo>
                <a:lnTo>
                  <a:pt x="1351360" y="407132"/>
                </a:lnTo>
                <a:lnTo>
                  <a:pt x="1358106" y="406734"/>
                </a:lnTo>
                <a:lnTo>
                  <a:pt x="1364853" y="406337"/>
                </a:lnTo>
                <a:lnTo>
                  <a:pt x="1379538" y="404351"/>
                </a:lnTo>
                <a:lnTo>
                  <a:pt x="1395810" y="401173"/>
                </a:lnTo>
                <a:lnTo>
                  <a:pt x="1412081" y="397201"/>
                </a:lnTo>
                <a:lnTo>
                  <a:pt x="1429544" y="392832"/>
                </a:lnTo>
                <a:lnTo>
                  <a:pt x="1446610" y="387669"/>
                </a:lnTo>
                <a:lnTo>
                  <a:pt x="1463675" y="382505"/>
                </a:lnTo>
                <a:lnTo>
                  <a:pt x="1494631" y="371781"/>
                </a:lnTo>
                <a:lnTo>
                  <a:pt x="1520825" y="362645"/>
                </a:lnTo>
                <a:lnTo>
                  <a:pt x="1545035" y="353112"/>
                </a:lnTo>
                <a:lnTo>
                  <a:pt x="1550988" y="357481"/>
                </a:lnTo>
                <a:lnTo>
                  <a:pt x="1557338" y="363439"/>
                </a:lnTo>
                <a:lnTo>
                  <a:pt x="1566069" y="371383"/>
                </a:lnTo>
                <a:lnTo>
                  <a:pt x="1577578" y="382108"/>
                </a:lnTo>
                <a:lnTo>
                  <a:pt x="1589881" y="395215"/>
                </a:lnTo>
                <a:lnTo>
                  <a:pt x="1604963" y="410309"/>
                </a:lnTo>
                <a:lnTo>
                  <a:pt x="1620838" y="428183"/>
                </a:lnTo>
                <a:lnTo>
                  <a:pt x="1638697" y="449235"/>
                </a:lnTo>
                <a:lnTo>
                  <a:pt x="1656953" y="472670"/>
                </a:lnTo>
                <a:lnTo>
                  <a:pt x="1666875" y="485380"/>
                </a:lnTo>
                <a:lnTo>
                  <a:pt x="1676400" y="498885"/>
                </a:lnTo>
                <a:lnTo>
                  <a:pt x="1686719" y="512787"/>
                </a:lnTo>
                <a:lnTo>
                  <a:pt x="1696641" y="527881"/>
                </a:lnTo>
                <a:lnTo>
                  <a:pt x="1707356" y="542974"/>
                </a:lnTo>
                <a:lnTo>
                  <a:pt x="1717675" y="559657"/>
                </a:lnTo>
                <a:lnTo>
                  <a:pt x="1727994" y="576339"/>
                </a:lnTo>
                <a:lnTo>
                  <a:pt x="1738710" y="594213"/>
                </a:lnTo>
                <a:lnTo>
                  <a:pt x="1749425" y="612882"/>
                </a:lnTo>
                <a:lnTo>
                  <a:pt x="1760141" y="632345"/>
                </a:lnTo>
                <a:lnTo>
                  <a:pt x="1770460" y="651808"/>
                </a:lnTo>
                <a:lnTo>
                  <a:pt x="1781175" y="672859"/>
                </a:lnTo>
                <a:lnTo>
                  <a:pt x="1802606" y="715360"/>
                </a:lnTo>
                <a:lnTo>
                  <a:pt x="1810544" y="731645"/>
                </a:lnTo>
                <a:lnTo>
                  <a:pt x="1813322" y="739192"/>
                </a:lnTo>
                <a:lnTo>
                  <a:pt x="1816100" y="745944"/>
                </a:lnTo>
                <a:lnTo>
                  <a:pt x="1817688" y="752300"/>
                </a:lnTo>
                <a:lnTo>
                  <a:pt x="1818878" y="758258"/>
                </a:lnTo>
                <a:lnTo>
                  <a:pt x="1819275" y="764216"/>
                </a:lnTo>
                <a:lnTo>
                  <a:pt x="1819275" y="769379"/>
                </a:lnTo>
                <a:lnTo>
                  <a:pt x="1818481" y="774543"/>
                </a:lnTo>
                <a:lnTo>
                  <a:pt x="1816497" y="778912"/>
                </a:lnTo>
                <a:lnTo>
                  <a:pt x="1814116" y="783679"/>
                </a:lnTo>
                <a:lnTo>
                  <a:pt x="1810544" y="788445"/>
                </a:lnTo>
                <a:lnTo>
                  <a:pt x="1805781" y="792417"/>
                </a:lnTo>
                <a:lnTo>
                  <a:pt x="1801019" y="796786"/>
                </a:lnTo>
                <a:lnTo>
                  <a:pt x="1794272" y="801155"/>
                </a:lnTo>
                <a:lnTo>
                  <a:pt x="1787128" y="805922"/>
                </a:lnTo>
                <a:lnTo>
                  <a:pt x="1778397" y="810688"/>
                </a:lnTo>
                <a:lnTo>
                  <a:pt x="1769269" y="815852"/>
                </a:lnTo>
                <a:lnTo>
                  <a:pt x="1747044" y="826179"/>
                </a:lnTo>
                <a:lnTo>
                  <a:pt x="1720056" y="838492"/>
                </a:lnTo>
                <a:lnTo>
                  <a:pt x="1687910" y="852394"/>
                </a:lnTo>
                <a:lnTo>
                  <a:pt x="1650206" y="868680"/>
                </a:lnTo>
                <a:lnTo>
                  <a:pt x="1607741" y="888142"/>
                </a:lnTo>
                <a:lnTo>
                  <a:pt x="1568450" y="905619"/>
                </a:lnTo>
                <a:lnTo>
                  <a:pt x="1553766" y="911975"/>
                </a:lnTo>
                <a:lnTo>
                  <a:pt x="1541463" y="916344"/>
                </a:lnTo>
                <a:lnTo>
                  <a:pt x="1531144" y="919521"/>
                </a:lnTo>
                <a:lnTo>
                  <a:pt x="1526778" y="920713"/>
                </a:lnTo>
                <a:lnTo>
                  <a:pt x="1522810" y="921507"/>
                </a:lnTo>
                <a:lnTo>
                  <a:pt x="1518841" y="921905"/>
                </a:lnTo>
                <a:lnTo>
                  <a:pt x="1514872" y="921905"/>
                </a:lnTo>
                <a:lnTo>
                  <a:pt x="1511697" y="921507"/>
                </a:lnTo>
                <a:lnTo>
                  <a:pt x="1508522" y="921110"/>
                </a:lnTo>
                <a:lnTo>
                  <a:pt x="1505347" y="920316"/>
                </a:lnTo>
                <a:lnTo>
                  <a:pt x="1502569" y="919521"/>
                </a:lnTo>
                <a:lnTo>
                  <a:pt x="1496219" y="916344"/>
                </a:lnTo>
                <a:lnTo>
                  <a:pt x="1489869" y="912769"/>
                </a:lnTo>
                <a:lnTo>
                  <a:pt x="1482328" y="907605"/>
                </a:lnTo>
                <a:lnTo>
                  <a:pt x="1472803" y="902045"/>
                </a:lnTo>
                <a:lnTo>
                  <a:pt x="1462485" y="895689"/>
                </a:lnTo>
                <a:lnTo>
                  <a:pt x="1449785" y="888540"/>
                </a:lnTo>
                <a:lnTo>
                  <a:pt x="1433910" y="880993"/>
                </a:lnTo>
                <a:lnTo>
                  <a:pt x="1425178" y="876624"/>
                </a:lnTo>
                <a:lnTo>
                  <a:pt x="1415653" y="870666"/>
                </a:lnTo>
                <a:lnTo>
                  <a:pt x="1404541" y="863516"/>
                </a:lnTo>
                <a:lnTo>
                  <a:pt x="1393428" y="854778"/>
                </a:lnTo>
                <a:lnTo>
                  <a:pt x="1381522" y="845642"/>
                </a:lnTo>
                <a:lnTo>
                  <a:pt x="1368822" y="834917"/>
                </a:lnTo>
                <a:lnTo>
                  <a:pt x="1355725" y="823796"/>
                </a:lnTo>
                <a:lnTo>
                  <a:pt x="1342231" y="811483"/>
                </a:lnTo>
                <a:lnTo>
                  <a:pt x="1314053" y="785267"/>
                </a:lnTo>
                <a:lnTo>
                  <a:pt x="1284288" y="757463"/>
                </a:lnTo>
                <a:lnTo>
                  <a:pt x="1254522" y="728468"/>
                </a:lnTo>
                <a:lnTo>
                  <a:pt x="1225153" y="698677"/>
                </a:lnTo>
                <a:lnTo>
                  <a:pt x="1167606" y="642275"/>
                </a:lnTo>
                <a:lnTo>
                  <a:pt x="1141016" y="616457"/>
                </a:lnTo>
                <a:lnTo>
                  <a:pt x="1116806" y="593816"/>
                </a:lnTo>
                <a:lnTo>
                  <a:pt x="1105694" y="583886"/>
                </a:lnTo>
                <a:lnTo>
                  <a:pt x="1094978" y="574751"/>
                </a:lnTo>
                <a:lnTo>
                  <a:pt x="1085453" y="567204"/>
                </a:lnTo>
                <a:lnTo>
                  <a:pt x="1077119" y="560451"/>
                </a:lnTo>
                <a:lnTo>
                  <a:pt x="1069181" y="554890"/>
                </a:lnTo>
                <a:lnTo>
                  <a:pt x="1062435" y="551316"/>
                </a:lnTo>
                <a:lnTo>
                  <a:pt x="1056878" y="548535"/>
                </a:lnTo>
                <a:lnTo>
                  <a:pt x="1054100" y="547741"/>
                </a:lnTo>
                <a:lnTo>
                  <a:pt x="1052116" y="547741"/>
                </a:lnTo>
                <a:lnTo>
                  <a:pt x="1042591" y="547741"/>
                </a:lnTo>
                <a:lnTo>
                  <a:pt x="1028700" y="548535"/>
                </a:lnTo>
                <a:lnTo>
                  <a:pt x="992585" y="550918"/>
                </a:lnTo>
                <a:lnTo>
                  <a:pt x="949325" y="553302"/>
                </a:lnTo>
                <a:lnTo>
                  <a:pt x="902494" y="556479"/>
                </a:lnTo>
                <a:lnTo>
                  <a:pt x="820341" y="562835"/>
                </a:lnTo>
                <a:lnTo>
                  <a:pt x="784622" y="566012"/>
                </a:lnTo>
                <a:lnTo>
                  <a:pt x="760810" y="542180"/>
                </a:lnTo>
                <a:lnTo>
                  <a:pt x="755650" y="532250"/>
                </a:lnTo>
                <a:lnTo>
                  <a:pt x="752078" y="521526"/>
                </a:lnTo>
                <a:lnTo>
                  <a:pt x="748506" y="511596"/>
                </a:lnTo>
                <a:lnTo>
                  <a:pt x="746522" y="500871"/>
                </a:lnTo>
                <a:lnTo>
                  <a:pt x="745331" y="490544"/>
                </a:lnTo>
                <a:lnTo>
                  <a:pt x="744935" y="480217"/>
                </a:lnTo>
                <a:lnTo>
                  <a:pt x="745728" y="470287"/>
                </a:lnTo>
                <a:lnTo>
                  <a:pt x="746919" y="459959"/>
                </a:lnTo>
                <a:lnTo>
                  <a:pt x="748903" y="450029"/>
                </a:lnTo>
                <a:lnTo>
                  <a:pt x="752078" y="440099"/>
                </a:lnTo>
                <a:lnTo>
                  <a:pt x="755650" y="430566"/>
                </a:lnTo>
                <a:lnTo>
                  <a:pt x="760016" y="420636"/>
                </a:lnTo>
                <a:lnTo>
                  <a:pt x="765175" y="411501"/>
                </a:lnTo>
                <a:lnTo>
                  <a:pt x="771128" y="402365"/>
                </a:lnTo>
                <a:lnTo>
                  <a:pt x="777875" y="393229"/>
                </a:lnTo>
                <a:lnTo>
                  <a:pt x="785019" y="384888"/>
                </a:lnTo>
                <a:lnTo>
                  <a:pt x="749697" y="362645"/>
                </a:lnTo>
                <a:lnTo>
                  <a:pt x="711994" y="339210"/>
                </a:lnTo>
                <a:lnTo>
                  <a:pt x="648494" y="300682"/>
                </a:lnTo>
                <a:lnTo>
                  <a:pt x="635000" y="307037"/>
                </a:lnTo>
                <a:lnTo>
                  <a:pt x="617538" y="316172"/>
                </a:lnTo>
                <a:lnTo>
                  <a:pt x="596503" y="327691"/>
                </a:lnTo>
                <a:lnTo>
                  <a:pt x="572294" y="341593"/>
                </a:lnTo>
                <a:lnTo>
                  <a:pt x="545306" y="357879"/>
                </a:lnTo>
                <a:lnTo>
                  <a:pt x="531019" y="367014"/>
                </a:lnTo>
                <a:lnTo>
                  <a:pt x="516335" y="377341"/>
                </a:lnTo>
                <a:lnTo>
                  <a:pt x="500856" y="387669"/>
                </a:lnTo>
                <a:lnTo>
                  <a:pt x="484585" y="399187"/>
                </a:lnTo>
                <a:lnTo>
                  <a:pt x="467915" y="411501"/>
                </a:lnTo>
                <a:lnTo>
                  <a:pt x="450850" y="424211"/>
                </a:lnTo>
                <a:lnTo>
                  <a:pt x="438150" y="434141"/>
                </a:lnTo>
                <a:lnTo>
                  <a:pt x="432990" y="439702"/>
                </a:lnTo>
                <a:lnTo>
                  <a:pt x="415131" y="456782"/>
                </a:lnTo>
                <a:lnTo>
                  <a:pt x="398859" y="473464"/>
                </a:lnTo>
                <a:lnTo>
                  <a:pt x="382984" y="490544"/>
                </a:lnTo>
                <a:lnTo>
                  <a:pt x="368300" y="506829"/>
                </a:lnTo>
                <a:lnTo>
                  <a:pt x="354409" y="523909"/>
                </a:lnTo>
                <a:lnTo>
                  <a:pt x="341312" y="539797"/>
                </a:lnTo>
                <a:lnTo>
                  <a:pt x="329009" y="555685"/>
                </a:lnTo>
                <a:lnTo>
                  <a:pt x="317500" y="570779"/>
                </a:lnTo>
                <a:lnTo>
                  <a:pt x="387350" y="732042"/>
                </a:lnTo>
                <a:lnTo>
                  <a:pt x="401240" y="724098"/>
                </a:lnTo>
                <a:lnTo>
                  <a:pt x="406400" y="721318"/>
                </a:lnTo>
                <a:lnTo>
                  <a:pt x="413147" y="720523"/>
                </a:lnTo>
                <a:lnTo>
                  <a:pt x="419497" y="719729"/>
                </a:lnTo>
                <a:lnTo>
                  <a:pt x="425053" y="719729"/>
                </a:lnTo>
                <a:lnTo>
                  <a:pt x="430609" y="720523"/>
                </a:lnTo>
                <a:lnTo>
                  <a:pt x="436165" y="721715"/>
                </a:lnTo>
                <a:lnTo>
                  <a:pt x="441325" y="722907"/>
                </a:lnTo>
                <a:lnTo>
                  <a:pt x="446484" y="724495"/>
                </a:lnTo>
                <a:lnTo>
                  <a:pt x="450850" y="726482"/>
                </a:lnTo>
                <a:lnTo>
                  <a:pt x="455215" y="729262"/>
                </a:lnTo>
                <a:lnTo>
                  <a:pt x="459581" y="731645"/>
                </a:lnTo>
                <a:lnTo>
                  <a:pt x="463550" y="734823"/>
                </a:lnTo>
                <a:lnTo>
                  <a:pt x="467519" y="738000"/>
                </a:lnTo>
                <a:lnTo>
                  <a:pt x="474265" y="744753"/>
                </a:lnTo>
                <a:lnTo>
                  <a:pt x="481013" y="752300"/>
                </a:lnTo>
                <a:lnTo>
                  <a:pt x="486966" y="759846"/>
                </a:lnTo>
                <a:lnTo>
                  <a:pt x="492125" y="768188"/>
                </a:lnTo>
                <a:lnTo>
                  <a:pt x="502047" y="783281"/>
                </a:lnTo>
                <a:lnTo>
                  <a:pt x="506413" y="790034"/>
                </a:lnTo>
                <a:lnTo>
                  <a:pt x="510778" y="795992"/>
                </a:lnTo>
                <a:lnTo>
                  <a:pt x="515541" y="800361"/>
                </a:lnTo>
                <a:lnTo>
                  <a:pt x="517525" y="802744"/>
                </a:lnTo>
                <a:lnTo>
                  <a:pt x="519510" y="803936"/>
                </a:lnTo>
                <a:lnTo>
                  <a:pt x="525860" y="807511"/>
                </a:lnTo>
                <a:lnTo>
                  <a:pt x="531416" y="811483"/>
                </a:lnTo>
                <a:lnTo>
                  <a:pt x="536972" y="815852"/>
                </a:lnTo>
                <a:lnTo>
                  <a:pt x="541735" y="819427"/>
                </a:lnTo>
                <a:lnTo>
                  <a:pt x="550466" y="827371"/>
                </a:lnTo>
                <a:lnTo>
                  <a:pt x="558006" y="834917"/>
                </a:lnTo>
                <a:lnTo>
                  <a:pt x="564356" y="843259"/>
                </a:lnTo>
                <a:lnTo>
                  <a:pt x="569516" y="850806"/>
                </a:lnTo>
                <a:lnTo>
                  <a:pt x="573881" y="858352"/>
                </a:lnTo>
                <a:lnTo>
                  <a:pt x="577850" y="865899"/>
                </a:lnTo>
                <a:lnTo>
                  <a:pt x="584597" y="879404"/>
                </a:lnTo>
                <a:lnTo>
                  <a:pt x="587375" y="885759"/>
                </a:lnTo>
                <a:lnTo>
                  <a:pt x="590550" y="891717"/>
                </a:lnTo>
                <a:lnTo>
                  <a:pt x="594122" y="896881"/>
                </a:lnTo>
                <a:lnTo>
                  <a:pt x="598091" y="901250"/>
                </a:lnTo>
                <a:lnTo>
                  <a:pt x="602456" y="905619"/>
                </a:lnTo>
                <a:lnTo>
                  <a:pt x="604838" y="907208"/>
                </a:lnTo>
                <a:lnTo>
                  <a:pt x="607616" y="908797"/>
                </a:lnTo>
                <a:lnTo>
                  <a:pt x="613569" y="912372"/>
                </a:lnTo>
                <a:lnTo>
                  <a:pt x="618728" y="915549"/>
                </a:lnTo>
                <a:lnTo>
                  <a:pt x="624285" y="919124"/>
                </a:lnTo>
                <a:lnTo>
                  <a:pt x="629047" y="922699"/>
                </a:lnTo>
                <a:lnTo>
                  <a:pt x="633413" y="926274"/>
                </a:lnTo>
                <a:lnTo>
                  <a:pt x="637778" y="929849"/>
                </a:lnTo>
                <a:lnTo>
                  <a:pt x="645319" y="938190"/>
                </a:lnTo>
                <a:lnTo>
                  <a:pt x="651669" y="946134"/>
                </a:lnTo>
                <a:lnTo>
                  <a:pt x="657622" y="954078"/>
                </a:lnTo>
                <a:lnTo>
                  <a:pt x="661988" y="962022"/>
                </a:lnTo>
                <a:lnTo>
                  <a:pt x="665956" y="969966"/>
                </a:lnTo>
                <a:lnTo>
                  <a:pt x="669528" y="977116"/>
                </a:lnTo>
                <a:lnTo>
                  <a:pt x="671910" y="983868"/>
                </a:lnTo>
                <a:lnTo>
                  <a:pt x="673894" y="990223"/>
                </a:lnTo>
                <a:lnTo>
                  <a:pt x="675085" y="995784"/>
                </a:lnTo>
                <a:lnTo>
                  <a:pt x="677069" y="1003331"/>
                </a:lnTo>
                <a:lnTo>
                  <a:pt x="677466" y="1006509"/>
                </a:lnTo>
                <a:lnTo>
                  <a:pt x="681038" y="1008892"/>
                </a:lnTo>
                <a:lnTo>
                  <a:pt x="691356" y="1016439"/>
                </a:lnTo>
                <a:lnTo>
                  <a:pt x="698103" y="1021999"/>
                </a:lnTo>
                <a:lnTo>
                  <a:pt x="705644" y="1028752"/>
                </a:lnTo>
                <a:lnTo>
                  <a:pt x="713185" y="1036299"/>
                </a:lnTo>
                <a:lnTo>
                  <a:pt x="721519" y="1045037"/>
                </a:lnTo>
                <a:lnTo>
                  <a:pt x="729456" y="1055364"/>
                </a:lnTo>
                <a:lnTo>
                  <a:pt x="733425" y="1060925"/>
                </a:lnTo>
                <a:lnTo>
                  <a:pt x="737394" y="1066486"/>
                </a:lnTo>
                <a:lnTo>
                  <a:pt x="740966" y="1072047"/>
                </a:lnTo>
                <a:lnTo>
                  <a:pt x="744538" y="1078005"/>
                </a:lnTo>
                <a:lnTo>
                  <a:pt x="747316" y="1084757"/>
                </a:lnTo>
                <a:lnTo>
                  <a:pt x="750094" y="1091112"/>
                </a:lnTo>
                <a:lnTo>
                  <a:pt x="753269" y="1097865"/>
                </a:lnTo>
                <a:lnTo>
                  <a:pt x="755253" y="1105014"/>
                </a:lnTo>
                <a:lnTo>
                  <a:pt x="757635" y="1112164"/>
                </a:lnTo>
                <a:lnTo>
                  <a:pt x="759222" y="1120108"/>
                </a:lnTo>
                <a:lnTo>
                  <a:pt x="760016" y="1128052"/>
                </a:lnTo>
                <a:lnTo>
                  <a:pt x="760810" y="1135599"/>
                </a:lnTo>
                <a:lnTo>
                  <a:pt x="760810" y="1143940"/>
                </a:lnTo>
                <a:lnTo>
                  <a:pt x="760413" y="1152281"/>
                </a:lnTo>
                <a:lnTo>
                  <a:pt x="760016" y="1157048"/>
                </a:lnTo>
                <a:lnTo>
                  <a:pt x="759222" y="1162211"/>
                </a:lnTo>
                <a:lnTo>
                  <a:pt x="756841" y="1171347"/>
                </a:lnTo>
                <a:lnTo>
                  <a:pt x="753666" y="1181277"/>
                </a:lnTo>
                <a:lnTo>
                  <a:pt x="749697" y="1190016"/>
                </a:lnTo>
                <a:lnTo>
                  <a:pt x="744935" y="1199151"/>
                </a:lnTo>
                <a:lnTo>
                  <a:pt x="739378" y="1207492"/>
                </a:lnTo>
                <a:lnTo>
                  <a:pt x="733028" y="1216628"/>
                </a:lnTo>
                <a:lnTo>
                  <a:pt x="726281" y="1224572"/>
                </a:lnTo>
                <a:lnTo>
                  <a:pt x="864394" y="1334200"/>
                </a:lnTo>
                <a:lnTo>
                  <a:pt x="871538" y="1340158"/>
                </a:lnTo>
                <a:lnTo>
                  <a:pt x="871935" y="1340555"/>
                </a:lnTo>
                <a:lnTo>
                  <a:pt x="872728" y="1340555"/>
                </a:lnTo>
                <a:lnTo>
                  <a:pt x="891381" y="1356046"/>
                </a:lnTo>
                <a:lnTo>
                  <a:pt x="908050" y="1369153"/>
                </a:lnTo>
                <a:lnTo>
                  <a:pt x="915194" y="1374317"/>
                </a:lnTo>
                <a:lnTo>
                  <a:pt x="921941" y="1379083"/>
                </a:lnTo>
                <a:lnTo>
                  <a:pt x="927894" y="1382658"/>
                </a:lnTo>
                <a:lnTo>
                  <a:pt x="933847" y="1386233"/>
                </a:lnTo>
                <a:lnTo>
                  <a:pt x="939006" y="1388219"/>
                </a:lnTo>
                <a:lnTo>
                  <a:pt x="944563" y="1389808"/>
                </a:lnTo>
                <a:lnTo>
                  <a:pt x="949722" y="1390205"/>
                </a:lnTo>
                <a:lnTo>
                  <a:pt x="954881" y="1390205"/>
                </a:lnTo>
                <a:lnTo>
                  <a:pt x="960041" y="1389411"/>
                </a:lnTo>
                <a:lnTo>
                  <a:pt x="965200" y="1387822"/>
                </a:lnTo>
                <a:lnTo>
                  <a:pt x="971153" y="1385041"/>
                </a:lnTo>
                <a:lnTo>
                  <a:pt x="977106" y="1381467"/>
                </a:lnTo>
                <a:lnTo>
                  <a:pt x="983456" y="1376700"/>
                </a:lnTo>
                <a:lnTo>
                  <a:pt x="990203" y="1371934"/>
                </a:lnTo>
                <a:lnTo>
                  <a:pt x="994966" y="1367962"/>
                </a:lnTo>
                <a:lnTo>
                  <a:pt x="998538" y="1364387"/>
                </a:lnTo>
                <a:lnTo>
                  <a:pt x="1002506" y="1360415"/>
                </a:lnTo>
                <a:lnTo>
                  <a:pt x="1005285" y="1356443"/>
                </a:lnTo>
                <a:lnTo>
                  <a:pt x="1008063" y="1353265"/>
                </a:lnTo>
                <a:lnTo>
                  <a:pt x="1009650" y="1349691"/>
                </a:lnTo>
                <a:lnTo>
                  <a:pt x="1010841" y="1346513"/>
                </a:lnTo>
                <a:lnTo>
                  <a:pt x="1011238" y="1343732"/>
                </a:lnTo>
                <a:lnTo>
                  <a:pt x="1011238" y="1341746"/>
                </a:lnTo>
                <a:lnTo>
                  <a:pt x="1010841" y="1339760"/>
                </a:lnTo>
                <a:lnTo>
                  <a:pt x="1009650" y="1336980"/>
                </a:lnTo>
                <a:lnTo>
                  <a:pt x="1008460" y="1334994"/>
                </a:lnTo>
                <a:lnTo>
                  <a:pt x="1007269" y="1334200"/>
                </a:lnTo>
                <a:lnTo>
                  <a:pt x="972344" y="1296466"/>
                </a:lnTo>
                <a:lnTo>
                  <a:pt x="846138" y="1173333"/>
                </a:lnTo>
                <a:lnTo>
                  <a:pt x="843756" y="1170950"/>
                </a:lnTo>
                <a:lnTo>
                  <a:pt x="841772" y="1168169"/>
                </a:lnTo>
                <a:lnTo>
                  <a:pt x="839788" y="1164992"/>
                </a:lnTo>
                <a:lnTo>
                  <a:pt x="838200" y="1162211"/>
                </a:lnTo>
                <a:lnTo>
                  <a:pt x="837010" y="1158637"/>
                </a:lnTo>
                <a:lnTo>
                  <a:pt x="836216" y="1155856"/>
                </a:lnTo>
                <a:lnTo>
                  <a:pt x="835819" y="1152281"/>
                </a:lnTo>
                <a:lnTo>
                  <a:pt x="835422" y="1149104"/>
                </a:lnTo>
                <a:lnTo>
                  <a:pt x="835819" y="1145529"/>
                </a:lnTo>
                <a:lnTo>
                  <a:pt x="836216" y="1142351"/>
                </a:lnTo>
                <a:lnTo>
                  <a:pt x="836613" y="1138777"/>
                </a:lnTo>
                <a:lnTo>
                  <a:pt x="837803" y="1135996"/>
                </a:lnTo>
                <a:lnTo>
                  <a:pt x="839391" y="1132421"/>
                </a:lnTo>
                <a:lnTo>
                  <a:pt x="840978" y="1129641"/>
                </a:lnTo>
                <a:lnTo>
                  <a:pt x="842963" y="1126861"/>
                </a:lnTo>
                <a:lnTo>
                  <a:pt x="845741" y="1124080"/>
                </a:lnTo>
                <a:lnTo>
                  <a:pt x="848122" y="1121697"/>
                </a:lnTo>
                <a:lnTo>
                  <a:pt x="850900" y="1119314"/>
                </a:lnTo>
                <a:lnTo>
                  <a:pt x="854075" y="1117725"/>
                </a:lnTo>
                <a:lnTo>
                  <a:pt x="856853" y="1116136"/>
                </a:lnTo>
                <a:lnTo>
                  <a:pt x="860028" y="1115342"/>
                </a:lnTo>
                <a:lnTo>
                  <a:pt x="863203" y="1114547"/>
                </a:lnTo>
                <a:lnTo>
                  <a:pt x="866775" y="1113753"/>
                </a:lnTo>
                <a:lnTo>
                  <a:pt x="869950" y="1113753"/>
                </a:lnTo>
                <a:lnTo>
                  <a:pt x="873522" y="1113753"/>
                </a:lnTo>
                <a:lnTo>
                  <a:pt x="876697" y="1114150"/>
                </a:lnTo>
                <a:lnTo>
                  <a:pt x="879872" y="1114944"/>
                </a:lnTo>
                <a:lnTo>
                  <a:pt x="883047" y="1116136"/>
                </a:lnTo>
                <a:lnTo>
                  <a:pt x="886222" y="1117328"/>
                </a:lnTo>
                <a:lnTo>
                  <a:pt x="889000" y="1118916"/>
                </a:lnTo>
                <a:lnTo>
                  <a:pt x="891778" y="1121300"/>
                </a:lnTo>
                <a:lnTo>
                  <a:pt x="894953" y="1123286"/>
                </a:lnTo>
                <a:lnTo>
                  <a:pt x="1063625" y="1287330"/>
                </a:lnTo>
                <a:lnTo>
                  <a:pt x="1063625" y="1286933"/>
                </a:lnTo>
                <a:lnTo>
                  <a:pt x="1071563" y="1294877"/>
                </a:lnTo>
                <a:lnTo>
                  <a:pt x="1073944" y="1298054"/>
                </a:lnTo>
                <a:lnTo>
                  <a:pt x="1092200" y="1315531"/>
                </a:lnTo>
                <a:lnTo>
                  <a:pt x="1110060" y="1332611"/>
                </a:lnTo>
                <a:lnTo>
                  <a:pt x="1117203" y="1339760"/>
                </a:lnTo>
                <a:lnTo>
                  <a:pt x="1123950" y="1345718"/>
                </a:lnTo>
                <a:lnTo>
                  <a:pt x="1130300" y="1350485"/>
                </a:lnTo>
                <a:lnTo>
                  <a:pt x="1135460" y="1354060"/>
                </a:lnTo>
                <a:lnTo>
                  <a:pt x="1141016" y="1356443"/>
                </a:lnTo>
                <a:lnTo>
                  <a:pt x="1145778" y="1358429"/>
                </a:lnTo>
                <a:lnTo>
                  <a:pt x="1150938" y="1359223"/>
                </a:lnTo>
                <a:lnTo>
                  <a:pt x="1155303" y="1358826"/>
                </a:lnTo>
                <a:lnTo>
                  <a:pt x="1160066" y="1357635"/>
                </a:lnTo>
                <a:lnTo>
                  <a:pt x="1164828" y="1354854"/>
                </a:lnTo>
                <a:lnTo>
                  <a:pt x="1169591" y="1351677"/>
                </a:lnTo>
                <a:lnTo>
                  <a:pt x="1175147" y="1347307"/>
                </a:lnTo>
                <a:lnTo>
                  <a:pt x="1181100" y="1341746"/>
                </a:lnTo>
                <a:lnTo>
                  <a:pt x="1187847" y="1335788"/>
                </a:lnTo>
                <a:lnTo>
                  <a:pt x="1193403" y="1330228"/>
                </a:lnTo>
                <a:lnTo>
                  <a:pt x="1198166" y="1324667"/>
                </a:lnTo>
                <a:lnTo>
                  <a:pt x="1201738" y="1319106"/>
                </a:lnTo>
                <a:lnTo>
                  <a:pt x="1205310" y="1313942"/>
                </a:lnTo>
                <a:lnTo>
                  <a:pt x="1207294" y="1309176"/>
                </a:lnTo>
                <a:lnTo>
                  <a:pt x="1209278" y="1304807"/>
                </a:lnTo>
                <a:lnTo>
                  <a:pt x="1210469" y="1300835"/>
                </a:lnTo>
                <a:lnTo>
                  <a:pt x="1211263" y="1297260"/>
                </a:lnTo>
                <a:lnTo>
                  <a:pt x="1211660" y="1293288"/>
                </a:lnTo>
                <a:lnTo>
                  <a:pt x="1211660" y="1290507"/>
                </a:lnTo>
                <a:lnTo>
                  <a:pt x="1211263" y="1287330"/>
                </a:lnTo>
                <a:lnTo>
                  <a:pt x="1210072" y="1284947"/>
                </a:lnTo>
                <a:lnTo>
                  <a:pt x="1208485" y="1280180"/>
                </a:lnTo>
                <a:lnTo>
                  <a:pt x="1206897" y="1277400"/>
                </a:lnTo>
                <a:lnTo>
                  <a:pt x="1161653" y="1233310"/>
                </a:lnTo>
                <a:lnTo>
                  <a:pt x="1159272" y="1230530"/>
                </a:lnTo>
                <a:lnTo>
                  <a:pt x="1156494" y="1227352"/>
                </a:lnTo>
                <a:lnTo>
                  <a:pt x="1154906" y="1224175"/>
                </a:lnTo>
                <a:lnTo>
                  <a:pt x="1153319" y="1220600"/>
                </a:lnTo>
                <a:lnTo>
                  <a:pt x="927894" y="1004920"/>
                </a:lnTo>
                <a:lnTo>
                  <a:pt x="925116" y="1002139"/>
                </a:lnTo>
                <a:lnTo>
                  <a:pt x="923131" y="999359"/>
                </a:lnTo>
                <a:lnTo>
                  <a:pt x="921544" y="996181"/>
                </a:lnTo>
                <a:lnTo>
                  <a:pt x="919560" y="993401"/>
                </a:lnTo>
                <a:lnTo>
                  <a:pt x="918369" y="989826"/>
                </a:lnTo>
                <a:lnTo>
                  <a:pt x="917575" y="986648"/>
                </a:lnTo>
                <a:lnTo>
                  <a:pt x="917178" y="983074"/>
                </a:lnTo>
                <a:lnTo>
                  <a:pt x="916781" y="979896"/>
                </a:lnTo>
                <a:lnTo>
                  <a:pt x="916781" y="976321"/>
                </a:lnTo>
                <a:lnTo>
                  <a:pt x="917178" y="973144"/>
                </a:lnTo>
                <a:lnTo>
                  <a:pt x="917972" y="969569"/>
                </a:lnTo>
                <a:lnTo>
                  <a:pt x="919163" y="966391"/>
                </a:lnTo>
                <a:lnTo>
                  <a:pt x="920750" y="962816"/>
                </a:lnTo>
                <a:lnTo>
                  <a:pt x="922338" y="960036"/>
                </a:lnTo>
                <a:lnTo>
                  <a:pt x="924322" y="956858"/>
                </a:lnTo>
                <a:lnTo>
                  <a:pt x="927100" y="954078"/>
                </a:lnTo>
                <a:lnTo>
                  <a:pt x="929481" y="952092"/>
                </a:lnTo>
                <a:lnTo>
                  <a:pt x="932260" y="949311"/>
                </a:lnTo>
                <a:lnTo>
                  <a:pt x="935435" y="947723"/>
                </a:lnTo>
                <a:lnTo>
                  <a:pt x="938213" y="946134"/>
                </a:lnTo>
                <a:lnTo>
                  <a:pt x="941785" y="944942"/>
                </a:lnTo>
                <a:lnTo>
                  <a:pt x="944960" y="944148"/>
                </a:lnTo>
                <a:lnTo>
                  <a:pt x="948531" y="943353"/>
                </a:lnTo>
                <a:lnTo>
                  <a:pt x="951706" y="942956"/>
                </a:lnTo>
                <a:lnTo>
                  <a:pt x="955278" y="942956"/>
                </a:lnTo>
                <a:lnTo>
                  <a:pt x="958453" y="943353"/>
                </a:lnTo>
                <a:lnTo>
                  <a:pt x="962025" y="944545"/>
                </a:lnTo>
                <a:lnTo>
                  <a:pt x="965200" y="945737"/>
                </a:lnTo>
                <a:lnTo>
                  <a:pt x="968772" y="946928"/>
                </a:lnTo>
                <a:lnTo>
                  <a:pt x="971550" y="948517"/>
                </a:lnTo>
                <a:lnTo>
                  <a:pt x="974725" y="950900"/>
                </a:lnTo>
                <a:lnTo>
                  <a:pt x="977503" y="953284"/>
                </a:lnTo>
                <a:lnTo>
                  <a:pt x="1214041" y="1179291"/>
                </a:lnTo>
                <a:lnTo>
                  <a:pt x="1216819" y="1182469"/>
                </a:lnTo>
                <a:lnTo>
                  <a:pt x="1235472" y="1199946"/>
                </a:lnTo>
                <a:lnTo>
                  <a:pt x="1254125" y="1217422"/>
                </a:lnTo>
                <a:lnTo>
                  <a:pt x="1262063" y="1224572"/>
                </a:lnTo>
                <a:lnTo>
                  <a:pt x="1268810" y="1230530"/>
                </a:lnTo>
                <a:lnTo>
                  <a:pt x="1275556" y="1235694"/>
                </a:lnTo>
                <a:lnTo>
                  <a:pt x="1281510" y="1239269"/>
                </a:lnTo>
                <a:lnTo>
                  <a:pt x="1287066" y="1242049"/>
                </a:lnTo>
                <a:lnTo>
                  <a:pt x="1292622" y="1244035"/>
                </a:lnTo>
                <a:lnTo>
                  <a:pt x="1297385" y="1244432"/>
                </a:lnTo>
                <a:lnTo>
                  <a:pt x="1299766" y="1244432"/>
                </a:lnTo>
                <a:lnTo>
                  <a:pt x="1302147" y="1244035"/>
                </a:lnTo>
                <a:lnTo>
                  <a:pt x="1307306" y="1242843"/>
                </a:lnTo>
                <a:lnTo>
                  <a:pt x="1312863" y="1240063"/>
                </a:lnTo>
                <a:lnTo>
                  <a:pt x="1317625" y="1236885"/>
                </a:lnTo>
                <a:lnTo>
                  <a:pt x="1323578" y="1232516"/>
                </a:lnTo>
                <a:lnTo>
                  <a:pt x="1329928" y="1226955"/>
                </a:lnTo>
                <a:lnTo>
                  <a:pt x="1336675" y="1220600"/>
                </a:lnTo>
                <a:lnTo>
                  <a:pt x="1343422" y="1213848"/>
                </a:lnTo>
                <a:lnTo>
                  <a:pt x="1348978" y="1207492"/>
                </a:lnTo>
                <a:lnTo>
                  <a:pt x="1352947" y="1201932"/>
                </a:lnTo>
                <a:lnTo>
                  <a:pt x="1356122" y="1196371"/>
                </a:lnTo>
                <a:lnTo>
                  <a:pt x="1358503" y="1191207"/>
                </a:lnTo>
                <a:lnTo>
                  <a:pt x="1360488" y="1186044"/>
                </a:lnTo>
                <a:lnTo>
                  <a:pt x="1361281" y="1182072"/>
                </a:lnTo>
                <a:lnTo>
                  <a:pt x="1361678" y="1178099"/>
                </a:lnTo>
                <a:lnTo>
                  <a:pt x="1361281" y="1174922"/>
                </a:lnTo>
                <a:lnTo>
                  <a:pt x="1360885" y="1171744"/>
                </a:lnTo>
                <a:lnTo>
                  <a:pt x="1359694" y="1168964"/>
                </a:lnTo>
                <a:lnTo>
                  <a:pt x="1359297" y="1166581"/>
                </a:lnTo>
                <a:lnTo>
                  <a:pt x="1357710" y="1164197"/>
                </a:lnTo>
                <a:lnTo>
                  <a:pt x="1356916" y="1163006"/>
                </a:lnTo>
                <a:lnTo>
                  <a:pt x="1309688" y="1118519"/>
                </a:lnTo>
                <a:lnTo>
                  <a:pt x="1307703" y="1116533"/>
                </a:lnTo>
                <a:lnTo>
                  <a:pt x="1306116" y="1114150"/>
                </a:lnTo>
                <a:lnTo>
                  <a:pt x="1302544" y="1108986"/>
                </a:lnTo>
                <a:lnTo>
                  <a:pt x="1299369" y="1105412"/>
                </a:lnTo>
                <a:lnTo>
                  <a:pt x="1279128" y="1084757"/>
                </a:lnTo>
                <a:lnTo>
                  <a:pt x="1278335" y="1084360"/>
                </a:lnTo>
                <a:lnTo>
                  <a:pt x="1048941" y="854778"/>
                </a:lnTo>
                <a:lnTo>
                  <a:pt x="1046163" y="851997"/>
                </a:lnTo>
                <a:lnTo>
                  <a:pt x="1044178" y="849217"/>
                </a:lnTo>
                <a:lnTo>
                  <a:pt x="1042591" y="846039"/>
                </a:lnTo>
                <a:lnTo>
                  <a:pt x="1041003" y="843259"/>
                </a:lnTo>
                <a:lnTo>
                  <a:pt x="1039813" y="839684"/>
                </a:lnTo>
                <a:lnTo>
                  <a:pt x="1039019" y="836506"/>
                </a:lnTo>
                <a:lnTo>
                  <a:pt x="1038622" y="832931"/>
                </a:lnTo>
                <a:lnTo>
                  <a:pt x="1038622" y="829754"/>
                </a:lnTo>
                <a:lnTo>
                  <a:pt x="1038622" y="826179"/>
                </a:lnTo>
                <a:lnTo>
                  <a:pt x="1039019" y="823001"/>
                </a:lnTo>
                <a:lnTo>
                  <a:pt x="1039813" y="819427"/>
                </a:lnTo>
                <a:lnTo>
                  <a:pt x="1041003" y="816249"/>
                </a:lnTo>
                <a:lnTo>
                  <a:pt x="1042591" y="813071"/>
                </a:lnTo>
                <a:lnTo>
                  <a:pt x="1044178" y="810291"/>
                </a:lnTo>
                <a:lnTo>
                  <a:pt x="1046163" y="807113"/>
                </a:lnTo>
                <a:lnTo>
                  <a:pt x="1048941" y="804730"/>
                </a:lnTo>
                <a:lnTo>
                  <a:pt x="1051719" y="802347"/>
                </a:lnTo>
                <a:lnTo>
                  <a:pt x="1054100" y="799964"/>
                </a:lnTo>
                <a:lnTo>
                  <a:pt x="1057672" y="798375"/>
                </a:lnTo>
                <a:lnTo>
                  <a:pt x="1060450" y="796786"/>
                </a:lnTo>
                <a:lnTo>
                  <a:pt x="1064022" y="795595"/>
                </a:lnTo>
                <a:lnTo>
                  <a:pt x="1067197" y="794800"/>
                </a:lnTo>
                <a:lnTo>
                  <a:pt x="1070769" y="794006"/>
                </a:lnTo>
                <a:lnTo>
                  <a:pt x="1073944" y="794006"/>
                </a:lnTo>
                <a:lnTo>
                  <a:pt x="1077516" y="794006"/>
                </a:lnTo>
                <a:lnTo>
                  <a:pt x="1080691" y="794800"/>
                </a:lnTo>
                <a:lnTo>
                  <a:pt x="1084263" y="795595"/>
                </a:lnTo>
                <a:lnTo>
                  <a:pt x="1087041" y="796786"/>
                </a:lnTo>
                <a:lnTo>
                  <a:pt x="1090613" y="798375"/>
                </a:lnTo>
                <a:lnTo>
                  <a:pt x="1093391" y="799964"/>
                </a:lnTo>
                <a:lnTo>
                  <a:pt x="1096566" y="802347"/>
                </a:lnTo>
                <a:lnTo>
                  <a:pt x="1098947" y="804730"/>
                </a:lnTo>
                <a:lnTo>
                  <a:pt x="1328738" y="1034313"/>
                </a:lnTo>
                <a:lnTo>
                  <a:pt x="1331119" y="1037093"/>
                </a:lnTo>
                <a:lnTo>
                  <a:pt x="1349375" y="1055364"/>
                </a:lnTo>
                <a:lnTo>
                  <a:pt x="1364456" y="1070061"/>
                </a:lnTo>
                <a:lnTo>
                  <a:pt x="1371600" y="1076813"/>
                </a:lnTo>
                <a:lnTo>
                  <a:pt x="1378347" y="1083168"/>
                </a:lnTo>
                <a:lnTo>
                  <a:pt x="1385094" y="1088729"/>
                </a:lnTo>
                <a:lnTo>
                  <a:pt x="1391444" y="1093496"/>
                </a:lnTo>
                <a:lnTo>
                  <a:pt x="1397397" y="1096673"/>
                </a:lnTo>
                <a:lnTo>
                  <a:pt x="1400175" y="1097865"/>
                </a:lnTo>
                <a:lnTo>
                  <a:pt x="1402953" y="1098659"/>
                </a:lnTo>
                <a:lnTo>
                  <a:pt x="1404541" y="1099056"/>
                </a:lnTo>
                <a:lnTo>
                  <a:pt x="1407716" y="1099851"/>
                </a:lnTo>
                <a:lnTo>
                  <a:pt x="1410891" y="1099056"/>
                </a:lnTo>
                <a:lnTo>
                  <a:pt x="1415653" y="1098262"/>
                </a:lnTo>
                <a:lnTo>
                  <a:pt x="1421210" y="1095879"/>
                </a:lnTo>
                <a:lnTo>
                  <a:pt x="1424385" y="1093893"/>
                </a:lnTo>
                <a:lnTo>
                  <a:pt x="1427956" y="1091112"/>
                </a:lnTo>
                <a:lnTo>
                  <a:pt x="1431528" y="1088729"/>
                </a:lnTo>
                <a:lnTo>
                  <a:pt x="1435894" y="1084757"/>
                </a:lnTo>
                <a:lnTo>
                  <a:pt x="1440260" y="1081182"/>
                </a:lnTo>
                <a:lnTo>
                  <a:pt x="1445419" y="1076019"/>
                </a:lnTo>
                <a:lnTo>
                  <a:pt x="1452166" y="1068869"/>
                </a:lnTo>
                <a:lnTo>
                  <a:pt x="1457325" y="1062514"/>
                </a:lnTo>
                <a:lnTo>
                  <a:pt x="1461294" y="1056159"/>
                </a:lnTo>
                <a:lnTo>
                  <a:pt x="1464866" y="1050201"/>
                </a:lnTo>
                <a:lnTo>
                  <a:pt x="1466850" y="1044640"/>
                </a:lnTo>
                <a:lnTo>
                  <a:pt x="1468835" y="1039873"/>
                </a:lnTo>
                <a:lnTo>
                  <a:pt x="1469628" y="1035504"/>
                </a:lnTo>
                <a:lnTo>
                  <a:pt x="1470025" y="1031135"/>
                </a:lnTo>
                <a:lnTo>
                  <a:pt x="1469628" y="1027560"/>
                </a:lnTo>
                <a:lnTo>
                  <a:pt x="1469231" y="1024383"/>
                </a:lnTo>
                <a:lnTo>
                  <a:pt x="1468041" y="1021602"/>
                </a:lnTo>
                <a:lnTo>
                  <a:pt x="1467247" y="1019616"/>
                </a:lnTo>
                <a:lnTo>
                  <a:pt x="1465660" y="1016041"/>
                </a:lnTo>
                <a:lnTo>
                  <a:pt x="1464866" y="1015247"/>
                </a:lnTo>
                <a:lnTo>
                  <a:pt x="1419225" y="969966"/>
                </a:lnTo>
                <a:lnTo>
                  <a:pt x="1416844" y="967583"/>
                </a:lnTo>
                <a:lnTo>
                  <a:pt x="1414860" y="964802"/>
                </a:lnTo>
                <a:lnTo>
                  <a:pt x="1412478" y="961625"/>
                </a:lnTo>
                <a:lnTo>
                  <a:pt x="1411288" y="958447"/>
                </a:lnTo>
                <a:lnTo>
                  <a:pt x="1410097" y="955270"/>
                </a:lnTo>
                <a:lnTo>
                  <a:pt x="1409303" y="952092"/>
                </a:lnTo>
                <a:lnTo>
                  <a:pt x="1408906" y="948517"/>
                </a:lnTo>
                <a:lnTo>
                  <a:pt x="1408510" y="945339"/>
                </a:lnTo>
                <a:lnTo>
                  <a:pt x="1408906" y="941765"/>
                </a:lnTo>
                <a:lnTo>
                  <a:pt x="1409303" y="938587"/>
                </a:lnTo>
                <a:lnTo>
                  <a:pt x="1410097" y="935012"/>
                </a:lnTo>
                <a:lnTo>
                  <a:pt x="1410891" y="931835"/>
                </a:lnTo>
                <a:lnTo>
                  <a:pt x="1412478" y="928657"/>
                </a:lnTo>
                <a:lnTo>
                  <a:pt x="1414463" y="925479"/>
                </a:lnTo>
                <a:lnTo>
                  <a:pt x="1416447" y="922302"/>
                </a:lnTo>
                <a:lnTo>
                  <a:pt x="1418828" y="919919"/>
                </a:lnTo>
                <a:lnTo>
                  <a:pt x="1421606" y="917535"/>
                </a:lnTo>
                <a:lnTo>
                  <a:pt x="1424385" y="915152"/>
                </a:lnTo>
                <a:lnTo>
                  <a:pt x="1427163" y="913563"/>
                </a:lnTo>
                <a:lnTo>
                  <a:pt x="1430338" y="911975"/>
                </a:lnTo>
                <a:lnTo>
                  <a:pt x="1433513" y="910783"/>
                </a:lnTo>
                <a:lnTo>
                  <a:pt x="1437085" y="909989"/>
                </a:lnTo>
                <a:lnTo>
                  <a:pt x="1440260" y="909194"/>
                </a:lnTo>
                <a:lnTo>
                  <a:pt x="1443831" y="909194"/>
                </a:lnTo>
                <a:lnTo>
                  <a:pt x="1447006" y="909194"/>
                </a:lnTo>
                <a:lnTo>
                  <a:pt x="1450578" y="909989"/>
                </a:lnTo>
                <a:lnTo>
                  <a:pt x="1453753" y="910783"/>
                </a:lnTo>
                <a:lnTo>
                  <a:pt x="1457325" y="911975"/>
                </a:lnTo>
                <a:lnTo>
                  <a:pt x="1460103" y="913166"/>
                </a:lnTo>
                <a:lnTo>
                  <a:pt x="1463278" y="914755"/>
                </a:lnTo>
                <a:lnTo>
                  <a:pt x="1466056" y="917138"/>
                </a:lnTo>
                <a:lnTo>
                  <a:pt x="1469231" y="919521"/>
                </a:lnTo>
                <a:lnTo>
                  <a:pt x="1516460" y="966391"/>
                </a:lnTo>
                <a:lnTo>
                  <a:pt x="1520825" y="971952"/>
                </a:lnTo>
                <a:lnTo>
                  <a:pt x="1525191" y="978307"/>
                </a:lnTo>
                <a:lnTo>
                  <a:pt x="1528763" y="985060"/>
                </a:lnTo>
                <a:lnTo>
                  <a:pt x="1532731" y="993004"/>
                </a:lnTo>
                <a:lnTo>
                  <a:pt x="1535510" y="1001345"/>
                </a:lnTo>
                <a:lnTo>
                  <a:pt x="1538288" y="1010481"/>
                </a:lnTo>
                <a:lnTo>
                  <a:pt x="1539875" y="1020411"/>
                </a:lnTo>
                <a:lnTo>
                  <a:pt x="1540272" y="1025574"/>
                </a:lnTo>
                <a:lnTo>
                  <a:pt x="1540272" y="1030738"/>
                </a:lnTo>
                <a:lnTo>
                  <a:pt x="1540272" y="1035901"/>
                </a:lnTo>
                <a:lnTo>
                  <a:pt x="1539875" y="1041462"/>
                </a:lnTo>
                <a:lnTo>
                  <a:pt x="1539478" y="1047023"/>
                </a:lnTo>
                <a:lnTo>
                  <a:pt x="1538685" y="1052981"/>
                </a:lnTo>
                <a:lnTo>
                  <a:pt x="1537494" y="1058145"/>
                </a:lnTo>
                <a:lnTo>
                  <a:pt x="1535510" y="1064103"/>
                </a:lnTo>
                <a:lnTo>
                  <a:pt x="1533525" y="1070061"/>
                </a:lnTo>
                <a:lnTo>
                  <a:pt x="1531144" y="1076416"/>
                </a:lnTo>
                <a:lnTo>
                  <a:pt x="1527969" y="1082374"/>
                </a:lnTo>
                <a:lnTo>
                  <a:pt x="1525191" y="1088729"/>
                </a:lnTo>
                <a:lnTo>
                  <a:pt x="1521222" y="1094687"/>
                </a:lnTo>
                <a:lnTo>
                  <a:pt x="1517253" y="1101042"/>
                </a:lnTo>
                <a:lnTo>
                  <a:pt x="1512491" y="1107398"/>
                </a:lnTo>
                <a:lnTo>
                  <a:pt x="1507331" y="1113753"/>
                </a:lnTo>
                <a:lnTo>
                  <a:pt x="1501775" y="1120108"/>
                </a:lnTo>
                <a:lnTo>
                  <a:pt x="1495822" y="1126066"/>
                </a:lnTo>
                <a:lnTo>
                  <a:pt x="1485900" y="1135599"/>
                </a:lnTo>
                <a:lnTo>
                  <a:pt x="1479550" y="1141160"/>
                </a:lnTo>
                <a:lnTo>
                  <a:pt x="1472010" y="1147118"/>
                </a:lnTo>
                <a:lnTo>
                  <a:pt x="1463675" y="1152679"/>
                </a:lnTo>
                <a:lnTo>
                  <a:pt x="1453753" y="1158239"/>
                </a:lnTo>
                <a:lnTo>
                  <a:pt x="1448991" y="1161020"/>
                </a:lnTo>
                <a:lnTo>
                  <a:pt x="1443435" y="1163403"/>
                </a:lnTo>
                <a:lnTo>
                  <a:pt x="1437878" y="1165389"/>
                </a:lnTo>
                <a:lnTo>
                  <a:pt x="1432322" y="1166978"/>
                </a:lnTo>
                <a:lnTo>
                  <a:pt x="1432719" y="1172539"/>
                </a:lnTo>
                <a:lnTo>
                  <a:pt x="1432719" y="1178497"/>
                </a:lnTo>
                <a:lnTo>
                  <a:pt x="1432719" y="1184852"/>
                </a:lnTo>
                <a:lnTo>
                  <a:pt x="1432322" y="1190810"/>
                </a:lnTo>
                <a:lnTo>
                  <a:pt x="1431131" y="1197165"/>
                </a:lnTo>
                <a:lnTo>
                  <a:pt x="1429941" y="1203520"/>
                </a:lnTo>
                <a:lnTo>
                  <a:pt x="1427956" y="1210273"/>
                </a:lnTo>
                <a:lnTo>
                  <a:pt x="1425575" y="1217025"/>
                </a:lnTo>
                <a:lnTo>
                  <a:pt x="1422797" y="1223778"/>
                </a:lnTo>
                <a:lnTo>
                  <a:pt x="1419225" y="1230530"/>
                </a:lnTo>
                <a:lnTo>
                  <a:pt x="1415653" y="1237283"/>
                </a:lnTo>
                <a:lnTo>
                  <a:pt x="1410891" y="1244432"/>
                </a:lnTo>
                <a:lnTo>
                  <a:pt x="1405731" y="1251185"/>
                </a:lnTo>
                <a:lnTo>
                  <a:pt x="1399778" y="1258334"/>
                </a:lnTo>
                <a:lnTo>
                  <a:pt x="1393428" y="1265484"/>
                </a:lnTo>
                <a:lnTo>
                  <a:pt x="1386285" y="1272633"/>
                </a:lnTo>
                <a:lnTo>
                  <a:pt x="1379935" y="1278194"/>
                </a:lnTo>
                <a:lnTo>
                  <a:pt x="1374378" y="1283755"/>
                </a:lnTo>
                <a:lnTo>
                  <a:pt x="1368028" y="1288124"/>
                </a:lnTo>
                <a:lnTo>
                  <a:pt x="1362075" y="1292891"/>
                </a:lnTo>
                <a:lnTo>
                  <a:pt x="1356519" y="1296863"/>
                </a:lnTo>
                <a:lnTo>
                  <a:pt x="1350566" y="1300040"/>
                </a:lnTo>
                <a:lnTo>
                  <a:pt x="1345010" y="1303615"/>
                </a:lnTo>
                <a:lnTo>
                  <a:pt x="1339453" y="1305998"/>
                </a:lnTo>
                <a:lnTo>
                  <a:pt x="1334294" y="1308382"/>
                </a:lnTo>
                <a:lnTo>
                  <a:pt x="1328738" y="1310765"/>
                </a:lnTo>
                <a:lnTo>
                  <a:pt x="1323181" y="1312354"/>
                </a:lnTo>
                <a:lnTo>
                  <a:pt x="1318022" y="1313545"/>
                </a:lnTo>
                <a:lnTo>
                  <a:pt x="1312863" y="1314737"/>
                </a:lnTo>
                <a:lnTo>
                  <a:pt x="1307703" y="1315134"/>
                </a:lnTo>
                <a:lnTo>
                  <a:pt x="1302544" y="1315531"/>
                </a:lnTo>
                <a:lnTo>
                  <a:pt x="1297781" y="1315928"/>
                </a:lnTo>
                <a:lnTo>
                  <a:pt x="1293019" y="1315531"/>
                </a:lnTo>
                <a:lnTo>
                  <a:pt x="1288256" y="1315134"/>
                </a:lnTo>
                <a:lnTo>
                  <a:pt x="1279128" y="1313545"/>
                </a:lnTo>
                <a:lnTo>
                  <a:pt x="1276747" y="1322284"/>
                </a:lnTo>
                <a:lnTo>
                  <a:pt x="1273969" y="1331022"/>
                </a:lnTo>
                <a:lnTo>
                  <a:pt x="1270000" y="1339760"/>
                </a:lnTo>
                <a:lnTo>
                  <a:pt x="1265635" y="1348499"/>
                </a:lnTo>
                <a:lnTo>
                  <a:pt x="1260078" y="1358032"/>
                </a:lnTo>
                <a:lnTo>
                  <a:pt x="1253331" y="1366770"/>
                </a:lnTo>
                <a:lnTo>
                  <a:pt x="1245394" y="1375906"/>
                </a:lnTo>
                <a:lnTo>
                  <a:pt x="1236266" y="1385439"/>
                </a:lnTo>
                <a:lnTo>
                  <a:pt x="1230313" y="1391397"/>
                </a:lnTo>
                <a:lnTo>
                  <a:pt x="1224756" y="1396163"/>
                </a:lnTo>
                <a:lnTo>
                  <a:pt x="1219200" y="1401327"/>
                </a:lnTo>
                <a:lnTo>
                  <a:pt x="1213247" y="1405696"/>
                </a:lnTo>
                <a:lnTo>
                  <a:pt x="1207691" y="1409271"/>
                </a:lnTo>
                <a:lnTo>
                  <a:pt x="1202135" y="1413243"/>
                </a:lnTo>
                <a:lnTo>
                  <a:pt x="1196578" y="1416023"/>
                </a:lnTo>
                <a:lnTo>
                  <a:pt x="1191419" y="1419201"/>
                </a:lnTo>
                <a:lnTo>
                  <a:pt x="1185863" y="1421584"/>
                </a:lnTo>
                <a:lnTo>
                  <a:pt x="1180703" y="1423173"/>
                </a:lnTo>
                <a:lnTo>
                  <a:pt x="1175544" y="1425159"/>
                </a:lnTo>
                <a:lnTo>
                  <a:pt x="1170781" y="1426748"/>
                </a:lnTo>
                <a:lnTo>
                  <a:pt x="1165622" y="1427542"/>
                </a:lnTo>
                <a:lnTo>
                  <a:pt x="1160463" y="1428336"/>
                </a:lnTo>
                <a:lnTo>
                  <a:pt x="1155700" y="1428734"/>
                </a:lnTo>
                <a:lnTo>
                  <a:pt x="1150938" y="1428734"/>
                </a:lnTo>
                <a:lnTo>
                  <a:pt x="1144588" y="1428734"/>
                </a:lnTo>
                <a:lnTo>
                  <a:pt x="1137841" y="1427939"/>
                </a:lnTo>
                <a:lnTo>
                  <a:pt x="1131491" y="1426748"/>
                </a:lnTo>
                <a:lnTo>
                  <a:pt x="1125538" y="1425159"/>
                </a:lnTo>
                <a:lnTo>
                  <a:pt x="1119188" y="1422776"/>
                </a:lnTo>
                <a:lnTo>
                  <a:pt x="1113235" y="1420392"/>
                </a:lnTo>
                <a:lnTo>
                  <a:pt x="1107281" y="1417215"/>
                </a:lnTo>
                <a:lnTo>
                  <a:pt x="1101725" y="1414037"/>
                </a:lnTo>
                <a:lnTo>
                  <a:pt x="1096566" y="1410462"/>
                </a:lnTo>
                <a:lnTo>
                  <a:pt x="1090613" y="1406888"/>
                </a:lnTo>
                <a:lnTo>
                  <a:pt x="1079897" y="1398943"/>
                </a:lnTo>
                <a:lnTo>
                  <a:pt x="1069975" y="1390205"/>
                </a:lnTo>
                <a:lnTo>
                  <a:pt x="1059656" y="1381069"/>
                </a:lnTo>
                <a:lnTo>
                  <a:pt x="1056878" y="1385836"/>
                </a:lnTo>
                <a:lnTo>
                  <a:pt x="1053703" y="1390205"/>
                </a:lnTo>
                <a:lnTo>
                  <a:pt x="1050131" y="1394971"/>
                </a:lnTo>
                <a:lnTo>
                  <a:pt x="1046163" y="1399738"/>
                </a:lnTo>
                <a:lnTo>
                  <a:pt x="1042194" y="1404107"/>
                </a:lnTo>
                <a:lnTo>
                  <a:pt x="1037431" y="1408874"/>
                </a:lnTo>
                <a:lnTo>
                  <a:pt x="1032669" y="1413640"/>
                </a:lnTo>
                <a:lnTo>
                  <a:pt x="1027113" y="1417612"/>
                </a:lnTo>
                <a:lnTo>
                  <a:pt x="1016794" y="1425953"/>
                </a:lnTo>
                <a:lnTo>
                  <a:pt x="1006475" y="1432706"/>
                </a:lnTo>
                <a:lnTo>
                  <a:pt x="996553" y="1437869"/>
                </a:lnTo>
                <a:lnTo>
                  <a:pt x="986631" y="1442238"/>
                </a:lnTo>
                <a:lnTo>
                  <a:pt x="977503" y="1445813"/>
                </a:lnTo>
                <a:lnTo>
                  <a:pt x="968772" y="1447799"/>
                </a:lnTo>
                <a:lnTo>
                  <a:pt x="959644" y="1448991"/>
                </a:lnTo>
                <a:lnTo>
                  <a:pt x="950913" y="1449388"/>
                </a:lnTo>
                <a:lnTo>
                  <a:pt x="944166" y="1449388"/>
                </a:lnTo>
                <a:lnTo>
                  <a:pt x="937419" y="1448594"/>
                </a:lnTo>
                <a:lnTo>
                  <a:pt x="930672" y="1447402"/>
                </a:lnTo>
                <a:lnTo>
                  <a:pt x="923925" y="1445416"/>
                </a:lnTo>
                <a:lnTo>
                  <a:pt x="917575" y="1443033"/>
                </a:lnTo>
                <a:lnTo>
                  <a:pt x="911225" y="1440650"/>
                </a:lnTo>
                <a:lnTo>
                  <a:pt x="905272" y="1437472"/>
                </a:lnTo>
                <a:lnTo>
                  <a:pt x="898922" y="1434294"/>
                </a:lnTo>
                <a:lnTo>
                  <a:pt x="893366" y="1430720"/>
                </a:lnTo>
                <a:lnTo>
                  <a:pt x="887810" y="1427145"/>
                </a:lnTo>
                <a:lnTo>
                  <a:pt x="876300" y="1419201"/>
                </a:lnTo>
                <a:lnTo>
                  <a:pt x="865188" y="1410462"/>
                </a:lnTo>
                <a:lnTo>
                  <a:pt x="854472" y="1402121"/>
                </a:lnTo>
                <a:lnTo>
                  <a:pt x="837803" y="1388616"/>
                </a:lnTo>
                <a:lnTo>
                  <a:pt x="835422" y="1386630"/>
                </a:lnTo>
                <a:lnTo>
                  <a:pt x="681435" y="1264689"/>
                </a:lnTo>
                <a:lnTo>
                  <a:pt x="673497" y="1270647"/>
                </a:lnTo>
                <a:lnTo>
                  <a:pt x="665560" y="1275414"/>
                </a:lnTo>
                <a:lnTo>
                  <a:pt x="649685" y="1285741"/>
                </a:lnTo>
                <a:lnTo>
                  <a:pt x="633016" y="1294480"/>
                </a:lnTo>
                <a:lnTo>
                  <a:pt x="617538" y="1302026"/>
                </a:lnTo>
                <a:lnTo>
                  <a:pt x="602456" y="1308382"/>
                </a:lnTo>
                <a:lnTo>
                  <a:pt x="588963" y="1313148"/>
                </a:lnTo>
                <a:lnTo>
                  <a:pt x="576660" y="1317120"/>
                </a:lnTo>
                <a:lnTo>
                  <a:pt x="571103" y="1318312"/>
                </a:lnTo>
                <a:lnTo>
                  <a:pt x="565944" y="1319106"/>
                </a:lnTo>
                <a:lnTo>
                  <a:pt x="561975" y="1319503"/>
                </a:lnTo>
                <a:lnTo>
                  <a:pt x="557610" y="1319503"/>
                </a:lnTo>
                <a:lnTo>
                  <a:pt x="553641" y="1319106"/>
                </a:lnTo>
                <a:lnTo>
                  <a:pt x="550069" y="1318312"/>
                </a:lnTo>
                <a:lnTo>
                  <a:pt x="546497" y="1317517"/>
                </a:lnTo>
                <a:lnTo>
                  <a:pt x="543719" y="1315531"/>
                </a:lnTo>
                <a:lnTo>
                  <a:pt x="540941" y="1313942"/>
                </a:lnTo>
                <a:lnTo>
                  <a:pt x="538163" y="1312354"/>
                </a:lnTo>
                <a:lnTo>
                  <a:pt x="535781" y="1309970"/>
                </a:lnTo>
                <a:lnTo>
                  <a:pt x="533003" y="1307587"/>
                </a:lnTo>
                <a:lnTo>
                  <a:pt x="529431" y="1302026"/>
                </a:lnTo>
                <a:lnTo>
                  <a:pt x="525860" y="1296466"/>
                </a:lnTo>
                <a:lnTo>
                  <a:pt x="523478" y="1290507"/>
                </a:lnTo>
                <a:lnTo>
                  <a:pt x="521891" y="1284152"/>
                </a:lnTo>
                <a:lnTo>
                  <a:pt x="519906" y="1278194"/>
                </a:lnTo>
                <a:lnTo>
                  <a:pt x="518716" y="1272236"/>
                </a:lnTo>
                <a:lnTo>
                  <a:pt x="518319" y="1267073"/>
                </a:lnTo>
                <a:lnTo>
                  <a:pt x="517525" y="1259526"/>
                </a:lnTo>
                <a:lnTo>
                  <a:pt x="517525" y="1256745"/>
                </a:lnTo>
                <a:lnTo>
                  <a:pt x="517525" y="1255554"/>
                </a:lnTo>
                <a:lnTo>
                  <a:pt x="516731" y="1252376"/>
                </a:lnTo>
                <a:lnTo>
                  <a:pt x="515541" y="1248007"/>
                </a:lnTo>
                <a:lnTo>
                  <a:pt x="514350" y="1245624"/>
                </a:lnTo>
                <a:lnTo>
                  <a:pt x="512366" y="1243638"/>
                </a:lnTo>
                <a:lnTo>
                  <a:pt x="509985" y="1240857"/>
                </a:lnTo>
                <a:lnTo>
                  <a:pt x="507603" y="1239269"/>
                </a:lnTo>
                <a:lnTo>
                  <a:pt x="504031" y="1237283"/>
                </a:lnTo>
                <a:lnTo>
                  <a:pt x="499666" y="1236091"/>
                </a:lnTo>
                <a:lnTo>
                  <a:pt x="495300" y="1235296"/>
                </a:lnTo>
                <a:lnTo>
                  <a:pt x="489744" y="1234502"/>
                </a:lnTo>
                <a:lnTo>
                  <a:pt x="483394" y="1234502"/>
                </a:lnTo>
                <a:lnTo>
                  <a:pt x="475853" y="1235694"/>
                </a:lnTo>
                <a:lnTo>
                  <a:pt x="471884" y="1236091"/>
                </a:lnTo>
                <a:lnTo>
                  <a:pt x="467915" y="1235694"/>
                </a:lnTo>
                <a:lnTo>
                  <a:pt x="463947" y="1234105"/>
                </a:lnTo>
                <a:lnTo>
                  <a:pt x="459978" y="1232119"/>
                </a:lnTo>
                <a:lnTo>
                  <a:pt x="455612" y="1229736"/>
                </a:lnTo>
                <a:lnTo>
                  <a:pt x="451247" y="1226558"/>
                </a:lnTo>
                <a:lnTo>
                  <a:pt x="447278" y="1222983"/>
                </a:lnTo>
                <a:lnTo>
                  <a:pt x="442912" y="1219011"/>
                </a:lnTo>
                <a:lnTo>
                  <a:pt x="439340" y="1214245"/>
                </a:lnTo>
                <a:lnTo>
                  <a:pt x="434975" y="1209876"/>
                </a:lnTo>
                <a:lnTo>
                  <a:pt x="427037" y="1199151"/>
                </a:lnTo>
                <a:lnTo>
                  <a:pt x="419100" y="1187235"/>
                </a:lnTo>
                <a:lnTo>
                  <a:pt x="411559" y="1175716"/>
                </a:lnTo>
                <a:lnTo>
                  <a:pt x="404415" y="1163800"/>
                </a:lnTo>
                <a:lnTo>
                  <a:pt x="398065" y="1151884"/>
                </a:lnTo>
                <a:lnTo>
                  <a:pt x="388144" y="1130833"/>
                </a:lnTo>
                <a:lnTo>
                  <a:pt x="381000" y="1116136"/>
                </a:lnTo>
                <a:lnTo>
                  <a:pt x="379015" y="1110575"/>
                </a:lnTo>
                <a:lnTo>
                  <a:pt x="379015" y="1108589"/>
                </a:lnTo>
                <a:lnTo>
                  <a:pt x="379015" y="1102631"/>
                </a:lnTo>
                <a:lnTo>
                  <a:pt x="379015" y="1099056"/>
                </a:lnTo>
                <a:lnTo>
                  <a:pt x="378619" y="1094687"/>
                </a:lnTo>
                <a:lnTo>
                  <a:pt x="377428" y="1089921"/>
                </a:lnTo>
                <a:lnTo>
                  <a:pt x="375840" y="1085154"/>
                </a:lnTo>
                <a:lnTo>
                  <a:pt x="374253" y="1080388"/>
                </a:lnTo>
                <a:lnTo>
                  <a:pt x="371872" y="1075622"/>
                </a:lnTo>
                <a:lnTo>
                  <a:pt x="368300" y="1070855"/>
                </a:lnTo>
                <a:lnTo>
                  <a:pt x="363934" y="1066883"/>
                </a:lnTo>
                <a:lnTo>
                  <a:pt x="361553" y="1064500"/>
                </a:lnTo>
                <a:lnTo>
                  <a:pt x="359172" y="1062514"/>
                </a:lnTo>
                <a:lnTo>
                  <a:pt x="355997" y="1060925"/>
                </a:lnTo>
                <a:lnTo>
                  <a:pt x="352822" y="1059336"/>
                </a:lnTo>
                <a:lnTo>
                  <a:pt x="349250" y="1057747"/>
                </a:lnTo>
                <a:lnTo>
                  <a:pt x="345678" y="1056556"/>
                </a:lnTo>
                <a:lnTo>
                  <a:pt x="341312" y="1055761"/>
                </a:lnTo>
                <a:lnTo>
                  <a:pt x="336947" y="1054967"/>
                </a:lnTo>
                <a:lnTo>
                  <a:pt x="332581" y="1054173"/>
                </a:lnTo>
                <a:lnTo>
                  <a:pt x="328215" y="1052981"/>
                </a:lnTo>
                <a:lnTo>
                  <a:pt x="323453" y="1050598"/>
                </a:lnTo>
                <a:lnTo>
                  <a:pt x="319484" y="1048612"/>
                </a:lnTo>
                <a:lnTo>
                  <a:pt x="315119" y="1046229"/>
                </a:lnTo>
                <a:lnTo>
                  <a:pt x="311150" y="1043051"/>
                </a:lnTo>
                <a:lnTo>
                  <a:pt x="307181" y="1039476"/>
                </a:lnTo>
                <a:lnTo>
                  <a:pt x="303212" y="1035504"/>
                </a:lnTo>
                <a:lnTo>
                  <a:pt x="299640" y="1031532"/>
                </a:lnTo>
                <a:lnTo>
                  <a:pt x="295672" y="1027163"/>
                </a:lnTo>
                <a:lnTo>
                  <a:pt x="288528" y="1017233"/>
                </a:lnTo>
                <a:lnTo>
                  <a:pt x="281781" y="1006906"/>
                </a:lnTo>
                <a:lnTo>
                  <a:pt x="275431" y="994990"/>
                </a:lnTo>
                <a:lnTo>
                  <a:pt x="269081" y="982676"/>
                </a:lnTo>
                <a:lnTo>
                  <a:pt x="263922" y="969569"/>
                </a:lnTo>
                <a:lnTo>
                  <a:pt x="258762" y="956064"/>
                </a:lnTo>
                <a:lnTo>
                  <a:pt x="254000" y="942559"/>
                </a:lnTo>
                <a:lnTo>
                  <a:pt x="250031" y="928657"/>
                </a:lnTo>
                <a:lnTo>
                  <a:pt x="246062" y="914755"/>
                </a:lnTo>
                <a:lnTo>
                  <a:pt x="242887" y="901250"/>
                </a:lnTo>
                <a:lnTo>
                  <a:pt x="239712" y="888142"/>
                </a:lnTo>
                <a:lnTo>
                  <a:pt x="239315" y="884568"/>
                </a:lnTo>
                <a:lnTo>
                  <a:pt x="238919" y="880993"/>
                </a:lnTo>
                <a:lnTo>
                  <a:pt x="239315" y="877418"/>
                </a:lnTo>
                <a:lnTo>
                  <a:pt x="239712" y="873843"/>
                </a:lnTo>
                <a:lnTo>
                  <a:pt x="240109" y="870268"/>
                </a:lnTo>
                <a:lnTo>
                  <a:pt x="240903" y="866296"/>
                </a:lnTo>
                <a:lnTo>
                  <a:pt x="244078" y="859147"/>
                </a:lnTo>
                <a:lnTo>
                  <a:pt x="247253" y="851600"/>
                </a:lnTo>
                <a:lnTo>
                  <a:pt x="252015" y="844053"/>
                </a:lnTo>
                <a:lnTo>
                  <a:pt x="257572" y="836506"/>
                </a:lnTo>
                <a:lnTo>
                  <a:pt x="263525" y="828959"/>
                </a:lnTo>
                <a:lnTo>
                  <a:pt x="270272" y="821015"/>
                </a:lnTo>
                <a:lnTo>
                  <a:pt x="277415" y="813469"/>
                </a:lnTo>
                <a:lnTo>
                  <a:pt x="284956" y="806319"/>
                </a:lnTo>
                <a:lnTo>
                  <a:pt x="292894" y="799169"/>
                </a:lnTo>
                <a:lnTo>
                  <a:pt x="301228" y="792020"/>
                </a:lnTo>
                <a:lnTo>
                  <a:pt x="309562" y="784870"/>
                </a:lnTo>
                <a:lnTo>
                  <a:pt x="327422" y="771762"/>
                </a:lnTo>
                <a:lnTo>
                  <a:pt x="271065" y="641480"/>
                </a:lnTo>
                <a:lnTo>
                  <a:pt x="259953" y="660546"/>
                </a:lnTo>
                <a:lnTo>
                  <a:pt x="252015" y="674448"/>
                </a:lnTo>
                <a:lnTo>
                  <a:pt x="245665" y="687159"/>
                </a:lnTo>
                <a:lnTo>
                  <a:pt x="243681" y="690733"/>
                </a:lnTo>
                <a:lnTo>
                  <a:pt x="240903" y="694308"/>
                </a:lnTo>
                <a:lnTo>
                  <a:pt x="238125" y="697486"/>
                </a:lnTo>
                <a:lnTo>
                  <a:pt x="234950" y="700266"/>
                </a:lnTo>
                <a:lnTo>
                  <a:pt x="231378" y="702649"/>
                </a:lnTo>
                <a:lnTo>
                  <a:pt x="227409" y="704635"/>
                </a:lnTo>
                <a:lnTo>
                  <a:pt x="223837" y="705827"/>
                </a:lnTo>
                <a:lnTo>
                  <a:pt x="219472" y="707019"/>
                </a:lnTo>
                <a:lnTo>
                  <a:pt x="213519" y="707416"/>
                </a:lnTo>
                <a:lnTo>
                  <a:pt x="209947" y="707416"/>
                </a:lnTo>
                <a:lnTo>
                  <a:pt x="206375" y="707019"/>
                </a:lnTo>
                <a:lnTo>
                  <a:pt x="203200" y="705827"/>
                </a:lnTo>
                <a:lnTo>
                  <a:pt x="199628" y="704635"/>
                </a:lnTo>
                <a:lnTo>
                  <a:pt x="196850" y="703047"/>
                </a:lnTo>
                <a:lnTo>
                  <a:pt x="193675" y="701458"/>
                </a:lnTo>
                <a:lnTo>
                  <a:pt x="190897" y="699075"/>
                </a:lnTo>
                <a:lnTo>
                  <a:pt x="188119" y="696691"/>
                </a:lnTo>
                <a:lnTo>
                  <a:pt x="9922" y="515568"/>
                </a:lnTo>
                <a:lnTo>
                  <a:pt x="7937" y="513184"/>
                </a:lnTo>
                <a:lnTo>
                  <a:pt x="5953" y="510801"/>
                </a:lnTo>
                <a:lnTo>
                  <a:pt x="3969" y="508021"/>
                </a:lnTo>
                <a:lnTo>
                  <a:pt x="2778" y="505240"/>
                </a:lnTo>
                <a:lnTo>
                  <a:pt x="1587" y="502063"/>
                </a:lnTo>
                <a:lnTo>
                  <a:pt x="794" y="499282"/>
                </a:lnTo>
                <a:lnTo>
                  <a:pt x="397" y="496105"/>
                </a:lnTo>
                <a:lnTo>
                  <a:pt x="0" y="493324"/>
                </a:lnTo>
                <a:lnTo>
                  <a:pt x="0" y="490147"/>
                </a:lnTo>
                <a:lnTo>
                  <a:pt x="0" y="486969"/>
                </a:lnTo>
                <a:lnTo>
                  <a:pt x="397" y="484189"/>
                </a:lnTo>
                <a:lnTo>
                  <a:pt x="1190" y="481011"/>
                </a:lnTo>
                <a:lnTo>
                  <a:pt x="1984" y="477833"/>
                </a:lnTo>
                <a:lnTo>
                  <a:pt x="3175" y="475053"/>
                </a:lnTo>
                <a:lnTo>
                  <a:pt x="4762" y="472273"/>
                </a:lnTo>
                <a:lnTo>
                  <a:pt x="7144" y="469889"/>
                </a:lnTo>
                <a:lnTo>
                  <a:pt x="12700" y="461548"/>
                </a:lnTo>
                <a:lnTo>
                  <a:pt x="26987" y="444071"/>
                </a:lnTo>
                <a:lnTo>
                  <a:pt x="48419" y="417062"/>
                </a:lnTo>
                <a:lnTo>
                  <a:pt x="76597" y="382902"/>
                </a:lnTo>
                <a:lnTo>
                  <a:pt x="92869" y="363439"/>
                </a:lnTo>
                <a:lnTo>
                  <a:pt x="111125" y="342785"/>
                </a:lnTo>
                <a:lnTo>
                  <a:pt x="130572" y="320939"/>
                </a:lnTo>
                <a:lnTo>
                  <a:pt x="151209" y="297901"/>
                </a:lnTo>
                <a:lnTo>
                  <a:pt x="173037" y="274069"/>
                </a:lnTo>
                <a:lnTo>
                  <a:pt x="196453" y="249840"/>
                </a:lnTo>
                <a:lnTo>
                  <a:pt x="220265" y="224816"/>
                </a:lnTo>
                <a:lnTo>
                  <a:pt x="245269" y="200190"/>
                </a:lnTo>
                <a:lnTo>
                  <a:pt x="258365" y="187479"/>
                </a:lnTo>
                <a:lnTo>
                  <a:pt x="271462" y="175166"/>
                </a:lnTo>
                <a:lnTo>
                  <a:pt x="284162" y="163647"/>
                </a:lnTo>
                <a:lnTo>
                  <a:pt x="297259" y="152525"/>
                </a:lnTo>
                <a:lnTo>
                  <a:pt x="321865" y="131474"/>
                </a:lnTo>
                <a:lnTo>
                  <a:pt x="346472" y="112011"/>
                </a:lnTo>
                <a:lnTo>
                  <a:pt x="369887" y="94137"/>
                </a:lnTo>
                <a:lnTo>
                  <a:pt x="392906" y="78646"/>
                </a:lnTo>
                <a:lnTo>
                  <a:pt x="413940" y="64347"/>
                </a:lnTo>
                <a:lnTo>
                  <a:pt x="434181" y="51239"/>
                </a:lnTo>
                <a:lnTo>
                  <a:pt x="452040" y="40117"/>
                </a:lnTo>
                <a:lnTo>
                  <a:pt x="469106" y="30584"/>
                </a:lnTo>
                <a:lnTo>
                  <a:pt x="483791" y="22640"/>
                </a:lnTo>
                <a:lnTo>
                  <a:pt x="496491" y="15888"/>
                </a:lnTo>
                <a:lnTo>
                  <a:pt x="514747" y="6752"/>
                </a:lnTo>
                <a:lnTo>
                  <a:pt x="522685" y="3178"/>
                </a:lnTo>
                <a:lnTo>
                  <a:pt x="527447" y="1192"/>
                </a:lnTo>
                <a:lnTo>
                  <a:pt x="532606" y="397"/>
                </a:lnTo>
                <a:lnTo>
                  <a:pt x="537766" y="0"/>
                </a:lnTo>
                <a:close/>
              </a:path>
            </a:pathLst>
          </a:custGeom>
          <a:solidFill>
            <a:srgbClr val="405F8F"/>
          </a:solidFill>
          <a:ln>
            <a:noFill/>
          </a:ln>
        </p:spPr>
        <p:txBody>
          <a:bodyPr anchor="ctr">
            <a:scene3d>
              <a:camera prst="orthographicFront"/>
              <a:lightRig dir="t" rig="threePt"/>
            </a:scene3d>
            <a:sp3d>
              <a:contourClr>
                <a:srgbClr val="FFFFFF"/>
              </a:contourClr>
            </a:sp3d>
          </a:bodyPr>
          <a:lstStyle/>
          <a:p>
            <a:pPr algn="ctr">
              <a:defRPr/>
            </a:pPr>
            <a:endParaRPr altLang="en-US" lang="zh-CN">
              <a:solidFill>
                <a:srgbClr val="FFFFFF"/>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grpSp>
        <p:nvGrpSpPr>
          <p:cNvPr id="16" name="组合 15"/>
          <p:cNvGrpSpPr/>
          <p:nvPr/>
        </p:nvGrpSpPr>
        <p:grpSpPr>
          <a:xfrm>
            <a:off x="2425179" y="3717031"/>
            <a:ext cx="2016224" cy="2016224"/>
            <a:chOff x="1705099" y="2564904"/>
            <a:chExt cx="1800200" cy="1800200"/>
          </a:xfrm>
        </p:grpSpPr>
        <p:sp>
          <p:nvSpPr>
            <p:cNvPr id="17" name="椭圆 16"/>
            <p:cNvSpPr/>
            <p:nvPr/>
          </p:nvSpPr>
          <p:spPr>
            <a:xfrm>
              <a:off x="1705099" y="2564904"/>
              <a:ext cx="1800200" cy="1800200"/>
            </a:xfrm>
            <a:prstGeom prst="ellipse">
              <a:avLst/>
            </a:prstGeom>
            <a:solidFill>
              <a:srgbClr val="405F8F"/>
            </a:solidFill>
            <a:ln>
              <a:noFill/>
            </a:ln>
            <a:effectLst>
              <a:outerShdw algn="tl" blurRad="444500" dir="2700000" dist="889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18" name="椭圆 17"/>
            <p:cNvSpPr/>
            <p:nvPr/>
          </p:nvSpPr>
          <p:spPr>
            <a:xfrm>
              <a:off x="1853307" y="2713112"/>
              <a:ext cx="1503784" cy="1503784"/>
            </a:xfrm>
            <a:prstGeom prst="ellipse">
              <a:avLst/>
            </a:prstGeom>
            <a:blipFill>
              <a:blip r:embed="rId3"/>
              <a:stretch>
                <a:fillRect/>
              </a:stretch>
            </a:blip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grpSp>
      <p:sp>
        <p:nvSpPr>
          <p:cNvPr id="19" name="TextBox 18"/>
          <p:cNvSpPr txBox="1"/>
          <p:nvPr/>
        </p:nvSpPr>
        <p:spPr>
          <a:xfrm>
            <a:off x="2710074" y="4326194"/>
            <a:ext cx="1443297" cy="822960"/>
          </a:xfrm>
          <a:prstGeom prst="rect">
            <a:avLst/>
          </a:prstGeom>
          <a:noFill/>
        </p:spPr>
        <p:txBody>
          <a:bodyPr rtlCol="0" wrap="square">
            <a:spAutoFit/>
          </a:bodyPr>
          <a:lstStyle/>
          <a:p>
            <a:pPr algn="ctr"/>
            <a:r>
              <a:rPr altLang="en-US" b="1" lang="zh-CN" sz="2400">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具体工程明细</a:t>
            </a:r>
          </a:p>
        </p:txBody>
      </p:sp>
      <p:cxnSp>
        <p:nvCxnSpPr>
          <p:cNvPr id="20" name="直接连接符 19"/>
          <p:cNvCxnSpPr/>
          <p:nvPr/>
        </p:nvCxnSpPr>
        <p:spPr>
          <a:xfrm>
            <a:off x="5451379" y="2011536"/>
            <a:ext cx="792088" cy="0"/>
          </a:xfrm>
          <a:prstGeom prst="line">
            <a:avLst/>
          </a:prstGeom>
          <a:ln w="6350">
            <a:solidFill>
              <a:schemeClr val="bg1">
                <a:lumMod val="50000"/>
              </a:schemeClr>
            </a:solidFill>
            <a:prstDash val="dash"/>
            <a:tailEnd len="sm" type="oval" w="sm"/>
          </a:ln>
        </p:spPr>
        <p:style>
          <a:lnRef idx="1">
            <a:schemeClr val="accent1"/>
          </a:lnRef>
          <a:fillRef idx="0">
            <a:schemeClr val="accent1"/>
          </a:fillRef>
          <a:effectRef idx="0">
            <a:schemeClr val="accent1"/>
          </a:effectRef>
          <a:fontRef idx="minor">
            <a:schemeClr val="tx1"/>
          </a:fontRef>
        </p:style>
      </p:cxnSp>
      <p:grpSp>
        <p:nvGrpSpPr>
          <p:cNvPr id="21" name="组合 20"/>
          <p:cNvGrpSpPr/>
          <p:nvPr/>
        </p:nvGrpSpPr>
        <p:grpSpPr>
          <a:xfrm>
            <a:off x="4801443" y="1652233"/>
            <a:ext cx="711242" cy="701976"/>
            <a:chOff x="6217935" y="1158425"/>
            <a:chExt cx="527724" cy="520849"/>
          </a:xfrm>
        </p:grpSpPr>
        <p:grpSp>
          <p:nvGrpSpPr>
            <p:cNvPr id="22" name="组合 21"/>
            <p:cNvGrpSpPr/>
            <p:nvPr/>
          </p:nvGrpSpPr>
          <p:grpSpPr>
            <a:xfrm>
              <a:off x="6219351" y="1158425"/>
              <a:ext cx="520849" cy="520849"/>
              <a:chOff x="1705099" y="2564904"/>
              <a:chExt cx="1800200" cy="1800200"/>
            </a:xfrm>
          </p:grpSpPr>
          <p:sp>
            <p:nvSpPr>
              <p:cNvPr id="24" name="椭圆 23"/>
              <p:cNvSpPr/>
              <p:nvPr/>
            </p:nvSpPr>
            <p:spPr>
              <a:xfrm>
                <a:off x="1705099" y="2564904"/>
                <a:ext cx="1800200" cy="1800200"/>
              </a:xfrm>
              <a:prstGeom prst="ellipse">
                <a:avLst/>
              </a:prstGeom>
              <a:solidFill>
                <a:srgbClr val="405F8F"/>
              </a:solidFill>
              <a:ln>
                <a:noFill/>
              </a:ln>
              <a:effectLst>
                <a:outerShdw algn="tl" blurRad="444500" dir="2700000" dist="889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25" name="椭圆 24"/>
              <p:cNvSpPr/>
              <p:nvPr/>
            </p:nvSpPr>
            <p:spPr>
              <a:xfrm>
                <a:off x="1853307" y="2713112"/>
                <a:ext cx="1503784" cy="1503784"/>
              </a:xfrm>
              <a:prstGeom prst="ellipse">
                <a:avLst/>
              </a:prstGeom>
              <a:blipFill>
                <a:blip r:embed="rId3"/>
                <a:stretch>
                  <a:fillRect/>
                </a:stretch>
              </a:blip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grpSp>
        <p:sp>
          <p:nvSpPr>
            <p:cNvPr id="23" name="TextBox 22"/>
            <p:cNvSpPr txBox="1"/>
            <p:nvPr/>
          </p:nvSpPr>
          <p:spPr>
            <a:xfrm>
              <a:off x="6217936" y="1271634"/>
              <a:ext cx="527724" cy="294000"/>
            </a:xfrm>
            <a:prstGeom prst="rect">
              <a:avLst/>
            </a:prstGeom>
            <a:noFill/>
          </p:spPr>
          <p:txBody>
            <a:bodyPr rtlCol="0" wrap="square">
              <a:spAutoFit/>
            </a:bodyPr>
            <a:lstStyle/>
            <a:p>
              <a:pPr algn="ctr"/>
              <a:r>
                <a:rPr altLang="zh-CN" b="1" lang="en-US" sz="2000">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01</a:t>
              </a:r>
            </a:p>
          </p:txBody>
        </p:sp>
      </p:grpSp>
      <p:sp>
        <p:nvSpPr>
          <p:cNvPr id="26" name="矩形 47"/>
          <p:cNvSpPr>
            <a:spLocks noChangeArrowheads="1"/>
          </p:cNvSpPr>
          <p:nvPr/>
        </p:nvSpPr>
        <p:spPr bwMode="auto">
          <a:xfrm>
            <a:off x="6385619" y="1700807"/>
            <a:ext cx="4248472" cy="64616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lnSpc>
                <a:spcPct val="130000"/>
              </a:lnSpc>
              <a:buNone/>
            </a:pPr>
            <a:r>
              <a:rPr altLang="en-US" lang="zh-CN" sz="1400">
                <a:solidFill>
                  <a:schemeClr val="tx1">
                    <a:lumMod val="50000"/>
                    <a:lumOff val="50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您的内容打在这里，或者通过复制您的文本后，在此框中选择粘贴，尽量简洁扼要。</a:t>
            </a:r>
          </a:p>
        </p:txBody>
      </p:sp>
      <p:cxnSp>
        <p:nvCxnSpPr>
          <p:cNvPr id="27" name="直接连接符 26"/>
          <p:cNvCxnSpPr/>
          <p:nvPr/>
        </p:nvCxnSpPr>
        <p:spPr>
          <a:xfrm>
            <a:off x="5451379" y="2852198"/>
            <a:ext cx="792088" cy="0"/>
          </a:xfrm>
          <a:prstGeom prst="line">
            <a:avLst/>
          </a:prstGeom>
          <a:ln w="6350">
            <a:solidFill>
              <a:schemeClr val="bg1">
                <a:lumMod val="50000"/>
              </a:schemeClr>
            </a:solidFill>
            <a:prstDash val="dash"/>
            <a:tailEnd len="sm" type="oval" w="sm"/>
          </a:ln>
        </p:spPr>
        <p:style>
          <a:lnRef idx="1">
            <a:schemeClr val="accent1"/>
          </a:lnRef>
          <a:fillRef idx="0">
            <a:schemeClr val="accent1"/>
          </a:fillRef>
          <a:effectRef idx="0">
            <a:schemeClr val="accent1"/>
          </a:effectRef>
          <a:fontRef idx="minor">
            <a:schemeClr val="tx1"/>
          </a:fontRef>
        </p:style>
      </p:cxnSp>
      <p:grpSp>
        <p:nvGrpSpPr>
          <p:cNvPr id="28" name="组合 27"/>
          <p:cNvGrpSpPr/>
          <p:nvPr/>
        </p:nvGrpSpPr>
        <p:grpSpPr>
          <a:xfrm>
            <a:off x="4801443" y="2492895"/>
            <a:ext cx="711242" cy="701976"/>
            <a:chOff x="6217935" y="1158425"/>
            <a:chExt cx="527724" cy="520849"/>
          </a:xfrm>
        </p:grpSpPr>
        <p:grpSp>
          <p:nvGrpSpPr>
            <p:cNvPr id="29" name="组合 28"/>
            <p:cNvGrpSpPr/>
            <p:nvPr/>
          </p:nvGrpSpPr>
          <p:grpSpPr>
            <a:xfrm>
              <a:off x="6219351" y="1158425"/>
              <a:ext cx="520849" cy="520849"/>
              <a:chOff x="1705099" y="2564904"/>
              <a:chExt cx="1800200" cy="1800200"/>
            </a:xfrm>
          </p:grpSpPr>
          <p:sp>
            <p:nvSpPr>
              <p:cNvPr id="31" name="椭圆 30"/>
              <p:cNvSpPr/>
              <p:nvPr/>
            </p:nvSpPr>
            <p:spPr>
              <a:xfrm>
                <a:off x="1705099" y="2564904"/>
                <a:ext cx="1800200" cy="1800200"/>
              </a:xfrm>
              <a:prstGeom prst="ellipse">
                <a:avLst/>
              </a:prstGeom>
              <a:solidFill>
                <a:srgbClr val="405F8F"/>
              </a:solidFill>
              <a:ln>
                <a:noFill/>
              </a:ln>
              <a:effectLst>
                <a:outerShdw algn="tl" blurRad="444500" dir="2700000" dist="889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32" name="椭圆 31"/>
              <p:cNvSpPr/>
              <p:nvPr/>
            </p:nvSpPr>
            <p:spPr>
              <a:xfrm>
                <a:off x="1853307" y="2713112"/>
                <a:ext cx="1503784" cy="1503784"/>
              </a:xfrm>
              <a:prstGeom prst="ellipse">
                <a:avLst/>
              </a:prstGeom>
              <a:blipFill>
                <a:blip r:embed="rId3"/>
                <a:stretch>
                  <a:fillRect/>
                </a:stretch>
              </a:blip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grpSp>
        <p:sp>
          <p:nvSpPr>
            <p:cNvPr id="30" name="TextBox 29"/>
            <p:cNvSpPr txBox="1"/>
            <p:nvPr/>
          </p:nvSpPr>
          <p:spPr>
            <a:xfrm>
              <a:off x="6217936" y="1271633"/>
              <a:ext cx="527724" cy="294000"/>
            </a:xfrm>
            <a:prstGeom prst="rect">
              <a:avLst/>
            </a:prstGeom>
            <a:noFill/>
          </p:spPr>
          <p:txBody>
            <a:bodyPr rtlCol="0" wrap="square">
              <a:spAutoFit/>
            </a:bodyPr>
            <a:lstStyle/>
            <a:p>
              <a:pPr algn="ctr"/>
              <a:r>
                <a:rPr altLang="zh-CN" b="1" lang="en-US" sz="2000">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02</a:t>
              </a:r>
            </a:p>
          </p:txBody>
        </p:sp>
      </p:grpSp>
      <p:sp>
        <p:nvSpPr>
          <p:cNvPr id="33" name="矩形 47"/>
          <p:cNvSpPr>
            <a:spLocks noChangeArrowheads="1"/>
          </p:cNvSpPr>
          <p:nvPr/>
        </p:nvSpPr>
        <p:spPr bwMode="auto">
          <a:xfrm>
            <a:off x="6385619" y="2541469"/>
            <a:ext cx="4248472" cy="64616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lnSpc>
                <a:spcPct val="130000"/>
              </a:lnSpc>
              <a:buNone/>
            </a:pPr>
            <a:r>
              <a:rPr altLang="en-US" lang="zh-CN" sz="1400">
                <a:solidFill>
                  <a:schemeClr val="tx1">
                    <a:lumMod val="50000"/>
                    <a:lumOff val="50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您的内容打在这里，或者通过复制您的文本后，在此框中选择粘贴，尽量简洁扼要。</a:t>
            </a:r>
          </a:p>
        </p:txBody>
      </p:sp>
      <p:cxnSp>
        <p:nvCxnSpPr>
          <p:cNvPr id="34" name="直接连接符 33"/>
          <p:cNvCxnSpPr/>
          <p:nvPr/>
        </p:nvCxnSpPr>
        <p:spPr>
          <a:xfrm>
            <a:off x="5451379" y="3703928"/>
            <a:ext cx="792088" cy="0"/>
          </a:xfrm>
          <a:prstGeom prst="line">
            <a:avLst/>
          </a:prstGeom>
          <a:ln w="6350">
            <a:solidFill>
              <a:schemeClr val="bg1">
                <a:lumMod val="50000"/>
              </a:schemeClr>
            </a:solidFill>
            <a:prstDash val="dash"/>
            <a:tailEnd len="sm" type="oval" w="sm"/>
          </a:ln>
        </p:spPr>
        <p:style>
          <a:lnRef idx="1">
            <a:schemeClr val="accent1"/>
          </a:lnRef>
          <a:fillRef idx="0">
            <a:schemeClr val="accent1"/>
          </a:fillRef>
          <a:effectRef idx="0">
            <a:schemeClr val="accent1"/>
          </a:effectRef>
          <a:fontRef idx="minor">
            <a:schemeClr val="tx1"/>
          </a:fontRef>
        </p:style>
      </p:cxnSp>
      <p:grpSp>
        <p:nvGrpSpPr>
          <p:cNvPr id="35" name="组合 34"/>
          <p:cNvGrpSpPr/>
          <p:nvPr/>
        </p:nvGrpSpPr>
        <p:grpSpPr>
          <a:xfrm>
            <a:off x="4801443" y="3344625"/>
            <a:ext cx="711242" cy="701976"/>
            <a:chOff x="6217935" y="1158425"/>
            <a:chExt cx="527724" cy="520849"/>
          </a:xfrm>
        </p:grpSpPr>
        <p:grpSp>
          <p:nvGrpSpPr>
            <p:cNvPr id="36" name="组合 35"/>
            <p:cNvGrpSpPr/>
            <p:nvPr/>
          </p:nvGrpSpPr>
          <p:grpSpPr>
            <a:xfrm>
              <a:off x="6219351" y="1158425"/>
              <a:ext cx="520849" cy="520849"/>
              <a:chOff x="1705099" y="2564904"/>
              <a:chExt cx="1800200" cy="1800200"/>
            </a:xfrm>
          </p:grpSpPr>
          <p:sp>
            <p:nvSpPr>
              <p:cNvPr id="38" name="椭圆 37"/>
              <p:cNvSpPr/>
              <p:nvPr/>
            </p:nvSpPr>
            <p:spPr>
              <a:xfrm>
                <a:off x="1705099" y="2564904"/>
                <a:ext cx="1800200" cy="1800200"/>
              </a:xfrm>
              <a:prstGeom prst="ellipse">
                <a:avLst/>
              </a:prstGeom>
              <a:solidFill>
                <a:srgbClr val="405F8F"/>
              </a:solidFill>
              <a:ln>
                <a:noFill/>
              </a:ln>
              <a:effectLst>
                <a:outerShdw algn="tl" blurRad="444500" dir="2700000" dist="889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39" name="椭圆 38"/>
              <p:cNvSpPr/>
              <p:nvPr/>
            </p:nvSpPr>
            <p:spPr>
              <a:xfrm>
                <a:off x="1853307" y="2713112"/>
                <a:ext cx="1503784" cy="1503784"/>
              </a:xfrm>
              <a:prstGeom prst="ellipse">
                <a:avLst/>
              </a:prstGeom>
              <a:blipFill>
                <a:blip r:embed="rId3"/>
                <a:stretch>
                  <a:fillRect/>
                </a:stretch>
              </a:blip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grpSp>
        <p:sp>
          <p:nvSpPr>
            <p:cNvPr id="37" name="TextBox 36"/>
            <p:cNvSpPr txBox="1"/>
            <p:nvPr/>
          </p:nvSpPr>
          <p:spPr>
            <a:xfrm>
              <a:off x="6217936" y="1271633"/>
              <a:ext cx="527724" cy="294000"/>
            </a:xfrm>
            <a:prstGeom prst="rect">
              <a:avLst/>
            </a:prstGeom>
            <a:noFill/>
          </p:spPr>
          <p:txBody>
            <a:bodyPr rtlCol="0" wrap="square">
              <a:spAutoFit/>
            </a:bodyPr>
            <a:lstStyle/>
            <a:p>
              <a:pPr algn="ctr"/>
              <a:r>
                <a:rPr altLang="zh-CN" b="1" lang="en-US" sz="2000">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03</a:t>
              </a:r>
            </a:p>
          </p:txBody>
        </p:sp>
      </p:grpSp>
      <p:sp>
        <p:nvSpPr>
          <p:cNvPr id="40" name="矩形 47"/>
          <p:cNvSpPr>
            <a:spLocks noChangeArrowheads="1"/>
          </p:cNvSpPr>
          <p:nvPr/>
        </p:nvSpPr>
        <p:spPr bwMode="auto">
          <a:xfrm>
            <a:off x="6385619" y="3393199"/>
            <a:ext cx="4248472" cy="64616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lnSpc>
                <a:spcPct val="130000"/>
              </a:lnSpc>
              <a:buNone/>
            </a:pPr>
            <a:r>
              <a:rPr altLang="en-US" lang="zh-CN" sz="1400">
                <a:solidFill>
                  <a:schemeClr val="tx1">
                    <a:lumMod val="50000"/>
                    <a:lumOff val="50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您的内容打在这里，或者通过复制您的文本后，在此框中选择粘贴，尽量简洁扼要。</a:t>
            </a:r>
          </a:p>
        </p:txBody>
      </p:sp>
      <p:cxnSp>
        <p:nvCxnSpPr>
          <p:cNvPr id="41" name="直接连接符 40"/>
          <p:cNvCxnSpPr/>
          <p:nvPr/>
        </p:nvCxnSpPr>
        <p:spPr>
          <a:xfrm>
            <a:off x="5451379" y="4526486"/>
            <a:ext cx="792088" cy="0"/>
          </a:xfrm>
          <a:prstGeom prst="line">
            <a:avLst/>
          </a:prstGeom>
          <a:ln w="6350">
            <a:solidFill>
              <a:schemeClr val="bg1">
                <a:lumMod val="50000"/>
              </a:schemeClr>
            </a:solidFill>
            <a:prstDash val="dash"/>
            <a:tailEnd len="sm" type="oval" w="sm"/>
          </a:ln>
        </p:spPr>
        <p:style>
          <a:lnRef idx="1">
            <a:schemeClr val="accent1"/>
          </a:lnRef>
          <a:fillRef idx="0">
            <a:schemeClr val="accent1"/>
          </a:fillRef>
          <a:effectRef idx="0">
            <a:schemeClr val="accent1"/>
          </a:effectRef>
          <a:fontRef idx="minor">
            <a:schemeClr val="tx1"/>
          </a:fontRef>
        </p:style>
      </p:cxnSp>
      <p:grpSp>
        <p:nvGrpSpPr>
          <p:cNvPr id="42" name="组合 41"/>
          <p:cNvGrpSpPr/>
          <p:nvPr/>
        </p:nvGrpSpPr>
        <p:grpSpPr>
          <a:xfrm>
            <a:off x="4801443" y="4167183"/>
            <a:ext cx="711242" cy="701976"/>
            <a:chOff x="6217935" y="1158425"/>
            <a:chExt cx="527724" cy="520849"/>
          </a:xfrm>
        </p:grpSpPr>
        <p:grpSp>
          <p:nvGrpSpPr>
            <p:cNvPr id="43" name="组合 42"/>
            <p:cNvGrpSpPr/>
            <p:nvPr/>
          </p:nvGrpSpPr>
          <p:grpSpPr>
            <a:xfrm>
              <a:off x="6219351" y="1158425"/>
              <a:ext cx="520849" cy="520849"/>
              <a:chOff x="1705099" y="2564904"/>
              <a:chExt cx="1800200" cy="1800200"/>
            </a:xfrm>
          </p:grpSpPr>
          <p:sp>
            <p:nvSpPr>
              <p:cNvPr id="45" name="椭圆 44"/>
              <p:cNvSpPr/>
              <p:nvPr/>
            </p:nvSpPr>
            <p:spPr>
              <a:xfrm>
                <a:off x="1705099" y="2564904"/>
                <a:ext cx="1800200" cy="1800200"/>
              </a:xfrm>
              <a:prstGeom prst="ellipse">
                <a:avLst/>
              </a:prstGeom>
              <a:solidFill>
                <a:srgbClr val="405F8F"/>
              </a:solidFill>
              <a:ln>
                <a:noFill/>
              </a:ln>
              <a:effectLst>
                <a:outerShdw algn="tl" blurRad="444500" dir="2700000" dist="889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46" name="椭圆 45"/>
              <p:cNvSpPr/>
              <p:nvPr/>
            </p:nvSpPr>
            <p:spPr>
              <a:xfrm>
                <a:off x="1853307" y="2713112"/>
                <a:ext cx="1503784" cy="1503784"/>
              </a:xfrm>
              <a:prstGeom prst="ellipse">
                <a:avLst/>
              </a:prstGeom>
              <a:blipFill>
                <a:blip r:embed="rId3"/>
                <a:stretch>
                  <a:fillRect/>
                </a:stretch>
              </a:blip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grpSp>
        <p:sp>
          <p:nvSpPr>
            <p:cNvPr id="44" name="TextBox 43"/>
            <p:cNvSpPr txBox="1"/>
            <p:nvPr/>
          </p:nvSpPr>
          <p:spPr>
            <a:xfrm>
              <a:off x="6217936" y="1271633"/>
              <a:ext cx="527724" cy="294000"/>
            </a:xfrm>
            <a:prstGeom prst="rect">
              <a:avLst/>
            </a:prstGeom>
            <a:noFill/>
          </p:spPr>
          <p:txBody>
            <a:bodyPr rtlCol="0" wrap="square">
              <a:spAutoFit/>
            </a:bodyPr>
            <a:lstStyle/>
            <a:p>
              <a:pPr algn="ctr"/>
              <a:r>
                <a:rPr altLang="zh-CN" b="1" lang="en-US" sz="2000">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04</a:t>
              </a:r>
            </a:p>
          </p:txBody>
        </p:sp>
      </p:grpSp>
      <p:sp>
        <p:nvSpPr>
          <p:cNvPr id="47" name="矩形 47"/>
          <p:cNvSpPr>
            <a:spLocks noChangeArrowheads="1"/>
          </p:cNvSpPr>
          <p:nvPr/>
        </p:nvSpPr>
        <p:spPr bwMode="auto">
          <a:xfrm>
            <a:off x="6385619" y="4215757"/>
            <a:ext cx="4248472" cy="64616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lnSpc>
                <a:spcPct val="130000"/>
              </a:lnSpc>
              <a:buNone/>
            </a:pPr>
            <a:r>
              <a:rPr altLang="en-US" lang="zh-CN" sz="1400">
                <a:solidFill>
                  <a:schemeClr val="tx1">
                    <a:lumMod val="50000"/>
                    <a:lumOff val="50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您的内容打在这里，或者通过复制您的文本后，在此框中选择粘贴，尽量简洁扼要。</a:t>
            </a:r>
          </a:p>
        </p:txBody>
      </p:sp>
      <p:cxnSp>
        <p:nvCxnSpPr>
          <p:cNvPr id="48" name="直接连接符 47"/>
          <p:cNvCxnSpPr/>
          <p:nvPr/>
        </p:nvCxnSpPr>
        <p:spPr>
          <a:xfrm>
            <a:off x="5451379" y="5318574"/>
            <a:ext cx="792088" cy="0"/>
          </a:xfrm>
          <a:prstGeom prst="line">
            <a:avLst/>
          </a:prstGeom>
          <a:ln w="6350">
            <a:solidFill>
              <a:schemeClr val="bg1">
                <a:lumMod val="50000"/>
              </a:schemeClr>
            </a:solidFill>
            <a:prstDash val="dash"/>
            <a:tailEnd len="sm" type="oval" w="sm"/>
          </a:ln>
        </p:spPr>
        <p:style>
          <a:lnRef idx="1">
            <a:schemeClr val="accent1"/>
          </a:lnRef>
          <a:fillRef idx="0">
            <a:schemeClr val="accent1"/>
          </a:fillRef>
          <a:effectRef idx="0">
            <a:schemeClr val="accent1"/>
          </a:effectRef>
          <a:fontRef idx="minor">
            <a:schemeClr val="tx1"/>
          </a:fontRef>
        </p:style>
      </p:cxnSp>
      <p:grpSp>
        <p:nvGrpSpPr>
          <p:cNvPr id="49" name="组合 48"/>
          <p:cNvGrpSpPr/>
          <p:nvPr/>
        </p:nvGrpSpPr>
        <p:grpSpPr>
          <a:xfrm>
            <a:off x="4801443" y="4959271"/>
            <a:ext cx="711242" cy="701976"/>
            <a:chOff x="6217935" y="1158425"/>
            <a:chExt cx="527724" cy="520849"/>
          </a:xfrm>
        </p:grpSpPr>
        <p:grpSp>
          <p:nvGrpSpPr>
            <p:cNvPr id="50" name="组合 49"/>
            <p:cNvGrpSpPr/>
            <p:nvPr/>
          </p:nvGrpSpPr>
          <p:grpSpPr>
            <a:xfrm>
              <a:off x="6219351" y="1158425"/>
              <a:ext cx="520849" cy="520849"/>
              <a:chOff x="1705099" y="2564904"/>
              <a:chExt cx="1800200" cy="1800200"/>
            </a:xfrm>
          </p:grpSpPr>
          <p:sp>
            <p:nvSpPr>
              <p:cNvPr id="52" name="椭圆 51"/>
              <p:cNvSpPr/>
              <p:nvPr/>
            </p:nvSpPr>
            <p:spPr>
              <a:xfrm>
                <a:off x="1705099" y="2564904"/>
                <a:ext cx="1800200" cy="1800200"/>
              </a:xfrm>
              <a:prstGeom prst="ellipse">
                <a:avLst/>
              </a:prstGeom>
              <a:solidFill>
                <a:srgbClr val="405F8F"/>
              </a:solidFill>
              <a:ln>
                <a:noFill/>
              </a:ln>
              <a:effectLst>
                <a:outerShdw algn="tl" blurRad="444500" dir="2700000" dist="889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53" name="椭圆 52"/>
              <p:cNvSpPr/>
              <p:nvPr/>
            </p:nvSpPr>
            <p:spPr>
              <a:xfrm>
                <a:off x="1853307" y="2713112"/>
                <a:ext cx="1503784" cy="1503784"/>
              </a:xfrm>
              <a:prstGeom prst="ellipse">
                <a:avLst/>
              </a:prstGeom>
              <a:blipFill>
                <a:blip r:embed="rId3"/>
                <a:stretch>
                  <a:fillRect/>
                </a:stretch>
              </a:blip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grpSp>
        <p:sp>
          <p:nvSpPr>
            <p:cNvPr id="51" name="TextBox 50"/>
            <p:cNvSpPr txBox="1"/>
            <p:nvPr/>
          </p:nvSpPr>
          <p:spPr>
            <a:xfrm>
              <a:off x="6217936" y="1271633"/>
              <a:ext cx="527724" cy="294000"/>
            </a:xfrm>
            <a:prstGeom prst="rect">
              <a:avLst/>
            </a:prstGeom>
            <a:noFill/>
          </p:spPr>
          <p:txBody>
            <a:bodyPr rtlCol="0" wrap="square">
              <a:spAutoFit/>
            </a:bodyPr>
            <a:lstStyle/>
            <a:p>
              <a:pPr algn="ctr"/>
              <a:r>
                <a:rPr altLang="zh-CN" b="1" lang="en-US" sz="2000">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05</a:t>
              </a:r>
            </a:p>
          </p:txBody>
        </p:sp>
      </p:grpSp>
      <p:sp>
        <p:nvSpPr>
          <p:cNvPr id="54" name="矩形 47"/>
          <p:cNvSpPr>
            <a:spLocks noChangeArrowheads="1"/>
          </p:cNvSpPr>
          <p:nvPr/>
        </p:nvSpPr>
        <p:spPr bwMode="auto">
          <a:xfrm>
            <a:off x="6385619" y="5007845"/>
            <a:ext cx="4248472" cy="64616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lnSpc>
                <a:spcPct val="130000"/>
              </a:lnSpc>
              <a:buNone/>
            </a:pPr>
            <a:r>
              <a:rPr altLang="en-US" lang="zh-CN" sz="1400">
                <a:solidFill>
                  <a:schemeClr val="tx1">
                    <a:lumMod val="50000"/>
                    <a:lumOff val="50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您的内容打在这里，或者通过复制您的文本后，在此框中选择粘贴，尽量简洁扼要。</a:t>
            </a:r>
          </a:p>
        </p:txBody>
      </p:sp>
    </p:spTree>
  </p:cSld>
  <p:clrMapOvr>
    <a:masterClrMapping/>
  </p:clrMapOvr>
  <mc:AlternateContent>
    <mc:Choice Requires="p14">
      <p:transition p14:dur="1400" spd="slow">
        <p14:ripp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1" presetSubtype="0">
                                  <p:stCondLst>
                                    <p:cond delay="0"/>
                                  </p:stCondLst>
                                  <p:iterate type="lt">
                                    <p:tmPct val="10000"/>
                                  </p:iterate>
                                  <p:childTnLst>
                                    <p:set>
                                      <p:cBhvr>
                                        <p:cTn dur="1" fill="hold" id="6">
                                          <p:stCondLst>
                                            <p:cond delay="0"/>
                                          </p:stCondLst>
                                        </p:cTn>
                                        <p:tgtEl>
                                          <p:spTgt spid="91"/>
                                        </p:tgtEl>
                                        <p:attrNameLst>
                                          <p:attrName>style.visibility</p:attrName>
                                        </p:attrNameLst>
                                      </p:cBhvr>
                                      <p:to>
                                        <p:strVal val="visible"/>
                                      </p:to>
                                    </p:set>
                                    <p:anim calcmode="lin" valueType="num">
                                      <p:cBhvr>
                                        <p:cTn dur="500" fill="hold" id="7"/>
                                        <p:tgtEl>
                                          <p:spTgt spid="91"/>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
                                        <p:tgtEl>
                                          <p:spTgt spid="91"/>
                                        </p:tgtEl>
                                        <p:attrNameLst>
                                          <p:attrName>ppt_y</p:attrName>
                                        </p:attrNameLst>
                                      </p:cBhvr>
                                      <p:tavLst>
                                        <p:tav tm="0">
                                          <p:val>
                                            <p:strVal val="#ppt_y"/>
                                          </p:val>
                                        </p:tav>
                                        <p:tav tm="100000">
                                          <p:val>
                                            <p:strVal val="#ppt_y"/>
                                          </p:val>
                                        </p:tav>
                                      </p:tavLst>
                                    </p:anim>
                                    <p:anim calcmode="lin" valueType="num">
                                      <p:cBhvr>
                                        <p:cTn dur="500" fill="hold" id="9"/>
                                        <p:tgtEl>
                                          <p:spTgt spid="91"/>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
                                        <p:tgtEl>
                                          <p:spTgt spid="91"/>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1" tmFilter="0,0; .5, 1; 1, 1"/>
                                        <p:tgtEl>
                                          <p:spTgt spid="91"/>
                                        </p:tgtEl>
                                      </p:cBhvr>
                                    </p:animEffect>
                                  </p:childTnLst>
                                </p:cTn>
                              </p:par>
                              <p:par>
                                <p:cTn fill="hold" id="12" nodeType="withEffect" presetClass="entr" presetID="2" presetSubtype="8">
                                  <p:stCondLst>
                                    <p:cond delay="250"/>
                                  </p:stCondLst>
                                  <p:childTnLst>
                                    <p:set>
                                      <p:cBhvr>
                                        <p:cTn dur="1" fill="hold" id="13">
                                          <p:stCondLst>
                                            <p:cond delay="0"/>
                                          </p:stCondLst>
                                        </p:cTn>
                                        <p:tgtEl>
                                          <p:spTgt spid="98"/>
                                        </p:tgtEl>
                                        <p:attrNameLst>
                                          <p:attrName>style.visibility</p:attrName>
                                        </p:attrNameLst>
                                      </p:cBhvr>
                                      <p:to>
                                        <p:strVal val="visible"/>
                                      </p:to>
                                    </p:set>
                                    <p:anim calcmode="lin" valueType="num">
                                      <p:cBhvr additive="base">
                                        <p:cTn dur="500" fill="hold" id="14"/>
                                        <p:tgtEl>
                                          <p:spTgt spid="98"/>
                                        </p:tgtEl>
                                        <p:attrNameLst>
                                          <p:attrName>ppt_x</p:attrName>
                                        </p:attrNameLst>
                                      </p:cBhvr>
                                      <p:tavLst>
                                        <p:tav tm="0">
                                          <p:val>
                                            <p:strVal val="0-#ppt_w/2"/>
                                          </p:val>
                                        </p:tav>
                                        <p:tav tm="100000">
                                          <p:val>
                                            <p:strVal val="#ppt_x"/>
                                          </p:val>
                                        </p:tav>
                                      </p:tavLst>
                                    </p:anim>
                                    <p:anim calcmode="lin" valueType="num">
                                      <p:cBhvr additive="base">
                                        <p:cTn dur="500" fill="hold" id="15"/>
                                        <p:tgtEl>
                                          <p:spTgt spid="98"/>
                                        </p:tgtEl>
                                        <p:attrNameLst>
                                          <p:attrName>ppt_y</p:attrName>
                                        </p:attrNameLst>
                                      </p:cBhvr>
                                      <p:tavLst>
                                        <p:tav tm="0">
                                          <p:val>
                                            <p:strVal val="#ppt_y"/>
                                          </p:val>
                                        </p:tav>
                                        <p:tav tm="100000">
                                          <p:val>
                                            <p:strVal val="#ppt_y"/>
                                          </p:val>
                                        </p:tav>
                                      </p:tavLst>
                                    </p:anim>
                                  </p:childTnLst>
                                </p:cTn>
                              </p:par>
                              <p:par>
                                <p:cTn fill="hold" id="16" nodeType="withEffect" presetClass="entr" presetID="2" presetSubtype="2">
                                  <p:stCondLst>
                                    <p:cond delay="250"/>
                                  </p:stCondLst>
                                  <p:childTnLst>
                                    <p:set>
                                      <p:cBhvr>
                                        <p:cTn dur="1" fill="hold" id="17">
                                          <p:stCondLst>
                                            <p:cond delay="0"/>
                                          </p:stCondLst>
                                        </p:cTn>
                                        <p:tgtEl>
                                          <p:spTgt spid="95"/>
                                        </p:tgtEl>
                                        <p:attrNameLst>
                                          <p:attrName>style.visibility</p:attrName>
                                        </p:attrNameLst>
                                      </p:cBhvr>
                                      <p:to>
                                        <p:strVal val="visible"/>
                                      </p:to>
                                    </p:set>
                                    <p:anim calcmode="lin" valueType="num">
                                      <p:cBhvr additive="base">
                                        <p:cTn dur="500" fill="hold" id="18"/>
                                        <p:tgtEl>
                                          <p:spTgt spid="95"/>
                                        </p:tgtEl>
                                        <p:attrNameLst>
                                          <p:attrName>ppt_x</p:attrName>
                                        </p:attrNameLst>
                                      </p:cBhvr>
                                      <p:tavLst>
                                        <p:tav tm="0">
                                          <p:val>
                                            <p:strVal val="1+#ppt_w/2"/>
                                          </p:val>
                                        </p:tav>
                                        <p:tav tm="100000">
                                          <p:val>
                                            <p:strVal val="#ppt_x"/>
                                          </p:val>
                                        </p:tav>
                                      </p:tavLst>
                                    </p:anim>
                                    <p:anim calcmode="lin" valueType="num">
                                      <p:cBhvr additive="base">
                                        <p:cTn dur="500" fill="hold" id="19"/>
                                        <p:tgtEl>
                                          <p:spTgt spid="95"/>
                                        </p:tgtEl>
                                        <p:attrNameLst>
                                          <p:attrName>ppt_y</p:attrName>
                                        </p:attrNameLst>
                                      </p:cBhvr>
                                      <p:tavLst>
                                        <p:tav tm="0">
                                          <p:val>
                                            <p:strVal val="#ppt_y"/>
                                          </p:val>
                                        </p:tav>
                                        <p:tav tm="100000">
                                          <p:val>
                                            <p:strVal val="#ppt_y"/>
                                          </p:val>
                                        </p:tav>
                                      </p:tavLst>
                                    </p:anim>
                                  </p:childTnLst>
                                </p:cTn>
                              </p:par>
                              <p:par>
                                <p:cTn fill="hold" id="20" nodeType="withEffect" presetClass="entr" presetID="2" presetSubtype="8">
                                  <p:stCondLst>
                                    <p:cond delay="250"/>
                                  </p:stCondLst>
                                  <p:childTnLst>
                                    <p:set>
                                      <p:cBhvr>
                                        <p:cTn dur="1" fill="hold" id="21">
                                          <p:stCondLst>
                                            <p:cond delay="0"/>
                                          </p:stCondLst>
                                        </p:cTn>
                                        <p:tgtEl>
                                          <p:spTgt spid="102"/>
                                        </p:tgtEl>
                                        <p:attrNameLst>
                                          <p:attrName>style.visibility</p:attrName>
                                        </p:attrNameLst>
                                      </p:cBhvr>
                                      <p:to>
                                        <p:strVal val="visible"/>
                                      </p:to>
                                    </p:set>
                                    <p:anim calcmode="lin" valueType="num">
                                      <p:cBhvr additive="base">
                                        <p:cTn dur="500" fill="hold" id="22"/>
                                        <p:tgtEl>
                                          <p:spTgt spid="102"/>
                                        </p:tgtEl>
                                        <p:attrNameLst>
                                          <p:attrName>ppt_x</p:attrName>
                                        </p:attrNameLst>
                                      </p:cBhvr>
                                      <p:tavLst>
                                        <p:tav tm="0">
                                          <p:val>
                                            <p:strVal val="0-#ppt_w/2"/>
                                          </p:val>
                                        </p:tav>
                                        <p:tav tm="100000">
                                          <p:val>
                                            <p:strVal val="#ppt_x"/>
                                          </p:val>
                                        </p:tav>
                                      </p:tavLst>
                                    </p:anim>
                                    <p:anim calcmode="lin" valueType="num">
                                      <p:cBhvr additive="base">
                                        <p:cTn dur="500" fill="hold" id="23"/>
                                        <p:tgtEl>
                                          <p:spTgt spid="102"/>
                                        </p:tgtEl>
                                        <p:attrNameLst>
                                          <p:attrName>ppt_y</p:attrName>
                                        </p:attrNameLst>
                                      </p:cBhvr>
                                      <p:tavLst>
                                        <p:tav tm="0">
                                          <p:val>
                                            <p:strVal val="#ppt_y"/>
                                          </p:val>
                                        </p:tav>
                                        <p:tav tm="100000">
                                          <p:val>
                                            <p:strVal val="#ppt_y"/>
                                          </p:val>
                                        </p:tav>
                                      </p:tavLst>
                                    </p:anim>
                                  </p:childTnLst>
                                </p:cTn>
                              </p:par>
                              <p:par>
                                <p:cTn fill="hold" id="24" nodeType="withEffect" presetClass="entr" presetID="2" presetSubtype="2">
                                  <p:stCondLst>
                                    <p:cond delay="250"/>
                                  </p:stCondLst>
                                  <p:childTnLst>
                                    <p:set>
                                      <p:cBhvr>
                                        <p:cTn dur="1" fill="hold" id="25">
                                          <p:stCondLst>
                                            <p:cond delay="0"/>
                                          </p:stCondLst>
                                        </p:cTn>
                                        <p:tgtEl>
                                          <p:spTgt spid="101"/>
                                        </p:tgtEl>
                                        <p:attrNameLst>
                                          <p:attrName>style.visibility</p:attrName>
                                        </p:attrNameLst>
                                      </p:cBhvr>
                                      <p:to>
                                        <p:strVal val="visible"/>
                                      </p:to>
                                    </p:set>
                                    <p:anim calcmode="lin" valueType="num">
                                      <p:cBhvr additive="base">
                                        <p:cTn dur="500" fill="hold" id="26"/>
                                        <p:tgtEl>
                                          <p:spTgt spid="101"/>
                                        </p:tgtEl>
                                        <p:attrNameLst>
                                          <p:attrName>ppt_x</p:attrName>
                                        </p:attrNameLst>
                                      </p:cBhvr>
                                      <p:tavLst>
                                        <p:tav tm="0">
                                          <p:val>
                                            <p:strVal val="1+#ppt_w/2"/>
                                          </p:val>
                                        </p:tav>
                                        <p:tav tm="100000">
                                          <p:val>
                                            <p:strVal val="#ppt_x"/>
                                          </p:val>
                                        </p:tav>
                                      </p:tavLst>
                                    </p:anim>
                                    <p:anim calcmode="lin" valueType="num">
                                      <p:cBhvr additive="base">
                                        <p:cTn dur="500" fill="hold" id="27"/>
                                        <p:tgtEl>
                                          <p:spTgt spid="101"/>
                                        </p:tgtEl>
                                        <p:attrNameLst>
                                          <p:attrName>ppt_y</p:attrName>
                                        </p:attrNameLst>
                                      </p:cBhvr>
                                      <p:tavLst>
                                        <p:tav tm="0">
                                          <p:val>
                                            <p:strVal val="#ppt_y"/>
                                          </p:val>
                                        </p:tav>
                                        <p:tav tm="100000">
                                          <p:val>
                                            <p:strVal val="#ppt_y"/>
                                          </p:val>
                                        </p:tav>
                                      </p:tavLst>
                                    </p:anim>
                                  </p:childTnLst>
                                </p:cTn>
                              </p:par>
                              <p:par>
                                <p:cTn fill="hold" id="28" nodeType="withEffect" presetClass="entr" presetID="45" presetSubtype="0">
                                  <p:stCondLst>
                                    <p:cond delay="500"/>
                                  </p:stCondLst>
                                  <p:childTnLst>
                                    <p:set>
                                      <p:cBhvr>
                                        <p:cTn dur="1" fill="hold" id="29">
                                          <p:stCondLst>
                                            <p:cond delay="0"/>
                                          </p:stCondLst>
                                        </p:cTn>
                                        <p:tgtEl>
                                          <p:spTgt spid="12"/>
                                        </p:tgtEl>
                                        <p:attrNameLst>
                                          <p:attrName>style.visibility</p:attrName>
                                        </p:attrNameLst>
                                      </p:cBhvr>
                                      <p:to>
                                        <p:strVal val="visible"/>
                                      </p:to>
                                    </p:set>
                                    <p:animEffect filter="fade" transition="in">
                                      <p:cBhvr>
                                        <p:cTn dur="750" id="30"/>
                                        <p:tgtEl>
                                          <p:spTgt spid="12"/>
                                        </p:tgtEl>
                                      </p:cBhvr>
                                    </p:animEffect>
                                    <p:anim calcmode="lin" valueType="num">
                                      <p:cBhvr>
                                        <p:cTn dur="750" fill="hold" id="31"/>
                                        <p:tgtEl>
                                          <p:spTgt spid="12"/>
                                        </p:tgtEl>
                                        <p:attrNameLst>
                                          <p:attrName>ppt_w</p:attrName>
                                        </p:attrNameLst>
                                      </p:cBhvr>
                                      <p:tavLst>
                                        <p:tav fmla="#ppt_w*sin(2.5*pi*$)" tm="0">
                                          <p:val>
                                            <p:fltVal val="0"/>
                                          </p:val>
                                        </p:tav>
                                        <p:tav tm="100000">
                                          <p:val>
                                            <p:fltVal val="1"/>
                                          </p:val>
                                        </p:tav>
                                      </p:tavLst>
                                    </p:anim>
                                    <p:anim calcmode="lin" valueType="num">
                                      <p:cBhvr>
                                        <p:cTn dur="750" fill="hold" id="32"/>
                                        <p:tgtEl>
                                          <p:spTgt spid="12"/>
                                        </p:tgtEl>
                                        <p:attrNameLst>
                                          <p:attrName>ppt_h</p:attrName>
                                        </p:attrNameLst>
                                      </p:cBhvr>
                                      <p:tavLst>
                                        <p:tav tm="0">
                                          <p:val>
                                            <p:strVal val="#ppt_h"/>
                                          </p:val>
                                        </p:tav>
                                        <p:tav tm="100000">
                                          <p:val>
                                            <p:strVal val="#ppt_h"/>
                                          </p:val>
                                        </p:tav>
                                      </p:tavLst>
                                    </p:anim>
                                  </p:childTnLst>
                                </p:cTn>
                              </p:par>
                            </p:childTnLst>
                          </p:cTn>
                        </p:par>
                        <p:par>
                          <p:cTn fill="hold" id="33" nodeType="afterGroup">
                            <p:stCondLst>
                              <p:cond delay="1250"/>
                            </p:stCondLst>
                            <p:childTnLst>
                              <p:par>
                                <p:cTn fill="hold" grpId="0" id="34" nodeType="afterEffect" presetClass="entr" presetID="53" presetSubtype="0">
                                  <p:stCondLst>
                                    <p:cond delay="0"/>
                                  </p:stCondLst>
                                  <p:childTnLst>
                                    <p:set>
                                      <p:cBhvr>
                                        <p:cTn dur="1" fill="hold" id="35">
                                          <p:stCondLst>
                                            <p:cond delay="0"/>
                                          </p:stCondLst>
                                        </p:cTn>
                                        <p:tgtEl>
                                          <p:spTgt spid="15"/>
                                        </p:tgtEl>
                                        <p:attrNameLst>
                                          <p:attrName>style.visibility</p:attrName>
                                        </p:attrNameLst>
                                      </p:cBhvr>
                                      <p:to>
                                        <p:strVal val="visible"/>
                                      </p:to>
                                    </p:set>
                                    <p:anim calcmode="lin" valueType="num">
                                      <p:cBhvr>
                                        <p:cTn dur="500" fill="hold" id="36"/>
                                        <p:tgtEl>
                                          <p:spTgt spid="15"/>
                                        </p:tgtEl>
                                        <p:attrNameLst>
                                          <p:attrName>ppt_w</p:attrName>
                                        </p:attrNameLst>
                                      </p:cBhvr>
                                      <p:tavLst>
                                        <p:tav tm="0">
                                          <p:val>
                                            <p:fltVal val="0"/>
                                          </p:val>
                                        </p:tav>
                                        <p:tav tm="100000">
                                          <p:val>
                                            <p:strVal val="#ppt_w"/>
                                          </p:val>
                                        </p:tav>
                                      </p:tavLst>
                                    </p:anim>
                                    <p:anim calcmode="lin" valueType="num">
                                      <p:cBhvr>
                                        <p:cTn dur="500" fill="hold" id="37"/>
                                        <p:tgtEl>
                                          <p:spTgt spid="15"/>
                                        </p:tgtEl>
                                        <p:attrNameLst>
                                          <p:attrName>ppt_h</p:attrName>
                                        </p:attrNameLst>
                                      </p:cBhvr>
                                      <p:tavLst>
                                        <p:tav tm="0">
                                          <p:val>
                                            <p:fltVal val="0"/>
                                          </p:val>
                                        </p:tav>
                                        <p:tav tm="100000">
                                          <p:val>
                                            <p:strVal val="#ppt_h"/>
                                          </p:val>
                                        </p:tav>
                                      </p:tavLst>
                                    </p:anim>
                                    <p:animEffect filter="fade" transition="in">
                                      <p:cBhvr>
                                        <p:cTn dur="500" id="38"/>
                                        <p:tgtEl>
                                          <p:spTgt spid="15"/>
                                        </p:tgtEl>
                                      </p:cBhvr>
                                    </p:animEffect>
                                    <p:anim calcmode="lin" valueType="num">
                                      <p:cBhvr>
                                        <p:cTn dur="500" fill="hold" id="39"/>
                                        <p:tgtEl>
                                          <p:spTgt spid="15"/>
                                        </p:tgtEl>
                                        <p:attrNameLst>
                                          <p:attrName>ppt_x</p:attrName>
                                        </p:attrNameLst>
                                      </p:cBhvr>
                                      <p:tavLst>
                                        <p:tav tm="0">
                                          <p:val>
                                            <p:fltVal val="0.5"/>
                                          </p:val>
                                        </p:tav>
                                        <p:tav tm="100000">
                                          <p:val>
                                            <p:strVal val="#ppt_x"/>
                                          </p:val>
                                        </p:tav>
                                      </p:tavLst>
                                    </p:anim>
                                    <p:anim calcmode="lin" valueType="num">
                                      <p:cBhvr>
                                        <p:cTn dur="500" fill="hold" id="40"/>
                                        <p:tgtEl>
                                          <p:spTgt spid="15"/>
                                        </p:tgtEl>
                                        <p:attrNameLst>
                                          <p:attrName>ppt_y</p:attrName>
                                        </p:attrNameLst>
                                      </p:cBhvr>
                                      <p:tavLst>
                                        <p:tav tm="0">
                                          <p:val>
                                            <p:fltVal val="0.5"/>
                                          </p:val>
                                        </p:tav>
                                        <p:tav tm="100000">
                                          <p:val>
                                            <p:strVal val="#ppt_y"/>
                                          </p:val>
                                        </p:tav>
                                      </p:tavLst>
                                    </p:anim>
                                  </p:childTnLst>
                                </p:cTn>
                              </p:par>
                              <p:par>
                                <p:cTn fill="hold" id="41" nodeType="withEffect" presetClass="entr" presetID="45" presetSubtype="0">
                                  <p:stCondLst>
                                    <p:cond delay="500"/>
                                  </p:stCondLst>
                                  <p:childTnLst>
                                    <p:set>
                                      <p:cBhvr>
                                        <p:cTn dur="1" fill="hold" id="42">
                                          <p:stCondLst>
                                            <p:cond delay="0"/>
                                          </p:stCondLst>
                                        </p:cTn>
                                        <p:tgtEl>
                                          <p:spTgt spid="16"/>
                                        </p:tgtEl>
                                        <p:attrNameLst>
                                          <p:attrName>style.visibility</p:attrName>
                                        </p:attrNameLst>
                                      </p:cBhvr>
                                      <p:to>
                                        <p:strVal val="visible"/>
                                      </p:to>
                                    </p:set>
                                    <p:animEffect filter="fade" transition="in">
                                      <p:cBhvr>
                                        <p:cTn dur="750" id="43"/>
                                        <p:tgtEl>
                                          <p:spTgt spid="16"/>
                                        </p:tgtEl>
                                      </p:cBhvr>
                                    </p:animEffect>
                                    <p:anim calcmode="lin" valueType="num">
                                      <p:cBhvr>
                                        <p:cTn dur="750" fill="hold" id="44"/>
                                        <p:tgtEl>
                                          <p:spTgt spid="16"/>
                                        </p:tgtEl>
                                        <p:attrNameLst>
                                          <p:attrName>ppt_w</p:attrName>
                                        </p:attrNameLst>
                                      </p:cBhvr>
                                      <p:tavLst>
                                        <p:tav fmla="#ppt_w*sin(2.5*pi*$)" tm="0">
                                          <p:val>
                                            <p:fltVal val="0"/>
                                          </p:val>
                                        </p:tav>
                                        <p:tav tm="100000">
                                          <p:val>
                                            <p:fltVal val="1"/>
                                          </p:val>
                                        </p:tav>
                                      </p:tavLst>
                                    </p:anim>
                                    <p:anim calcmode="lin" valueType="num">
                                      <p:cBhvr>
                                        <p:cTn dur="750" fill="hold" id="45"/>
                                        <p:tgtEl>
                                          <p:spTgt spid="16"/>
                                        </p:tgtEl>
                                        <p:attrNameLst>
                                          <p:attrName>ppt_h</p:attrName>
                                        </p:attrNameLst>
                                      </p:cBhvr>
                                      <p:tavLst>
                                        <p:tav tm="0">
                                          <p:val>
                                            <p:strVal val="#ppt_h"/>
                                          </p:val>
                                        </p:tav>
                                        <p:tav tm="100000">
                                          <p:val>
                                            <p:strVal val="#ppt_h"/>
                                          </p:val>
                                        </p:tav>
                                      </p:tavLst>
                                    </p:anim>
                                  </p:childTnLst>
                                </p:cTn>
                              </p:par>
                            </p:childTnLst>
                          </p:cTn>
                        </p:par>
                        <p:par>
                          <p:cTn fill="hold" id="46" nodeType="afterGroup">
                            <p:stCondLst>
                              <p:cond delay="2500"/>
                            </p:stCondLst>
                            <p:childTnLst>
                              <p:par>
                                <p:cTn fill="hold" grpId="0" id="47" nodeType="afterEffect" presetClass="entr" presetID="41" presetSubtype="0">
                                  <p:stCondLst>
                                    <p:cond delay="0"/>
                                  </p:stCondLst>
                                  <p:iterate type="lt">
                                    <p:tmPct val="10000"/>
                                  </p:iterate>
                                  <p:childTnLst>
                                    <p:set>
                                      <p:cBhvr>
                                        <p:cTn dur="1" fill="hold" id="48">
                                          <p:stCondLst>
                                            <p:cond delay="0"/>
                                          </p:stCondLst>
                                        </p:cTn>
                                        <p:tgtEl>
                                          <p:spTgt spid="19"/>
                                        </p:tgtEl>
                                        <p:attrNameLst>
                                          <p:attrName>style.visibility</p:attrName>
                                        </p:attrNameLst>
                                      </p:cBhvr>
                                      <p:to>
                                        <p:strVal val="visible"/>
                                      </p:to>
                                    </p:set>
                                    <p:anim calcmode="lin" valueType="num">
                                      <p:cBhvr>
                                        <p:cTn dur="1000" fill="hold" id="49"/>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dur="1000" fill="hold" id="50"/>
                                        <p:tgtEl>
                                          <p:spTgt spid="19"/>
                                        </p:tgtEl>
                                        <p:attrNameLst>
                                          <p:attrName>ppt_y</p:attrName>
                                        </p:attrNameLst>
                                      </p:cBhvr>
                                      <p:tavLst>
                                        <p:tav tm="0">
                                          <p:val>
                                            <p:strVal val="#ppt_y"/>
                                          </p:val>
                                        </p:tav>
                                        <p:tav tm="100000">
                                          <p:val>
                                            <p:strVal val="#ppt_y"/>
                                          </p:val>
                                        </p:tav>
                                      </p:tavLst>
                                    </p:anim>
                                    <p:anim calcmode="lin" valueType="num">
                                      <p:cBhvr>
                                        <p:cTn dur="1000" fill="hold" id="51"/>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dur="1000" fill="hold" id="52"/>
                                        <p:tgtEl>
                                          <p:spTgt spid="19"/>
                                        </p:tgtEl>
                                        <p:attrNameLst>
                                          <p:attrName>ppt_w</p:attrName>
                                        </p:attrNameLst>
                                      </p:cBhvr>
                                      <p:tavLst>
                                        <p:tav tm="0">
                                          <p:val>
                                            <p:strVal val="#ppt_w/10"/>
                                          </p:val>
                                        </p:tav>
                                        <p:tav tm="50000">
                                          <p:val>
                                            <p:strVal val="#ppt_w+.01"/>
                                          </p:val>
                                        </p:tav>
                                        <p:tav tm="100000">
                                          <p:val>
                                            <p:strVal val="#ppt_w"/>
                                          </p:val>
                                        </p:tav>
                                      </p:tavLst>
                                    </p:anim>
                                    <p:animEffect filter="fade" transition="in">
                                      <p:cBhvr>
                                        <p:cTn dur="1000" id="53" tmFilter="0,0; .5, 1; 1, 1"/>
                                        <p:tgtEl>
                                          <p:spTgt spid="19"/>
                                        </p:tgtEl>
                                      </p:cBhvr>
                                    </p:animEffect>
                                  </p:childTnLst>
                                </p:cTn>
                              </p:par>
                            </p:childTnLst>
                          </p:cTn>
                        </p:par>
                        <p:par>
                          <p:cTn fill="hold" id="54" nodeType="afterGroup">
                            <p:stCondLst>
                              <p:cond delay="3500"/>
                            </p:stCondLst>
                            <p:childTnLst>
                              <p:par>
                                <p:cTn fill="hold" id="55" nodeType="afterEffect" presetClass="entr" presetID="45" presetSubtype="0">
                                  <p:stCondLst>
                                    <p:cond delay="0"/>
                                  </p:stCondLst>
                                  <p:childTnLst>
                                    <p:set>
                                      <p:cBhvr>
                                        <p:cTn dur="1" fill="hold" id="56">
                                          <p:stCondLst>
                                            <p:cond delay="0"/>
                                          </p:stCondLst>
                                        </p:cTn>
                                        <p:tgtEl>
                                          <p:spTgt spid="21"/>
                                        </p:tgtEl>
                                        <p:attrNameLst>
                                          <p:attrName>style.visibility</p:attrName>
                                        </p:attrNameLst>
                                      </p:cBhvr>
                                      <p:to>
                                        <p:strVal val="visible"/>
                                      </p:to>
                                    </p:set>
                                    <p:animEffect filter="fade" transition="in">
                                      <p:cBhvr>
                                        <p:cTn dur="750" id="57"/>
                                        <p:tgtEl>
                                          <p:spTgt spid="21"/>
                                        </p:tgtEl>
                                      </p:cBhvr>
                                    </p:animEffect>
                                    <p:anim calcmode="lin" valueType="num">
                                      <p:cBhvr>
                                        <p:cTn dur="750" fill="hold" id="58"/>
                                        <p:tgtEl>
                                          <p:spTgt spid="21"/>
                                        </p:tgtEl>
                                        <p:attrNameLst>
                                          <p:attrName>ppt_w</p:attrName>
                                        </p:attrNameLst>
                                      </p:cBhvr>
                                      <p:tavLst>
                                        <p:tav fmla="#ppt_w*sin(2.5*pi*$)" tm="0">
                                          <p:val>
                                            <p:fltVal val="0"/>
                                          </p:val>
                                        </p:tav>
                                        <p:tav tm="100000">
                                          <p:val>
                                            <p:fltVal val="1"/>
                                          </p:val>
                                        </p:tav>
                                      </p:tavLst>
                                    </p:anim>
                                    <p:anim calcmode="lin" valueType="num">
                                      <p:cBhvr>
                                        <p:cTn dur="750" fill="hold" id="59"/>
                                        <p:tgtEl>
                                          <p:spTgt spid="21"/>
                                        </p:tgtEl>
                                        <p:attrNameLst>
                                          <p:attrName>ppt_h</p:attrName>
                                        </p:attrNameLst>
                                      </p:cBhvr>
                                      <p:tavLst>
                                        <p:tav tm="0">
                                          <p:val>
                                            <p:strVal val="#ppt_h"/>
                                          </p:val>
                                        </p:tav>
                                        <p:tav tm="100000">
                                          <p:val>
                                            <p:strVal val="#ppt_h"/>
                                          </p:val>
                                        </p:tav>
                                      </p:tavLst>
                                    </p:anim>
                                  </p:childTnLst>
                                </p:cTn>
                              </p:par>
                            </p:childTnLst>
                          </p:cTn>
                        </p:par>
                        <p:par>
                          <p:cTn fill="hold" id="60" nodeType="afterGroup">
                            <p:stCondLst>
                              <p:cond delay="4250"/>
                            </p:stCondLst>
                            <p:childTnLst>
                              <p:par>
                                <p:cTn fill="hold" id="61" nodeType="afterEffect" presetClass="entr" presetID="22" presetSubtype="8">
                                  <p:stCondLst>
                                    <p:cond delay="0"/>
                                  </p:stCondLst>
                                  <p:childTnLst>
                                    <p:set>
                                      <p:cBhvr>
                                        <p:cTn dur="1" fill="hold" id="62">
                                          <p:stCondLst>
                                            <p:cond delay="0"/>
                                          </p:stCondLst>
                                        </p:cTn>
                                        <p:tgtEl>
                                          <p:spTgt spid="20"/>
                                        </p:tgtEl>
                                        <p:attrNameLst>
                                          <p:attrName>style.visibility</p:attrName>
                                        </p:attrNameLst>
                                      </p:cBhvr>
                                      <p:to>
                                        <p:strVal val="visible"/>
                                      </p:to>
                                    </p:set>
                                    <p:animEffect filter="wipe(left)" transition="in">
                                      <p:cBhvr>
                                        <p:cTn dur="500" id="63"/>
                                        <p:tgtEl>
                                          <p:spTgt spid="20"/>
                                        </p:tgtEl>
                                      </p:cBhvr>
                                    </p:animEffect>
                                  </p:childTnLst>
                                </p:cTn>
                              </p:par>
                              <p:par>
                                <p:cTn fill="hold" grpId="0" id="64" nodeType="withEffect" presetClass="entr" presetID="2" presetSubtype="2">
                                  <p:stCondLst>
                                    <p:cond delay="500"/>
                                  </p:stCondLst>
                                  <p:childTnLst>
                                    <p:set>
                                      <p:cBhvr>
                                        <p:cTn dur="1" fill="hold" id="65">
                                          <p:stCondLst>
                                            <p:cond delay="0"/>
                                          </p:stCondLst>
                                        </p:cTn>
                                        <p:tgtEl>
                                          <p:spTgt spid="26"/>
                                        </p:tgtEl>
                                        <p:attrNameLst>
                                          <p:attrName>style.visibility</p:attrName>
                                        </p:attrNameLst>
                                      </p:cBhvr>
                                      <p:to>
                                        <p:strVal val="visible"/>
                                      </p:to>
                                    </p:set>
                                    <p:anim calcmode="lin" valueType="num">
                                      <p:cBhvr additive="base">
                                        <p:cTn dur="500" fill="hold" id="66"/>
                                        <p:tgtEl>
                                          <p:spTgt spid="26"/>
                                        </p:tgtEl>
                                        <p:attrNameLst>
                                          <p:attrName>ppt_x</p:attrName>
                                        </p:attrNameLst>
                                      </p:cBhvr>
                                      <p:tavLst>
                                        <p:tav tm="0">
                                          <p:val>
                                            <p:strVal val="1+#ppt_w/2"/>
                                          </p:val>
                                        </p:tav>
                                        <p:tav tm="100000">
                                          <p:val>
                                            <p:strVal val="#ppt_x"/>
                                          </p:val>
                                        </p:tav>
                                      </p:tavLst>
                                    </p:anim>
                                    <p:anim calcmode="lin" valueType="num">
                                      <p:cBhvr additive="base">
                                        <p:cTn dur="500" fill="hold" id="67"/>
                                        <p:tgtEl>
                                          <p:spTgt spid="26"/>
                                        </p:tgtEl>
                                        <p:attrNameLst>
                                          <p:attrName>ppt_y</p:attrName>
                                        </p:attrNameLst>
                                      </p:cBhvr>
                                      <p:tavLst>
                                        <p:tav tm="0">
                                          <p:val>
                                            <p:strVal val="#ppt_y"/>
                                          </p:val>
                                        </p:tav>
                                        <p:tav tm="100000">
                                          <p:val>
                                            <p:strVal val="#ppt_y"/>
                                          </p:val>
                                        </p:tav>
                                      </p:tavLst>
                                    </p:anim>
                                  </p:childTnLst>
                                </p:cTn>
                              </p:par>
                            </p:childTnLst>
                          </p:cTn>
                        </p:par>
                        <p:par>
                          <p:cTn fill="hold" id="68" nodeType="afterGroup">
                            <p:stCondLst>
                              <p:cond delay="5250"/>
                            </p:stCondLst>
                            <p:childTnLst>
                              <p:par>
                                <p:cTn fill="hold" id="69" nodeType="afterEffect" presetClass="entr" presetID="45" presetSubtype="0">
                                  <p:stCondLst>
                                    <p:cond delay="0"/>
                                  </p:stCondLst>
                                  <p:childTnLst>
                                    <p:set>
                                      <p:cBhvr>
                                        <p:cTn dur="1" fill="hold" id="70">
                                          <p:stCondLst>
                                            <p:cond delay="0"/>
                                          </p:stCondLst>
                                        </p:cTn>
                                        <p:tgtEl>
                                          <p:spTgt spid="28"/>
                                        </p:tgtEl>
                                        <p:attrNameLst>
                                          <p:attrName>style.visibility</p:attrName>
                                        </p:attrNameLst>
                                      </p:cBhvr>
                                      <p:to>
                                        <p:strVal val="visible"/>
                                      </p:to>
                                    </p:set>
                                    <p:animEffect filter="fade" transition="in">
                                      <p:cBhvr>
                                        <p:cTn dur="750" id="71"/>
                                        <p:tgtEl>
                                          <p:spTgt spid="28"/>
                                        </p:tgtEl>
                                      </p:cBhvr>
                                    </p:animEffect>
                                    <p:anim calcmode="lin" valueType="num">
                                      <p:cBhvr>
                                        <p:cTn dur="750" fill="hold" id="72"/>
                                        <p:tgtEl>
                                          <p:spTgt spid="28"/>
                                        </p:tgtEl>
                                        <p:attrNameLst>
                                          <p:attrName>ppt_w</p:attrName>
                                        </p:attrNameLst>
                                      </p:cBhvr>
                                      <p:tavLst>
                                        <p:tav fmla="#ppt_w*sin(2.5*pi*$)" tm="0">
                                          <p:val>
                                            <p:fltVal val="0"/>
                                          </p:val>
                                        </p:tav>
                                        <p:tav tm="100000">
                                          <p:val>
                                            <p:fltVal val="1"/>
                                          </p:val>
                                        </p:tav>
                                      </p:tavLst>
                                    </p:anim>
                                    <p:anim calcmode="lin" valueType="num">
                                      <p:cBhvr>
                                        <p:cTn dur="750" fill="hold" id="73"/>
                                        <p:tgtEl>
                                          <p:spTgt spid="28"/>
                                        </p:tgtEl>
                                        <p:attrNameLst>
                                          <p:attrName>ppt_h</p:attrName>
                                        </p:attrNameLst>
                                      </p:cBhvr>
                                      <p:tavLst>
                                        <p:tav tm="0">
                                          <p:val>
                                            <p:strVal val="#ppt_h"/>
                                          </p:val>
                                        </p:tav>
                                        <p:tav tm="100000">
                                          <p:val>
                                            <p:strVal val="#ppt_h"/>
                                          </p:val>
                                        </p:tav>
                                      </p:tavLst>
                                    </p:anim>
                                  </p:childTnLst>
                                </p:cTn>
                              </p:par>
                            </p:childTnLst>
                          </p:cTn>
                        </p:par>
                        <p:par>
                          <p:cTn fill="hold" id="74" nodeType="afterGroup">
                            <p:stCondLst>
                              <p:cond delay="6000"/>
                            </p:stCondLst>
                            <p:childTnLst>
                              <p:par>
                                <p:cTn fill="hold" id="75" nodeType="afterEffect" presetClass="entr" presetID="22" presetSubtype="8">
                                  <p:stCondLst>
                                    <p:cond delay="0"/>
                                  </p:stCondLst>
                                  <p:childTnLst>
                                    <p:set>
                                      <p:cBhvr>
                                        <p:cTn dur="1" fill="hold" id="76">
                                          <p:stCondLst>
                                            <p:cond delay="0"/>
                                          </p:stCondLst>
                                        </p:cTn>
                                        <p:tgtEl>
                                          <p:spTgt spid="27"/>
                                        </p:tgtEl>
                                        <p:attrNameLst>
                                          <p:attrName>style.visibility</p:attrName>
                                        </p:attrNameLst>
                                      </p:cBhvr>
                                      <p:to>
                                        <p:strVal val="visible"/>
                                      </p:to>
                                    </p:set>
                                    <p:animEffect filter="wipe(left)" transition="in">
                                      <p:cBhvr>
                                        <p:cTn dur="500" id="77"/>
                                        <p:tgtEl>
                                          <p:spTgt spid="27"/>
                                        </p:tgtEl>
                                      </p:cBhvr>
                                    </p:animEffect>
                                  </p:childTnLst>
                                </p:cTn>
                              </p:par>
                              <p:par>
                                <p:cTn fill="hold" grpId="0" id="78" nodeType="withEffect" presetClass="entr" presetID="2" presetSubtype="2">
                                  <p:stCondLst>
                                    <p:cond delay="500"/>
                                  </p:stCondLst>
                                  <p:childTnLst>
                                    <p:set>
                                      <p:cBhvr>
                                        <p:cTn dur="1" fill="hold" id="79">
                                          <p:stCondLst>
                                            <p:cond delay="0"/>
                                          </p:stCondLst>
                                        </p:cTn>
                                        <p:tgtEl>
                                          <p:spTgt spid="33"/>
                                        </p:tgtEl>
                                        <p:attrNameLst>
                                          <p:attrName>style.visibility</p:attrName>
                                        </p:attrNameLst>
                                      </p:cBhvr>
                                      <p:to>
                                        <p:strVal val="visible"/>
                                      </p:to>
                                    </p:set>
                                    <p:anim calcmode="lin" valueType="num">
                                      <p:cBhvr additive="base">
                                        <p:cTn dur="500" fill="hold" id="80"/>
                                        <p:tgtEl>
                                          <p:spTgt spid="33"/>
                                        </p:tgtEl>
                                        <p:attrNameLst>
                                          <p:attrName>ppt_x</p:attrName>
                                        </p:attrNameLst>
                                      </p:cBhvr>
                                      <p:tavLst>
                                        <p:tav tm="0">
                                          <p:val>
                                            <p:strVal val="1+#ppt_w/2"/>
                                          </p:val>
                                        </p:tav>
                                        <p:tav tm="100000">
                                          <p:val>
                                            <p:strVal val="#ppt_x"/>
                                          </p:val>
                                        </p:tav>
                                      </p:tavLst>
                                    </p:anim>
                                    <p:anim calcmode="lin" valueType="num">
                                      <p:cBhvr additive="base">
                                        <p:cTn dur="500" fill="hold" id="81"/>
                                        <p:tgtEl>
                                          <p:spTgt spid="33"/>
                                        </p:tgtEl>
                                        <p:attrNameLst>
                                          <p:attrName>ppt_y</p:attrName>
                                        </p:attrNameLst>
                                      </p:cBhvr>
                                      <p:tavLst>
                                        <p:tav tm="0">
                                          <p:val>
                                            <p:strVal val="#ppt_y"/>
                                          </p:val>
                                        </p:tav>
                                        <p:tav tm="100000">
                                          <p:val>
                                            <p:strVal val="#ppt_y"/>
                                          </p:val>
                                        </p:tav>
                                      </p:tavLst>
                                    </p:anim>
                                  </p:childTnLst>
                                </p:cTn>
                              </p:par>
                            </p:childTnLst>
                          </p:cTn>
                        </p:par>
                        <p:par>
                          <p:cTn fill="hold" id="82" nodeType="afterGroup">
                            <p:stCondLst>
                              <p:cond delay="7000"/>
                            </p:stCondLst>
                            <p:childTnLst>
                              <p:par>
                                <p:cTn fill="hold" id="83" nodeType="afterEffect" presetClass="entr" presetID="45" presetSubtype="0">
                                  <p:stCondLst>
                                    <p:cond delay="0"/>
                                  </p:stCondLst>
                                  <p:childTnLst>
                                    <p:set>
                                      <p:cBhvr>
                                        <p:cTn dur="1" fill="hold" id="84">
                                          <p:stCondLst>
                                            <p:cond delay="0"/>
                                          </p:stCondLst>
                                        </p:cTn>
                                        <p:tgtEl>
                                          <p:spTgt spid="35"/>
                                        </p:tgtEl>
                                        <p:attrNameLst>
                                          <p:attrName>style.visibility</p:attrName>
                                        </p:attrNameLst>
                                      </p:cBhvr>
                                      <p:to>
                                        <p:strVal val="visible"/>
                                      </p:to>
                                    </p:set>
                                    <p:animEffect filter="fade" transition="in">
                                      <p:cBhvr>
                                        <p:cTn dur="750" id="85"/>
                                        <p:tgtEl>
                                          <p:spTgt spid="35"/>
                                        </p:tgtEl>
                                      </p:cBhvr>
                                    </p:animEffect>
                                    <p:anim calcmode="lin" valueType="num">
                                      <p:cBhvr>
                                        <p:cTn dur="750" fill="hold" id="86"/>
                                        <p:tgtEl>
                                          <p:spTgt spid="35"/>
                                        </p:tgtEl>
                                        <p:attrNameLst>
                                          <p:attrName>ppt_w</p:attrName>
                                        </p:attrNameLst>
                                      </p:cBhvr>
                                      <p:tavLst>
                                        <p:tav fmla="#ppt_w*sin(2.5*pi*$)" tm="0">
                                          <p:val>
                                            <p:fltVal val="0"/>
                                          </p:val>
                                        </p:tav>
                                        <p:tav tm="100000">
                                          <p:val>
                                            <p:fltVal val="1"/>
                                          </p:val>
                                        </p:tav>
                                      </p:tavLst>
                                    </p:anim>
                                    <p:anim calcmode="lin" valueType="num">
                                      <p:cBhvr>
                                        <p:cTn dur="750" fill="hold" id="87"/>
                                        <p:tgtEl>
                                          <p:spTgt spid="35"/>
                                        </p:tgtEl>
                                        <p:attrNameLst>
                                          <p:attrName>ppt_h</p:attrName>
                                        </p:attrNameLst>
                                      </p:cBhvr>
                                      <p:tavLst>
                                        <p:tav tm="0">
                                          <p:val>
                                            <p:strVal val="#ppt_h"/>
                                          </p:val>
                                        </p:tav>
                                        <p:tav tm="100000">
                                          <p:val>
                                            <p:strVal val="#ppt_h"/>
                                          </p:val>
                                        </p:tav>
                                      </p:tavLst>
                                    </p:anim>
                                  </p:childTnLst>
                                </p:cTn>
                              </p:par>
                            </p:childTnLst>
                          </p:cTn>
                        </p:par>
                        <p:par>
                          <p:cTn fill="hold" id="88" nodeType="afterGroup">
                            <p:stCondLst>
                              <p:cond delay="7750"/>
                            </p:stCondLst>
                            <p:childTnLst>
                              <p:par>
                                <p:cTn fill="hold" id="89" nodeType="afterEffect" presetClass="entr" presetID="22" presetSubtype="8">
                                  <p:stCondLst>
                                    <p:cond delay="0"/>
                                  </p:stCondLst>
                                  <p:childTnLst>
                                    <p:set>
                                      <p:cBhvr>
                                        <p:cTn dur="1" fill="hold" id="90">
                                          <p:stCondLst>
                                            <p:cond delay="0"/>
                                          </p:stCondLst>
                                        </p:cTn>
                                        <p:tgtEl>
                                          <p:spTgt spid="34"/>
                                        </p:tgtEl>
                                        <p:attrNameLst>
                                          <p:attrName>style.visibility</p:attrName>
                                        </p:attrNameLst>
                                      </p:cBhvr>
                                      <p:to>
                                        <p:strVal val="visible"/>
                                      </p:to>
                                    </p:set>
                                    <p:animEffect filter="wipe(left)" transition="in">
                                      <p:cBhvr>
                                        <p:cTn dur="500" id="91"/>
                                        <p:tgtEl>
                                          <p:spTgt spid="34"/>
                                        </p:tgtEl>
                                      </p:cBhvr>
                                    </p:animEffect>
                                  </p:childTnLst>
                                </p:cTn>
                              </p:par>
                              <p:par>
                                <p:cTn fill="hold" grpId="0" id="92" nodeType="withEffect" presetClass="entr" presetID="2" presetSubtype="2">
                                  <p:stCondLst>
                                    <p:cond delay="500"/>
                                  </p:stCondLst>
                                  <p:childTnLst>
                                    <p:set>
                                      <p:cBhvr>
                                        <p:cTn dur="1" fill="hold" id="93">
                                          <p:stCondLst>
                                            <p:cond delay="0"/>
                                          </p:stCondLst>
                                        </p:cTn>
                                        <p:tgtEl>
                                          <p:spTgt spid="40"/>
                                        </p:tgtEl>
                                        <p:attrNameLst>
                                          <p:attrName>style.visibility</p:attrName>
                                        </p:attrNameLst>
                                      </p:cBhvr>
                                      <p:to>
                                        <p:strVal val="visible"/>
                                      </p:to>
                                    </p:set>
                                    <p:anim calcmode="lin" valueType="num">
                                      <p:cBhvr additive="base">
                                        <p:cTn dur="500" fill="hold" id="94"/>
                                        <p:tgtEl>
                                          <p:spTgt spid="40"/>
                                        </p:tgtEl>
                                        <p:attrNameLst>
                                          <p:attrName>ppt_x</p:attrName>
                                        </p:attrNameLst>
                                      </p:cBhvr>
                                      <p:tavLst>
                                        <p:tav tm="0">
                                          <p:val>
                                            <p:strVal val="1+#ppt_w/2"/>
                                          </p:val>
                                        </p:tav>
                                        <p:tav tm="100000">
                                          <p:val>
                                            <p:strVal val="#ppt_x"/>
                                          </p:val>
                                        </p:tav>
                                      </p:tavLst>
                                    </p:anim>
                                    <p:anim calcmode="lin" valueType="num">
                                      <p:cBhvr additive="base">
                                        <p:cTn dur="500" fill="hold" id="95"/>
                                        <p:tgtEl>
                                          <p:spTgt spid="40"/>
                                        </p:tgtEl>
                                        <p:attrNameLst>
                                          <p:attrName>ppt_y</p:attrName>
                                        </p:attrNameLst>
                                      </p:cBhvr>
                                      <p:tavLst>
                                        <p:tav tm="0">
                                          <p:val>
                                            <p:strVal val="#ppt_y"/>
                                          </p:val>
                                        </p:tav>
                                        <p:tav tm="100000">
                                          <p:val>
                                            <p:strVal val="#ppt_y"/>
                                          </p:val>
                                        </p:tav>
                                      </p:tavLst>
                                    </p:anim>
                                  </p:childTnLst>
                                </p:cTn>
                              </p:par>
                            </p:childTnLst>
                          </p:cTn>
                        </p:par>
                        <p:par>
                          <p:cTn fill="hold" id="96" nodeType="afterGroup">
                            <p:stCondLst>
                              <p:cond delay="8750"/>
                            </p:stCondLst>
                            <p:childTnLst>
                              <p:par>
                                <p:cTn fill="hold" id="97" nodeType="afterEffect" presetClass="entr" presetID="45" presetSubtype="0">
                                  <p:stCondLst>
                                    <p:cond delay="0"/>
                                  </p:stCondLst>
                                  <p:childTnLst>
                                    <p:set>
                                      <p:cBhvr>
                                        <p:cTn dur="1" fill="hold" id="98">
                                          <p:stCondLst>
                                            <p:cond delay="0"/>
                                          </p:stCondLst>
                                        </p:cTn>
                                        <p:tgtEl>
                                          <p:spTgt spid="42"/>
                                        </p:tgtEl>
                                        <p:attrNameLst>
                                          <p:attrName>style.visibility</p:attrName>
                                        </p:attrNameLst>
                                      </p:cBhvr>
                                      <p:to>
                                        <p:strVal val="visible"/>
                                      </p:to>
                                    </p:set>
                                    <p:animEffect filter="fade" transition="in">
                                      <p:cBhvr>
                                        <p:cTn dur="750" id="99"/>
                                        <p:tgtEl>
                                          <p:spTgt spid="42"/>
                                        </p:tgtEl>
                                      </p:cBhvr>
                                    </p:animEffect>
                                    <p:anim calcmode="lin" valueType="num">
                                      <p:cBhvr>
                                        <p:cTn dur="750" fill="hold" id="100"/>
                                        <p:tgtEl>
                                          <p:spTgt spid="42"/>
                                        </p:tgtEl>
                                        <p:attrNameLst>
                                          <p:attrName>ppt_w</p:attrName>
                                        </p:attrNameLst>
                                      </p:cBhvr>
                                      <p:tavLst>
                                        <p:tav fmla="#ppt_w*sin(2.5*pi*$)" tm="0">
                                          <p:val>
                                            <p:fltVal val="0"/>
                                          </p:val>
                                        </p:tav>
                                        <p:tav tm="100000">
                                          <p:val>
                                            <p:fltVal val="1"/>
                                          </p:val>
                                        </p:tav>
                                      </p:tavLst>
                                    </p:anim>
                                    <p:anim calcmode="lin" valueType="num">
                                      <p:cBhvr>
                                        <p:cTn dur="750" fill="hold" id="101"/>
                                        <p:tgtEl>
                                          <p:spTgt spid="42"/>
                                        </p:tgtEl>
                                        <p:attrNameLst>
                                          <p:attrName>ppt_h</p:attrName>
                                        </p:attrNameLst>
                                      </p:cBhvr>
                                      <p:tavLst>
                                        <p:tav tm="0">
                                          <p:val>
                                            <p:strVal val="#ppt_h"/>
                                          </p:val>
                                        </p:tav>
                                        <p:tav tm="100000">
                                          <p:val>
                                            <p:strVal val="#ppt_h"/>
                                          </p:val>
                                        </p:tav>
                                      </p:tavLst>
                                    </p:anim>
                                  </p:childTnLst>
                                </p:cTn>
                              </p:par>
                            </p:childTnLst>
                          </p:cTn>
                        </p:par>
                        <p:par>
                          <p:cTn fill="hold" id="102" nodeType="afterGroup">
                            <p:stCondLst>
                              <p:cond delay="9500"/>
                            </p:stCondLst>
                            <p:childTnLst>
                              <p:par>
                                <p:cTn fill="hold" id="103" nodeType="afterEffect" presetClass="entr" presetID="22" presetSubtype="8">
                                  <p:stCondLst>
                                    <p:cond delay="0"/>
                                  </p:stCondLst>
                                  <p:childTnLst>
                                    <p:set>
                                      <p:cBhvr>
                                        <p:cTn dur="1" fill="hold" id="104">
                                          <p:stCondLst>
                                            <p:cond delay="0"/>
                                          </p:stCondLst>
                                        </p:cTn>
                                        <p:tgtEl>
                                          <p:spTgt spid="41"/>
                                        </p:tgtEl>
                                        <p:attrNameLst>
                                          <p:attrName>style.visibility</p:attrName>
                                        </p:attrNameLst>
                                      </p:cBhvr>
                                      <p:to>
                                        <p:strVal val="visible"/>
                                      </p:to>
                                    </p:set>
                                    <p:animEffect filter="wipe(left)" transition="in">
                                      <p:cBhvr>
                                        <p:cTn dur="500" id="105"/>
                                        <p:tgtEl>
                                          <p:spTgt spid="41"/>
                                        </p:tgtEl>
                                      </p:cBhvr>
                                    </p:animEffect>
                                  </p:childTnLst>
                                </p:cTn>
                              </p:par>
                              <p:par>
                                <p:cTn fill="hold" grpId="0" id="106" nodeType="withEffect" presetClass="entr" presetID="2" presetSubtype="2">
                                  <p:stCondLst>
                                    <p:cond delay="500"/>
                                  </p:stCondLst>
                                  <p:childTnLst>
                                    <p:set>
                                      <p:cBhvr>
                                        <p:cTn dur="1" fill="hold" id="107">
                                          <p:stCondLst>
                                            <p:cond delay="0"/>
                                          </p:stCondLst>
                                        </p:cTn>
                                        <p:tgtEl>
                                          <p:spTgt spid="47"/>
                                        </p:tgtEl>
                                        <p:attrNameLst>
                                          <p:attrName>style.visibility</p:attrName>
                                        </p:attrNameLst>
                                      </p:cBhvr>
                                      <p:to>
                                        <p:strVal val="visible"/>
                                      </p:to>
                                    </p:set>
                                    <p:anim calcmode="lin" valueType="num">
                                      <p:cBhvr additive="base">
                                        <p:cTn dur="500" fill="hold" id="108"/>
                                        <p:tgtEl>
                                          <p:spTgt spid="47"/>
                                        </p:tgtEl>
                                        <p:attrNameLst>
                                          <p:attrName>ppt_x</p:attrName>
                                        </p:attrNameLst>
                                      </p:cBhvr>
                                      <p:tavLst>
                                        <p:tav tm="0">
                                          <p:val>
                                            <p:strVal val="1+#ppt_w/2"/>
                                          </p:val>
                                        </p:tav>
                                        <p:tav tm="100000">
                                          <p:val>
                                            <p:strVal val="#ppt_x"/>
                                          </p:val>
                                        </p:tav>
                                      </p:tavLst>
                                    </p:anim>
                                    <p:anim calcmode="lin" valueType="num">
                                      <p:cBhvr additive="base">
                                        <p:cTn dur="500" fill="hold" id="109"/>
                                        <p:tgtEl>
                                          <p:spTgt spid="47"/>
                                        </p:tgtEl>
                                        <p:attrNameLst>
                                          <p:attrName>ppt_y</p:attrName>
                                        </p:attrNameLst>
                                      </p:cBhvr>
                                      <p:tavLst>
                                        <p:tav tm="0">
                                          <p:val>
                                            <p:strVal val="#ppt_y"/>
                                          </p:val>
                                        </p:tav>
                                        <p:tav tm="100000">
                                          <p:val>
                                            <p:strVal val="#ppt_y"/>
                                          </p:val>
                                        </p:tav>
                                      </p:tavLst>
                                    </p:anim>
                                  </p:childTnLst>
                                </p:cTn>
                              </p:par>
                            </p:childTnLst>
                          </p:cTn>
                        </p:par>
                        <p:par>
                          <p:cTn fill="hold" id="110" nodeType="afterGroup">
                            <p:stCondLst>
                              <p:cond delay="10500"/>
                            </p:stCondLst>
                            <p:childTnLst>
                              <p:par>
                                <p:cTn fill="hold" id="111" nodeType="afterEffect" presetClass="entr" presetID="45" presetSubtype="0">
                                  <p:stCondLst>
                                    <p:cond delay="0"/>
                                  </p:stCondLst>
                                  <p:childTnLst>
                                    <p:set>
                                      <p:cBhvr>
                                        <p:cTn dur="1" fill="hold" id="112">
                                          <p:stCondLst>
                                            <p:cond delay="0"/>
                                          </p:stCondLst>
                                        </p:cTn>
                                        <p:tgtEl>
                                          <p:spTgt spid="49"/>
                                        </p:tgtEl>
                                        <p:attrNameLst>
                                          <p:attrName>style.visibility</p:attrName>
                                        </p:attrNameLst>
                                      </p:cBhvr>
                                      <p:to>
                                        <p:strVal val="visible"/>
                                      </p:to>
                                    </p:set>
                                    <p:animEffect filter="fade" transition="in">
                                      <p:cBhvr>
                                        <p:cTn dur="750" id="113"/>
                                        <p:tgtEl>
                                          <p:spTgt spid="49"/>
                                        </p:tgtEl>
                                      </p:cBhvr>
                                    </p:animEffect>
                                    <p:anim calcmode="lin" valueType="num">
                                      <p:cBhvr>
                                        <p:cTn dur="750" fill="hold" id="114"/>
                                        <p:tgtEl>
                                          <p:spTgt spid="49"/>
                                        </p:tgtEl>
                                        <p:attrNameLst>
                                          <p:attrName>ppt_w</p:attrName>
                                        </p:attrNameLst>
                                      </p:cBhvr>
                                      <p:tavLst>
                                        <p:tav fmla="#ppt_w*sin(2.5*pi*$)" tm="0">
                                          <p:val>
                                            <p:fltVal val="0"/>
                                          </p:val>
                                        </p:tav>
                                        <p:tav tm="100000">
                                          <p:val>
                                            <p:fltVal val="1"/>
                                          </p:val>
                                        </p:tav>
                                      </p:tavLst>
                                    </p:anim>
                                    <p:anim calcmode="lin" valueType="num">
                                      <p:cBhvr>
                                        <p:cTn dur="750" fill="hold" id="115"/>
                                        <p:tgtEl>
                                          <p:spTgt spid="49"/>
                                        </p:tgtEl>
                                        <p:attrNameLst>
                                          <p:attrName>ppt_h</p:attrName>
                                        </p:attrNameLst>
                                      </p:cBhvr>
                                      <p:tavLst>
                                        <p:tav tm="0">
                                          <p:val>
                                            <p:strVal val="#ppt_h"/>
                                          </p:val>
                                        </p:tav>
                                        <p:tav tm="100000">
                                          <p:val>
                                            <p:strVal val="#ppt_h"/>
                                          </p:val>
                                        </p:tav>
                                      </p:tavLst>
                                    </p:anim>
                                  </p:childTnLst>
                                </p:cTn>
                              </p:par>
                            </p:childTnLst>
                          </p:cTn>
                        </p:par>
                        <p:par>
                          <p:cTn fill="hold" id="116" nodeType="afterGroup">
                            <p:stCondLst>
                              <p:cond delay="11250"/>
                            </p:stCondLst>
                            <p:childTnLst>
                              <p:par>
                                <p:cTn fill="hold" id="117" nodeType="afterEffect" presetClass="entr" presetID="22" presetSubtype="8">
                                  <p:stCondLst>
                                    <p:cond delay="0"/>
                                  </p:stCondLst>
                                  <p:childTnLst>
                                    <p:set>
                                      <p:cBhvr>
                                        <p:cTn dur="1" fill="hold" id="118">
                                          <p:stCondLst>
                                            <p:cond delay="0"/>
                                          </p:stCondLst>
                                        </p:cTn>
                                        <p:tgtEl>
                                          <p:spTgt spid="48"/>
                                        </p:tgtEl>
                                        <p:attrNameLst>
                                          <p:attrName>style.visibility</p:attrName>
                                        </p:attrNameLst>
                                      </p:cBhvr>
                                      <p:to>
                                        <p:strVal val="visible"/>
                                      </p:to>
                                    </p:set>
                                    <p:animEffect filter="wipe(left)" transition="in">
                                      <p:cBhvr>
                                        <p:cTn dur="500" id="119"/>
                                        <p:tgtEl>
                                          <p:spTgt spid="48"/>
                                        </p:tgtEl>
                                      </p:cBhvr>
                                    </p:animEffect>
                                  </p:childTnLst>
                                </p:cTn>
                              </p:par>
                              <p:par>
                                <p:cTn fill="hold" grpId="0" id="120" nodeType="withEffect" presetClass="entr" presetID="2" presetSubtype="2">
                                  <p:stCondLst>
                                    <p:cond delay="500"/>
                                  </p:stCondLst>
                                  <p:childTnLst>
                                    <p:set>
                                      <p:cBhvr>
                                        <p:cTn dur="1" fill="hold" id="121">
                                          <p:stCondLst>
                                            <p:cond delay="0"/>
                                          </p:stCondLst>
                                        </p:cTn>
                                        <p:tgtEl>
                                          <p:spTgt spid="54"/>
                                        </p:tgtEl>
                                        <p:attrNameLst>
                                          <p:attrName>style.visibility</p:attrName>
                                        </p:attrNameLst>
                                      </p:cBhvr>
                                      <p:to>
                                        <p:strVal val="visible"/>
                                      </p:to>
                                    </p:set>
                                    <p:anim calcmode="lin" valueType="num">
                                      <p:cBhvr additive="base">
                                        <p:cTn dur="500" fill="hold" id="122"/>
                                        <p:tgtEl>
                                          <p:spTgt spid="54"/>
                                        </p:tgtEl>
                                        <p:attrNameLst>
                                          <p:attrName>ppt_x</p:attrName>
                                        </p:attrNameLst>
                                      </p:cBhvr>
                                      <p:tavLst>
                                        <p:tav tm="0">
                                          <p:val>
                                            <p:strVal val="1+#ppt_w/2"/>
                                          </p:val>
                                        </p:tav>
                                        <p:tav tm="100000">
                                          <p:val>
                                            <p:strVal val="#ppt_x"/>
                                          </p:val>
                                        </p:tav>
                                      </p:tavLst>
                                    </p:anim>
                                    <p:anim calcmode="lin" valueType="num">
                                      <p:cBhvr additive="base">
                                        <p:cTn dur="500" fill="hold" id="123"/>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1"/>
      <p:bldP grpId="0" spid="15"/>
      <p:bldP grpId="0" spid="19"/>
      <p:bldP grpId="0" spid="26"/>
      <p:bldP grpId="0" spid="33"/>
      <p:bldP grpId="0" spid="40"/>
      <p:bldP grpId="0" spid="47"/>
      <p:bldP grpId="0" spid="54"/>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8" name="组合 17"/>
          <p:cNvGrpSpPr/>
          <p:nvPr/>
        </p:nvGrpSpPr>
        <p:grpSpPr>
          <a:xfrm>
            <a:off x="4386355" y="2419853"/>
            <a:ext cx="1237382" cy="1115636"/>
            <a:chOff x="2713211" y="1988840"/>
            <a:chExt cx="1610824" cy="1452335"/>
          </a:xfrm>
        </p:grpSpPr>
        <p:sp>
          <p:nvSpPr>
            <p:cNvPr id="19" name="Freeform 5"/>
            <p:cNvSpPr/>
            <p:nvPr/>
          </p:nvSpPr>
          <p:spPr bwMode="auto">
            <a:xfrm>
              <a:off x="2713211" y="1988840"/>
              <a:ext cx="1610824" cy="1452335"/>
            </a:xfrm>
            <a:custGeom>
              <a:gdLst>
                <a:gd fmla="*/ 2151 w 2740" name="T0"/>
                <a:gd fmla="*/ 2315 h 2446" name="T1"/>
                <a:gd fmla="*/ 2055 w 2740" name="T2"/>
                <a:gd fmla="*/ 2410 h 2446" name="T3"/>
                <a:gd fmla="*/ 1918 w 2740" name="T4"/>
                <a:gd fmla="*/ 2445 h 2446" name="T5"/>
                <a:gd fmla="*/ 816 w 2740" name="T6"/>
                <a:gd fmla="*/ 2445 h 2446" name="T7"/>
                <a:gd fmla="*/ 685 w 2740" name="T8"/>
                <a:gd fmla="*/ 2410 h 2446" name="T9"/>
                <a:gd fmla="*/ 589 w 2740" name="T10"/>
                <a:gd fmla="*/ 2314 h 2446" name="T11"/>
                <a:gd fmla="*/ 36 w 2740" name="T12"/>
                <a:gd fmla="*/ 1356 h 2446" name="T13"/>
                <a:gd fmla="*/ 0 w 2740" name="T14"/>
                <a:gd fmla="*/ 1223 h 2446" name="T15"/>
                <a:gd fmla="*/ 36 w 2740" name="T16"/>
                <a:gd fmla="*/ 1089 h 2446" name="T17"/>
                <a:gd fmla="*/ 587 w 2740" name="T18"/>
                <a:gd fmla="*/ 135 h 2446" name="T19"/>
                <a:gd fmla="*/ 685 w 2740" name="T20"/>
                <a:gd fmla="*/ 37 h 2446" name="T21"/>
                <a:gd fmla="*/ 810 w 2740" name="T22"/>
                <a:gd fmla="*/ 1 h 2446" name="T23"/>
                <a:gd fmla="*/ 1916 w 2740" name="T24"/>
                <a:gd fmla="*/ 1 h 2446" name="T25"/>
                <a:gd fmla="*/ 2055 w 2740" name="T26"/>
                <a:gd fmla="*/ 37 h 2446" name="T27"/>
                <a:gd fmla="*/ 2151 w 2740" name="T28"/>
                <a:gd fmla="*/ 132 h 2446" name="T29"/>
                <a:gd fmla="*/ 2702 w 2740" name="T30"/>
                <a:gd fmla="*/ 1086 h 2446" name="T31"/>
                <a:gd fmla="*/ 2740 w 2740" name="T32"/>
                <a:gd fmla="*/ 1223 h 2446" name="T33"/>
                <a:gd fmla="*/ 2701 w 2740" name="T34"/>
                <a:gd fmla="*/ 1361 h 2446" name="T35"/>
                <a:gd fmla="*/ 2151 w 2740" name="T36"/>
                <a:gd fmla="*/ 2315 h 244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446" w="2740">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405F8F"/>
            </a:solidFill>
            <a:ln cap="flat" w="9525">
              <a:noFill/>
              <a:prstDash val="solid"/>
              <a:miter lim="800000"/>
            </a:ln>
            <a:effectLst>
              <a:outerShdw algn="tl" blurRad="431800" dir="2700000" dist="88900" rotWithShape="0">
                <a:prstClr val="black">
                  <a:alpha val="40000"/>
                </a:prstClr>
              </a:outerShdw>
            </a:effectLst>
          </p:spPr>
          <p:txBody>
            <a:bodyPr anchor="t" anchorCtr="0" bIns="45720" compatLnSpc="1" lIns="91440" numCol="1" rIns="91440" tIns="45720" vert="horz" wrap="square"/>
            <a:lstStyle/>
            <a:p>
              <a:endParaRPr altLang="en-US" lang="zh-CN">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20" name="Freeform 5"/>
            <p:cNvSpPr/>
            <p:nvPr/>
          </p:nvSpPr>
          <p:spPr bwMode="auto">
            <a:xfrm>
              <a:off x="2838739" y="2087520"/>
              <a:ext cx="1359768" cy="1254975"/>
            </a:xfrm>
            <a:custGeom>
              <a:gdLst>
                <a:gd fmla="*/ 2151 w 2740" name="T0"/>
                <a:gd fmla="*/ 2315 h 2446" name="T1"/>
                <a:gd fmla="*/ 2055 w 2740" name="T2"/>
                <a:gd fmla="*/ 2410 h 2446" name="T3"/>
                <a:gd fmla="*/ 1918 w 2740" name="T4"/>
                <a:gd fmla="*/ 2445 h 2446" name="T5"/>
                <a:gd fmla="*/ 816 w 2740" name="T6"/>
                <a:gd fmla="*/ 2445 h 2446" name="T7"/>
                <a:gd fmla="*/ 685 w 2740" name="T8"/>
                <a:gd fmla="*/ 2410 h 2446" name="T9"/>
                <a:gd fmla="*/ 589 w 2740" name="T10"/>
                <a:gd fmla="*/ 2314 h 2446" name="T11"/>
                <a:gd fmla="*/ 36 w 2740" name="T12"/>
                <a:gd fmla="*/ 1356 h 2446" name="T13"/>
                <a:gd fmla="*/ 0 w 2740" name="T14"/>
                <a:gd fmla="*/ 1223 h 2446" name="T15"/>
                <a:gd fmla="*/ 36 w 2740" name="T16"/>
                <a:gd fmla="*/ 1089 h 2446" name="T17"/>
                <a:gd fmla="*/ 587 w 2740" name="T18"/>
                <a:gd fmla="*/ 135 h 2446" name="T19"/>
                <a:gd fmla="*/ 685 w 2740" name="T20"/>
                <a:gd fmla="*/ 37 h 2446" name="T21"/>
                <a:gd fmla="*/ 810 w 2740" name="T22"/>
                <a:gd fmla="*/ 1 h 2446" name="T23"/>
                <a:gd fmla="*/ 1916 w 2740" name="T24"/>
                <a:gd fmla="*/ 1 h 2446" name="T25"/>
                <a:gd fmla="*/ 2055 w 2740" name="T26"/>
                <a:gd fmla="*/ 37 h 2446" name="T27"/>
                <a:gd fmla="*/ 2151 w 2740" name="T28"/>
                <a:gd fmla="*/ 132 h 2446" name="T29"/>
                <a:gd fmla="*/ 2702 w 2740" name="T30"/>
                <a:gd fmla="*/ 1086 h 2446" name="T31"/>
                <a:gd fmla="*/ 2740 w 2740" name="T32"/>
                <a:gd fmla="*/ 1223 h 2446" name="T33"/>
                <a:gd fmla="*/ 2701 w 2740" name="T34"/>
                <a:gd fmla="*/ 1361 h 2446" name="T35"/>
                <a:gd fmla="*/ 2151 w 2740" name="T36"/>
                <a:gd fmla="*/ 2315 h 244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446" w="2740">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blipFill>
              <a:blip r:embed="rId3"/>
              <a:stretch>
                <a:fillRect b="-151558" l="-167158" r="-198372" t="-31921"/>
              </a:stretch>
            </a:blipFill>
            <a:ln cap="flat" w="9525">
              <a:noFill/>
              <a:prstDash val="solid"/>
              <a:miter lim="800000"/>
            </a:ln>
            <a:effectLst>
              <a:outerShdw algn="tl" blurRad="50800" dir="2700000" dist="38100" rotWithShape="0">
                <a:prstClr val="black">
                  <a:alpha val="40000"/>
                </a:prstClr>
              </a:outerShdw>
            </a:effectLst>
          </p:spPr>
          <p:txBody>
            <a:bodyPr anchor="t" anchorCtr="0" bIns="45720" compatLnSpc="1" lIns="91440" numCol="1" rIns="91440" tIns="45720" vert="horz" wrap="square"/>
            <a:lstStyle/>
            <a:p>
              <a:endParaRPr altLang="en-US" lang="zh-CN">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grpSp>
      <p:sp>
        <p:nvSpPr>
          <p:cNvPr id="91" name="TextBox 90"/>
          <p:cNvSpPr txBox="1"/>
          <p:nvPr/>
        </p:nvSpPr>
        <p:spPr>
          <a:xfrm>
            <a:off x="4770648" y="188640"/>
            <a:ext cx="2623083" cy="457200"/>
          </a:xfrm>
          <a:prstGeom prst="rect">
            <a:avLst/>
          </a:prstGeom>
          <a:noFill/>
        </p:spPr>
        <p:txBody>
          <a:bodyPr rtlCol="0" wrap="square">
            <a:spAutoFit/>
          </a:bodyPr>
          <a:lstStyle/>
          <a:p>
            <a:pPr algn="ctr"/>
            <a:r>
              <a:rPr altLang="en-US" b="1" lang="zh-CN" sz="2400">
                <a:solidFill>
                  <a:schemeClr val="tx1">
                    <a:lumMod val="50000"/>
                    <a:lumOff val="50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重点工作回顾</a:t>
            </a:r>
          </a:p>
        </p:txBody>
      </p:sp>
      <p:cxnSp>
        <p:nvCxnSpPr>
          <p:cNvPr id="95" name="直接连接符 94"/>
          <p:cNvCxnSpPr/>
          <p:nvPr/>
        </p:nvCxnSpPr>
        <p:spPr>
          <a:xfrm>
            <a:off x="7393731" y="419473"/>
            <a:ext cx="446449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a:off x="336947" y="423828"/>
            <a:ext cx="439248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a:off x="7393731" y="476672"/>
            <a:ext cx="4464496"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a:off x="336947" y="481027"/>
            <a:ext cx="4392488"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5" name="组合 14"/>
          <p:cNvGrpSpPr/>
          <p:nvPr/>
        </p:nvGrpSpPr>
        <p:grpSpPr>
          <a:xfrm>
            <a:off x="6559762" y="5401681"/>
            <a:ext cx="926821" cy="835631"/>
            <a:chOff x="2713211" y="1988840"/>
            <a:chExt cx="1610824" cy="1452335"/>
          </a:xfrm>
        </p:grpSpPr>
        <p:sp>
          <p:nvSpPr>
            <p:cNvPr id="16" name="Freeform 5"/>
            <p:cNvSpPr/>
            <p:nvPr/>
          </p:nvSpPr>
          <p:spPr bwMode="auto">
            <a:xfrm>
              <a:off x="2713211" y="1988840"/>
              <a:ext cx="1610824" cy="1452335"/>
            </a:xfrm>
            <a:custGeom>
              <a:gdLst>
                <a:gd fmla="*/ 2151 w 2740" name="T0"/>
                <a:gd fmla="*/ 2315 h 2446" name="T1"/>
                <a:gd fmla="*/ 2055 w 2740" name="T2"/>
                <a:gd fmla="*/ 2410 h 2446" name="T3"/>
                <a:gd fmla="*/ 1918 w 2740" name="T4"/>
                <a:gd fmla="*/ 2445 h 2446" name="T5"/>
                <a:gd fmla="*/ 816 w 2740" name="T6"/>
                <a:gd fmla="*/ 2445 h 2446" name="T7"/>
                <a:gd fmla="*/ 685 w 2740" name="T8"/>
                <a:gd fmla="*/ 2410 h 2446" name="T9"/>
                <a:gd fmla="*/ 589 w 2740" name="T10"/>
                <a:gd fmla="*/ 2314 h 2446" name="T11"/>
                <a:gd fmla="*/ 36 w 2740" name="T12"/>
                <a:gd fmla="*/ 1356 h 2446" name="T13"/>
                <a:gd fmla="*/ 0 w 2740" name="T14"/>
                <a:gd fmla="*/ 1223 h 2446" name="T15"/>
                <a:gd fmla="*/ 36 w 2740" name="T16"/>
                <a:gd fmla="*/ 1089 h 2446" name="T17"/>
                <a:gd fmla="*/ 587 w 2740" name="T18"/>
                <a:gd fmla="*/ 135 h 2446" name="T19"/>
                <a:gd fmla="*/ 685 w 2740" name="T20"/>
                <a:gd fmla="*/ 37 h 2446" name="T21"/>
                <a:gd fmla="*/ 810 w 2740" name="T22"/>
                <a:gd fmla="*/ 1 h 2446" name="T23"/>
                <a:gd fmla="*/ 1916 w 2740" name="T24"/>
                <a:gd fmla="*/ 1 h 2446" name="T25"/>
                <a:gd fmla="*/ 2055 w 2740" name="T26"/>
                <a:gd fmla="*/ 37 h 2446" name="T27"/>
                <a:gd fmla="*/ 2151 w 2740" name="T28"/>
                <a:gd fmla="*/ 132 h 2446" name="T29"/>
                <a:gd fmla="*/ 2702 w 2740" name="T30"/>
                <a:gd fmla="*/ 1086 h 2446" name="T31"/>
                <a:gd fmla="*/ 2740 w 2740" name="T32"/>
                <a:gd fmla="*/ 1223 h 2446" name="T33"/>
                <a:gd fmla="*/ 2701 w 2740" name="T34"/>
                <a:gd fmla="*/ 1361 h 2446" name="T35"/>
                <a:gd fmla="*/ 2151 w 2740" name="T36"/>
                <a:gd fmla="*/ 2315 h 244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446" w="2740">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405F8F"/>
            </a:solidFill>
            <a:ln cap="flat" w="9525">
              <a:noFill/>
              <a:prstDash val="solid"/>
              <a:miter lim="800000"/>
            </a:ln>
            <a:effectLst>
              <a:outerShdw algn="tl" blurRad="431800" dir="2700000" dist="88900" rotWithShape="0">
                <a:prstClr val="black">
                  <a:alpha val="40000"/>
                </a:prstClr>
              </a:outerShdw>
            </a:effectLst>
          </p:spPr>
          <p:txBody>
            <a:bodyPr anchor="t" anchorCtr="0" bIns="45720" compatLnSpc="1" lIns="91440" numCol="1" rIns="91440" tIns="45720" vert="horz" wrap="square"/>
            <a:lstStyle/>
            <a:p>
              <a:endParaRPr altLang="en-US" lang="zh-CN">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17" name="Freeform 5"/>
            <p:cNvSpPr/>
            <p:nvPr/>
          </p:nvSpPr>
          <p:spPr bwMode="auto">
            <a:xfrm>
              <a:off x="2838739" y="2087520"/>
              <a:ext cx="1359768" cy="1254975"/>
            </a:xfrm>
            <a:custGeom>
              <a:gdLst>
                <a:gd fmla="*/ 2151 w 2740" name="T0"/>
                <a:gd fmla="*/ 2315 h 2446" name="T1"/>
                <a:gd fmla="*/ 2055 w 2740" name="T2"/>
                <a:gd fmla="*/ 2410 h 2446" name="T3"/>
                <a:gd fmla="*/ 1918 w 2740" name="T4"/>
                <a:gd fmla="*/ 2445 h 2446" name="T5"/>
                <a:gd fmla="*/ 816 w 2740" name="T6"/>
                <a:gd fmla="*/ 2445 h 2446" name="T7"/>
                <a:gd fmla="*/ 685 w 2740" name="T8"/>
                <a:gd fmla="*/ 2410 h 2446" name="T9"/>
                <a:gd fmla="*/ 589 w 2740" name="T10"/>
                <a:gd fmla="*/ 2314 h 2446" name="T11"/>
                <a:gd fmla="*/ 36 w 2740" name="T12"/>
                <a:gd fmla="*/ 1356 h 2446" name="T13"/>
                <a:gd fmla="*/ 0 w 2740" name="T14"/>
                <a:gd fmla="*/ 1223 h 2446" name="T15"/>
                <a:gd fmla="*/ 36 w 2740" name="T16"/>
                <a:gd fmla="*/ 1089 h 2446" name="T17"/>
                <a:gd fmla="*/ 587 w 2740" name="T18"/>
                <a:gd fmla="*/ 135 h 2446" name="T19"/>
                <a:gd fmla="*/ 685 w 2740" name="T20"/>
                <a:gd fmla="*/ 37 h 2446" name="T21"/>
                <a:gd fmla="*/ 810 w 2740" name="T22"/>
                <a:gd fmla="*/ 1 h 2446" name="T23"/>
                <a:gd fmla="*/ 1916 w 2740" name="T24"/>
                <a:gd fmla="*/ 1 h 2446" name="T25"/>
                <a:gd fmla="*/ 2055 w 2740" name="T26"/>
                <a:gd fmla="*/ 37 h 2446" name="T27"/>
                <a:gd fmla="*/ 2151 w 2740" name="T28"/>
                <a:gd fmla="*/ 132 h 2446" name="T29"/>
                <a:gd fmla="*/ 2702 w 2740" name="T30"/>
                <a:gd fmla="*/ 1086 h 2446" name="T31"/>
                <a:gd fmla="*/ 2740 w 2740" name="T32"/>
                <a:gd fmla="*/ 1223 h 2446" name="T33"/>
                <a:gd fmla="*/ 2701 w 2740" name="T34"/>
                <a:gd fmla="*/ 1361 h 2446" name="T35"/>
                <a:gd fmla="*/ 2151 w 2740" name="T36"/>
                <a:gd fmla="*/ 2315 h 244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446" w="2740">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blipFill>
              <a:blip r:embed="rId3"/>
              <a:stretch>
                <a:fillRect b="-151558" l="-167158" r="-198372" t="-31921"/>
              </a:stretch>
            </a:blipFill>
            <a:ln cap="flat" w="9525">
              <a:noFill/>
              <a:prstDash val="solid"/>
              <a:miter lim="800000"/>
            </a:ln>
            <a:effectLst>
              <a:outerShdw algn="tl" blurRad="50800" dir="2700000" dist="38100" rotWithShape="0">
                <a:prstClr val="black">
                  <a:alpha val="40000"/>
                </a:prstClr>
              </a:outerShdw>
            </a:effectLst>
          </p:spPr>
          <p:txBody>
            <a:bodyPr anchor="t" anchorCtr="0" bIns="45720" compatLnSpc="1" lIns="91440" numCol="1" rIns="91440" tIns="45720" vert="horz" wrap="square"/>
            <a:lstStyle/>
            <a:p>
              <a:endParaRPr altLang="en-US" lang="zh-CN">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grpSp>
      <p:cxnSp>
        <p:nvCxnSpPr>
          <p:cNvPr id="29" name="直接连接符 28"/>
          <p:cNvCxnSpPr/>
          <p:nvPr/>
        </p:nvCxnSpPr>
        <p:spPr>
          <a:xfrm>
            <a:off x="1569937" y="3409734"/>
            <a:ext cx="2664296" cy="0"/>
          </a:xfrm>
          <a:prstGeom prst="line">
            <a:avLst/>
          </a:prstGeom>
          <a:ln>
            <a:solidFill>
              <a:schemeClr val="bg1">
                <a:lumMod val="50000"/>
              </a:schemeClr>
            </a:solidFill>
            <a:headEnd len="med" type="oval" w="med"/>
            <a:tailEnd len="med" type="oval" w="med"/>
          </a:ln>
        </p:spPr>
        <p:style>
          <a:lnRef idx="1">
            <a:schemeClr val="accent1"/>
          </a:lnRef>
          <a:fillRef idx="0">
            <a:schemeClr val="accent1"/>
          </a:fillRef>
          <a:effectRef idx="0">
            <a:schemeClr val="accent1"/>
          </a:effectRef>
          <a:fontRef idx="minor">
            <a:schemeClr val="tx1"/>
          </a:fontRef>
        </p:style>
      </p:cxnSp>
      <p:sp>
        <p:nvSpPr>
          <p:cNvPr id="30" name="矩形 29"/>
          <p:cNvSpPr/>
          <p:nvPr/>
        </p:nvSpPr>
        <p:spPr>
          <a:xfrm>
            <a:off x="1857969" y="3032315"/>
            <a:ext cx="2088231" cy="365752"/>
          </a:xfrm>
          <a:prstGeom prst="rect">
            <a:avLst/>
          </a:prstGeom>
        </p:spPr>
        <p:txBody>
          <a:bodyPr bIns="45716" lIns="91431" rIns="91431" tIns="45716" wrap="square">
            <a:spAutoFit/>
          </a:bodyPr>
          <a:lstStyle/>
          <a:p>
            <a:pPr>
              <a:spcBef>
                <a:spcPct val="0"/>
              </a:spcBef>
              <a:buFont charset="0" panose="020b0604020202020204" pitchFamily="34" typeface="Arial"/>
              <a:buNone/>
            </a:pPr>
            <a:r>
              <a:rPr altLang="en-US" b="1" lang="zh-CN">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第一项重点工作</a:t>
            </a:r>
          </a:p>
        </p:txBody>
      </p:sp>
      <p:sp>
        <p:nvSpPr>
          <p:cNvPr id="31" name="矩形 47"/>
          <p:cNvSpPr>
            <a:spLocks noChangeArrowheads="1"/>
          </p:cNvSpPr>
          <p:nvPr/>
        </p:nvSpPr>
        <p:spPr bwMode="auto">
          <a:xfrm>
            <a:off x="1857969" y="3440321"/>
            <a:ext cx="2624812" cy="85952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lnSpc>
                <a:spcPct val="120000"/>
              </a:lnSpc>
              <a:spcBef>
                <a:spcPct val="0"/>
              </a:spcBef>
              <a:buNone/>
            </a:pPr>
            <a:r>
              <a:rPr altLang="en-US" lang="zh-CN" sz="1400">
                <a:solidFill>
                  <a:schemeClr val="tx1">
                    <a:lumMod val="50000"/>
                    <a:lumOff val="50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在此录入上述图表的综合说明，在此录入上述图表的综合描述说明。</a:t>
            </a:r>
          </a:p>
        </p:txBody>
      </p:sp>
      <p:grpSp>
        <p:nvGrpSpPr>
          <p:cNvPr id="32" name="组合 31"/>
          <p:cNvGrpSpPr/>
          <p:nvPr/>
        </p:nvGrpSpPr>
        <p:grpSpPr>
          <a:xfrm>
            <a:off x="849857" y="3152727"/>
            <a:ext cx="968654" cy="956034"/>
            <a:chOff x="6217935" y="1158425"/>
            <a:chExt cx="527724" cy="520849"/>
          </a:xfrm>
        </p:grpSpPr>
        <p:grpSp>
          <p:nvGrpSpPr>
            <p:cNvPr id="33" name="组合 32"/>
            <p:cNvGrpSpPr/>
            <p:nvPr/>
          </p:nvGrpSpPr>
          <p:grpSpPr>
            <a:xfrm>
              <a:off x="6219351" y="1158425"/>
              <a:ext cx="520849" cy="520849"/>
              <a:chOff x="1705099" y="2564904"/>
              <a:chExt cx="1800200" cy="1800200"/>
            </a:xfrm>
          </p:grpSpPr>
          <p:sp>
            <p:nvSpPr>
              <p:cNvPr id="35" name="椭圆 34"/>
              <p:cNvSpPr/>
              <p:nvPr/>
            </p:nvSpPr>
            <p:spPr>
              <a:xfrm>
                <a:off x="1705099" y="2564904"/>
                <a:ext cx="1800200" cy="1800200"/>
              </a:xfrm>
              <a:prstGeom prst="ellipse">
                <a:avLst/>
              </a:prstGeom>
              <a:solidFill>
                <a:srgbClr val="405F8F"/>
              </a:solidFill>
              <a:ln>
                <a:noFill/>
              </a:ln>
              <a:effectLst>
                <a:outerShdw algn="tl" blurRad="444500" dir="2700000" dist="889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800">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36" name="椭圆 35"/>
              <p:cNvSpPr/>
              <p:nvPr/>
            </p:nvSpPr>
            <p:spPr>
              <a:xfrm>
                <a:off x="1853307" y="2713112"/>
                <a:ext cx="1503784" cy="1503784"/>
              </a:xfrm>
              <a:prstGeom prst="ellipse">
                <a:avLst/>
              </a:prstGeom>
              <a:blipFill>
                <a:blip r:embed="rId3"/>
                <a:stretch>
                  <a:fillRect/>
                </a:stretch>
              </a:blip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800">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grpSp>
        <p:sp>
          <p:nvSpPr>
            <p:cNvPr id="34" name="TextBox 33"/>
            <p:cNvSpPr txBox="1"/>
            <p:nvPr/>
          </p:nvSpPr>
          <p:spPr>
            <a:xfrm>
              <a:off x="6217935" y="1271633"/>
              <a:ext cx="527724" cy="315506"/>
            </a:xfrm>
            <a:prstGeom prst="rect">
              <a:avLst/>
            </a:prstGeom>
            <a:noFill/>
          </p:spPr>
          <p:txBody>
            <a:bodyPr rtlCol="0" wrap="square">
              <a:spAutoFit/>
            </a:bodyPr>
            <a:lstStyle/>
            <a:p>
              <a:pPr algn="ctr"/>
              <a:r>
                <a:rPr altLang="zh-CN" b="1" lang="en-US" sz="3200">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01</a:t>
              </a:r>
            </a:p>
          </p:txBody>
        </p:sp>
      </p:grpSp>
      <p:cxnSp>
        <p:nvCxnSpPr>
          <p:cNvPr id="37" name="直接连接符 36"/>
          <p:cNvCxnSpPr/>
          <p:nvPr/>
        </p:nvCxnSpPr>
        <p:spPr>
          <a:xfrm>
            <a:off x="1561083" y="4993910"/>
            <a:ext cx="2664296" cy="0"/>
          </a:xfrm>
          <a:prstGeom prst="line">
            <a:avLst/>
          </a:prstGeom>
          <a:ln>
            <a:solidFill>
              <a:schemeClr val="bg1">
                <a:lumMod val="50000"/>
              </a:schemeClr>
            </a:solidFill>
            <a:headEnd len="med" type="oval" w="med"/>
            <a:tailEnd len="med" type="oval" w="med"/>
          </a:ln>
        </p:spPr>
        <p:style>
          <a:lnRef idx="1">
            <a:schemeClr val="accent1"/>
          </a:lnRef>
          <a:fillRef idx="0">
            <a:schemeClr val="accent1"/>
          </a:fillRef>
          <a:effectRef idx="0">
            <a:schemeClr val="accent1"/>
          </a:effectRef>
          <a:fontRef idx="minor">
            <a:schemeClr val="tx1"/>
          </a:fontRef>
        </p:style>
      </p:cxnSp>
      <p:sp>
        <p:nvSpPr>
          <p:cNvPr id="38" name="矩形 37"/>
          <p:cNvSpPr/>
          <p:nvPr/>
        </p:nvSpPr>
        <p:spPr>
          <a:xfrm>
            <a:off x="1849115" y="4616491"/>
            <a:ext cx="2088231" cy="365752"/>
          </a:xfrm>
          <a:prstGeom prst="rect">
            <a:avLst/>
          </a:prstGeom>
        </p:spPr>
        <p:txBody>
          <a:bodyPr bIns="45716" lIns="91431" rIns="91431" tIns="45716" wrap="square">
            <a:spAutoFit/>
          </a:bodyPr>
          <a:lstStyle/>
          <a:p>
            <a:pPr>
              <a:spcBef>
                <a:spcPct val="0"/>
              </a:spcBef>
              <a:buFont charset="0" panose="020b0604020202020204" pitchFamily="34" typeface="Arial"/>
              <a:buNone/>
            </a:pPr>
            <a:r>
              <a:rPr altLang="en-US" b="1" lang="zh-CN">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第二项重点工作</a:t>
            </a:r>
          </a:p>
        </p:txBody>
      </p:sp>
      <p:sp>
        <p:nvSpPr>
          <p:cNvPr id="39" name="矩形 47"/>
          <p:cNvSpPr>
            <a:spLocks noChangeArrowheads="1"/>
          </p:cNvSpPr>
          <p:nvPr/>
        </p:nvSpPr>
        <p:spPr bwMode="auto">
          <a:xfrm>
            <a:off x="1849115" y="5024497"/>
            <a:ext cx="2624812" cy="85952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lnSpc>
                <a:spcPct val="120000"/>
              </a:lnSpc>
              <a:spcBef>
                <a:spcPct val="0"/>
              </a:spcBef>
              <a:buNone/>
            </a:pPr>
            <a:r>
              <a:rPr altLang="en-US" lang="zh-CN" sz="1400">
                <a:solidFill>
                  <a:schemeClr val="tx1">
                    <a:lumMod val="50000"/>
                    <a:lumOff val="50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在此录入上述图表的综合说明，在此录入上述图表的综合描述说明。</a:t>
            </a:r>
          </a:p>
        </p:txBody>
      </p:sp>
      <p:grpSp>
        <p:nvGrpSpPr>
          <p:cNvPr id="40" name="组合 39"/>
          <p:cNvGrpSpPr/>
          <p:nvPr/>
        </p:nvGrpSpPr>
        <p:grpSpPr>
          <a:xfrm>
            <a:off x="841003" y="4736903"/>
            <a:ext cx="968654" cy="956034"/>
            <a:chOff x="6217935" y="1158425"/>
            <a:chExt cx="527724" cy="520849"/>
          </a:xfrm>
        </p:grpSpPr>
        <p:grpSp>
          <p:nvGrpSpPr>
            <p:cNvPr id="41" name="组合 40"/>
            <p:cNvGrpSpPr/>
            <p:nvPr/>
          </p:nvGrpSpPr>
          <p:grpSpPr>
            <a:xfrm>
              <a:off x="6219351" y="1158425"/>
              <a:ext cx="520849" cy="520849"/>
              <a:chOff x="1705099" y="2564904"/>
              <a:chExt cx="1800200" cy="1800200"/>
            </a:xfrm>
          </p:grpSpPr>
          <p:sp>
            <p:nvSpPr>
              <p:cNvPr id="43" name="椭圆 42"/>
              <p:cNvSpPr/>
              <p:nvPr/>
            </p:nvSpPr>
            <p:spPr>
              <a:xfrm>
                <a:off x="1705099" y="2564904"/>
                <a:ext cx="1800200" cy="1800200"/>
              </a:xfrm>
              <a:prstGeom prst="ellipse">
                <a:avLst/>
              </a:prstGeom>
              <a:solidFill>
                <a:srgbClr val="405F8F"/>
              </a:solidFill>
              <a:ln>
                <a:noFill/>
              </a:ln>
              <a:effectLst>
                <a:outerShdw algn="tl" blurRad="444500" dir="2700000" dist="889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800">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44" name="椭圆 43"/>
              <p:cNvSpPr/>
              <p:nvPr/>
            </p:nvSpPr>
            <p:spPr>
              <a:xfrm>
                <a:off x="1853307" y="2713112"/>
                <a:ext cx="1503784" cy="1503784"/>
              </a:xfrm>
              <a:prstGeom prst="ellipse">
                <a:avLst/>
              </a:prstGeom>
              <a:blipFill>
                <a:blip r:embed="rId3"/>
                <a:stretch>
                  <a:fillRect/>
                </a:stretch>
              </a:blip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800">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grpSp>
        <p:sp>
          <p:nvSpPr>
            <p:cNvPr id="42" name="TextBox 41"/>
            <p:cNvSpPr txBox="1"/>
            <p:nvPr/>
          </p:nvSpPr>
          <p:spPr>
            <a:xfrm>
              <a:off x="6217936" y="1271633"/>
              <a:ext cx="527724" cy="315506"/>
            </a:xfrm>
            <a:prstGeom prst="rect">
              <a:avLst/>
            </a:prstGeom>
            <a:noFill/>
          </p:spPr>
          <p:txBody>
            <a:bodyPr rtlCol="0" wrap="square">
              <a:spAutoFit/>
            </a:bodyPr>
            <a:lstStyle/>
            <a:p>
              <a:pPr algn="ctr"/>
              <a:r>
                <a:rPr altLang="zh-CN" b="1" lang="en-US" sz="3200">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02</a:t>
              </a:r>
            </a:p>
          </p:txBody>
        </p:sp>
      </p:grpSp>
      <p:cxnSp>
        <p:nvCxnSpPr>
          <p:cNvPr id="45" name="直接连接符 44"/>
          <p:cNvCxnSpPr/>
          <p:nvPr/>
        </p:nvCxnSpPr>
        <p:spPr>
          <a:xfrm>
            <a:off x="8585343" y="3389518"/>
            <a:ext cx="2664296" cy="0"/>
          </a:xfrm>
          <a:prstGeom prst="line">
            <a:avLst/>
          </a:prstGeom>
          <a:ln>
            <a:solidFill>
              <a:schemeClr val="bg1">
                <a:lumMod val="50000"/>
              </a:schemeClr>
            </a:solidFill>
            <a:headEnd len="med" type="oval" w="med"/>
            <a:tailEnd len="med" type="oval" w="med"/>
          </a:ln>
        </p:spPr>
        <p:style>
          <a:lnRef idx="1">
            <a:schemeClr val="accent1"/>
          </a:lnRef>
          <a:fillRef idx="0">
            <a:schemeClr val="accent1"/>
          </a:fillRef>
          <a:effectRef idx="0">
            <a:schemeClr val="accent1"/>
          </a:effectRef>
          <a:fontRef idx="minor">
            <a:schemeClr val="tx1"/>
          </a:fontRef>
        </p:style>
      </p:cxnSp>
      <p:sp>
        <p:nvSpPr>
          <p:cNvPr id="46" name="矩形 45"/>
          <p:cNvSpPr/>
          <p:nvPr/>
        </p:nvSpPr>
        <p:spPr>
          <a:xfrm>
            <a:off x="8873374" y="3012099"/>
            <a:ext cx="2088231" cy="365752"/>
          </a:xfrm>
          <a:prstGeom prst="rect">
            <a:avLst/>
          </a:prstGeom>
        </p:spPr>
        <p:txBody>
          <a:bodyPr bIns="45716" lIns="91431" rIns="91431" tIns="45716" wrap="square">
            <a:spAutoFit/>
          </a:bodyPr>
          <a:lstStyle/>
          <a:p>
            <a:pPr>
              <a:spcBef>
                <a:spcPct val="0"/>
              </a:spcBef>
              <a:buFont charset="0" panose="020b0604020202020204" pitchFamily="34" typeface="Arial"/>
              <a:buNone/>
            </a:pPr>
            <a:r>
              <a:rPr altLang="en-US" b="1" lang="zh-CN">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第三项重点工作</a:t>
            </a:r>
          </a:p>
        </p:txBody>
      </p:sp>
      <p:sp>
        <p:nvSpPr>
          <p:cNvPr id="47" name="矩形 47"/>
          <p:cNvSpPr>
            <a:spLocks noChangeArrowheads="1"/>
          </p:cNvSpPr>
          <p:nvPr/>
        </p:nvSpPr>
        <p:spPr bwMode="auto">
          <a:xfrm>
            <a:off x="8873374" y="3420104"/>
            <a:ext cx="2624812" cy="85952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lnSpc>
                <a:spcPct val="120000"/>
              </a:lnSpc>
              <a:spcBef>
                <a:spcPct val="0"/>
              </a:spcBef>
              <a:buNone/>
            </a:pPr>
            <a:r>
              <a:rPr altLang="en-US" lang="zh-CN" sz="1400">
                <a:solidFill>
                  <a:schemeClr val="tx1">
                    <a:lumMod val="50000"/>
                    <a:lumOff val="50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在此录入上述图表的综合说明，在此录入上述图表的综合描述说明。</a:t>
            </a:r>
          </a:p>
        </p:txBody>
      </p:sp>
      <p:grpSp>
        <p:nvGrpSpPr>
          <p:cNvPr id="48" name="组合 47"/>
          <p:cNvGrpSpPr/>
          <p:nvPr/>
        </p:nvGrpSpPr>
        <p:grpSpPr>
          <a:xfrm>
            <a:off x="7865263" y="3132511"/>
            <a:ext cx="968654" cy="956034"/>
            <a:chOff x="6217935" y="1158425"/>
            <a:chExt cx="527724" cy="520849"/>
          </a:xfrm>
        </p:grpSpPr>
        <p:grpSp>
          <p:nvGrpSpPr>
            <p:cNvPr id="49" name="组合 48"/>
            <p:cNvGrpSpPr/>
            <p:nvPr/>
          </p:nvGrpSpPr>
          <p:grpSpPr>
            <a:xfrm>
              <a:off x="6219351" y="1158425"/>
              <a:ext cx="520849" cy="520849"/>
              <a:chOff x="1705099" y="2564904"/>
              <a:chExt cx="1800200" cy="1800200"/>
            </a:xfrm>
          </p:grpSpPr>
          <p:sp>
            <p:nvSpPr>
              <p:cNvPr id="51" name="椭圆 50"/>
              <p:cNvSpPr/>
              <p:nvPr/>
            </p:nvSpPr>
            <p:spPr>
              <a:xfrm>
                <a:off x="1705099" y="2564904"/>
                <a:ext cx="1800200" cy="1800200"/>
              </a:xfrm>
              <a:prstGeom prst="ellipse">
                <a:avLst/>
              </a:prstGeom>
              <a:solidFill>
                <a:srgbClr val="405F8F"/>
              </a:solidFill>
              <a:ln>
                <a:noFill/>
              </a:ln>
              <a:effectLst>
                <a:outerShdw algn="tl" blurRad="444500" dir="2700000" dist="889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800">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52" name="椭圆 51"/>
              <p:cNvSpPr/>
              <p:nvPr/>
            </p:nvSpPr>
            <p:spPr>
              <a:xfrm>
                <a:off x="1853307" y="2713112"/>
                <a:ext cx="1503784" cy="1503784"/>
              </a:xfrm>
              <a:prstGeom prst="ellipse">
                <a:avLst/>
              </a:prstGeom>
              <a:blipFill>
                <a:blip r:embed="rId3"/>
                <a:stretch>
                  <a:fillRect/>
                </a:stretch>
              </a:blip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800">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grpSp>
        <p:sp>
          <p:nvSpPr>
            <p:cNvPr id="50" name="TextBox 49"/>
            <p:cNvSpPr txBox="1"/>
            <p:nvPr/>
          </p:nvSpPr>
          <p:spPr>
            <a:xfrm>
              <a:off x="6217936" y="1271633"/>
              <a:ext cx="527724" cy="315506"/>
            </a:xfrm>
            <a:prstGeom prst="rect">
              <a:avLst/>
            </a:prstGeom>
            <a:noFill/>
          </p:spPr>
          <p:txBody>
            <a:bodyPr rtlCol="0" wrap="square">
              <a:spAutoFit/>
            </a:bodyPr>
            <a:lstStyle/>
            <a:p>
              <a:pPr algn="ctr"/>
              <a:r>
                <a:rPr altLang="zh-CN" b="1" lang="en-US" sz="3200">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03</a:t>
              </a:r>
            </a:p>
          </p:txBody>
        </p:sp>
      </p:grpSp>
      <p:cxnSp>
        <p:nvCxnSpPr>
          <p:cNvPr id="53" name="直接连接符 52"/>
          <p:cNvCxnSpPr/>
          <p:nvPr/>
        </p:nvCxnSpPr>
        <p:spPr>
          <a:xfrm>
            <a:off x="8576489" y="4973694"/>
            <a:ext cx="2664296" cy="0"/>
          </a:xfrm>
          <a:prstGeom prst="line">
            <a:avLst/>
          </a:prstGeom>
          <a:ln>
            <a:solidFill>
              <a:schemeClr val="bg1">
                <a:lumMod val="50000"/>
              </a:schemeClr>
            </a:solidFill>
            <a:headEnd len="med" type="oval" w="med"/>
            <a:tailEnd len="med" type="oval" w="med"/>
          </a:ln>
        </p:spPr>
        <p:style>
          <a:lnRef idx="1">
            <a:schemeClr val="accent1"/>
          </a:lnRef>
          <a:fillRef idx="0">
            <a:schemeClr val="accent1"/>
          </a:fillRef>
          <a:effectRef idx="0">
            <a:schemeClr val="accent1"/>
          </a:effectRef>
          <a:fontRef idx="minor">
            <a:schemeClr val="tx1"/>
          </a:fontRef>
        </p:style>
      </p:cxnSp>
      <p:sp>
        <p:nvSpPr>
          <p:cNvPr id="54" name="矩形 53"/>
          <p:cNvSpPr/>
          <p:nvPr/>
        </p:nvSpPr>
        <p:spPr>
          <a:xfrm>
            <a:off x="8864520" y="4596275"/>
            <a:ext cx="2088231" cy="365752"/>
          </a:xfrm>
          <a:prstGeom prst="rect">
            <a:avLst/>
          </a:prstGeom>
        </p:spPr>
        <p:txBody>
          <a:bodyPr bIns="45716" lIns="91431" rIns="91431" tIns="45716" wrap="square">
            <a:spAutoFit/>
          </a:bodyPr>
          <a:lstStyle/>
          <a:p>
            <a:pPr>
              <a:spcBef>
                <a:spcPct val="0"/>
              </a:spcBef>
              <a:buFont charset="0" panose="020b0604020202020204" pitchFamily="34" typeface="Arial"/>
              <a:buNone/>
            </a:pPr>
            <a:r>
              <a:rPr altLang="en-US" b="1" lang="zh-CN">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第四项重点工作</a:t>
            </a:r>
          </a:p>
        </p:txBody>
      </p:sp>
      <p:sp>
        <p:nvSpPr>
          <p:cNvPr id="55" name="矩形 47"/>
          <p:cNvSpPr>
            <a:spLocks noChangeArrowheads="1"/>
          </p:cNvSpPr>
          <p:nvPr/>
        </p:nvSpPr>
        <p:spPr bwMode="auto">
          <a:xfrm>
            <a:off x="8864520" y="5004281"/>
            <a:ext cx="2624812" cy="85952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lnSpc>
                <a:spcPct val="120000"/>
              </a:lnSpc>
              <a:spcBef>
                <a:spcPct val="0"/>
              </a:spcBef>
              <a:buNone/>
            </a:pPr>
            <a:r>
              <a:rPr altLang="en-US" lang="zh-CN" sz="1400">
                <a:solidFill>
                  <a:schemeClr val="tx1">
                    <a:lumMod val="50000"/>
                    <a:lumOff val="50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在此录入上述图表的综合说明，在此录入上述图表的综合描述说明。</a:t>
            </a:r>
          </a:p>
        </p:txBody>
      </p:sp>
      <p:grpSp>
        <p:nvGrpSpPr>
          <p:cNvPr id="56" name="组合 55"/>
          <p:cNvGrpSpPr/>
          <p:nvPr/>
        </p:nvGrpSpPr>
        <p:grpSpPr>
          <a:xfrm>
            <a:off x="7856409" y="4716687"/>
            <a:ext cx="968654" cy="956034"/>
            <a:chOff x="6217935" y="1158425"/>
            <a:chExt cx="527724" cy="520849"/>
          </a:xfrm>
        </p:grpSpPr>
        <p:grpSp>
          <p:nvGrpSpPr>
            <p:cNvPr id="57" name="组合 56"/>
            <p:cNvGrpSpPr/>
            <p:nvPr/>
          </p:nvGrpSpPr>
          <p:grpSpPr>
            <a:xfrm>
              <a:off x="6219351" y="1158425"/>
              <a:ext cx="520849" cy="520849"/>
              <a:chOff x="1705099" y="2564904"/>
              <a:chExt cx="1800200" cy="1800200"/>
            </a:xfrm>
          </p:grpSpPr>
          <p:sp>
            <p:nvSpPr>
              <p:cNvPr id="59" name="椭圆 58"/>
              <p:cNvSpPr/>
              <p:nvPr/>
            </p:nvSpPr>
            <p:spPr>
              <a:xfrm>
                <a:off x="1705099" y="2564904"/>
                <a:ext cx="1800200" cy="1800200"/>
              </a:xfrm>
              <a:prstGeom prst="ellipse">
                <a:avLst/>
              </a:prstGeom>
              <a:solidFill>
                <a:srgbClr val="405F8F"/>
              </a:solidFill>
              <a:ln>
                <a:noFill/>
              </a:ln>
              <a:effectLst>
                <a:outerShdw algn="tl" blurRad="444500" dir="2700000" dist="889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800">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60" name="椭圆 59"/>
              <p:cNvSpPr/>
              <p:nvPr/>
            </p:nvSpPr>
            <p:spPr>
              <a:xfrm>
                <a:off x="1853307" y="2713112"/>
                <a:ext cx="1503784" cy="1503784"/>
              </a:xfrm>
              <a:prstGeom prst="ellipse">
                <a:avLst/>
              </a:prstGeom>
              <a:blipFill>
                <a:blip r:embed="rId3"/>
                <a:stretch>
                  <a:fillRect/>
                </a:stretch>
              </a:blip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800">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grpSp>
        <p:sp>
          <p:nvSpPr>
            <p:cNvPr id="58" name="TextBox 57"/>
            <p:cNvSpPr txBox="1"/>
            <p:nvPr/>
          </p:nvSpPr>
          <p:spPr>
            <a:xfrm>
              <a:off x="6217936" y="1271633"/>
              <a:ext cx="527724" cy="315506"/>
            </a:xfrm>
            <a:prstGeom prst="rect">
              <a:avLst/>
            </a:prstGeom>
            <a:noFill/>
          </p:spPr>
          <p:txBody>
            <a:bodyPr rtlCol="0" wrap="square">
              <a:spAutoFit/>
            </a:bodyPr>
            <a:lstStyle/>
            <a:p>
              <a:pPr algn="ctr"/>
              <a:r>
                <a:rPr altLang="zh-CN" b="1" lang="en-US" sz="3200">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04</a:t>
              </a:r>
            </a:p>
          </p:txBody>
        </p:sp>
      </p:grpSp>
      <p:sp>
        <p:nvSpPr>
          <p:cNvPr id="61" name="矩形 60"/>
          <p:cNvSpPr>
            <a:spLocks noChangeArrowheads="1"/>
          </p:cNvSpPr>
          <p:nvPr/>
        </p:nvSpPr>
        <p:spPr bwMode="auto">
          <a:xfrm>
            <a:off x="1633091" y="1150418"/>
            <a:ext cx="8929724" cy="85952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lgn="ctr">
              <a:lnSpc>
                <a:spcPct val="120000"/>
              </a:lnSpc>
              <a:spcBef>
                <a:spcPct val="0"/>
              </a:spcBef>
              <a:buNone/>
            </a:pPr>
            <a:r>
              <a:rPr altLang="en-US" lang="zh-CN" sz="1400">
                <a:solidFill>
                  <a:schemeClr val="tx1">
                    <a:lumMod val="50000"/>
                    <a:lumOff val="50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在此录入上述图表的综合说明，在此录入上述图表的综合描述说明。在此录入上述图表的综合说明，在此录入上述图表的综合描述说明。在此录入上述图表的综合说明，在此录入上述图表的综合描述说明。在此录入上述图表的综合说明，在此录入上述图表的综合描述说明。</a:t>
            </a:r>
          </a:p>
        </p:txBody>
      </p:sp>
    </p:spTree>
  </p:cSld>
  <p:clrMapOvr>
    <a:masterClrMapping/>
  </p:clrMapOvr>
  <mc:AlternateContent>
    <mc:Choice Requires="p14">
      <p:transition p14:dur="1400" spd="slow">
        <p14:ripp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1" presetSubtype="0">
                                  <p:stCondLst>
                                    <p:cond delay="0"/>
                                  </p:stCondLst>
                                  <p:iterate type="lt">
                                    <p:tmPct val="10000"/>
                                  </p:iterate>
                                  <p:childTnLst>
                                    <p:set>
                                      <p:cBhvr>
                                        <p:cTn dur="1" fill="hold" id="6">
                                          <p:stCondLst>
                                            <p:cond delay="0"/>
                                          </p:stCondLst>
                                        </p:cTn>
                                        <p:tgtEl>
                                          <p:spTgt spid="91"/>
                                        </p:tgtEl>
                                        <p:attrNameLst>
                                          <p:attrName>style.visibility</p:attrName>
                                        </p:attrNameLst>
                                      </p:cBhvr>
                                      <p:to>
                                        <p:strVal val="visible"/>
                                      </p:to>
                                    </p:set>
                                    <p:anim calcmode="lin" valueType="num">
                                      <p:cBhvr>
                                        <p:cTn dur="500" fill="hold" id="7"/>
                                        <p:tgtEl>
                                          <p:spTgt spid="91"/>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
                                        <p:tgtEl>
                                          <p:spTgt spid="91"/>
                                        </p:tgtEl>
                                        <p:attrNameLst>
                                          <p:attrName>ppt_y</p:attrName>
                                        </p:attrNameLst>
                                      </p:cBhvr>
                                      <p:tavLst>
                                        <p:tav tm="0">
                                          <p:val>
                                            <p:strVal val="#ppt_y"/>
                                          </p:val>
                                        </p:tav>
                                        <p:tav tm="100000">
                                          <p:val>
                                            <p:strVal val="#ppt_y"/>
                                          </p:val>
                                        </p:tav>
                                      </p:tavLst>
                                    </p:anim>
                                    <p:anim calcmode="lin" valueType="num">
                                      <p:cBhvr>
                                        <p:cTn dur="500" fill="hold" id="9"/>
                                        <p:tgtEl>
                                          <p:spTgt spid="91"/>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
                                        <p:tgtEl>
                                          <p:spTgt spid="91"/>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1" tmFilter="0,0; .5, 1; 1, 1"/>
                                        <p:tgtEl>
                                          <p:spTgt spid="91"/>
                                        </p:tgtEl>
                                      </p:cBhvr>
                                    </p:animEffect>
                                  </p:childTnLst>
                                </p:cTn>
                              </p:par>
                              <p:par>
                                <p:cTn fill="hold" id="12" nodeType="withEffect" presetClass="entr" presetID="2" presetSubtype="8">
                                  <p:stCondLst>
                                    <p:cond delay="250"/>
                                  </p:stCondLst>
                                  <p:childTnLst>
                                    <p:set>
                                      <p:cBhvr>
                                        <p:cTn dur="1" fill="hold" id="13">
                                          <p:stCondLst>
                                            <p:cond delay="0"/>
                                          </p:stCondLst>
                                        </p:cTn>
                                        <p:tgtEl>
                                          <p:spTgt spid="98"/>
                                        </p:tgtEl>
                                        <p:attrNameLst>
                                          <p:attrName>style.visibility</p:attrName>
                                        </p:attrNameLst>
                                      </p:cBhvr>
                                      <p:to>
                                        <p:strVal val="visible"/>
                                      </p:to>
                                    </p:set>
                                    <p:anim calcmode="lin" valueType="num">
                                      <p:cBhvr additive="base">
                                        <p:cTn dur="500" fill="hold" id="14"/>
                                        <p:tgtEl>
                                          <p:spTgt spid="98"/>
                                        </p:tgtEl>
                                        <p:attrNameLst>
                                          <p:attrName>ppt_x</p:attrName>
                                        </p:attrNameLst>
                                      </p:cBhvr>
                                      <p:tavLst>
                                        <p:tav tm="0">
                                          <p:val>
                                            <p:strVal val="0-#ppt_w/2"/>
                                          </p:val>
                                        </p:tav>
                                        <p:tav tm="100000">
                                          <p:val>
                                            <p:strVal val="#ppt_x"/>
                                          </p:val>
                                        </p:tav>
                                      </p:tavLst>
                                    </p:anim>
                                    <p:anim calcmode="lin" valueType="num">
                                      <p:cBhvr additive="base">
                                        <p:cTn dur="500" fill="hold" id="15"/>
                                        <p:tgtEl>
                                          <p:spTgt spid="98"/>
                                        </p:tgtEl>
                                        <p:attrNameLst>
                                          <p:attrName>ppt_y</p:attrName>
                                        </p:attrNameLst>
                                      </p:cBhvr>
                                      <p:tavLst>
                                        <p:tav tm="0">
                                          <p:val>
                                            <p:strVal val="#ppt_y"/>
                                          </p:val>
                                        </p:tav>
                                        <p:tav tm="100000">
                                          <p:val>
                                            <p:strVal val="#ppt_y"/>
                                          </p:val>
                                        </p:tav>
                                      </p:tavLst>
                                    </p:anim>
                                  </p:childTnLst>
                                </p:cTn>
                              </p:par>
                              <p:par>
                                <p:cTn fill="hold" id="16" nodeType="withEffect" presetClass="entr" presetID="2" presetSubtype="2">
                                  <p:stCondLst>
                                    <p:cond delay="250"/>
                                  </p:stCondLst>
                                  <p:childTnLst>
                                    <p:set>
                                      <p:cBhvr>
                                        <p:cTn dur="1" fill="hold" id="17">
                                          <p:stCondLst>
                                            <p:cond delay="0"/>
                                          </p:stCondLst>
                                        </p:cTn>
                                        <p:tgtEl>
                                          <p:spTgt spid="95"/>
                                        </p:tgtEl>
                                        <p:attrNameLst>
                                          <p:attrName>style.visibility</p:attrName>
                                        </p:attrNameLst>
                                      </p:cBhvr>
                                      <p:to>
                                        <p:strVal val="visible"/>
                                      </p:to>
                                    </p:set>
                                    <p:anim calcmode="lin" valueType="num">
                                      <p:cBhvr additive="base">
                                        <p:cTn dur="500" fill="hold" id="18"/>
                                        <p:tgtEl>
                                          <p:spTgt spid="95"/>
                                        </p:tgtEl>
                                        <p:attrNameLst>
                                          <p:attrName>ppt_x</p:attrName>
                                        </p:attrNameLst>
                                      </p:cBhvr>
                                      <p:tavLst>
                                        <p:tav tm="0">
                                          <p:val>
                                            <p:strVal val="1+#ppt_w/2"/>
                                          </p:val>
                                        </p:tav>
                                        <p:tav tm="100000">
                                          <p:val>
                                            <p:strVal val="#ppt_x"/>
                                          </p:val>
                                        </p:tav>
                                      </p:tavLst>
                                    </p:anim>
                                    <p:anim calcmode="lin" valueType="num">
                                      <p:cBhvr additive="base">
                                        <p:cTn dur="500" fill="hold" id="19"/>
                                        <p:tgtEl>
                                          <p:spTgt spid="95"/>
                                        </p:tgtEl>
                                        <p:attrNameLst>
                                          <p:attrName>ppt_y</p:attrName>
                                        </p:attrNameLst>
                                      </p:cBhvr>
                                      <p:tavLst>
                                        <p:tav tm="0">
                                          <p:val>
                                            <p:strVal val="#ppt_y"/>
                                          </p:val>
                                        </p:tav>
                                        <p:tav tm="100000">
                                          <p:val>
                                            <p:strVal val="#ppt_y"/>
                                          </p:val>
                                        </p:tav>
                                      </p:tavLst>
                                    </p:anim>
                                  </p:childTnLst>
                                </p:cTn>
                              </p:par>
                              <p:par>
                                <p:cTn fill="hold" id="20" nodeType="withEffect" presetClass="entr" presetID="2" presetSubtype="8">
                                  <p:stCondLst>
                                    <p:cond delay="250"/>
                                  </p:stCondLst>
                                  <p:childTnLst>
                                    <p:set>
                                      <p:cBhvr>
                                        <p:cTn dur="1" fill="hold" id="21">
                                          <p:stCondLst>
                                            <p:cond delay="0"/>
                                          </p:stCondLst>
                                        </p:cTn>
                                        <p:tgtEl>
                                          <p:spTgt spid="102"/>
                                        </p:tgtEl>
                                        <p:attrNameLst>
                                          <p:attrName>style.visibility</p:attrName>
                                        </p:attrNameLst>
                                      </p:cBhvr>
                                      <p:to>
                                        <p:strVal val="visible"/>
                                      </p:to>
                                    </p:set>
                                    <p:anim calcmode="lin" valueType="num">
                                      <p:cBhvr additive="base">
                                        <p:cTn dur="500" fill="hold" id="22"/>
                                        <p:tgtEl>
                                          <p:spTgt spid="102"/>
                                        </p:tgtEl>
                                        <p:attrNameLst>
                                          <p:attrName>ppt_x</p:attrName>
                                        </p:attrNameLst>
                                      </p:cBhvr>
                                      <p:tavLst>
                                        <p:tav tm="0">
                                          <p:val>
                                            <p:strVal val="0-#ppt_w/2"/>
                                          </p:val>
                                        </p:tav>
                                        <p:tav tm="100000">
                                          <p:val>
                                            <p:strVal val="#ppt_x"/>
                                          </p:val>
                                        </p:tav>
                                      </p:tavLst>
                                    </p:anim>
                                    <p:anim calcmode="lin" valueType="num">
                                      <p:cBhvr additive="base">
                                        <p:cTn dur="500" fill="hold" id="23"/>
                                        <p:tgtEl>
                                          <p:spTgt spid="102"/>
                                        </p:tgtEl>
                                        <p:attrNameLst>
                                          <p:attrName>ppt_y</p:attrName>
                                        </p:attrNameLst>
                                      </p:cBhvr>
                                      <p:tavLst>
                                        <p:tav tm="0">
                                          <p:val>
                                            <p:strVal val="#ppt_y"/>
                                          </p:val>
                                        </p:tav>
                                        <p:tav tm="100000">
                                          <p:val>
                                            <p:strVal val="#ppt_y"/>
                                          </p:val>
                                        </p:tav>
                                      </p:tavLst>
                                    </p:anim>
                                  </p:childTnLst>
                                </p:cTn>
                              </p:par>
                              <p:par>
                                <p:cTn fill="hold" id="24" nodeType="withEffect" presetClass="entr" presetID="2" presetSubtype="2">
                                  <p:stCondLst>
                                    <p:cond delay="250"/>
                                  </p:stCondLst>
                                  <p:childTnLst>
                                    <p:set>
                                      <p:cBhvr>
                                        <p:cTn dur="1" fill="hold" id="25">
                                          <p:stCondLst>
                                            <p:cond delay="0"/>
                                          </p:stCondLst>
                                        </p:cTn>
                                        <p:tgtEl>
                                          <p:spTgt spid="101"/>
                                        </p:tgtEl>
                                        <p:attrNameLst>
                                          <p:attrName>style.visibility</p:attrName>
                                        </p:attrNameLst>
                                      </p:cBhvr>
                                      <p:to>
                                        <p:strVal val="visible"/>
                                      </p:to>
                                    </p:set>
                                    <p:anim calcmode="lin" valueType="num">
                                      <p:cBhvr additive="base">
                                        <p:cTn dur="500" fill="hold" id="26"/>
                                        <p:tgtEl>
                                          <p:spTgt spid="101"/>
                                        </p:tgtEl>
                                        <p:attrNameLst>
                                          <p:attrName>ppt_x</p:attrName>
                                        </p:attrNameLst>
                                      </p:cBhvr>
                                      <p:tavLst>
                                        <p:tav tm="0">
                                          <p:val>
                                            <p:strVal val="1+#ppt_w/2"/>
                                          </p:val>
                                        </p:tav>
                                        <p:tav tm="100000">
                                          <p:val>
                                            <p:strVal val="#ppt_x"/>
                                          </p:val>
                                        </p:tav>
                                      </p:tavLst>
                                    </p:anim>
                                    <p:anim calcmode="lin" valueType="num">
                                      <p:cBhvr additive="base">
                                        <p:cTn dur="500" fill="hold" id="27"/>
                                        <p:tgtEl>
                                          <p:spTgt spid="101"/>
                                        </p:tgtEl>
                                        <p:attrNameLst>
                                          <p:attrName>ppt_y</p:attrName>
                                        </p:attrNameLst>
                                      </p:cBhvr>
                                      <p:tavLst>
                                        <p:tav tm="0">
                                          <p:val>
                                            <p:strVal val="#ppt_y"/>
                                          </p:val>
                                        </p:tav>
                                        <p:tav tm="100000">
                                          <p:val>
                                            <p:strVal val="#ppt_y"/>
                                          </p:val>
                                        </p:tav>
                                      </p:tavLst>
                                    </p:anim>
                                  </p:childTnLst>
                                </p:cTn>
                              </p:par>
                              <p:par>
                                <p:cTn fill="hold" id="28" nodeType="withEffect" presetClass="entr" presetID="45" presetSubtype="0">
                                  <p:stCondLst>
                                    <p:cond delay="500"/>
                                  </p:stCondLst>
                                  <p:childTnLst>
                                    <p:set>
                                      <p:cBhvr>
                                        <p:cTn dur="1" fill="hold" id="29">
                                          <p:stCondLst>
                                            <p:cond delay="0"/>
                                          </p:stCondLst>
                                        </p:cTn>
                                        <p:tgtEl>
                                          <p:spTgt spid="18"/>
                                        </p:tgtEl>
                                        <p:attrNameLst>
                                          <p:attrName>style.visibility</p:attrName>
                                        </p:attrNameLst>
                                      </p:cBhvr>
                                      <p:to>
                                        <p:strVal val="visible"/>
                                      </p:to>
                                    </p:set>
                                    <p:animEffect filter="fade" transition="in">
                                      <p:cBhvr>
                                        <p:cTn dur="750" id="30"/>
                                        <p:tgtEl>
                                          <p:spTgt spid="18"/>
                                        </p:tgtEl>
                                      </p:cBhvr>
                                    </p:animEffect>
                                    <p:anim calcmode="lin" valueType="num">
                                      <p:cBhvr>
                                        <p:cTn dur="750" fill="hold" id="31"/>
                                        <p:tgtEl>
                                          <p:spTgt spid="18"/>
                                        </p:tgtEl>
                                        <p:attrNameLst>
                                          <p:attrName>ppt_w</p:attrName>
                                        </p:attrNameLst>
                                      </p:cBhvr>
                                      <p:tavLst>
                                        <p:tav fmla="#ppt_w*sin(2.5*pi*$)" tm="0">
                                          <p:val>
                                            <p:fltVal val="0"/>
                                          </p:val>
                                        </p:tav>
                                        <p:tav tm="100000">
                                          <p:val>
                                            <p:fltVal val="1"/>
                                          </p:val>
                                        </p:tav>
                                      </p:tavLst>
                                    </p:anim>
                                    <p:anim calcmode="lin" valueType="num">
                                      <p:cBhvr>
                                        <p:cTn dur="750" fill="hold" id="32"/>
                                        <p:tgtEl>
                                          <p:spTgt spid="18"/>
                                        </p:tgtEl>
                                        <p:attrNameLst>
                                          <p:attrName>ppt_h</p:attrName>
                                        </p:attrNameLst>
                                      </p:cBhvr>
                                      <p:tavLst>
                                        <p:tav tm="0">
                                          <p:val>
                                            <p:strVal val="#ppt_h"/>
                                          </p:val>
                                        </p:tav>
                                        <p:tav tm="100000">
                                          <p:val>
                                            <p:strVal val="#ppt_h"/>
                                          </p:val>
                                        </p:tav>
                                      </p:tavLst>
                                    </p:anim>
                                  </p:childTnLst>
                                </p:cTn>
                              </p:par>
                              <p:par>
                                <p:cTn fill="hold" id="33" nodeType="withEffect" presetClass="entr" presetID="45" presetSubtype="0">
                                  <p:stCondLst>
                                    <p:cond delay="500"/>
                                  </p:stCondLst>
                                  <p:childTnLst>
                                    <p:set>
                                      <p:cBhvr>
                                        <p:cTn dur="1" fill="hold" id="34">
                                          <p:stCondLst>
                                            <p:cond delay="0"/>
                                          </p:stCondLst>
                                        </p:cTn>
                                        <p:tgtEl>
                                          <p:spTgt spid="15"/>
                                        </p:tgtEl>
                                        <p:attrNameLst>
                                          <p:attrName>style.visibility</p:attrName>
                                        </p:attrNameLst>
                                      </p:cBhvr>
                                      <p:to>
                                        <p:strVal val="visible"/>
                                      </p:to>
                                    </p:set>
                                    <p:animEffect filter="fade" transition="in">
                                      <p:cBhvr>
                                        <p:cTn dur="750" id="35"/>
                                        <p:tgtEl>
                                          <p:spTgt spid="15"/>
                                        </p:tgtEl>
                                      </p:cBhvr>
                                    </p:animEffect>
                                    <p:anim calcmode="lin" valueType="num">
                                      <p:cBhvr>
                                        <p:cTn dur="750" fill="hold" id="36"/>
                                        <p:tgtEl>
                                          <p:spTgt spid="15"/>
                                        </p:tgtEl>
                                        <p:attrNameLst>
                                          <p:attrName>ppt_w</p:attrName>
                                        </p:attrNameLst>
                                      </p:cBhvr>
                                      <p:tavLst>
                                        <p:tav fmla="#ppt_w*sin(2.5*pi*$)" tm="0">
                                          <p:val>
                                            <p:fltVal val="0"/>
                                          </p:val>
                                        </p:tav>
                                        <p:tav tm="100000">
                                          <p:val>
                                            <p:fltVal val="1"/>
                                          </p:val>
                                        </p:tav>
                                      </p:tavLst>
                                    </p:anim>
                                    <p:anim calcmode="lin" valueType="num">
                                      <p:cBhvr>
                                        <p:cTn dur="750" fill="hold" id="37"/>
                                        <p:tgtEl>
                                          <p:spTgt spid="15"/>
                                        </p:tgtEl>
                                        <p:attrNameLst>
                                          <p:attrName>ppt_h</p:attrName>
                                        </p:attrNameLst>
                                      </p:cBhvr>
                                      <p:tavLst>
                                        <p:tav tm="0">
                                          <p:val>
                                            <p:strVal val="#ppt_h"/>
                                          </p:val>
                                        </p:tav>
                                        <p:tav tm="100000">
                                          <p:val>
                                            <p:strVal val="#ppt_h"/>
                                          </p:val>
                                        </p:tav>
                                      </p:tavLst>
                                    </p:anim>
                                  </p:childTnLst>
                                </p:cTn>
                              </p:par>
                            </p:childTnLst>
                          </p:cTn>
                        </p:par>
                        <p:par>
                          <p:cTn fill="hold" id="38" nodeType="afterGroup">
                            <p:stCondLst>
                              <p:cond delay="1250"/>
                            </p:stCondLst>
                            <p:childTnLst>
                              <p:par>
                                <p:cTn fill="hold" id="39" nodeType="afterEffect" presetClass="entr" presetID="45" presetSubtype="0">
                                  <p:stCondLst>
                                    <p:cond delay="0"/>
                                  </p:stCondLst>
                                  <p:childTnLst>
                                    <p:set>
                                      <p:cBhvr>
                                        <p:cTn dur="1" fill="hold" id="40">
                                          <p:stCondLst>
                                            <p:cond delay="0"/>
                                          </p:stCondLst>
                                        </p:cTn>
                                        <p:tgtEl>
                                          <p:spTgt spid="32"/>
                                        </p:tgtEl>
                                        <p:attrNameLst>
                                          <p:attrName>style.visibility</p:attrName>
                                        </p:attrNameLst>
                                      </p:cBhvr>
                                      <p:to>
                                        <p:strVal val="visible"/>
                                      </p:to>
                                    </p:set>
                                    <p:animEffect filter="fade" transition="in">
                                      <p:cBhvr>
                                        <p:cTn dur="750" id="41"/>
                                        <p:tgtEl>
                                          <p:spTgt spid="32"/>
                                        </p:tgtEl>
                                      </p:cBhvr>
                                    </p:animEffect>
                                    <p:anim calcmode="lin" valueType="num">
                                      <p:cBhvr>
                                        <p:cTn dur="750" fill="hold" id="42"/>
                                        <p:tgtEl>
                                          <p:spTgt spid="32"/>
                                        </p:tgtEl>
                                        <p:attrNameLst>
                                          <p:attrName>ppt_w</p:attrName>
                                        </p:attrNameLst>
                                      </p:cBhvr>
                                      <p:tavLst>
                                        <p:tav fmla="#ppt_w*sin(2.5*pi*$)" tm="0">
                                          <p:val>
                                            <p:fltVal val="0"/>
                                          </p:val>
                                        </p:tav>
                                        <p:tav tm="100000">
                                          <p:val>
                                            <p:fltVal val="1"/>
                                          </p:val>
                                        </p:tav>
                                      </p:tavLst>
                                    </p:anim>
                                    <p:anim calcmode="lin" valueType="num">
                                      <p:cBhvr>
                                        <p:cTn dur="750" fill="hold" id="43"/>
                                        <p:tgtEl>
                                          <p:spTgt spid="32"/>
                                        </p:tgtEl>
                                        <p:attrNameLst>
                                          <p:attrName>ppt_h</p:attrName>
                                        </p:attrNameLst>
                                      </p:cBhvr>
                                      <p:tavLst>
                                        <p:tav tm="0">
                                          <p:val>
                                            <p:strVal val="#ppt_h"/>
                                          </p:val>
                                        </p:tav>
                                        <p:tav tm="100000">
                                          <p:val>
                                            <p:strVal val="#ppt_h"/>
                                          </p:val>
                                        </p:tav>
                                      </p:tavLst>
                                    </p:anim>
                                  </p:childTnLst>
                                </p:cTn>
                              </p:par>
                            </p:childTnLst>
                          </p:cTn>
                        </p:par>
                        <p:par>
                          <p:cTn fill="hold" id="44" nodeType="afterGroup">
                            <p:stCondLst>
                              <p:cond delay="2000"/>
                            </p:stCondLst>
                            <p:childTnLst>
                              <p:par>
                                <p:cTn fill="hold" id="45" nodeType="afterEffect" presetClass="entr" presetID="22" presetSubtype="8">
                                  <p:stCondLst>
                                    <p:cond delay="0"/>
                                  </p:stCondLst>
                                  <p:childTnLst>
                                    <p:set>
                                      <p:cBhvr>
                                        <p:cTn dur="1" fill="hold" id="46">
                                          <p:stCondLst>
                                            <p:cond delay="0"/>
                                          </p:stCondLst>
                                        </p:cTn>
                                        <p:tgtEl>
                                          <p:spTgt spid="29"/>
                                        </p:tgtEl>
                                        <p:attrNameLst>
                                          <p:attrName>style.visibility</p:attrName>
                                        </p:attrNameLst>
                                      </p:cBhvr>
                                      <p:to>
                                        <p:strVal val="visible"/>
                                      </p:to>
                                    </p:set>
                                    <p:animEffect filter="wipe(left)" transition="in">
                                      <p:cBhvr>
                                        <p:cTn dur="500" id="47"/>
                                        <p:tgtEl>
                                          <p:spTgt spid="29"/>
                                        </p:tgtEl>
                                      </p:cBhvr>
                                    </p:animEffect>
                                  </p:childTnLst>
                                </p:cTn>
                              </p:par>
                              <p:par>
                                <p:cTn fill="hold" grpId="0" id="48" nodeType="withEffect" presetClass="entr" presetID="2" presetSubtype="2">
                                  <p:stCondLst>
                                    <p:cond delay="500"/>
                                  </p:stCondLst>
                                  <p:childTnLst>
                                    <p:set>
                                      <p:cBhvr>
                                        <p:cTn dur="1" fill="hold" id="49">
                                          <p:stCondLst>
                                            <p:cond delay="0"/>
                                          </p:stCondLst>
                                        </p:cTn>
                                        <p:tgtEl>
                                          <p:spTgt spid="30"/>
                                        </p:tgtEl>
                                        <p:attrNameLst>
                                          <p:attrName>style.visibility</p:attrName>
                                        </p:attrNameLst>
                                      </p:cBhvr>
                                      <p:to>
                                        <p:strVal val="visible"/>
                                      </p:to>
                                    </p:set>
                                    <p:anim calcmode="lin" valueType="num">
                                      <p:cBhvr additive="base">
                                        <p:cTn dur="500" fill="hold" id="50"/>
                                        <p:tgtEl>
                                          <p:spTgt spid="30"/>
                                        </p:tgtEl>
                                        <p:attrNameLst>
                                          <p:attrName>ppt_x</p:attrName>
                                        </p:attrNameLst>
                                      </p:cBhvr>
                                      <p:tavLst>
                                        <p:tav tm="0">
                                          <p:val>
                                            <p:strVal val="1+#ppt_w/2"/>
                                          </p:val>
                                        </p:tav>
                                        <p:tav tm="100000">
                                          <p:val>
                                            <p:strVal val="#ppt_x"/>
                                          </p:val>
                                        </p:tav>
                                      </p:tavLst>
                                    </p:anim>
                                    <p:anim calcmode="lin" valueType="num">
                                      <p:cBhvr additive="base">
                                        <p:cTn dur="500" fill="hold" id="51"/>
                                        <p:tgtEl>
                                          <p:spTgt spid="30"/>
                                        </p:tgtEl>
                                        <p:attrNameLst>
                                          <p:attrName>ppt_y</p:attrName>
                                        </p:attrNameLst>
                                      </p:cBhvr>
                                      <p:tavLst>
                                        <p:tav tm="0">
                                          <p:val>
                                            <p:strVal val="#ppt_y"/>
                                          </p:val>
                                        </p:tav>
                                        <p:tav tm="100000">
                                          <p:val>
                                            <p:strVal val="#ppt_y"/>
                                          </p:val>
                                        </p:tav>
                                      </p:tavLst>
                                    </p:anim>
                                  </p:childTnLst>
                                </p:cTn>
                              </p:par>
                              <p:par>
                                <p:cTn fill="hold" grpId="0" id="52" nodeType="withEffect" presetClass="entr" presetID="2" presetSubtype="2">
                                  <p:stCondLst>
                                    <p:cond delay="500"/>
                                  </p:stCondLst>
                                  <p:childTnLst>
                                    <p:set>
                                      <p:cBhvr>
                                        <p:cTn dur="1" fill="hold" id="53">
                                          <p:stCondLst>
                                            <p:cond delay="0"/>
                                          </p:stCondLst>
                                        </p:cTn>
                                        <p:tgtEl>
                                          <p:spTgt spid="31"/>
                                        </p:tgtEl>
                                        <p:attrNameLst>
                                          <p:attrName>style.visibility</p:attrName>
                                        </p:attrNameLst>
                                      </p:cBhvr>
                                      <p:to>
                                        <p:strVal val="visible"/>
                                      </p:to>
                                    </p:set>
                                    <p:anim calcmode="lin" valueType="num">
                                      <p:cBhvr additive="base">
                                        <p:cTn dur="500" fill="hold" id="54"/>
                                        <p:tgtEl>
                                          <p:spTgt spid="31"/>
                                        </p:tgtEl>
                                        <p:attrNameLst>
                                          <p:attrName>ppt_x</p:attrName>
                                        </p:attrNameLst>
                                      </p:cBhvr>
                                      <p:tavLst>
                                        <p:tav tm="0">
                                          <p:val>
                                            <p:strVal val="1+#ppt_w/2"/>
                                          </p:val>
                                        </p:tav>
                                        <p:tav tm="100000">
                                          <p:val>
                                            <p:strVal val="#ppt_x"/>
                                          </p:val>
                                        </p:tav>
                                      </p:tavLst>
                                    </p:anim>
                                    <p:anim calcmode="lin" valueType="num">
                                      <p:cBhvr additive="base">
                                        <p:cTn dur="500" fill="hold" id="55"/>
                                        <p:tgtEl>
                                          <p:spTgt spid="31"/>
                                        </p:tgtEl>
                                        <p:attrNameLst>
                                          <p:attrName>ppt_y</p:attrName>
                                        </p:attrNameLst>
                                      </p:cBhvr>
                                      <p:tavLst>
                                        <p:tav tm="0">
                                          <p:val>
                                            <p:strVal val="#ppt_y"/>
                                          </p:val>
                                        </p:tav>
                                        <p:tav tm="100000">
                                          <p:val>
                                            <p:strVal val="#ppt_y"/>
                                          </p:val>
                                        </p:tav>
                                      </p:tavLst>
                                    </p:anim>
                                  </p:childTnLst>
                                </p:cTn>
                              </p:par>
                            </p:childTnLst>
                          </p:cTn>
                        </p:par>
                        <p:par>
                          <p:cTn fill="hold" id="56" nodeType="afterGroup">
                            <p:stCondLst>
                              <p:cond delay="3000"/>
                            </p:stCondLst>
                            <p:childTnLst>
                              <p:par>
                                <p:cTn fill="hold" id="57" nodeType="afterEffect" presetClass="entr" presetID="45" presetSubtype="0">
                                  <p:stCondLst>
                                    <p:cond delay="0"/>
                                  </p:stCondLst>
                                  <p:childTnLst>
                                    <p:set>
                                      <p:cBhvr>
                                        <p:cTn dur="1" fill="hold" id="58">
                                          <p:stCondLst>
                                            <p:cond delay="0"/>
                                          </p:stCondLst>
                                        </p:cTn>
                                        <p:tgtEl>
                                          <p:spTgt spid="40"/>
                                        </p:tgtEl>
                                        <p:attrNameLst>
                                          <p:attrName>style.visibility</p:attrName>
                                        </p:attrNameLst>
                                      </p:cBhvr>
                                      <p:to>
                                        <p:strVal val="visible"/>
                                      </p:to>
                                    </p:set>
                                    <p:animEffect filter="fade" transition="in">
                                      <p:cBhvr>
                                        <p:cTn dur="750" id="59"/>
                                        <p:tgtEl>
                                          <p:spTgt spid="40"/>
                                        </p:tgtEl>
                                      </p:cBhvr>
                                    </p:animEffect>
                                    <p:anim calcmode="lin" valueType="num">
                                      <p:cBhvr>
                                        <p:cTn dur="750" fill="hold" id="60"/>
                                        <p:tgtEl>
                                          <p:spTgt spid="40"/>
                                        </p:tgtEl>
                                        <p:attrNameLst>
                                          <p:attrName>ppt_w</p:attrName>
                                        </p:attrNameLst>
                                      </p:cBhvr>
                                      <p:tavLst>
                                        <p:tav fmla="#ppt_w*sin(2.5*pi*$)" tm="0">
                                          <p:val>
                                            <p:fltVal val="0"/>
                                          </p:val>
                                        </p:tav>
                                        <p:tav tm="100000">
                                          <p:val>
                                            <p:fltVal val="1"/>
                                          </p:val>
                                        </p:tav>
                                      </p:tavLst>
                                    </p:anim>
                                    <p:anim calcmode="lin" valueType="num">
                                      <p:cBhvr>
                                        <p:cTn dur="750" fill="hold" id="61"/>
                                        <p:tgtEl>
                                          <p:spTgt spid="40"/>
                                        </p:tgtEl>
                                        <p:attrNameLst>
                                          <p:attrName>ppt_h</p:attrName>
                                        </p:attrNameLst>
                                      </p:cBhvr>
                                      <p:tavLst>
                                        <p:tav tm="0">
                                          <p:val>
                                            <p:strVal val="#ppt_h"/>
                                          </p:val>
                                        </p:tav>
                                        <p:tav tm="100000">
                                          <p:val>
                                            <p:strVal val="#ppt_h"/>
                                          </p:val>
                                        </p:tav>
                                      </p:tavLst>
                                    </p:anim>
                                  </p:childTnLst>
                                </p:cTn>
                              </p:par>
                            </p:childTnLst>
                          </p:cTn>
                        </p:par>
                        <p:par>
                          <p:cTn fill="hold" id="62" nodeType="afterGroup">
                            <p:stCondLst>
                              <p:cond delay="3750"/>
                            </p:stCondLst>
                            <p:childTnLst>
                              <p:par>
                                <p:cTn fill="hold" id="63" nodeType="afterEffect" presetClass="entr" presetID="22" presetSubtype="8">
                                  <p:stCondLst>
                                    <p:cond delay="0"/>
                                  </p:stCondLst>
                                  <p:childTnLst>
                                    <p:set>
                                      <p:cBhvr>
                                        <p:cTn dur="1" fill="hold" id="64">
                                          <p:stCondLst>
                                            <p:cond delay="0"/>
                                          </p:stCondLst>
                                        </p:cTn>
                                        <p:tgtEl>
                                          <p:spTgt spid="37"/>
                                        </p:tgtEl>
                                        <p:attrNameLst>
                                          <p:attrName>style.visibility</p:attrName>
                                        </p:attrNameLst>
                                      </p:cBhvr>
                                      <p:to>
                                        <p:strVal val="visible"/>
                                      </p:to>
                                    </p:set>
                                    <p:animEffect filter="wipe(left)" transition="in">
                                      <p:cBhvr>
                                        <p:cTn dur="500" id="65"/>
                                        <p:tgtEl>
                                          <p:spTgt spid="37"/>
                                        </p:tgtEl>
                                      </p:cBhvr>
                                    </p:animEffect>
                                  </p:childTnLst>
                                </p:cTn>
                              </p:par>
                              <p:par>
                                <p:cTn fill="hold" grpId="0" id="66" nodeType="withEffect" presetClass="entr" presetID="2" presetSubtype="2">
                                  <p:stCondLst>
                                    <p:cond delay="500"/>
                                  </p:stCondLst>
                                  <p:childTnLst>
                                    <p:set>
                                      <p:cBhvr>
                                        <p:cTn dur="1" fill="hold" id="67">
                                          <p:stCondLst>
                                            <p:cond delay="0"/>
                                          </p:stCondLst>
                                        </p:cTn>
                                        <p:tgtEl>
                                          <p:spTgt spid="38"/>
                                        </p:tgtEl>
                                        <p:attrNameLst>
                                          <p:attrName>style.visibility</p:attrName>
                                        </p:attrNameLst>
                                      </p:cBhvr>
                                      <p:to>
                                        <p:strVal val="visible"/>
                                      </p:to>
                                    </p:set>
                                    <p:anim calcmode="lin" valueType="num">
                                      <p:cBhvr additive="base">
                                        <p:cTn dur="500" fill="hold" id="68"/>
                                        <p:tgtEl>
                                          <p:spTgt spid="38"/>
                                        </p:tgtEl>
                                        <p:attrNameLst>
                                          <p:attrName>ppt_x</p:attrName>
                                        </p:attrNameLst>
                                      </p:cBhvr>
                                      <p:tavLst>
                                        <p:tav tm="0">
                                          <p:val>
                                            <p:strVal val="1+#ppt_w/2"/>
                                          </p:val>
                                        </p:tav>
                                        <p:tav tm="100000">
                                          <p:val>
                                            <p:strVal val="#ppt_x"/>
                                          </p:val>
                                        </p:tav>
                                      </p:tavLst>
                                    </p:anim>
                                    <p:anim calcmode="lin" valueType="num">
                                      <p:cBhvr additive="base">
                                        <p:cTn dur="500" fill="hold" id="69"/>
                                        <p:tgtEl>
                                          <p:spTgt spid="38"/>
                                        </p:tgtEl>
                                        <p:attrNameLst>
                                          <p:attrName>ppt_y</p:attrName>
                                        </p:attrNameLst>
                                      </p:cBhvr>
                                      <p:tavLst>
                                        <p:tav tm="0">
                                          <p:val>
                                            <p:strVal val="#ppt_y"/>
                                          </p:val>
                                        </p:tav>
                                        <p:tav tm="100000">
                                          <p:val>
                                            <p:strVal val="#ppt_y"/>
                                          </p:val>
                                        </p:tav>
                                      </p:tavLst>
                                    </p:anim>
                                  </p:childTnLst>
                                </p:cTn>
                              </p:par>
                              <p:par>
                                <p:cTn fill="hold" grpId="0" id="70" nodeType="withEffect" presetClass="entr" presetID="2" presetSubtype="2">
                                  <p:stCondLst>
                                    <p:cond delay="500"/>
                                  </p:stCondLst>
                                  <p:childTnLst>
                                    <p:set>
                                      <p:cBhvr>
                                        <p:cTn dur="1" fill="hold" id="71">
                                          <p:stCondLst>
                                            <p:cond delay="0"/>
                                          </p:stCondLst>
                                        </p:cTn>
                                        <p:tgtEl>
                                          <p:spTgt spid="39"/>
                                        </p:tgtEl>
                                        <p:attrNameLst>
                                          <p:attrName>style.visibility</p:attrName>
                                        </p:attrNameLst>
                                      </p:cBhvr>
                                      <p:to>
                                        <p:strVal val="visible"/>
                                      </p:to>
                                    </p:set>
                                    <p:anim calcmode="lin" valueType="num">
                                      <p:cBhvr additive="base">
                                        <p:cTn dur="500" fill="hold" id="72"/>
                                        <p:tgtEl>
                                          <p:spTgt spid="39"/>
                                        </p:tgtEl>
                                        <p:attrNameLst>
                                          <p:attrName>ppt_x</p:attrName>
                                        </p:attrNameLst>
                                      </p:cBhvr>
                                      <p:tavLst>
                                        <p:tav tm="0">
                                          <p:val>
                                            <p:strVal val="1+#ppt_w/2"/>
                                          </p:val>
                                        </p:tav>
                                        <p:tav tm="100000">
                                          <p:val>
                                            <p:strVal val="#ppt_x"/>
                                          </p:val>
                                        </p:tav>
                                      </p:tavLst>
                                    </p:anim>
                                    <p:anim calcmode="lin" valueType="num">
                                      <p:cBhvr additive="base">
                                        <p:cTn dur="500" fill="hold" id="73"/>
                                        <p:tgtEl>
                                          <p:spTgt spid="39"/>
                                        </p:tgtEl>
                                        <p:attrNameLst>
                                          <p:attrName>ppt_y</p:attrName>
                                        </p:attrNameLst>
                                      </p:cBhvr>
                                      <p:tavLst>
                                        <p:tav tm="0">
                                          <p:val>
                                            <p:strVal val="#ppt_y"/>
                                          </p:val>
                                        </p:tav>
                                        <p:tav tm="100000">
                                          <p:val>
                                            <p:strVal val="#ppt_y"/>
                                          </p:val>
                                        </p:tav>
                                      </p:tavLst>
                                    </p:anim>
                                  </p:childTnLst>
                                </p:cTn>
                              </p:par>
                            </p:childTnLst>
                          </p:cTn>
                        </p:par>
                        <p:par>
                          <p:cTn fill="hold" id="74" nodeType="afterGroup">
                            <p:stCondLst>
                              <p:cond delay="4750"/>
                            </p:stCondLst>
                            <p:childTnLst>
                              <p:par>
                                <p:cTn fill="hold" id="75" nodeType="afterEffect" presetClass="entr" presetID="45" presetSubtype="0">
                                  <p:stCondLst>
                                    <p:cond delay="0"/>
                                  </p:stCondLst>
                                  <p:childTnLst>
                                    <p:set>
                                      <p:cBhvr>
                                        <p:cTn dur="1" fill="hold" id="76">
                                          <p:stCondLst>
                                            <p:cond delay="0"/>
                                          </p:stCondLst>
                                        </p:cTn>
                                        <p:tgtEl>
                                          <p:spTgt spid="48"/>
                                        </p:tgtEl>
                                        <p:attrNameLst>
                                          <p:attrName>style.visibility</p:attrName>
                                        </p:attrNameLst>
                                      </p:cBhvr>
                                      <p:to>
                                        <p:strVal val="visible"/>
                                      </p:to>
                                    </p:set>
                                    <p:animEffect filter="fade" transition="in">
                                      <p:cBhvr>
                                        <p:cTn dur="750" id="77"/>
                                        <p:tgtEl>
                                          <p:spTgt spid="48"/>
                                        </p:tgtEl>
                                      </p:cBhvr>
                                    </p:animEffect>
                                    <p:anim calcmode="lin" valueType="num">
                                      <p:cBhvr>
                                        <p:cTn dur="750" fill="hold" id="78"/>
                                        <p:tgtEl>
                                          <p:spTgt spid="48"/>
                                        </p:tgtEl>
                                        <p:attrNameLst>
                                          <p:attrName>ppt_w</p:attrName>
                                        </p:attrNameLst>
                                      </p:cBhvr>
                                      <p:tavLst>
                                        <p:tav fmla="#ppt_w*sin(2.5*pi*$)" tm="0">
                                          <p:val>
                                            <p:fltVal val="0"/>
                                          </p:val>
                                        </p:tav>
                                        <p:tav tm="100000">
                                          <p:val>
                                            <p:fltVal val="1"/>
                                          </p:val>
                                        </p:tav>
                                      </p:tavLst>
                                    </p:anim>
                                    <p:anim calcmode="lin" valueType="num">
                                      <p:cBhvr>
                                        <p:cTn dur="750" fill="hold" id="79"/>
                                        <p:tgtEl>
                                          <p:spTgt spid="48"/>
                                        </p:tgtEl>
                                        <p:attrNameLst>
                                          <p:attrName>ppt_h</p:attrName>
                                        </p:attrNameLst>
                                      </p:cBhvr>
                                      <p:tavLst>
                                        <p:tav tm="0">
                                          <p:val>
                                            <p:strVal val="#ppt_h"/>
                                          </p:val>
                                        </p:tav>
                                        <p:tav tm="100000">
                                          <p:val>
                                            <p:strVal val="#ppt_h"/>
                                          </p:val>
                                        </p:tav>
                                      </p:tavLst>
                                    </p:anim>
                                  </p:childTnLst>
                                </p:cTn>
                              </p:par>
                            </p:childTnLst>
                          </p:cTn>
                        </p:par>
                        <p:par>
                          <p:cTn fill="hold" id="80" nodeType="afterGroup">
                            <p:stCondLst>
                              <p:cond delay="5500"/>
                            </p:stCondLst>
                            <p:childTnLst>
                              <p:par>
                                <p:cTn fill="hold" id="81" nodeType="afterEffect" presetClass="entr" presetID="22" presetSubtype="8">
                                  <p:stCondLst>
                                    <p:cond delay="0"/>
                                  </p:stCondLst>
                                  <p:childTnLst>
                                    <p:set>
                                      <p:cBhvr>
                                        <p:cTn dur="1" fill="hold" id="82">
                                          <p:stCondLst>
                                            <p:cond delay="0"/>
                                          </p:stCondLst>
                                        </p:cTn>
                                        <p:tgtEl>
                                          <p:spTgt spid="45"/>
                                        </p:tgtEl>
                                        <p:attrNameLst>
                                          <p:attrName>style.visibility</p:attrName>
                                        </p:attrNameLst>
                                      </p:cBhvr>
                                      <p:to>
                                        <p:strVal val="visible"/>
                                      </p:to>
                                    </p:set>
                                    <p:animEffect filter="wipe(left)" transition="in">
                                      <p:cBhvr>
                                        <p:cTn dur="500" id="83"/>
                                        <p:tgtEl>
                                          <p:spTgt spid="45"/>
                                        </p:tgtEl>
                                      </p:cBhvr>
                                    </p:animEffect>
                                  </p:childTnLst>
                                </p:cTn>
                              </p:par>
                              <p:par>
                                <p:cTn fill="hold" grpId="0" id="84" nodeType="withEffect" presetClass="entr" presetID="2" presetSubtype="2">
                                  <p:stCondLst>
                                    <p:cond delay="500"/>
                                  </p:stCondLst>
                                  <p:childTnLst>
                                    <p:set>
                                      <p:cBhvr>
                                        <p:cTn dur="1" fill="hold" id="85">
                                          <p:stCondLst>
                                            <p:cond delay="0"/>
                                          </p:stCondLst>
                                        </p:cTn>
                                        <p:tgtEl>
                                          <p:spTgt spid="46"/>
                                        </p:tgtEl>
                                        <p:attrNameLst>
                                          <p:attrName>style.visibility</p:attrName>
                                        </p:attrNameLst>
                                      </p:cBhvr>
                                      <p:to>
                                        <p:strVal val="visible"/>
                                      </p:to>
                                    </p:set>
                                    <p:anim calcmode="lin" valueType="num">
                                      <p:cBhvr additive="base">
                                        <p:cTn dur="500" fill="hold" id="86"/>
                                        <p:tgtEl>
                                          <p:spTgt spid="46"/>
                                        </p:tgtEl>
                                        <p:attrNameLst>
                                          <p:attrName>ppt_x</p:attrName>
                                        </p:attrNameLst>
                                      </p:cBhvr>
                                      <p:tavLst>
                                        <p:tav tm="0">
                                          <p:val>
                                            <p:strVal val="1+#ppt_w/2"/>
                                          </p:val>
                                        </p:tav>
                                        <p:tav tm="100000">
                                          <p:val>
                                            <p:strVal val="#ppt_x"/>
                                          </p:val>
                                        </p:tav>
                                      </p:tavLst>
                                    </p:anim>
                                    <p:anim calcmode="lin" valueType="num">
                                      <p:cBhvr additive="base">
                                        <p:cTn dur="500" fill="hold" id="87"/>
                                        <p:tgtEl>
                                          <p:spTgt spid="46"/>
                                        </p:tgtEl>
                                        <p:attrNameLst>
                                          <p:attrName>ppt_y</p:attrName>
                                        </p:attrNameLst>
                                      </p:cBhvr>
                                      <p:tavLst>
                                        <p:tav tm="0">
                                          <p:val>
                                            <p:strVal val="#ppt_y"/>
                                          </p:val>
                                        </p:tav>
                                        <p:tav tm="100000">
                                          <p:val>
                                            <p:strVal val="#ppt_y"/>
                                          </p:val>
                                        </p:tav>
                                      </p:tavLst>
                                    </p:anim>
                                  </p:childTnLst>
                                </p:cTn>
                              </p:par>
                              <p:par>
                                <p:cTn fill="hold" grpId="0" id="88" nodeType="withEffect" presetClass="entr" presetID="2" presetSubtype="2">
                                  <p:stCondLst>
                                    <p:cond delay="500"/>
                                  </p:stCondLst>
                                  <p:childTnLst>
                                    <p:set>
                                      <p:cBhvr>
                                        <p:cTn dur="1" fill="hold" id="89">
                                          <p:stCondLst>
                                            <p:cond delay="0"/>
                                          </p:stCondLst>
                                        </p:cTn>
                                        <p:tgtEl>
                                          <p:spTgt spid="47"/>
                                        </p:tgtEl>
                                        <p:attrNameLst>
                                          <p:attrName>style.visibility</p:attrName>
                                        </p:attrNameLst>
                                      </p:cBhvr>
                                      <p:to>
                                        <p:strVal val="visible"/>
                                      </p:to>
                                    </p:set>
                                    <p:anim calcmode="lin" valueType="num">
                                      <p:cBhvr additive="base">
                                        <p:cTn dur="500" fill="hold" id="90"/>
                                        <p:tgtEl>
                                          <p:spTgt spid="47"/>
                                        </p:tgtEl>
                                        <p:attrNameLst>
                                          <p:attrName>ppt_x</p:attrName>
                                        </p:attrNameLst>
                                      </p:cBhvr>
                                      <p:tavLst>
                                        <p:tav tm="0">
                                          <p:val>
                                            <p:strVal val="1+#ppt_w/2"/>
                                          </p:val>
                                        </p:tav>
                                        <p:tav tm="100000">
                                          <p:val>
                                            <p:strVal val="#ppt_x"/>
                                          </p:val>
                                        </p:tav>
                                      </p:tavLst>
                                    </p:anim>
                                    <p:anim calcmode="lin" valueType="num">
                                      <p:cBhvr additive="base">
                                        <p:cTn dur="500" fill="hold" id="91"/>
                                        <p:tgtEl>
                                          <p:spTgt spid="47"/>
                                        </p:tgtEl>
                                        <p:attrNameLst>
                                          <p:attrName>ppt_y</p:attrName>
                                        </p:attrNameLst>
                                      </p:cBhvr>
                                      <p:tavLst>
                                        <p:tav tm="0">
                                          <p:val>
                                            <p:strVal val="#ppt_y"/>
                                          </p:val>
                                        </p:tav>
                                        <p:tav tm="100000">
                                          <p:val>
                                            <p:strVal val="#ppt_y"/>
                                          </p:val>
                                        </p:tav>
                                      </p:tavLst>
                                    </p:anim>
                                  </p:childTnLst>
                                </p:cTn>
                              </p:par>
                            </p:childTnLst>
                          </p:cTn>
                        </p:par>
                        <p:par>
                          <p:cTn fill="hold" id="92" nodeType="afterGroup">
                            <p:stCondLst>
                              <p:cond delay="6500"/>
                            </p:stCondLst>
                            <p:childTnLst>
                              <p:par>
                                <p:cTn fill="hold" id="93" nodeType="afterEffect" presetClass="entr" presetID="45" presetSubtype="0">
                                  <p:stCondLst>
                                    <p:cond delay="0"/>
                                  </p:stCondLst>
                                  <p:childTnLst>
                                    <p:set>
                                      <p:cBhvr>
                                        <p:cTn dur="1" fill="hold" id="94">
                                          <p:stCondLst>
                                            <p:cond delay="0"/>
                                          </p:stCondLst>
                                        </p:cTn>
                                        <p:tgtEl>
                                          <p:spTgt spid="56"/>
                                        </p:tgtEl>
                                        <p:attrNameLst>
                                          <p:attrName>style.visibility</p:attrName>
                                        </p:attrNameLst>
                                      </p:cBhvr>
                                      <p:to>
                                        <p:strVal val="visible"/>
                                      </p:to>
                                    </p:set>
                                    <p:animEffect filter="fade" transition="in">
                                      <p:cBhvr>
                                        <p:cTn dur="750" id="95"/>
                                        <p:tgtEl>
                                          <p:spTgt spid="56"/>
                                        </p:tgtEl>
                                      </p:cBhvr>
                                    </p:animEffect>
                                    <p:anim calcmode="lin" valueType="num">
                                      <p:cBhvr>
                                        <p:cTn dur="750" fill="hold" id="96"/>
                                        <p:tgtEl>
                                          <p:spTgt spid="56"/>
                                        </p:tgtEl>
                                        <p:attrNameLst>
                                          <p:attrName>ppt_w</p:attrName>
                                        </p:attrNameLst>
                                      </p:cBhvr>
                                      <p:tavLst>
                                        <p:tav fmla="#ppt_w*sin(2.5*pi*$)" tm="0">
                                          <p:val>
                                            <p:fltVal val="0"/>
                                          </p:val>
                                        </p:tav>
                                        <p:tav tm="100000">
                                          <p:val>
                                            <p:fltVal val="1"/>
                                          </p:val>
                                        </p:tav>
                                      </p:tavLst>
                                    </p:anim>
                                    <p:anim calcmode="lin" valueType="num">
                                      <p:cBhvr>
                                        <p:cTn dur="750" fill="hold" id="97"/>
                                        <p:tgtEl>
                                          <p:spTgt spid="56"/>
                                        </p:tgtEl>
                                        <p:attrNameLst>
                                          <p:attrName>ppt_h</p:attrName>
                                        </p:attrNameLst>
                                      </p:cBhvr>
                                      <p:tavLst>
                                        <p:tav tm="0">
                                          <p:val>
                                            <p:strVal val="#ppt_h"/>
                                          </p:val>
                                        </p:tav>
                                        <p:tav tm="100000">
                                          <p:val>
                                            <p:strVal val="#ppt_h"/>
                                          </p:val>
                                        </p:tav>
                                      </p:tavLst>
                                    </p:anim>
                                  </p:childTnLst>
                                </p:cTn>
                              </p:par>
                            </p:childTnLst>
                          </p:cTn>
                        </p:par>
                        <p:par>
                          <p:cTn fill="hold" id="98" nodeType="afterGroup">
                            <p:stCondLst>
                              <p:cond delay="7250"/>
                            </p:stCondLst>
                            <p:childTnLst>
                              <p:par>
                                <p:cTn fill="hold" id="99" nodeType="afterEffect" presetClass="entr" presetID="22" presetSubtype="8">
                                  <p:stCondLst>
                                    <p:cond delay="0"/>
                                  </p:stCondLst>
                                  <p:childTnLst>
                                    <p:set>
                                      <p:cBhvr>
                                        <p:cTn dur="1" fill="hold" id="100">
                                          <p:stCondLst>
                                            <p:cond delay="0"/>
                                          </p:stCondLst>
                                        </p:cTn>
                                        <p:tgtEl>
                                          <p:spTgt spid="53"/>
                                        </p:tgtEl>
                                        <p:attrNameLst>
                                          <p:attrName>style.visibility</p:attrName>
                                        </p:attrNameLst>
                                      </p:cBhvr>
                                      <p:to>
                                        <p:strVal val="visible"/>
                                      </p:to>
                                    </p:set>
                                    <p:animEffect filter="wipe(left)" transition="in">
                                      <p:cBhvr>
                                        <p:cTn dur="500" id="101"/>
                                        <p:tgtEl>
                                          <p:spTgt spid="53"/>
                                        </p:tgtEl>
                                      </p:cBhvr>
                                    </p:animEffect>
                                  </p:childTnLst>
                                </p:cTn>
                              </p:par>
                              <p:par>
                                <p:cTn fill="hold" grpId="0" id="102" nodeType="withEffect" presetClass="entr" presetID="2" presetSubtype="2">
                                  <p:stCondLst>
                                    <p:cond delay="500"/>
                                  </p:stCondLst>
                                  <p:childTnLst>
                                    <p:set>
                                      <p:cBhvr>
                                        <p:cTn dur="1" fill="hold" id="103">
                                          <p:stCondLst>
                                            <p:cond delay="0"/>
                                          </p:stCondLst>
                                        </p:cTn>
                                        <p:tgtEl>
                                          <p:spTgt spid="54"/>
                                        </p:tgtEl>
                                        <p:attrNameLst>
                                          <p:attrName>style.visibility</p:attrName>
                                        </p:attrNameLst>
                                      </p:cBhvr>
                                      <p:to>
                                        <p:strVal val="visible"/>
                                      </p:to>
                                    </p:set>
                                    <p:anim calcmode="lin" valueType="num">
                                      <p:cBhvr additive="base">
                                        <p:cTn dur="500" fill="hold" id="104"/>
                                        <p:tgtEl>
                                          <p:spTgt spid="54"/>
                                        </p:tgtEl>
                                        <p:attrNameLst>
                                          <p:attrName>ppt_x</p:attrName>
                                        </p:attrNameLst>
                                      </p:cBhvr>
                                      <p:tavLst>
                                        <p:tav tm="0">
                                          <p:val>
                                            <p:strVal val="1+#ppt_w/2"/>
                                          </p:val>
                                        </p:tav>
                                        <p:tav tm="100000">
                                          <p:val>
                                            <p:strVal val="#ppt_x"/>
                                          </p:val>
                                        </p:tav>
                                      </p:tavLst>
                                    </p:anim>
                                    <p:anim calcmode="lin" valueType="num">
                                      <p:cBhvr additive="base">
                                        <p:cTn dur="500" fill="hold" id="105"/>
                                        <p:tgtEl>
                                          <p:spTgt spid="54"/>
                                        </p:tgtEl>
                                        <p:attrNameLst>
                                          <p:attrName>ppt_y</p:attrName>
                                        </p:attrNameLst>
                                      </p:cBhvr>
                                      <p:tavLst>
                                        <p:tav tm="0">
                                          <p:val>
                                            <p:strVal val="#ppt_y"/>
                                          </p:val>
                                        </p:tav>
                                        <p:tav tm="100000">
                                          <p:val>
                                            <p:strVal val="#ppt_y"/>
                                          </p:val>
                                        </p:tav>
                                      </p:tavLst>
                                    </p:anim>
                                  </p:childTnLst>
                                </p:cTn>
                              </p:par>
                              <p:par>
                                <p:cTn fill="hold" grpId="0" id="106" nodeType="withEffect" presetClass="entr" presetID="2" presetSubtype="2">
                                  <p:stCondLst>
                                    <p:cond delay="500"/>
                                  </p:stCondLst>
                                  <p:childTnLst>
                                    <p:set>
                                      <p:cBhvr>
                                        <p:cTn dur="1" fill="hold" id="107">
                                          <p:stCondLst>
                                            <p:cond delay="0"/>
                                          </p:stCondLst>
                                        </p:cTn>
                                        <p:tgtEl>
                                          <p:spTgt spid="55"/>
                                        </p:tgtEl>
                                        <p:attrNameLst>
                                          <p:attrName>style.visibility</p:attrName>
                                        </p:attrNameLst>
                                      </p:cBhvr>
                                      <p:to>
                                        <p:strVal val="visible"/>
                                      </p:to>
                                    </p:set>
                                    <p:anim calcmode="lin" valueType="num">
                                      <p:cBhvr additive="base">
                                        <p:cTn dur="500" fill="hold" id="108"/>
                                        <p:tgtEl>
                                          <p:spTgt spid="55"/>
                                        </p:tgtEl>
                                        <p:attrNameLst>
                                          <p:attrName>ppt_x</p:attrName>
                                        </p:attrNameLst>
                                      </p:cBhvr>
                                      <p:tavLst>
                                        <p:tav tm="0">
                                          <p:val>
                                            <p:strVal val="1+#ppt_w/2"/>
                                          </p:val>
                                        </p:tav>
                                        <p:tav tm="100000">
                                          <p:val>
                                            <p:strVal val="#ppt_x"/>
                                          </p:val>
                                        </p:tav>
                                      </p:tavLst>
                                    </p:anim>
                                    <p:anim calcmode="lin" valueType="num">
                                      <p:cBhvr additive="base">
                                        <p:cTn dur="500" fill="hold" id="109"/>
                                        <p:tgtEl>
                                          <p:spTgt spid="55"/>
                                        </p:tgtEl>
                                        <p:attrNameLst>
                                          <p:attrName>ppt_y</p:attrName>
                                        </p:attrNameLst>
                                      </p:cBhvr>
                                      <p:tavLst>
                                        <p:tav tm="0">
                                          <p:val>
                                            <p:strVal val="#ppt_y"/>
                                          </p:val>
                                        </p:tav>
                                        <p:tav tm="100000">
                                          <p:val>
                                            <p:strVal val="#ppt_y"/>
                                          </p:val>
                                        </p:tav>
                                      </p:tavLst>
                                    </p:anim>
                                  </p:childTnLst>
                                </p:cTn>
                              </p:par>
                            </p:childTnLst>
                          </p:cTn>
                        </p:par>
                        <p:par>
                          <p:cTn fill="hold" id="110" nodeType="afterGroup">
                            <p:stCondLst>
                              <p:cond delay="8250"/>
                            </p:stCondLst>
                            <p:childTnLst>
                              <p:par>
                                <p:cTn fill="hold" grpId="0" id="111" nodeType="afterEffect" presetClass="entr" presetID="42" presetSubtype="0">
                                  <p:stCondLst>
                                    <p:cond delay="0"/>
                                  </p:stCondLst>
                                  <p:childTnLst>
                                    <p:set>
                                      <p:cBhvr>
                                        <p:cTn dur="1" fill="hold" id="112">
                                          <p:stCondLst>
                                            <p:cond delay="0"/>
                                          </p:stCondLst>
                                        </p:cTn>
                                        <p:tgtEl>
                                          <p:spTgt spid="61"/>
                                        </p:tgtEl>
                                        <p:attrNameLst>
                                          <p:attrName>style.visibility</p:attrName>
                                        </p:attrNameLst>
                                      </p:cBhvr>
                                      <p:to>
                                        <p:strVal val="visible"/>
                                      </p:to>
                                    </p:set>
                                    <p:animEffect filter="fade" transition="in">
                                      <p:cBhvr>
                                        <p:cTn dur="1000" id="113"/>
                                        <p:tgtEl>
                                          <p:spTgt spid="61"/>
                                        </p:tgtEl>
                                      </p:cBhvr>
                                    </p:animEffect>
                                    <p:anim calcmode="lin" valueType="num">
                                      <p:cBhvr>
                                        <p:cTn dur="1000" fill="hold" id="114"/>
                                        <p:tgtEl>
                                          <p:spTgt spid="61"/>
                                        </p:tgtEl>
                                        <p:attrNameLst>
                                          <p:attrName>ppt_x</p:attrName>
                                        </p:attrNameLst>
                                      </p:cBhvr>
                                      <p:tavLst>
                                        <p:tav tm="0">
                                          <p:val>
                                            <p:strVal val="#ppt_x"/>
                                          </p:val>
                                        </p:tav>
                                        <p:tav tm="100000">
                                          <p:val>
                                            <p:strVal val="#ppt_x"/>
                                          </p:val>
                                        </p:tav>
                                      </p:tavLst>
                                    </p:anim>
                                    <p:anim calcmode="lin" valueType="num">
                                      <p:cBhvr>
                                        <p:cTn dur="1000" fill="hold" id="115"/>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1"/>
      <p:bldP grpId="0" spid="30"/>
      <p:bldP grpId="0" spid="31"/>
      <p:bldP grpId="0" spid="38"/>
      <p:bldP grpId="0" spid="39"/>
      <p:bldP grpId="0" spid="46"/>
      <p:bldP grpId="0" spid="47"/>
      <p:bldP grpId="0" spid="54"/>
      <p:bldP grpId="0" spid="55"/>
      <p:bldP grpId="0" spid="61"/>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91" name="TextBox 90"/>
          <p:cNvSpPr txBox="1"/>
          <p:nvPr/>
        </p:nvSpPr>
        <p:spPr>
          <a:xfrm>
            <a:off x="4770648" y="188640"/>
            <a:ext cx="2623083" cy="457200"/>
          </a:xfrm>
          <a:prstGeom prst="rect">
            <a:avLst/>
          </a:prstGeom>
          <a:noFill/>
        </p:spPr>
        <p:txBody>
          <a:bodyPr rtlCol="0" wrap="square">
            <a:spAutoFit/>
          </a:bodyPr>
          <a:lstStyle/>
          <a:p>
            <a:pPr algn="ctr"/>
            <a:r>
              <a:rPr altLang="en-US" b="1" lang="zh-CN" sz="2400">
                <a:solidFill>
                  <a:schemeClr val="tx1">
                    <a:lumMod val="50000"/>
                    <a:lumOff val="50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核心成员介绍</a:t>
            </a:r>
          </a:p>
        </p:txBody>
      </p:sp>
      <p:cxnSp>
        <p:nvCxnSpPr>
          <p:cNvPr id="95" name="直接连接符 94"/>
          <p:cNvCxnSpPr/>
          <p:nvPr/>
        </p:nvCxnSpPr>
        <p:spPr>
          <a:xfrm>
            <a:off x="7393731" y="419473"/>
            <a:ext cx="446449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a:off x="336947" y="423828"/>
            <a:ext cx="439248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a:off x="7393731" y="476672"/>
            <a:ext cx="4464496"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a:off x="336947" y="481027"/>
            <a:ext cx="4392488"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椭圆 11"/>
          <p:cNvSpPr/>
          <p:nvPr/>
        </p:nvSpPr>
        <p:spPr>
          <a:xfrm>
            <a:off x="1663729" y="1443414"/>
            <a:ext cx="5009922" cy="5009922"/>
          </a:xfrm>
          <a:prstGeom prst="ellipse">
            <a:avLst/>
          </a:prstGeom>
          <a:noFill/>
          <a:ln w="12700">
            <a:solidFill>
              <a:srgbClr val="405F8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77A08"/>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grpSp>
        <p:nvGrpSpPr>
          <p:cNvPr id="13" name="组合 12"/>
          <p:cNvGrpSpPr/>
          <p:nvPr/>
        </p:nvGrpSpPr>
        <p:grpSpPr>
          <a:xfrm>
            <a:off x="1531849" y="1600600"/>
            <a:ext cx="1181362" cy="1181362"/>
            <a:chOff x="4009355" y="908720"/>
            <a:chExt cx="900100" cy="900100"/>
          </a:xfrm>
        </p:grpSpPr>
        <p:grpSp>
          <p:nvGrpSpPr>
            <p:cNvPr id="14" name="组合 13"/>
            <p:cNvGrpSpPr/>
            <p:nvPr/>
          </p:nvGrpSpPr>
          <p:grpSpPr>
            <a:xfrm>
              <a:off x="4009355" y="908720"/>
              <a:ext cx="900100" cy="900100"/>
              <a:chOff x="1705099" y="2564904"/>
              <a:chExt cx="1800200" cy="1800200"/>
            </a:xfrm>
          </p:grpSpPr>
          <p:sp>
            <p:nvSpPr>
              <p:cNvPr id="16" name="椭圆 15"/>
              <p:cNvSpPr/>
              <p:nvPr/>
            </p:nvSpPr>
            <p:spPr>
              <a:xfrm>
                <a:off x="1705099" y="2564904"/>
                <a:ext cx="1800200" cy="1800200"/>
              </a:xfrm>
              <a:prstGeom prst="ellipse">
                <a:avLst/>
              </a:prstGeom>
              <a:solidFill>
                <a:srgbClr val="405F8F"/>
              </a:solidFill>
              <a:ln>
                <a:noFill/>
              </a:ln>
              <a:effectLst>
                <a:outerShdw algn="tl" blurRad="444500" dir="2700000" dist="889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17" name="椭圆 16"/>
              <p:cNvSpPr/>
              <p:nvPr/>
            </p:nvSpPr>
            <p:spPr>
              <a:xfrm>
                <a:off x="1853307" y="2713112"/>
                <a:ext cx="1503784" cy="1503784"/>
              </a:xfrm>
              <a:prstGeom prst="ellipse">
                <a:avLst/>
              </a:prstGeom>
              <a:blipFill>
                <a:blip r:embed="rId3"/>
                <a:stretch>
                  <a:fillRect/>
                </a:stretch>
              </a:blip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grpSp>
        <p:sp>
          <p:nvSpPr>
            <p:cNvPr id="15" name="KSO_Shape"/>
            <p:cNvSpPr/>
            <p:nvPr/>
          </p:nvSpPr>
          <p:spPr bwMode="auto">
            <a:xfrm>
              <a:off x="4199017" y="1179971"/>
              <a:ext cx="520775" cy="357598"/>
            </a:xfrm>
            <a:custGeom>
              <a:gdLst>
                <a:gd fmla="*/ 2147483646 w 112" name="T0"/>
                <a:gd fmla="*/ 2147483646 h 77" name="T1"/>
                <a:gd fmla="*/ 2147483646 w 112" name="T2"/>
                <a:gd fmla="*/ 2147483646 h 77" name="T3"/>
                <a:gd fmla="*/ 2147483646 w 112" name="T4"/>
                <a:gd fmla="*/ 2147483646 h 77" name="T5"/>
                <a:gd fmla="*/ 2147483646 w 112" name="T6"/>
                <a:gd fmla="*/ 2147483646 h 77" name="T7"/>
                <a:gd fmla="*/ 2147483646 w 112" name="T8"/>
                <a:gd fmla="*/ 2147483646 h 77" name="T9"/>
                <a:gd fmla="*/ 0 w 112" name="T10"/>
                <a:gd fmla="*/ 2147483646 h 77" name="T11"/>
                <a:gd fmla="*/ 2147483646 w 112" name="T12"/>
                <a:gd fmla="*/ 2147483646 h 77" name="T13"/>
                <a:gd fmla="*/ 2147483646 w 112" name="T14"/>
                <a:gd fmla="*/ 2147483646 h 77" name="T15"/>
                <a:gd fmla="*/ 2147483646 w 112" name="T16"/>
                <a:gd fmla="*/ 2147483646 h 77" name="T17"/>
                <a:gd fmla="*/ 2147483646 w 112" name="T18"/>
                <a:gd fmla="*/ 2147483646 h 77" name="T19"/>
                <a:gd fmla="*/ 2147483646 w 112" name="T20"/>
                <a:gd fmla="*/ 2147483646 h 77" name="T21"/>
                <a:gd fmla="*/ 2147483646 w 112" name="T22"/>
                <a:gd fmla="*/ 2147483646 h 77" name="T23"/>
                <a:gd fmla="*/ 2147483646 w 112" name="T24"/>
                <a:gd fmla="*/ 2147483646 h 77" name="T25"/>
                <a:gd fmla="*/ 2147483646 w 112" name="T26"/>
                <a:gd fmla="*/ 2147483646 h 77" name="T27"/>
                <a:gd fmla="*/ 2147483646 w 112" name="T28"/>
                <a:gd fmla="*/ 2147483646 h 77" name="T29"/>
                <a:gd fmla="*/ 2147483646 w 112" name="T30"/>
                <a:gd fmla="*/ 2147483646 h 77" name="T31"/>
                <a:gd fmla="*/ 2147483646 w 112" name="T32"/>
                <a:gd fmla="*/ 2147483646 h 77" name="T33"/>
                <a:gd fmla="*/ 2147483646 w 112" name="T34"/>
                <a:gd fmla="*/ 2147483646 h 77" name="T35"/>
                <a:gd fmla="*/ 2147483646 w 112" name="T36"/>
                <a:gd fmla="*/ 2147483646 h 77" name="T37"/>
                <a:gd fmla="*/ 2147483646 w 112" name="T38"/>
                <a:gd fmla="*/ 2147483646 h 77" name="T39"/>
                <a:gd fmla="*/ 2147483646 w 112" name="T40"/>
                <a:gd fmla="*/ 2147483646 h 77" name="T41"/>
                <a:gd fmla="*/ 2147483646 w 112" name="T42"/>
                <a:gd fmla="*/ 2147483646 h 77" name="T43"/>
                <a:gd fmla="*/ 2147483646 w 112" name="T44"/>
                <a:gd fmla="*/ 2147483646 h 77" name="T45"/>
                <a:gd fmla="*/ 2147483646 w 112" name="T46"/>
                <a:gd fmla="*/ 2147483646 h 77" name="T47"/>
                <a:gd fmla="*/ 2147483646 w 112" name="T48"/>
                <a:gd fmla="*/ 2147483646 h 77" name="T49"/>
                <a:gd fmla="*/ 2147483646 w 112" name="T50"/>
                <a:gd fmla="*/ 2147483646 h 77" name="T51"/>
                <a:gd fmla="*/ 2147483646 w 112" name="T52"/>
                <a:gd fmla="*/ 2147483646 h 77" name="T53"/>
                <a:gd fmla="*/ 2147483646 w 112" name="T54"/>
                <a:gd fmla="*/ 2147483646 h 77" name="T55"/>
                <a:gd fmla="*/ 2147483646 w 112" name="T56"/>
                <a:gd fmla="*/ 2147483646 h 77" name="T57"/>
                <a:gd fmla="*/ 2147483646 w 112" name="T58"/>
                <a:gd fmla="*/ 2147483646 h 77" name="T59"/>
                <a:gd fmla="*/ 2147483646 w 112" name="T60"/>
                <a:gd fmla="*/ 2147483646 h 77" name="T61"/>
                <a:gd fmla="*/ 2147483646 w 112" name="T62"/>
                <a:gd fmla="*/ 2147483646 h 77" name="T63"/>
                <a:gd fmla="*/ 2147483646 w 112" name="T64"/>
                <a:gd fmla="*/ 2147483646 h 77" name="T65"/>
                <a:gd fmla="*/ 2147483646 w 112" name="T66"/>
                <a:gd fmla="*/ 2147483646 h 77" name="T67"/>
                <a:gd fmla="*/ 2147483646 w 112" name="T68"/>
                <a:gd fmla="*/ 2147483646 h 77" name="T69"/>
                <a:gd fmla="*/ 2147483646 w 112" name="T70"/>
                <a:gd fmla="*/ 2147483646 h 77" name="T71"/>
                <a:gd fmla="*/ 2147483646 w 112" name="T72"/>
                <a:gd fmla="*/ 2147483646 h 77" name="T73"/>
                <a:gd fmla="*/ 2147483646 w 112" name="T74"/>
                <a:gd fmla="*/ 2147483646 h 77" name="T75"/>
                <a:gd fmla="*/ 2147483646 w 112" name="T76"/>
                <a:gd fmla="*/ 2147483646 h 77" name="T77"/>
                <a:gd fmla="*/ 2147483646 w 112" name="T78"/>
                <a:gd fmla="*/ 2147483646 h 77" name="T79"/>
                <a:gd fmla="*/ 2147483646 w 112" name="T80"/>
                <a:gd fmla="*/ 2147483646 h 77" name="T81"/>
                <a:gd fmla="*/ 2147483646 w 112" name="T82"/>
                <a:gd fmla="*/ 2147483646 h 77" name="T83"/>
                <a:gd fmla="*/ 2147483646 w 112" name="T84"/>
                <a:gd fmla="*/ 2147483646 h 77" name="T85"/>
                <a:gd fmla="*/ 2147483646 w 112" name="T86"/>
                <a:gd fmla="*/ 2147483646 h 77"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b" l="0" r="r" t="0"/>
              <a:pathLst>
                <a:path h="77" w="112">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rgbClr val="405F8F"/>
            </a:solidFill>
            <a:ln>
              <a:noFill/>
            </a:ln>
          </p:spPr>
          <p:txBody>
            <a:bodyPr anchor="ctr">
              <a:scene3d>
                <a:camera prst="orthographicFront"/>
                <a:lightRig dir="t" rig="threePt"/>
              </a:scene3d>
              <a:sp3d contourW="12700">
                <a:contourClr>
                  <a:srgbClr val="FFFFFF"/>
                </a:contourClr>
              </a:sp3d>
            </a:bodyPr>
            <a:lstStyle/>
            <a:p>
              <a:pPr algn="ctr">
                <a:defRPr/>
              </a:pPr>
              <a:endParaRPr altLang="en-US" lang="zh-CN">
                <a:solidFill>
                  <a:srgbClr val="008AF2"/>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grpSp>
      <p:sp>
        <p:nvSpPr>
          <p:cNvPr id="18" name="文本框 26"/>
          <p:cNvSpPr txBox="1"/>
          <p:nvPr/>
        </p:nvSpPr>
        <p:spPr>
          <a:xfrm>
            <a:off x="2821781" y="2112972"/>
            <a:ext cx="1367036" cy="335280"/>
          </a:xfrm>
          <a:prstGeom prst="rect">
            <a:avLst/>
          </a:prstGeom>
          <a:noFill/>
        </p:spPr>
        <p:txBody>
          <a:bodyPr rtlCol="0" wrap="square">
            <a:spAutoFit/>
          </a:bodyPr>
          <a:lstStyle/>
          <a:p>
            <a:pPr algn="ctr"/>
            <a:r>
              <a:rPr altLang="en-US" b="1" lang="zh-CN" spc="100" sz="1600">
                <a:solidFill>
                  <a:schemeClr val="tx1">
                    <a:lumMod val="50000"/>
                    <a:lumOff val="50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人事部经理</a:t>
            </a:r>
          </a:p>
        </p:txBody>
      </p:sp>
      <p:grpSp>
        <p:nvGrpSpPr>
          <p:cNvPr id="19" name="组合 18"/>
          <p:cNvGrpSpPr/>
          <p:nvPr/>
        </p:nvGrpSpPr>
        <p:grpSpPr>
          <a:xfrm>
            <a:off x="2713211" y="2442312"/>
            <a:ext cx="1584176" cy="484779"/>
            <a:chOff x="2713211" y="2267658"/>
            <a:chExt cx="1584176" cy="484779"/>
          </a:xfrm>
        </p:grpSpPr>
        <p:sp>
          <p:nvSpPr>
            <p:cNvPr id="20" name="圆角矩形 19"/>
            <p:cNvSpPr/>
            <p:nvPr/>
          </p:nvSpPr>
          <p:spPr>
            <a:xfrm>
              <a:off x="2713211" y="2267658"/>
              <a:ext cx="1584176" cy="484779"/>
            </a:xfrm>
            <a:prstGeom prst="roundRect">
              <a:avLst>
                <a:gd fmla="val 50000" name="adj"/>
              </a:avLst>
            </a:prstGeom>
            <a:solidFill>
              <a:srgbClr val="405F8F"/>
            </a:solidFill>
            <a:ln>
              <a:noFill/>
            </a:ln>
            <a:effectLst>
              <a:outerShdw algn="tl" blurRad="431800" dir="2700000" dist="889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21" name="圆角矩形 20"/>
            <p:cNvSpPr/>
            <p:nvPr/>
          </p:nvSpPr>
          <p:spPr>
            <a:xfrm>
              <a:off x="2781317" y="2306109"/>
              <a:ext cx="1447964" cy="407876"/>
            </a:xfrm>
            <a:prstGeom prst="roundRect">
              <a:avLst>
                <a:gd fmla="val 50000" name="adj"/>
              </a:avLst>
            </a:prstGeom>
            <a:blipFill>
              <a:blip r:embed="rId3"/>
              <a:stretch>
                <a:fillRect/>
              </a:stretch>
            </a:blip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grpSp>
      <p:sp>
        <p:nvSpPr>
          <p:cNvPr id="22" name="文本框 26"/>
          <p:cNvSpPr txBox="1"/>
          <p:nvPr/>
        </p:nvSpPr>
        <p:spPr>
          <a:xfrm>
            <a:off x="2821781" y="2500035"/>
            <a:ext cx="1367036" cy="365760"/>
          </a:xfrm>
          <a:prstGeom prst="rect">
            <a:avLst/>
          </a:prstGeom>
          <a:noFill/>
        </p:spPr>
        <p:txBody>
          <a:bodyPr rtlCol="0" wrap="square">
            <a:spAutoFit/>
          </a:bodyPr>
          <a:lstStyle/>
          <a:p>
            <a:pPr algn="ctr"/>
            <a:r>
              <a:rPr altLang="zh-CN" b="1" lang="en-US" smtClean="0" spc="100">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XX网</a:t>
            </a:r>
          </a:p>
        </p:txBody>
      </p:sp>
      <p:sp>
        <p:nvSpPr>
          <p:cNvPr id="23" name="TextBox 22"/>
          <p:cNvSpPr txBox="1"/>
          <p:nvPr/>
        </p:nvSpPr>
        <p:spPr>
          <a:xfrm>
            <a:off x="2684386" y="3034792"/>
            <a:ext cx="752793" cy="396240"/>
          </a:xfrm>
          <a:prstGeom prst="rect">
            <a:avLst/>
          </a:prstGeom>
          <a:noFill/>
        </p:spPr>
        <p:txBody>
          <a:bodyPr rtlCol="0" wrap="none">
            <a:spAutoFit/>
          </a:bodyPr>
          <a:lstStyle/>
          <a:p>
            <a:r>
              <a:rPr altLang="en-US" lang="zh-CN" sz="2000">
                <a:solidFill>
                  <a:schemeClr val="tx1">
                    <a:lumMod val="65000"/>
                    <a:lumOff val="35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年龄:</a:t>
            </a:r>
          </a:p>
        </p:txBody>
      </p:sp>
      <p:sp>
        <p:nvSpPr>
          <p:cNvPr id="24" name="TextBox 23"/>
          <p:cNvSpPr txBox="1"/>
          <p:nvPr/>
        </p:nvSpPr>
        <p:spPr>
          <a:xfrm>
            <a:off x="4567176" y="3027590"/>
            <a:ext cx="752793" cy="396240"/>
          </a:xfrm>
          <a:prstGeom prst="rect">
            <a:avLst/>
          </a:prstGeom>
          <a:noFill/>
        </p:spPr>
        <p:txBody>
          <a:bodyPr rtlCol="0" wrap="none">
            <a:spAutoFit/>
          </a:bodyPr>
          <a:lstStyle/>
          <a:p>
            <a:r>
              <a:rPr altLang="en-US" lang="zh-CN" sz="2000">
                <a:solidFill>
                  <a:schemeClr val="tx1">
                    <a:lumMod val="65000"/>
                    <a:lumOff val="35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民族:</a:t>
            </a:r>
          </a:p>
        </p:txBody>
      </p:sp>
      <p:sp>
        <p:nvSpPr>
          <p:cNvPr id="25" name="TextBox 24"/>
          <p:cNvSpPr txBox="1"/>
          <p:nvPr/>
        </p:nvSpPr>
        <p:spPr>
          <a:xfrm>
            <a:off x="3271012" y="3034792"/>
            <a:ext cx="735330" cy="396240"/>
          </a:xfrm>
          <a:prstGeom prst="rect">
            <a:avLst/>
          </a:prstGeom>
          <a:noFill/>
        </p:spPr>
        <p:txBody>
          <a:bodyPr rtlCol="0" wrap="none">
            <a:spAutoFit/>
          </a:bodyPr>
          <a:lstStyle/>
          <a:p>
            <a:r>
              <a:rPr altLang="zh-CN" lang="en-US" sz="2000">
                <a:solidFill>
                  <a:schemeClr val="tx1">
                    <a:lumMod val="65000"/>
                    <a:lumOff val="35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28岁</a:t>
            </a:r>
          </a:p>
        </p:txBody>
      </p:sp>
      <p:sp>
        <p:nvSpPr>
          <p:cNvPr id="26" name="TextBox 25"/>
          <p:cNvSpPr txBox="1"/>
          <p:nvPr/>
        </p:nvSpPr>
        <p:spPr>
          <a:xfrm>
            <a:off x="5144277" y="3033940"/>
            <a:ext cx="436880" cy="396240"/>
          </a:xfrm>
          <a:prstGeom prst="rect">
            <a:avLst/>
          </a:prstGeom>
          <a:noFill/>
        </p:spPr>
        <p:txBody>
          <a:bodyPr rtlCol="0" wrap="none">
            <a:spAutoFit/>
          </a:bodyPr>
          <a:lstStyle/>
          <a:p>
            <a:r>
              <a:rPr altLang="en-US" lang="zh-CN" sz="2000">
                <a:solidFill>
                  <a:schemeClr val="tx1">
                    <a:lumMod val="65000"/>
                    <a:lumOff val="35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汉</a:t>
            </a:r>
          </a:p>
        </p:txBody>
      </p:sp>
      <p:sp>
        <p:nvSpPr>
          <p:cNvPr id="27" name="TextBox 26"/>
          <p:cNvSpPr txBox="1"/>
          <p:nvPr/>
        </p:nvSpPr>
        <p:spPr>
          <a:xfrm>
            <a:off x="2690164" y="3930653"/>
            <a:ext cx="752793" cy="396240"/>
          </a:xfrm>
          <a:prstGeom prst="rect">
            <a:avLst/>
          </a:prstGeom>
          <a:noFill/>
        </p:spPr>
        <p:txBody>
          <a:bodyPr rtlCol="0" wrap="none">
            <a:spAutoFit/>
          </a:bodyPr>
          <a:lstStyle/>
          <a:p>
            <a:r>
              <a:rPr altLang="en-US" lang="zh-CN" sz="2000">
                <a:solidFill>
                  <a:schemeClr val="tx1">
                    <a:lumMod val="65000"/>
                    <a:lumOff val="35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籍贯:</a:t>
            </a:r>
          </a:p>
        </p:txBody>
      </p:sp>
      <p:sp>
        <p:nvSpPr>
          <p:cNvPr id="28" name="TextBox 27"/>
          <p:cNvSpPr txBox="1"/>
          <p:nvPr/>
        </p:nvSpPr>
        <p:spPr>
          <a:xfrm>
            <a:off x="4551940" y="3914463"/>
            <a:ext cx="752793" cy="396240"/>
          </a:xfrm>
          <a:prstGeom prst="rect">
            <a:avLst/>
          </a:prstGeom>
          <a:noFill/>
        </p:spPr>
        <p:txBody>
          <a:bodyPr rtlCol="0" wrap="none">
            <a:spAutoFit/>
          </a:bodyPr>
          <a:lstStyle/>
          <a:p>
            <a:r>
              <a:rPr altLang="en-US" lang="zh-CN" sz="2000">
                <a:solidFill>
                  <a:schemeClr val="tx1">
                    <a:lumMod val="65000"/>
                    <a:lumOff val="35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学历:</a:t>
            </a:r>
          </a:p>
        </p:txBody>
      </p:sp>
      <p:sp>
        <p:nvSpPr>
          <p:cNvPr id="29" name="TextBox 28"/>
          <p:cNvSpPr txBox="1"/>
          <p:nvPr/>
        </p:nvSpPr>
        <p:spPr>
          <a:xfrm>
            <a:off x="4556897" y="3479350"/>
            <a:ext cx="752793" cy="396240"/>
          </a:xfrm>
          <a:prstGeom prst="rect">
            <a:avLst/>
          </a:prstGeom>
          <a:noFill/>
        </p:spPr>
        <p:txBody>
          <a:bodyPr rtlCol="0" wrap="none">
            <a:spAutoFit/>
          </a:bodyPr>
          <a:lstStyle/>
          <a:p>
            <a:r>
              <a:rPr altLang="en-US" lang="zh-CN" sz="2000">
                <a:solidFill>
                  <a:schemeClr val="tx1">
                    <a:lumMod val="65000"/>
                    <a:lumOff val="35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身高:</a:t>
            </a:r>
          </a:p>
        </p:txBody>
      </p:sp>
      <p:sp>
        <p:nvSpPr>
          <p:cNvPr id="30" name="TextBox 29"/>
          <p:cNvSpPr txBox="1"/>
          <p:nvPr/>
        </p:nvSpPr>
        <p:spPr>
          <a:xfrm>
            <a:off x="2680859" y="3481757"/>
            <a:ext cx="752793" cy="396240"/>
          </a:xfrm>
          <a:prstGeom prst="rect">
            <a:avLst/>
          </a:prstGeom>
          <a:noFill/>
        </p:spPr>
        <p:txBody>
          <a:bodyPr rtlCol="0" wrap="none">
            <a:spAutoFit/>
          </a:bodyPr>
          <a:lstStyle/>
          <a:p>
            <a:r>
              <a:rPr altLang="en-US" lang="zh-CN" sz="2000">
                <a:solidFill>
                  <a:schemeClr val="tx1">
                    <a:lumMod val="65000"/>
                    <a:lumOff val="35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体重:</a:t>
            </a:r>
          </a:p>
        </p:txBody>
      </p:sp>
      <p:sp>
        <p:nvSpPr>
          <p:cNvPr id="31" name="TextBox 30"/>
          <p:cNvSpPr txBox="1"/>
          <p:nvPr/>
        </p:nvSpPr>
        <p:spPr>
          <a:xfrm>
            <a:off x="3299235" y="3481757"/>
            <a:ext cx="781367" cy="396240"/>
          </a:xfrm>
          <a:prstGeom prst="rect">
            <a:avLst/>
          </a:prstGeom>
          <a:noFill/>
        </p:spPr>
        <p:txBody>
          <a:bodyPr rtlCol="0" wrap="none">
            <a:spAutoFit/>
          </a:bodyPr>
          <a:lstStyle/>
          <a:p>
            <a:r>
              <a:rPr altLang="zh-CN" lang="en-US" sz="2000">
                <a:solidFill>
                  <a:schemeClr val="tx1">
                    <a:lumMod val="65000"/>
                    <a:lumOff val="35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70kg</a:t>
            </a:r>
          </a:p>
        </p:txBody>
      </p:sp>
      <p:sp>
        <p:nvSpPr>
          <p:cNvPr id="32" name="TextBox 31"/>
          <p:cNvSpPr txBox="1"/>
          <p:nvPr/>
        </p:nvSpPr>
        <p:spPr>
          <a:xfrm>
            <a:off x="5137173" y="3485700"/>
            <a:ext cx="995680" cy="396240"/>
          </a:xfrm>
          <a:prstGeom prst="rect">
            <a:avLst/>
          </a:prstGeom>
          <a:noFill/>
        </p:spPr>
        <p:txBody>
          <a:bodyPr rtlCol="0" wrap="none">
            <a:spAutoFit/>
          </a:bodyPr>
          <a:lstStyle/>
          <a:p>
            <a:r>
              <a:rPr altLang="zh-CN" lang="en-US" sz="2000">
                <a:solidFill>
                  <a:schemeClr val="tx1">
                    <a:lumMod val="65000"/>
                    <a:lumOff val="35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175cm</a:t>
            </a:r>
          </a:p>
        </p:txBody>
      </p:sp>
      <p:sp>
        <p:nvSpPr>
          <p:cNvPr id="33" name="TextBox 32"/>
          <p:cNvSpPr txBox="1"/>
          <p:nvPr/>
        </p:nvSpPr>
        <p:spPr>
          <a:xfrm>
            <a:off x="3279965" y="3930653"/>
            <a:ext cx="944880" cy="396240"/>
          </a:xfrm>
          <a:prstGeom prst="rect">
            <a:avLst/>
          </a:prstGeom>
          <a:noFill/>
        </p:spPr>
        <p:txBody>
          <a:bodyPr rtlCol="0" wrap="none">
            <a:spAutoFit/>
          </a:bodyPr>
          <a:lstStyle/>
          <a:p>
            <a:r>
              <a:rPr altLang="en-US" lang="zh-CN" sz="2000">
                <a:solidFill>
                  <a:schemeClr val="tx1">
                    <a:lumMod val="65000"/>
                    <a:lumOff val="35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上海市</a:t>
            </a:r>
          </a:p>
        </p:txBody>
      </p:sp>
      <p:sp>
        <p:nvSpPr>
          <p:cNvPr id="34" name="TextBox 33"/>
          <p:cNvSpPr txBox="1"/>
          <p:nvPr/>
        </p:nvSpPr>
        <p:spPr>
          <a:xfrm>
            <a:off x="5132216" y="3933890"/>
            <a:ext cx="690880" cy="396240"/>
          </a:xfrm>
          <a:prstGeom prst="rect">
            <a:avLst/>
          </a:prstGeom>
          <a:noFill/>
        </p:spPr>
        <p:txBody>
          <a:bodyPr rtlCol="0" wrap="none">
            <a:spAutoFit/>
          </a:bodyPr>
          <a:lstStyle/>
          <a:p>
            <a:r>
              <a:rPr altLang="en-US" lang="zh-CN" sz="2000">
                <a:solidFill>
                  <a:schemeClr val="tx1">
                    <a:lumMod val="65000"/>
                    <a:lumOff val="35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本科</a:t>
            </a:r>
          </a:p>
        </p:txBody>
      </p:sp>
      <p:sp>
        <p:nvSpPr>
          <p:cNvPr id="35" name="TextBox 34"/>
          <p:cNvSpPr txBox="1"/>
          <p:nvPr/>
        </p:nvSpPr>
        <p:spPr>
          <a:xfrm>
            <a:off x="4542618" y="4371935"/>
            <a:ext cx="1260792" cy="396240"/>
          </a:xfrm>
          <a:prstGeom prst="rect">
            <a:avLst/>
          </a:prstGeom>
          <a:noFill/>
        </p:spPr>
        <p:txBody>
          <a:bodyPr rtlCol="0" wrap="none">
            <a:spAutoFit/>
          </a:bodyPr>
          <a:lstStyle/>
          <a:p>
            <a:r>
              <a:rPr altLang="en-US" lang="zh-CN" sz="2000">
                <a:solidFill>
                  <a:schemeClr val="tx1">
                    <a:lumMod val="65000"/>
                    <a:lumOff val="35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政治面貌:</a:t>
            </a:r>
          </a:p>
        </p:txBody>
      </p:sp>
      <p:sp>
        <p:nvSpPr>
          <p:cNvPr id="36" name="TextBox 35"/>
          <p:cNvSpPr txBox="1"/>
          <p:nvPr/>
        </p:nvSpPr>
        <p:spPr>
          <a:xfrm>
            <a:off x="2680977" y="4834270"/>
            <a:ext cx="1260792" cy="396240"/>
          </a:xfrm>
          <a:prstGeom prst="rect">
            <a:avLst/>
          </a:prstGeom>
          <a:noFill/>
        </p:spPr>
        <p:txBody>
          <a:bodyPr rtlCol="0" wrap="none">
            <a:spAutoFit/>
          </a:bodyPr>
          <a:lstStyle/>
          <a:p>
            <a:r>
              <a:rPr altLang="en-US" lang="zh-CN" sz="2000">
                <a:solidFill>
                  <a:schemeClr val="tx1">
                    <a:lumMod val="65000"/>
                    <a:lumOff val="35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联系方式:</a:t>
            </a:r>
          </a:p>
        </p:txBody>
      </p:sp>
      <p:sp>
        <p:nvSpPr>
          <p:cNvPr id="37" name="TextBox 36"/>
          <p:cNvSpPr txBox="1"/>
          <p:nvPr/>
        </p:nvSpPr>
        <p:spPr>
          <a:xfrm>
            <a:off x="2680977" y="4374585"/>
            <a:ext cx="1260792" cy="396240"/>
          </a:xfrm>
          <a:prstGeom prst="rect">
            <a:avLst/>
          </a:prstGeom>
          <a:noFill/>
        </p:spPr>
        <p:txBody>
          <a:bodyPr rtlCol="0" wrap="none">
            <a:spAutoFit/>
          </a:bodyPr>
          <a:lstStyle/>
          <a:p>
            <a:r>
              <a:rPr altLang="en-US" lang="zh-CN" sz="2000">
                <a:solidFill>
                  <a:schemeClr val="tx1">
                    <a:lumMod val="65000"/>
                    <a:lumOff val="35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婚姻状况:</a:t>
            </a:r>
          </a:p>
        </p:txBody>
      </p:sp>
      <p:sp>
        <p:nvSpPr>
          <p:cNvPr id="38" name="TextBox 37"/>
          <p:cNvSpPr txBox="1"/>
          <p:nvPr/>
        </p:nvSpPr>
        <p:spPr>
          <a:xfrm>
            <a:off x="3806382" y="4380118"/>
            <a:ext cx="690880" cy="396240"/>
          </a:xfrm>
          <a:prstGeom prst="rect">
            <a:avLst/>
          </a:prstGeom>
          <a:noFill/>
        </p:spPr>
        <p:txBody>
          <a:bodyPr rtlCol="0" wrap="none">
            <a:spAutoFit/>
          </a:bodyPr>
          <a:lstStyle/>
          <a:p>
            <a:r>
              <a:rPr altLang="en-US" lang="zh-CN" sz="2000">
                <a:solidFill>
                  <a:schemeClr val="tx1">
                    <a:lumMod val="65000"/>
                    <a:lumOff val="35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未婚</a:t>
            </a:r>
          </a:p>
        </p:txBody>
      </p:sp>
      <p:sp>
        <p:nvSpPr>
          <p:cNvPr id="39" name="TextBox 38"/>
          <p:cNvSpPr txBox="1"/>
          <p:nvPr/>
        </p:nvSpPr>
        <p:spPr>
          <a:xfrm>
            <a:off x="5678590" y="4370225"/>
            <a:ext cx="690880" cy="396240"/>
          </a:xfrm>
          <a:prstGeom prst="rect">
            <a:avLst/>
          </a:prstGeom>
          <a:noFill/>
        </p:spPr>
        <p:txBody>
          <a:bodyPr rtlCol="0" wrap="none">
            <a:spAutoFit/>
          </a:bodyPr>
          <a:lstStyle/>
          <a:p>
            <a:r>
              <a:rPr altLang="en-US" lang="zh-CN" sz="2000">
                <a:solidFill>
                  <a:schemeClr val="tx1">
                    <a:lumMod val="65000"/>
                    <a:lumOff val="35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党员</a:t>
            </a:r>
          </a:p>
        </p:txBody>
      </p:sp>
      <p:sp>
        <p:nvSpPr>
          <p:cNvPr id="40" name="TextBox 39"/>
          <p:cNvSpPr txBox="1"/>
          <p:nvPr/>
        </p:nvSpPr>
        <p:spPr>
          <a:xfrm>
            <a:off x="3804386" y="4831664"/>
            <a:ext cx="1700530" cy="396240"/>
          </a:xfrm>
          <a:prstGeom prst="rect">
            <a:avLst/>
          </a:prstGeom>
          <a:noFill/>
        </p:spPr>
        <p:txBody>
          <a:bodyPr rtlCol="0" wrap="none">
            <a:spAutoFit/>
          </a:bodyPr>
          <a:lstStyle/>
          <a:p>
            <a:r>
              <a:rPr altLang="zh-CN" lang="en-US" sz="2000">
                <a:solidFill>
                  <a:schemeClr val="tx1">
                    <a:lumMod val="65000"/>
                    <a:lumOff val="35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13998xxxxxx</a:t>
            </a:r>
          </a:p>
        </p:txBody>
      </p:sp>
      <p:sp>
        <p:nvSpPr>
          <p:cNvPr id="41" name="TextBox 40"/>
          <p:cNvSpPr txBox="1"/>
          <p:nvPr/>
        </p:nvSpPr>
        <p:spPr>
          <a:xfrm>
            <a:off x="2680977" y="5276736"/>
            <a:ext cx="1260792" cy="396240"/>
          </a:xfrm>
          <a:prstGeom prst="rect">
            <a:avLst/>
          </a:prstGeom>
          <a:noFill/>
        </p:spPr>
        <p:txBody>
          <a:bodyPr rtlCol="0" wrap="none">
            <a:spAutoFit/>
          </a:bodyPr>
          <a:lstStyle/>
          <a:p>
            <a:r>
              <a:rPr altLang="en-US" lang="zh-CN" sz="2000">
                <a:solidFill>
                  <a:schemeClr val="tx1">
                    <a:lumMod val="65000"/>
                    <a:lumOff val="35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电子邮箱:</a:t>
            </a:r>
          </a:p>
        </p:txBody>
      </p:sp>
      <p:sp>
        <p:nvSpPr>
          <p:cNvPr id="42" name="TextBox 41"/>
          <p:cNvSpPr txBox="1"/>
          <p:nvPr/>
        </p:nvSpPr>
        <p:spPr>
          <a:xfrm>
            <a:off x="3783370" y="5274130"/>
            <a:ext cx="2252980" cy="396240"/>
          </a:xfrm>
          <a:prstGeom prst="rect">
            <a:avLst/>
          </a:prstGeom>
          <a:noFill/>
        </p:spPr>
        <p:txBody>
          <a:bodyPr rtlCol="0" wrap="none">
            <a:spAutoFit/>
          </a:bodyPr>
          <a:lstStyle/>
          <a:p>
            <a:r>
              <a:rPr altLang="zh-CN" lang="en-US" sz="2000">
                <a:solidFill>
                  <a:schemeClr val="tx1">
                    <a:lumMod val="65000"/>
                    <a:lumOff val="35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888888@qq.com</a:t>
            </a:r>
          </a:p>
        </p:txBody>
      </p:sp>
      <p:sp>
        <p:nvSpPr>
          <p:cNvPr id="44" name="椭圆 43"/>
          <p:cNvSpPr/>
          <p:nvPr/>
        </p:nvSpPr>
        <p:spPr>
          <a:xfrm>
            <a:off x="7897787" y="1393756"/>
            <a:ext cx="2484723" cy="2484723"/>
          </a:xfrm>
          <a:prstGeom prst="ellipse">
            <a:avLst/>
          </a:prstGeom>
          <a:solidFill>
            <a:srgbClr val="405F8F"/>
          </a:solidFill>
          <a:ln>
            <a:noFill/>
          </a:ln>
          <a:effectLst>
            <a:outerShdw algn="tl" blurRad="444500" dir="2700000" dist="889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46" name="TextBox 45"/>
          <p:cNvSpPr txBox="1"/>
          <p:nvPr/>
        </p:nvSpPr>
        <p:spPr>
          <a:xfrm>
            <a:off x="7321724" y="4251727"/>
            <a:ext cx="4729436" cy="1798320"/>
          </a:xfrm>
          <a:prstGeom prst="rect">
            <a:avLst/>
          </a:prstGeom>
          <a:noFill/>
        </p:spPr>
        <p:txBody>
          <a:bodyPr rtlCol="0" wrap="square">
            <a:spAutoFit/>
          </a:bodyPr>
          <a:lstStyle/>
          <a:p>
            <a:r>
              <a:rPr altLang="en-US" b="1" lang="zh-CN" sz="2800">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我们一起</a:t>
            </a:r>
          </a:p>
          <a:p>
            <a:r>
              <a:rPr altLang="en-US" b="1" lang="zh-CN" sz="2800">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     创作企业的辉煌，</a:t>
            </a:r>
            <a:br>
              <a:rPr altLang="en-US" b="1" lang="zh-CN" sz="2800">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rPr>
            </a:br>
            <a:r>
              <a:rPr altLang="en-US" b="1" lang="zh-CN" sz="2800">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         一起实现我们的理想奋斗。</a:t>
            </a:r>
          </a:p>
        </p:txBody>
      </p:sp>
    </p:spTree>
  </p:cSld>
  <p:clrMapOvr>
    <a:masterClrMapping/>
  </p:clrMapOvr>
  <mc:AlternateContent>
    <mc:Choice Requires="p14">
      <p:transition p14:dur="1400" spd="slow">
        <p14:ripp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1" presetSubtype="0">
                                  <p:stCondLst>
                                    <p:cond delay="0"/>
                                  </p:stCondLst>
                                  <p:iterate type="lt">
                                    <p:tmPct val="10000"/>
                                  </p:iterate>
                                  <p:childTnLst>
                                    <p:set>
                                      <p:cBhvr>
                                        <p:cTn dur="1" fill="hold" id="6">
                                          <p:stCondLst>
                                            <p:cond delay="0"/>
                                          </p:stCondLst>
                                        </p:cTn>
                                        <p:tgtEl>
                                          <p:spTgt spid="91"/>
                                        </p:tgtEl>
                                        <p:attrNameLst>
                                          <p:attrName>style.visibility</p:attrName>
                                        </p:attrNameLst>
                                      </p:cBhvr>
                                      <p:to>
                                        <p:strVal val="visible"/>
                                      </p:to>
                                    </p:set>
                                    <p:anim calcmode="lin" valueType="num">
                                      <p:cBhvr>
                                        <p:cTn dur="500" fill="hold" id="7"/>
                                        <p:tgtEl>
                                          <p:spTgt spid="91"/>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
                                        <p:tgtEl>
                                          <p:spTgt spid="91"/>
                                        </p:tgtEl>
                                        <p:attrNameLst>
                                          <p:attrName>ppt_y</p:attrName>
                                        </p:attrNameLst>
                                      </p:cBhvr>
                                      <p:tavLst>
                                        <p:tav tm="0">
                                          <p:val>
                                            <p:strVal val="#ppt_y"/>
                                          </p:val>
                                        </p:tav>
                                        <p:tav tm="100000">
                                          <p:val>
                                            <p:strVal val="#ppt_y"/>
                                          </p:val>
                                        </p:tav>
                                      </p:tavLst>
                                    </p:anim>
                                    <p:anim calcmode="lin" valueType="num">
                                      <p:cBhvr>
                                        <p:cTn dur="500" fill="hold" id="9"/>
                                        <p:tgtEl>
                                          <p:spTgt spid="91"/>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
                                        <p:tgtEl>
                                          <p:spTgt spid="91"/>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1" tmFilter="0,0; .5, 1; 1, 1"/>
                                        <p:tgtEl>
                                          <p:spTgt spid="91"/>
                                        </p:tgtEl>
                                      </p:cBhvr>
                                    </p:animEffect>
                                  </p:childTnLst>
                                </p:cTn>
                              </p:par>
                              <p:par>
                                <p:cTn fill="hold" id="12" nodeType="withEffect" presetClass="entr" presetID="2" presetSubtype="8">
                                  <p:stCondLst>
                                    <p:cond delay="250"/>
                                  </p:stCondLst>
                                  <p:childTnLst>
                                    <p:set>
                                      <p:cBhvr>
                                        <p:cTn dur="1" fill="hold" id="13">
                                          <p:stCondLst>
                                            <p:cond delay="0"/>
                                          </p:stCondLst>
                                        </p:cTn>
                                        <p:tgtEl>
                                          <p:spTgt spid="98"/>
                                        </p:tgtEl>
                                        <p:attrNameLst>
                                          <p:attrName>style.visibility</p:attrName>
                                        </p:attrNameLst>
                                      </p:cBhvr>
                                      <p:to>
                                        <p:strVal val="visible"/>
                                      </p:to>
                                    </p:set>
                                    <p:anim calcmode="lin" valueType="num">
                                      <p:cBhvr additive="base">
                                        <p:cTn dur="500" fill="hold" id="14"/>
                                        <p:tgtEl>
                                          <p:spTgt spid="98"/>
                                        </p:tgtEl>
                                        <p:attrNameLst>
                                          <p:attrName>ppt_x</p:attrName>
                                        </p:attrNameLst>
                                      </p:cBhvr>
                                      <p:tavLst>
                                        <p:tav tm="0">
                                          <p:val>
                                            <p:strVal val="0-#ppt_w/2"/>
                                          </p:val>
                                        </p:tav>
                                        <p:tav tm="100000">
                                          <p:val>
                                            <p:strVal val="#ppt_x"/>
                                          </p:val>
                                        </p:tav>
                                      </p:tavLst>
                                    </p:anim>
                                    <p:anim calcmode="lin" valueType="num">
                                      <p:cBhvr additive="base">
                                        <p:cTn dur="500" fill="hold" id="15"/>
                                        <p:tgtEl>
                                          <p:spTgt spid="98"/>
                                        </p:tgtEl>
                                        <p:attrNameLst>
                                          <p:attrName>ppt_y</p:attrName>
                                        </p:attrNameLst>
                                      </p:cBhvr>
                                      <p:tavLst>
                                        <p:tav tm="0">
                                          <p:val>
                                            <p:strVal val="#ppt_y"/>
                                          </p:val>
                                        </p:tav>
                                        <p:tav tm="100000">
                                          <p:val>
                                            <p:strVal val="#ppt_y"/>
                                          </p:val>
                                        </p:tav>
                                      </p:tavLst>
                                    </p:anim>
                                  </p:childTnLst>
                                </p:cTn>
                              </p:par>
                              <p:par>
                                <p:cTn fill="hold" id="16" nodeType="withEffect" presetClass="entr" presetID="2" presetSubtype="2">
                                  <p:stCondLst>
                                    <p:cond delay="250"/>
                                  </p:stCondLst>
                                  <p:childTnLst>
                                    <p:set>
                                      <p:cBhvr>
                                        <p:cTn dur="1" fill="hold" id="17">
                                          <p:stCondLst>
                                            <p:cond delay="0"/>
                                          </p:stCondLst>
                                        </p:cTn>
                                        <p:tgtEl>
                                          <p:spTgt spid="95"/>
                                        </p:tgtEl>
                                        <p:attrNameLst>
                                          <p:attrName>style.visibility</p:attrName>
                                        </p:attrNameLst>
                                      </p:cBhvr>
                                      <p:to>
                                        <p:strVal val="visible"/>
                                      </p:to>
                                    </p:set>
                                    <p:anim calcmode="lin" valueType="num">
                                      <p:cBhvr additive="base">
                                        <p:cTn dur="500" fill="hold" id="18"/>
                                        <p:tgtEl>
                                          <p:spTgt spid="95"/>
                                        </p:tgtEl>
                                        <p:attrNameLst>
                                          <p:attrName>ppt_x</p:attrName>
                                        </p:attrNameLst>
                                      </p:cBhvr>
                                      <p:tavLst>
                                        <p:tav tm="0">
                                          <p:val>
                                            <p:strVal val="1+#ppt_w/2"/>
                                          </p:val>
                                        </p:tav>
                                        <p:tav tm="100000">
                                          <p:val>
                                            <p:strVal val="#ppt_x"/>
                                          </p:val>
                                        </p:tav>
                                      </p:tavLst>
                                    </p:anim>
                                    <p:anim calcmode="lin" valueType="num">
                                      <p:cBhvr additive="base">
                                        <p:cTn dur="500" fill="hold" id="19"/>
                                        <p:tgtEl>
                                          <p:spTgt spid="95"/>
                                        </p:tgtEl>
                                        <p:attrNameLst>
                                          <p:attrName>ppt_y</p:attrName>
                                        </p:attrNameLst>
                                      </p:cBhvr>
                                      <p:tavLst>
                                        <p:tav tm="0">
                                          <p:val>
                                            <p:strVal val="#ppt_y"/>
                                          </p:val>
                                        </p:tav>
                                        <p:tav tm="100000">
                                          <p:val>
                                            <p:strVal val="#ppt_y"/>
                                          </p:val>
                                        </p:tav>
                                      </p:tavLst>
                                    </p:anim>
                                  </p:childTnLst>
                                </p:cTn>
                              </p:par>
                              <p:par>
                                <p:cTn fill="hold" id="20" nodeType="withEffect" presetClass="entr" presetID="2" presetSubtype="8">
                                  <p:stCondLst>
                                    <p:cond delay="250"/>
                                  </p:stCondLst>
                                  <p:childTnLst>
                                    <p:set>
                                      <p:cBhvr>
                                        <p:cTn dur="1" fill="hold" id="21">
                                          <p:stCondLst>
                                            <p:cond delay="0"/>
                                          </p:stCondLst>
                                        </p:cTn>
                                        <p:tgtEl>
                                          <p:spTgt spid="102"/>
                                        </p:tgtEl>
                                        <p:attrNameLst>
                                          <p:attrName>style.visibility</p:attrName>
                                        </p:attrNameLst>
                                      </p:cBhvr>
                                      <p:to>
                                        <p:strVal val="visible"/>
                                      </p:to>
                                    </p:set>
                                    <p:anim calcmode="lin" valueType="num">
                                      <p:cBhvr additive="base">
                                        <p:cTn dur="500" fill="hold" id="22"/>
                                        <p:tgtEl>
                                          <p:spTgt spid="102"/>
                                        </p:tgtEl>
                                        <p:attrNameLst>
                                          <p:attrName>ppt_x</p:attrName>
                                        </p:attrNameLst>
                                      </p:cBhvr>
                                      <p:tavLst>
                                        <p:tav tm="0">
                                          <p:val>
                                            <p:strVal val="0-#ppt_w/2"/>
                                          </p:val>
                                        </p:tav>
                                        <p:tav tm="100000">
                                          <p:val>
                                            <p:strVal val="#ppt_x"/>
                                          </p:val>
                                        </p:tav>
                                      </p:tavLst>
                                    </p:anim>
                                    <p:anim calcmode="lin" valueType="num">
                                      <p:cBhvr additive="base">
                                        <p:cTn dur="500" fill="hold" id="23"/>
                                        <p:tgtEl>
                                          <p:spTgt spid="102"/>
                                        </p:tgtEl>
                                        <p:attrNameLst>
                                          <p:attrName>ppt_y</p:attrName>
                                        </p:attrNameLst>
                                      </p:cBhvr>
                                      <p:tavLst>
                                        <p:tav tm="0">
                                          <p:val>
                                            <p:strVal val="#ppt_y"/>
                                          </p:val>
                                        </p:tav>
                                        <p:tav tm="100000">
                                          <p:val>
                                            <p:strVal val="#ppt_y"/>
                                          </p:val>
                                        </p:tav>
                                      </p:tavLst>
                                    </p:anim>
                                  </p:childTnLst>
                                </p:cTn>
                              </p:par>
                              <p:par>
                                <p:cTn fill="hold" id="24" nodeType="withEffect" presetClass="entr" presetID="2" presetSubtype="2">
                                  <p:stCondLst>
                                    <p:cond delay="250"/>
                                  </p:stCondLst>
                                  <p:childTnLst>
                                    <p:set>
                                      <p:cBhvr>
                                        <p:cTn dur="1" fill="hold" id="25">
                                          <p:stCondLst>
                                            <p:cond delay="0"/>
                                          </p:stCondLst>
                                        </p:cTn>
                                        <p:tgtEl>
                                          <p:spTgt spid="101"/>
                                        </p:tgtEl>
                                        <p:attrNameLst>
                                          <p:attrName>style.visibility</p:attrName>
                                        </p:attrNameLst>
                                      </p:cBhvr>
                                      <p:to>
                                        <p:strVal val="visible"/>
                                      </p:to>
                                    </p:set>
                                    <p:anim calcmode="lin" valueType="num">
                                      <p:cBhvr additive="base">
                                        <p:cTn dur="500" fill="hold" id="26"/>
                                        <p:tgtEl>
                                          <p:spTgt spid="101"/>
                                        </p:tgtEl>
                                        <p:attrNameLst>
                                          <p:attrName>ppt_x</p:attrName>
                                        </p:attrNameLst>
                                      </p:cBhvr>
                                      <p:tavLst>
                                        <p:tav tm="0">
                                          <p:val>
                                            <p:strVal val="1+#ppt_w/2"/>
                                          </p:val>
                                        </p:tav>
                                        <p:tav tm="100000">
                                          <p:val>
                                            <p:strVal val="#ppt_x"/>
                                          </p:val>
                                        </p:tav>
                                      </p:tavLst>
                                    </p:anim>
                                    <p:anim calcmode="lin" valueType="num">
                                      <p:cBhvr additive="base">
                                        <p:cTn dur="500" fill="hold" id="27"/>
                                        <p:tgtEl>
                                          <p:spTgt spid="101"/>
                                        </p:tgtEl>
                                        <p:attrNameLst>
                                          <p:attrName>ppt_y</p:attrName>
                                        </p:attrNameLst>
                                      </p:cBhvr>
                                      <p:tavLst>
                                        <p:tav tm="0">
                                          <p:val>
                                            <p:strVal val="#ppt_y"/>
                                          </p:val>
                                        </p:tav>
                                        <p:tav tm="100000">
                                          <p:val>
                                            <p:strVal val="#ppt_y"/>
                                          </p:val>
                                        </p:tav>
                                      </p:tavLst>
                                    </p:anim>
                                  </p:childTnLst>
                                </p:cTn>
                              </p:par>
                            </p:childTnLst>
                          </p:cTn>
                        </p:par>
                        <p:par>
                          <p:cTn fill="hold" id="28" nodeType="afterGroup">
                            <p:stCondLst>
                              <p:cond delay="750"/>
                            </p:stCondLst>
                            <p:childTnLst>
                              <p:par>
                                <p:cTn fill="hold" grpId="0" id="29" nodeType="afterEffect" presetClass="entr" presetID="22" presetSubtype="4">
                                  <p:stCondLst>
                                    <p:cond delay="0"/>
                                  </p:stCondLst>
                                  <p:childTnLst>
                                    <p:set>
                                      <p:cBhvr>
                                        <p:cTn dur="1" fill="hold" id="30">
                                          <p:stCondLst>
                                            <p:cond delay="0"/>
                                          </p:stCondLst>
                                        </p:cTn>
                                        <p:tgtEl>
                                          <p:spTgt spid="12"/>
                                        </p:tgtEl>
                                        <p:attrNameLst>
                                          <p:attrName>style.visibility</p:attrName>
                                        </p:attrNameLst>
                                      </p:cBhvr>
                                      <p:to>
                                        <p:strVal val="visible"/>
                                      </p:to>
                                    </p:set>
                                    <p:animEffect filter="wipe(down)" transition="in">
                                      <p:cBhvr>
                                        <p:cTn dur="500" id="31"/>
                                        <p:tgtEl>
                                          <p:spTgt spid="12"/>
                                        </p:tgtEl>
                                      </p:cBhvr>
                                    </p:animEffect>
                                  </p:childTnLst>
                                </p:cTn>
                              </p:par>
                              <p:par>
                                <p:cTn fill="hold" id="32" nodeType="withEffect" presetClass="entr" presetID="45" presetSubtype="0">
                                  <p:stCondLst>
                                    <p:cond delay="0"/>
                                  </p:stCondLst>
                                  <p:childTnLst>
                                    <p:set>
                                      <p:cBhvr>
                                        <p:cTn dur="1" fill="hold" id="33">
                                          <p:stCondLst>
                                            <p:cond delay="0"/>
                                          </p:stCondLst>
                                        </p:cTn>
                                        <p:tgtEl>
                                          <p:spTgt spid="13"/>
                                        </p:tgtEl>
                                        <p:attrNameLst>
                                          <p:attrName>style.visibility</p:attrName>
                                        </p:attrNameLst>
                                      </p:cBhvr>
                                      <p:to>
                                        <p:strVal val="visible"/>
                                      </p:to>
                                    </p:set>
                                    <p:animEffect filter="fade" transition="in">
                                      <p:cBhvr>
                                        <p:cTn dur="750" id="34"/>
                                        <p:tgtEl>
                                          <p:spTgt spid="13"/>
                                        </p:tgtEl>
                                      </p:cBhvr>
                                    </p:animEffect>
                                    <p:anim calcmode="lin" valueType="num">
                                      <p:cBhvr>
                                        <p:cTn dur="750" fill="hold" id="35"/>
                                        <p:tgtEl>
                                          <p:spTgt spid="13"/>
                                        </p:tgtEl>
                                        <p:attrNameLst>
                                          <p:attrName>ppt_w</p:attrName>
                                        </p:attrNameLst>
                                      </p:cBhvr>
                                      <p:tavLst>
                                        <p:tav fmla="#ppt_w*sin(2.5*pi*$)" tm="0">
                                          <p:val>
                                            <p:fltVal val="0"/>
                                          </p:val>
                                        </p:tav>
                                        <p:tav tm="100000">
                                          <p:val>
                                            <p:fltVal val="1"/>
                                          </p:val>
                                        </p:tav>
                                      </p:tavLst>
                                    </p:anim>
                                    <p:anim calcmode="lin" valueType="num">
                                      <p:cBhvr>
                                        <p:cTn dur="750" fill="hold" id="36"/>
                                        <p:tgtEl>
                                          <p:spTgt spid="13"/>
                                        </p:tgtEl>
                                        <p:attrNameLst>
                                          <p:attrName>ppt_h</p:attrName>
                                        </p:attrNameLst>
                                      </p:cBhvr>
                                      <p:tavLst>
                                        <p:tav tm="0">
                                          <p:val>
                                            <p:strVal val="#ppt_h"/>
                                          </p:val>
                                        </p:tav>
                                        <p:tav tm="100000">
                                          <p:val>
                                            <p:strVal val="#ppt_h"/>
                                          </p:val>
                                        </p:tav>
                                      </p:tavLst>
                                    </p:anim>
                                  </p:childTnLst>
                                </p:cTn>
                              </p:par>
                              <p:par>
                                <p:cTn fill="hold" grpId="0" id="37" nodeType="withEffect" presetClass="entr" presetID="53" presetSubtype="0">
                                  <p:stCondLst>
                                    <p:cond delay="0"/>
                                  </p:stCondLst>
                                  <p:iterate type="lt">
                                    <p:tmPct val="20000"/>
                                  </p:iterate>
                                  <p:childTnLst>
                                    <p:set>
                                      <p:cBhvr>
                                        <p:cTn dur="1" fill="hold" id="38">
                                          <p:stCondLst>
                                            <p:cond delay="0"/>
                                          </p:stCondLst>
                                        </p:cTn>
                                        <p:tgtEl>
                                          <p:spTgt spid="18"/>
                                        </p:tgtEl>
                                        <p:attrNameLst>
                                          <p:attrName>style.visibility</p:attrName>
                                        </p:attrNameLst>
                                      </p:cBhvr>
                                      <p:to>
                                        <p:strVal val="visible"/>
                                      </p:to>
                                    </p:set>
                                    <p:anim calcmode="lin" valueType="num">
                                      <p:cBhvr>
                                        <p:cTn dur="500" fill="hold" id="39"/>
                                        <p:tgtEl>
                                          <p:spTgt spid="18"/>
                                        </p:tgtEl>
                                        <p:attrNameLst>
                                          <p:attrName>ppt_w</p:attrName>
                                        </p:attrNameLst>
                                      </p:cBhvr>
                                      <p:tavLst>
                                        <p:tav tm="0">
                                          <p:val>
                                            <p:fltVal val="0"/>
                                          </p:val>
                                        </p:tav>
                                        <p:tav tm="100000">
                                          <p:val>
                                            <p:strVal val="#ppt_w"/>
                                          </p:val>
                                        </p:tav>
                                      </p:tavLst>
                                    </p:anim>
                                    <p:anim calcmode="lin" valueType="num">
                                      <p:cBhvr>
                                        <p:cTn dur="500" fill="hold" id="40"/>
                                        <p:tgtEl>
                                          <p:spTgt spid="18"/>
                                        </p:tgtEl>
                                        <p:attrNameLst>
                                          <p:attrName>ppt_h</p:attrName>
                                        </p:attrNameLst>
                                      </p:cBhvr>
                                      <p:tavLst>
                                        <p:tav tm="0">
                                          <p:val>
                                            <p:fltVal val="0"/>
                                          </p:val>
                                        </p:tav>
                                        <p:tav tm="100000">
                                          <p:val>
                                            <p:strVal val="#ppt_h"/>
                                          </p:val>
                                        </p:tav>
                                      </p:tavLst>
                                    </p:anim>
                                    <p:animEffect filter="fade" transition="in">
                                      <p:cBhvr>
                                        <p:cTn dur="500" id="41"/>
                                        <p:tgtEl>
                                          <p:spTgt spid="18"/>
                                        </p:tgtEl>
                                      </p:cBhvr>
                                    </p:animEffect>
                                  </p:childTnLst>
                                </p:cTn>
                              </p:par>
                            </p:childTnLst>
                          </p:cTn>
                        </p:par>
                        <p:par>
                          <p:cTn fill="hold" id="42" nodeType="afterGroup">
                            <p:stCondLst>
                              <p:cond delay="1500"/>
                            </p:stCondLst>
                            <p:childTnLst>
                              <p:par>
                                <p:cTn fill="hold" id="43" nodeType="afterEffect" presetClass="entr" presetID="12" presetSubtype="8">
                                  <p:stCondLst>
                                    <p:cond delay="0"/>
                                  </p:stCondLst>
                                  <p:childTnLst>
                                    <p:set>
                                      <p:cBhvr>
                                        <p:cTn dur="1" fill="hold" id="44">
                                          <p:stCondLst>
                                            <p:cond delay="0"/>
                                          </p:stCondLst>
                                        </p:cTn>
                                        <p:tgtEl>
                                          <p:spTgt spid="19"/>
                                        </p:tgtEl>
                                        <p:attrNameLst>
                                          <p:attrName>style.visibility</p:attrName>
                                        </p:attrNameLst>
                                      </p:cBhvr>
                                      <p:to>
                                        <p:strVal val="visible"/>
                                      </p:to>
                                    </p:set>
                                    <p:anim calcmode="lin" valueType="num">
                                      <p:cBhvr additive="base">
                                        <p:cTn dur="500" id="45"/>
                                        <p:tgtEl>
                                          <p:spTgt spid="19"/>
                                        </p:tgtEl>
                                        <p:attrNameLst>
                                          <p:attrName>ppt_x</p:attrName>
                                        </p:attrNameLst>
                                      </p:cBhvr>
                                      <p:tavLst>
                                        <p:tav tm="0">
                                          <p:val>
                                            <p:strVal val="#ppt_x-#ppt_w*1.125000"/>
                                          </p:val>
                                        </p:tav>
                                        <p:tav tm="100000">
                                          <p:val>
                                            <p:strVal val="#ppt_x"/>
                                          </p:val>
                                        </p:tav>
                                      </p:tavLst>
                                    </p:anim>
                                    <p:animEffect filter="wipe(right)" transition="in">
                                      <p:cBhvr>
                                        <p:cTn dur="500" id="46"/>
                                        <p:tgtEl>
                                          <p:spTgt spid="19"/>
                                        </p:tgtEl>
                                      </p:cBhvr>
                                    </p:animEffect>
                                  </p:childTnLst>
                                </p:cTn>
                              </p:par>
                              <p:par>
                                <p:cTn fill="hold" grpId="0" id="47" nodeType="withEffect" presetClass="entr" presetID="53" presetSubtype="0">
                                  <p:stCondLst>
                                    <p:cond delay="0"/>
                                  </p:stCondLst>
                                  <p:iterate type="lt">
                                    <p:tmPct val="20000"/>
                                  </p:iterate>
                                  <p:childTnLst>
                                    <p:set>
                                      <p:cBhvr>
                                        <p:cTn dur="1" fill="hold" id="48">
                                          <p:stCondLst>
                                            <p:cond delay="0"/>
                                          </p:stCondLst>
                                        </p:cTn>
                                        <p:tgtEl>
                                          <p:spTgt spid="22"/>
                                        </p:tgtEl>
                                        <p:attrNameLst>
                                          <p:attrName>style.visibility</p:attrName>
                                        </p:attrNameLst>
                                      </p:cBhvr>
                                      <p:to>
                                        <p:strVal val="visible"/>
                                      </p:to>
                                    </p:set>
                                    <p:anim calcmode="lin" valueType="num">
                                      <p:cBhvr>
                                        <p:cTn dur="500" fill="hold" id="49"/>
                                        <p:tgtEl>
                                          <p:spTgt spid="22"/>
                                        </p:tgtEl>
                                        <p:attrNameLst>
                                          <p:attrName>ppt_w</p:attrName>
                                        </p:attrNameLst>
                                      </p:cBhvr>
                                      <p:tavLst>
                                        <p:tav tm="0">
                                          <p:val>
                                            <p:fltVal val="0"/>
                                          </p:val>
                                        </p:tav>
                                        <p:tav tm="100000">
                                          <p:val>
                                            <p:strVal val="#ppt_w"/>
                                          </p:val>
                                        </p:tav>
                                      </p:tavLst>
                                    </p:anim>
                                    <p:anim calcmode="lin" valueType="num">
                                      <p:cBhvr>
                                        <p:cTn dur="500" fill="hold" id="50"/>
                                        <p:tgtEl>
                                          <p:spTgt spid="22"/>
                                        </p:tgtEl>
                                        <p:attrNameLst>
                                          <p:attrName>ppt_h</p:attrName>
                                        </p:attrNameLst>
                                      </p:cBhvr>
                                      <p:tavLst>
                                        <p:tav tm="0">
                                          <p:val>
                                            <p:fltVal val="0"/>
                                          </p:val>
                                        </p:tav>
                                        <p:tav tm="100000">
                                          <p:val>
                                            <p:strVal val="#ppt_h"/>
                                          </p:val>
                                        </p:tav>
                                      </p:tavLst>
                                    </p:anim>
                                    <p:animEffect filter="fade" transition="in">
                                      <p:cBhvr>
                                        <p:cTn dur="500" id="51"/>
                                        <p:tgtEl>
                                          <p:spTgt spid="22"/>
                                        </p:tgtEl>
                                      </p:cBhvr>
                                    </p:animEffect>
                                  </p:childTnLst>
                                </p:cTn>
                              </p:par>
                              <p:par>
                                <p:cTn fill="hold" grpId="0" id="52" nodeType="withEffect" presetClass="entr" presetID="22" presetSubtype="4">
                                  <p:stCondLst>
                                    <p:cond delay="0"/>
                                  </p:stCondLst>
                                  <p:childTnLst>
                                    <p:set>
                                      <p:cBhvr>
                                        <p:cTn dur="1" fill="hold" id="53">
                                          <p:stCondLst>
                                            <p:cond delay="0"/>
                                          </p:stCondLst>
                                        </p:cTn>
                                        <p:tgtEl>
                                          <p:spTgt spid="41"/>
                                        </p:tgtEl>
                                        <p:attrNameLst>
                                          <p:attrName>style.visibility</p:attrName>
                                        </p:attrNameLst>
                                      </p:cBhvr>
                                      <p:to>
                                        <p:strVal val="visible"/>
                                      </p:to>
                                    </p:set>
                                    <p:animEffect filter="wipe(down)" transition="in">
                                      <p:cBhvr>
                                        <p:cTn dur="500" id="54"/>
                                        <p:tgtEl>
                                          <p:spTgt spid="41"/>
                                        </p:tgtEl>
                                      </p:cBhvr>
                                    </p:animEffect>
                                  </p:childTnLst>
                                </p:cTn>
                              </p:par>
                              <p:par>
                                <p:cTn fill="hold" grpId="0" id="55" nodeType="withEffect" presetClass="entr" presetID="22" presetSubtype="4">
                                  <p:stCondLst>
                                    <p:cond delay="0"/>
                                  </p:stCondLst>
                                  <p:childTnLst>
                                    <p:set>
                                      <p:cBhvr>
                                        <p:cTn dur="1" fill="hold" id="56">
                                          <p:stCondLst>
                                            <p:cond delay="0"/>
                                          </p:stCondLst>
                                        </p:cTn>
                                        <p:tgtEl>
                                          <p:spTgt spid="36"/>
                                        </p:tgtEl>
                                        <p:attrNameLst>
                                          <p:attrName>style.visibility</p:attrName>
                                        </p:attrNameLst>
                                      </p:cBhvr>
                                      <p:to>
                                        <p:strVal val="visible"/>
                                      </p:to>
                                    </p:set>
                                    <p:animEffect filter="wipe(down)" transition="in">
                                      <p:cBhvr>
                                        <p:cTn dur="500" id="57"/>
                                        <p:tgtEl>
                                          <p:spTgt spid="36"/>
                                        </p:tgtEl>
                                      </p:cBhvr>
                                    </p:animEffect>
                                  </p:childTnLst>
                                </p:cTn>
                              </p:par>
                              <p:par>
                                <p:cTn fill="hold" grpId="0" id="58" nodeType="withEffect" presetClass="entr" presetID="22" presetSubtype="4">
                                  <p:stCondLst>
                                    <p:cond delay="0"/>
                                  </p:stCondLst>
                                  <p:childTnLst>
                                    <p:set>
                                      <p:cBhvr>
                                        <p:cTn dur="1" fill="hold" id="59">
                                          <p:stCondLst>
                                            <p:cond delay="0"/>
                                          </p:stCondLst>
                                        </p:cTn>
                                        <p:tgtEl>
                                          <p:spTgt spid="37"/>
                                        </p:tgtEl>
                                        <p:attrNameLst>
                                          <p:attrName>style.visibility</p:attrName>
                                        </p:attrNameLst>
                                      </p:cBhvr>
                                      <p:to>
                                        <p:strVal val="visible"/>
                                      </p:to>
                                    </p:set>
                                    <p:animEffect filter="wipe(down)" transition="in">
                                      <p:cBhvr>
                                        <p:cTn dur="500" id="60"/>
                                        <p:tgtEl>
                                          <p:spTgt spid="37"/>
                                        </p:tgtEl>
                                      </p:cBhvr>
                                    </p:animEffect>
                                  </p:childTnLst>
                                </p:cTn>
                              </p:par>
                              <p:par>
                                <p:cTn fill="hold" grpId="0" id="61" nodeType="withEffect" presetClass="entr" presetID="22" presetSubtype="4">
                                  <p:stCondLst>
                                    <p:cond delay="0"/>
                                  </p:stCondLst>
                                  <p:childTnLst>
                                    <p:set>
                                      <p:cBhvr>
                                        <p:cTn dur="1" fill="hold" id="62">
                                          <p:stCondLst>
                                            <p:cond delay="0"/>
                                          </p:stCondLst>
                                        </p:cTn>
                                        <p:tgtEl>
                                          <p:spTgt spid="27"/>
                                        </p:tgtEl>
                                        <p:attrNameLst>
                                          <p:attrName>style.visibility</p:attrName>
                                        </p:attrNameLst>
                                      </p:cBhvr>
                                      <p:to>
                                        <p:strVal val="visible"/>
                                      </p:to>
                                    </p:set>
                                    <p:animEffect filter="wipe(down)" transition="in">
                                      <p:cBhvr>
                                        <p:cTn dur="500" id="63"/>
                                        <p:tgtEl>
                                          <p:spTgt spid="27"/>
                                        </p:tgtEl>
                                      </p:cBhvr>
                                    </p:animEffect>
                                  </p:childTnLst>
                                </p:cTn>
                              </p:par>
                              <p:par>
                                <p:cTn fill="hold" grpId="0" id="64" nodeType="withEffect" presetClass="entr" presetID="22" presetSubtype="4">
                                  <p:stCondLst>
                                    <p:cond delay="0"/>
                                  </p:stCondLst>
                                  <p:childTnLst>
                                    <p:set>
                                      <p:cBhvr>
                                        <p:cTn dur="1" fill="hold" id="65">
                                          <p:stCondLst>
                                            <p:cond delay="0"/>
                                          </p:stCondLst>
                                        </p:cTn>
                                        <p:tgtEl>
                                          <p:spTgt spid="30"/>
                                        </p:tgtEl>
                                        <p:attrNameLst>
                                          <p:attrName>style.visibility</p:attrName>
                                        </p:attrNameLst>
                                      </p:cBhvr>
                                      <p:to>
                                        <p:strVal val="visible"/>
                                      </p:to>
                                    </p:set>
                                    <p:animEffect filter="wipe(down)" transition="in">
                                      <p:cBhvr>
                                        <p:cTn dur="500" id="66"/>
                                        <p:tgtEl>
                                          <p:spTgt spid="30"/>
                                        </p:tgtEl>
                                      </p:cBhvr>
                                    </p:animEffect>
                                  </p:childTnLst>
                                </p:cTn>
                              </p:par>
                              <p:par>
                                <p:cTn fill="hold" grpId="0" id="67" nodeType="withEffect" presetClass="entr" presetID="22" presetSubtype="4">
                                  <p:stCondLst>
                                    <p:cond delay="0"/>
                                  </p:stCondLst>
                                  <p:childTnLst>
                                    <p:set>
                                      <p:cBhvr>
                                        <p:cTn dur="1" fill="hold" id="68">
                                          <p:stCondLst>
                                            <p:cond delay="0"/>
                                          </p:stCondLst>
                                        </p:cTn>
                                        <p:tgtEl>
                                          <p:spTgt spid="23"/>
                                        </p:tgtEl>
                                        <p:attrNameLst>
                                          <p:attrName>style.visibility</p:attrName>
                                        </p:attrNameLst>
                                      </p:cBhvr>
                                      <p:to>
                                        <p:strVal val="visible"/>
                                      </p:to>
                                    </p:set>
                                    <p:animEffect filter="wipe(down)" transition="in">
                                      <p:cBhvr>
                                        <p:cTn dur="500" id="69"/>
                                        <p:tgtEl>
                                          <p:spTgt spid="23"/>
                                        </p:tgtEl>
                                      </p:cBhvr>
                                    </p:animEffect>
                                  </p:childTnLst>
                                </p:cTn>
                              </p:par>
                              <p:par>
                                <p:cTn fill="hold" grpId="0" id="70" nodeType="withEffect" presetClass="entr" presetID="22" presetSubtype="4">
                                  <p:stCondLst>
                                    <p:cond delay="0"/>
                                  </p:stCondLst>
                                  <p:childTnLst>
                                    <p:set>
                                      <p:cBhvr>
                                        <p:cTn dur="1" fill="hold" id="71">
                                          <p:stCondLst>
                                            <p:cond delay="0"/>
                                          </p:stCondLst>
                                        </p:cTn>
                                        <p:tgtEl>
                                          <p:spTgt spid="24"/>
                                        </p:tgtEl>
                                        <p:attrNameLst>
                                          <p:attrName>style.visibility</p:attrName>
                                        </p:attrNameLst>
                                      </p:cBhvr>
                                      <p:to>
                                        <p:strVal val="visible"/>
                                      </p:to>
                                    </p:set>
                                    <p:animEffect filter="wipe(down)" transition="in">
                                      <p:cBhvr>
                                        <p:cTn dur="500" id="72"/>
                                        <p:tgtEl>
                                          <p:spTgt spid="24"/>
                                        </p:tgtEl>
                                      </p:cBhvr>
                                    </p:animEffect>
                                  </p:childTnLst>
                                </p:cTn>
                              </p:par>
                              <p:par>
                                <p:cTn fill="hold" grpId="0" id="73" nodeType="withEffect" presetClass="entr" presetID="22" presetSubtype="4">
                                  <p:stCondLst>
                                    <p:cond delay="0"/>
                                  </p:stCondLst>
                                  <p:childTnLst>
                                    <p:set>
                                      <p:cBhvr>
                                        <p:cTn dur="1" fill="hold" id="74">
                                          <p:stCondLst>
                                            <p:cond delay="0"/>
                                          </p:stCondLst>
                                        </p:cTn>
                                        <p:tgtEl>
                                          <p:spTgt spid="29"/>
                                        </p:tgtEl>
                                        <p:attrNameLst>
                                          <p:attrName>style.visibility</p:attrName>
                                        </p:attrNameLst>
                                      </p:cBhvr>
                                      <p:to>
                                        <p:strVal val="visible"/>
                                      </p:to>
                                    </p:set>
                                    <p:animEffect filter="wipe(down)" transition="in">
                                      <p:cBhvr>
                                        <p:cTn dur="500" id="75"/>
                                        <p:tgtEl>
                                          <p:spTgt spid="29"/>
                                        </p:tgtEl>
                                      </p:cBhvr>
                                    </p:animEffect>
                                  </p:childTnLst>
                                </p:cTn>
                              </p:par>
                              <p:par>
                                <p:cTn fill="hold" grpId="0" id="76" nodeType="withEffect" presetClass="entr" presetID="22" presetSubtype="4">
                                  <p:stCondLst>
                                    <p:cond delay="0"/>
                                  </p:stCondLst>
                                  <p:childTnLst>
                                    <p:set>
                                      <p:cBhvr>
                                        <p:cTn dur="1" fill="hold" id="77">
                                          <p:stCondLst>
                                            <p:cond delay="0"/>
                                          </p:stCondLst>
                                        </p:cTn>
                                        <p:tgtEl>
                                          <p:spTgt spid="28"/>
                                        </p:tgtEl>
                                        <p:attrNameLst>
                                          <p:attrName>style.visibility</p:attrName>
                                        </p:attrNameLst>
                                      </p:cBhvr>
                                      <p:to>
                                        <p:strVal val="visible"/>
                                      </p:to>
                                    </p:set>
                                    <p:animEffect filter="wipe(down)" transition="in">
                                      <p:cBhvr>
                                        <p:cTn dur="500" id="78"/>
                                        <p:tgtEl>
                                          <p:spTgt spid="28"/>
                                        </p:tgtEl>
                                      </p:cBhvr>
                                    </p:animEffect>
                                  </p:childTnLst>
                                </p:cTn>
                              </p:par>
                              <p:par>
                                <p:cTn fill="hold" grpId="0" id="79" nodeType="withEffect" presetClass="entr" presetID="22" presetSubtype="4">
                                  <p:stCondLst>
                                    <p:cond delay="0"/>
                                  </p:stCondLst>
                                  <p:childTnLst>
                                    <p:set>
                                      <p:cBhvr>
                                        <p:cTn dur="1" fill="hold" id="80">
                                          <p:stCondLst>
                                            <p:cond delay="0"/>
                                          </p:stCondLst>
                                        </p:cTn>
                                        <p:tgtEl>
                                          <p:spTgt spid="35"/>
                                        </p:tgtEl>
                                        <p:attrNameLst>
                                          <p:attrName>style.visibility</p:attrName>
                                        </p:attrNameLst>
                                      </p:cBhvr>
                                      <p:to>
                                        <p:strVal val="visible"/>
                                      </p:to>
                                    </p:set>
                                    <p:animEffect filter="wipe(down)" transition="in">
                                      <p:cBhvr>
                                        <p:cTn dur="500" id="81"/>
                                        <p:tgtEl>
                                          <p:spTgt spid="35"/>
                                        </p:tgtEl>
                                      </p:cBhvr>
                                    </p:animEffect>
                                  </p:childTnLst>
                                </p:cTn>
                              </p:par>
                              <p:par>
                                <p:cTn fill="hold" grpId="0" id="82" nodeType="withEffect" presetClass="entr" presetID="12" presetSubtype="8">
                                  <p:stCondLst>
                                    <p:cond delay="0"/>
                                  </p:stCondLst>
                                  <p:childTnLst>
                                    <p:set>
                                      <p:cBhvr>
                                        <p:cTn dur="1" fill="hold" id="83">
                                          <p:stCondLst>
                                            <p:cond delay="0"/>
                                          </p:stCondLst>
                                        </p:cTn>
                                        <p:tgtEl>
                                          <p:spTgt spid="25"/>
                                        </p:tgtEl>
                                        <p:attrNameLst>
                                          <p:attrName>style.visibility</p:attrName>
                                        </p:attrNameLst>
                                      </p:cBhvr>
                                      <p:to>
                                        <p:strVal val="visible"/>
                                      </p:to>
                                    </p:set>
                                    <p:anim calcmode="lin" valueType="num">
                                      <p:cBhvr additive="base">
                                        <p:cTn dur="500" id="84"/>
                                        <p:tgtEl>
                                          <p:spTgt spid="25"/>
                                        </p:tgtEl>
                                        <p:attrNameLst>
                                          <p:attrName>ppt_x</p:attrName>
                                        </p:attrNameLst>
                                      </p:cBhvr>
                                      <p:tavLst>
                                        <p:tav tm="0">
                                          <p:val>
                                            <p:strVal val="#ppt_x-#ppt_w*1.125000"/>
                                          </p:val>
                                        </p:tav>
                                        <p:tav tm="100000">
                                          <p:val>
                                            <p:strVal val="#ppt_x"/>
                                          </p:val>
                                        </p:tav>
                                      </p:tavLst>
                                    </p:anim>
                                    <p:animEffect filter="wipe(right)" transition="in">
                                      <p:cBhvr>
                                        <p:cTn dur="500" id="85"/>
                                        <p:tgtEl>
                                          <p:spTgt spid="25"/>
                                        </p:tgtEl>
                                      </p:cBhvr>
                                    </p:animEffect>
                                  </p:childTnLst>
                                </p:cTn>
                              </p:par>
                              <p:par>
                                <p:cTn fill="hold" grpId="0" id="86" nodeType="withEffect" presetClass="entr" presetID="12" presetSubtype="8">
                                  <p:stCondLst>
                                    <p:cond delay="0"/>
                                  </p:stCondLst>
                                  <p:childTnLst>
                                    <p:set>
                                      <p:cBhvr>
                                        <p:cTn dur="1" fill="hold" id="87">
                                          <p:stCondLst>
                                            <p:cond delay="0"/>
                                          </p:stCondLst>
                                        </p:cTn>
                                        <p:tgtEl>
                                          <p:spTgt spid="31"/>
                                        </p:tgtEl>
                                        <p:attrNameLst>
                                          <p:attrName>style.visibility</p:attrName>
                                        </p:attrNameLst>
                                      </p:cBhvr>
                                      <p:to>
                                        <p:strVal val="visible"/>
                                      </p:to>
                                    </p:set>
                                    <p:anim calcmode="lin" valueType="num">
                                      <p:cBhvr additive="base">
                                        <p:cTn dur="500" id="88"/>
                                        <p:tgtEl>
                                          <p:spTgt spid="31"/>
                                        </p:tgtEl>
                                        <p:attrNameLst>
                                          <p:attrName>ppt_x</p:attrName>
                                        </p:attrNameLst>
                                      </p:cBhvr>
                                      <p:tavLst>
                                        <p:tav tm="0">
                                          <p:val>
                                            <p:strVal val="#ppt_x-#ppt_w*1.125000"/>
                                          </p:val>
                                        </p:tav>
                                        <p:tav tm="100000">
                                          <p:val>
                                            <p:strVal val="#ppt_x"/>
                                          </p:val>
                                        </p:tav>
                                      </p:tavLst>
                                    </p:anim>
                                    <p:animEffect filter="wipe(right)" transition="in">
                                      <p:cBhvr>
                                        <p:cTn dur="500" id="89"/>
                                        <p:tgtEl>
                                          <p:spTgt spid="31"/>
                                        </p:tgtEl>
                                      </p:cBhvr>
                                    </p:animEffect>
                                  </p:childTnLst>
                                </p:cTn>
                              </p:par>
                              <p:par>
                                <p:cTn fill="hold" grpId="0" id="90" nodeType="withEffect" presetClass="entr" presetID="12" presetSubtype="8">
                                  <p:stCondLst>
                                    <p:cond delay="0"/>
                                  </p:stCondLst>
                                  <p:childTnLst>
                                    <p:set>
                                      <p:cBhvr>
                                        <p:cTn dur="1" fill="hold" id="91">
                                          <p:stCondLst>
                                            <p:cond delay="0"/>
                                          </p:stCondLst>
                                        </p:cTn>
                                        <p:tgtEl>
                                          <p:spTgt spid="33"/>
                                        </p:tgtEl>
                                        <p:attrNameLst>
                                          <p:attrName>style.visibility</p:attrName>
                                        </p:attrNameLst>
                                      </p:cBhvr>
                                      <p:to>
                                        <p:strVal val="visible"/>
                                      </p:to>
                                    </p:set>
                                    <p:anim calcmode="lin" valueType="num">
                                      <p:cBhvr additive="base">
                                        <p:cTn dur="500" id="92"/>
                                        <p:tgtEl>
                                          <p:spTgt spid="33"/>
                                        </p:tgtEl>
                                        <p:attrNameLst>
                                          <p:attrName>ppt_x</p:attrName>
                                        </p:attrNameLst>
                                      </p:cBhvr>
                                      <p:tavLst>
                                        <p:tav tm="0">
                                          <p:val>
                                            <p:strVal val="#ppt_x-#ppt_w*1.125000"/>
                                          </p:val>
                                        </p:tav>
                                        <p:tav tm="100000">
                                          <p:val>
                                            <p:strVal val="#ppt_x"/>
                                          </p:val>
                                        </p:tav>
                                      </p:tavLst>
                                    </p:anim>
                                    <p:animEffect filter="wipe(right)" transition="in">
                                      <p:cBhvr>
                                        <p:cTn dur="500" id="93"/>
                                        <p:tgtEl>
                                          <p:spTgt spid="33"/>
                                        </p:tgtEl>
                                      </p:cBhvr>
                                    </p:animEffect>
                                  </p:childTnLst>
                                </p:cTn>
                              </p:par>
                              <p:par>
                                <p:cTn fill="hold" grpId="0" id="94" nodeType="withEffect" presetClass="entr" presetID="12" presetSubtype="8">
                                  <p:stCondLst>
                                    <p:cond delay="0"/>
                                  </p:stCondLst>
                                  <p:childTnLst>
                                    <p:set>
                                      <p:cBhvr>
                                        <p:cTn dur="1" fill="hold" id="95">
                                          <p:stCondLst>
                                            <p:cond delay="0"/>
                                          </p:stCondLst>
                                        </p:cTn>
                                        <p:tgtEl>
                                          <p:spTgt spid="38"/>
                                        </p:tgtEl>
                                        <p:attrNameLst>
                                          <p:attrName>style.visibility</p:attrName>
                                        </p:attrNameLst>
                                      </p:cBhvr>
                                      <p:to>
                                        <p:strVal val="visible"/>
                                      </p:to>
                                    </p:set>
                                    <p:anim calcmode="lin" valueType="num">
                                      <p:cBhvr additive="base">
                                        <p:cTn dur="500" id="96"/>
                                        <p:tgtEl>
                                          <p:spTgt spid="38"/>
                                        </p:tgtEl>
                                        <p:attrNameLst>
                                          <p:attrName>ppt_x</p:attrName>
                                        </p:attrNameLst>
                                      </p:cBhvr>
                                      <p:tavLst>
                                        <p:tav tm="0">
                                          <p:val>
                                            <p:strVal val="#ppt_x-#ppt_w*1.125000"/>
                                          </p:val>
                                        </p:tav>
                                        <p:tav tm="100000">
                                          <p:val>
                                            <p:strVal val="#ppt_x"/>
                                          </p:val>
                                        </p:tav>
                                      </p:tavLst>
                                    </p:anim>
                                    <p:animEffect filter="wipe(right)" transition="in">
                                      <p:cBhvr>
                                        <p:cTn dur="500" id="97"/>
                                        <p:tgtEl>
                                          <p:spTgt spid="38"/>
                                        </p:tgtEl>
                                      </p:cBhvr>
                                    </p:animEffect>
                                  </p:childTnLst>
                                </p:cTn>
                              </p:par>
                              <p:par>
                                <p:cTn fill="hold" grpId="0" id="98" nodeType="withEffect" presetClass="entr" presetID="12" presetSubtype="8">
                                  <p:stCondLst>
                                    <p:cond delay="0"/>
                                  </p:stCondLst>
                                  <p:childTnLst>
                                    <p:set>
                                      <p:cBhvr>
                                        <p:cTn dur="1" fill="hold" id="99">
                                          <p:stCondLst>
                                            <p:cond delay="0"/>
                                          </p:stCondLst>
                                        </p:cTn>
                                        <p:tgtEl>
                                          <p:spTgt spid="40"/>
                                        </p:tgtEl>
                                        <p:attrNameLst>
                                          <p:attrName>style.visibility</p:attrName>
                                        </p:attrNameLst>
                                      </p:cBhvr>
                                      <p:to>
                                        <p:strVal val="visible"/>
                                      </p:to>
                                    </p:set>
                                    <p:anim calcmode="lin" valueType="num">
                                      <p:cBhvr additive="base">
                                        <p:cTn dur="500" id="100"/>
                                        <p:tgtEl>
                                          <p:spTgt spid="40"/>
                                        </p:tgtEl>
                                        <p:attrNameLst>
                                          <p:attrName>ppt_x</p:attrName>
                                        </p:attrNameLst>
                                      </p:cBhvr>
                                      <p:tavLst>
                                        <p:tav tm="0">
                                          <p:val>
                                            <p:strVal val="#ppt_x-#ppt_w*1.125000"/>
                                          </p:val>
                                        </p:tav>
                                        <p:tav tm="100000">
                                          <p:val>
                                            <p:strVal val="#ppt_x"/>
                                          </p:val>
                                        </p:tav>
                                      </p:tavLst>
                                    </p:anim>
                                    <p:animEffect filter="wipe(right)" transition="in">
                                      <p:cBhvr>
                                        <p:cTn dur="500" id="101"/>
                                        <p:tgtEl>
                                          <p:spTgt spid="40"/>
                                        </p:tgtEl>
                                      </p:cBhvr>
                                    </p:animEffect>
                                  </p:childTnLst>
                                </p:cTn>
                              </p:par>
                              <p:par>
                                <p:cTn fill="hold" grpId="0" id="102" nodeType="withEffect" presetClass="entr" presetID="12" presetSubtype="8">
                                  <p:stCondLst>
                                    <p:cond delay="0"/>
                                  </p:stCondLst>
                                  <p:childTnLst>
                                    <p:set>
                                      <p:cBhvr>
                                        <p:cTn dur="1" fill="hold" id="103">
                                          <p:stCondLst>
                                            <p:cond delay="0"/>
                                          </p:stCondLst>
                                        </p:cTn>
                                        <p:tgtEl>
                                          <p:spTgt spid="42"/>
                                        </p:tgtEl>
                                        <p:attrNameLst>
                                          <p:attrName>style.visibility</p:attrName>
                                        </p:attrNameLst>
                                      </p:cBhvr>
                                      <p:to>
                                        <p:strVal val="visible"/>
                                      </p:to>
                                    </p:set>
                                    <p:anim calcmode="lin" valueType="num">
                                      <p:cBhvr additive="base">
                                        <p:cTn dur="500" id="104"/>
                                        <p:tgtEl>
                                          <p:spTgt spid="42"/>
                                        </p:tgtEl>
                                        <p:attrNameLst>
                                          <p:attrName>ppt_x</p:attrName>
                                        </p:attrNameLst>
                                      </p:cBhvr>
                                      <p:tavLst>
                                        <p:tav tm="0">
                                          <p:val>
                                            <p:strVal val="#ppt_x-#ppt_w*1.125000"/>
                                          </p:val>
                                        </p:tav>
                                        <p:tav tm="100000">
                                          <p:val>
                                            <p:strVal val="#ppt_x"/>
                                          </p:val>
                                        </p:tav>
                                      </p:tavLst>
                                    </p:anim>
                                    <p:animEffect filter="wipe(right)" transition="in">
                                      <p:cBhvr>
                                        <p:cTn dur="500" id="105"/>
                                        <p:tgtEl>
                                          <p:spTgt spid="42"/>
                                        </p:tgtEl>
                                      </p:cBhvr>
                                    </p:animEffect>
                                  </p:childTnLst>
                                </p:cTn>
                              </p:par>
                              <p:par>
                                <p:cTn fill="hold" grpId="0" id="106" nodeType="withEffect" presetClass="entr" presetID="12" presetSubtype="8">
                                  <p:stCondLst>
                                    <p:cond delay="0"/>
                                  </p:stCondLst>
                                  <p:childTnLst>
                                    <p:set>
                                      <p:cBhvr>
                                        <p:cTn dur="1" fill="hold" id="107">
                                          <p:stCondLst>
                                            <p:cond delay="0"/>
                                          </p:stCondLst>
                                        </p:cTn>
                                        <p:tgtEl>
                                          <p:spTgt spid="39"/>
                                        </p:tgtEl>
                                        <p:attrNameLst>
                                          <p:attrName>style.visibility</p:attrName>
                                        </p:attrNameLst>
                                      </p:cBhvr>
                                      <p:to>
                                        <p:strVal val="visible"/>
                                      </p:to>
                                    </p:set>
                                    <p:anim calcmode="lin" valueType="num">
                                      <p:cBhvr additive="base">
                                        <p:cTn dur="500" id="108"/>
                                        <p:tgtEl>
                                          <p:spTgt spid="39"/>
                                        </p:tgtEl>
                                        <p:attrNameLst>
                                          <p:attrName>ppt_x</p:attrName>
                                        </p:attrNameLst>
                                      </p:cBhvr>
                                      <p:tavLst>
                                        <p:tav tm="0">
                                          <p:val>
                                            <p:strVal val="#ppt_x-#ppt_w*1.125000"/>
                                          </p:val>
                                        </p:tav>
                                        <p:tav tm="100000">
                                          <p:val>
                                            <p:strVal val="#ppt_x"/>
                                          </p:val>
                                        </p:tav>
                                      </p:tavLst>
                                    </p:anim>
                                    <p:animEffect filter="wipe(right)" transition="in">
                                      <p:cBhvr>
                                        <p:cTn dur="500" id="109"/>
                                        <p:tgtEl>
                                          <p:spTgt spid="39"/>
                                        </p:tgtEl>
                                      </p:cBhvr>
                                    </p:animEffect>
                                  </p:childTnLst>
                                </p:cTn>
                              </p:par>
                              <p:par>
                                <p:cTn fill="hold" grpId="0" id="110" nodeType="withEffect" presetClass="entr" presetID="12" presetSubtype="8">
                                  <p:stCondLst>
                                    <p:cond delay="0"/>
                                  </p:stCondLst>
                                  <p:childTnLst>
                                    <p:set>
                                      <p:cBhvr>
                                        <p:cTn dur="1" fill="hold" id="111">
                                          <p:stCondLst>
                                            <p:cond delay="0"/>
                                          </p:stCondLst>
                                        </p:cTn>
                                        <p:tgtEl>
                                          <p:spTgt spid="34"/>
                                        </p:tgtEl>
                                        <p:attrNameLst>
                                          <p:attrName>style.visibility</p:attrName>
                                        </p:attrNameLst>
                                      </p:cBhvr>
                                      <p:to>
                                        <p:strVal val="visible"/>
                                      </p:to>
                                    </p:set>
                                    <p:anim calcmode="lin" valueType="num">
                                      <p:cBhvr additive="base">
                                        <p:cTn dur="500" id="112"/>
                                        <p:tgtEl>
                                          <p:spTgt spid="34"/>
                                        </p:tgtEl>
                                        <p:attrNameLst>
                                          <p:attrName>ppt_x</p:attrName>
                                        </p:attrNameLst>
                                      </p:cBhvr>
                                      <p:tavLst>
                                        <p:tav tm="0">
                                          <p:val>
                                            <p:strVal val="#ppt_x-#ppt_w*1.125000"/>
                                          </p:val>
                                        </p:tav>
                                        <p:tav tm="100000">
                                          <p:val>
                                            <p:strVal val="#ppt_x"/>
                                          </p:val>
                                        </p:tav>
                                      </p:tavLst>
                                    </p:anim>
                                    <p:animEffect filter="wipe(right)" transition="in">
                                      <p:cBhvr>
                                        <p:cTn dur="500" id="113"/>
                                        <p:tgtEl>
                                          <p:spTgt spid="34"/>
                                        </p:tgtEl>
                                      </p:cBhvr>
                                    </p:animEffect>
                                  </p:childTnLst>
                                </p:cTn>
                              </p:par>
                              <p:par>
                                <p:cTn fill="hold" grpId="0" id="114" nodeType="withEffect" presetClass="entr" presetID="12" presetSubtype="8">
                                  <p:stCondLst>
                                    <p:cond delay="0"/>
                                  </p:stCondLst>
                                  <p:childTnLst>
                                    <p:set>
                                      <p:cBhvr>
                                        <p:cTn dur="1" fill="hold" id="115">
                                          <p:stCondLst>
                                            <p:cond delay="0"/>
                                          </p:stCondLst>
                                        </p:cTn>
                                        <p:tgtEl>
                                          <p:spTgt spid="32"/>
                                        </p:tgtEl>
                                        <p:attrNameLst>
                                          <p:attrName>style.visibility</p:attrName>
                                        </p:attrNameLst>
                                      </p:cBhvr>
                                      <p:to>
                                        <p:strVal val="visible"/>
                                      </p:to>
                                    </p:set>
                                    <p:anim calcmode="lin" valueType="num">
                                      <p:cBhvr additive="base">
                                        <p:cTn dur="500" id="116"/>
                                        <p:tgtEl>
                                          <p:spTgt spid="32"/>
                                        </p:tgtEl>
                                        <p:attrNameLst>
                                          <p:attrName>ppt_x</p:attrName>
                                        </p:attrNameLst>
                                      </p:cBhvr>
                                      <p:tavLst>
                                        <p:tav tm="0">
                                          <p:val>
                                            <p:strVal val="#ppt_x-#ppt_w*1.125000"/>
                                          </p:val>
                                        </p:tav>
                                        <p:tav tm="100000">
                                          <p:val>
                                            <p:strVal val="#ppt_x"/>
                                          </p:val>
                                        </p:tav>
                                      </p:tavLst>
                                    </p:anim>
                                    <p:animEffect filter="wipe(right)" transition="in">
                                      <p:cBhvr>
                                        <p:cTn dur="500" id="117"/>
                                        <p:tgtEl>
                                          <p:spTgt spid="32"/>
                                        </p:tgtEl>
                                      </p:cBhvr>
                                    </p:animEffect>
                                  </p:childTnLst>
                                </p:cTn>
                              </p:par>
                              <p:par>
                                <p:cTn fill="hold" grpId="0" id="118" nodeType="withEffect" presetClass="entr" presetID="12" presetSubtype="8">
                                  <p:stCondLst>
                                    <p:cond delay="0"/>
                                  </p:stCondLst>
                                  <p:childTnLst>
                                    <p:set>
                                      <p:cBhvr>
                                        <p:cTn dur="1" fill="hold" id="119">
                                          <p:stCondLst>
                                            <p:cond delay="0"/>
                                          </p:stCondLst>
                                        </p:cTn>
                                        <p:tgtEl>
                                          <p:spTgt spid="26"/>
                                        </p:tgtEl>
                                        <p:attrNameLst>
                                          <p:attrName>style.visibility</p:attrName>
                                        </p:attrNameLst>
                                      </p:cBhvr>
                                      <p:to>
                                        <p:strVal val="visible"/>
                                      </p:to>
                                    </p:set>
                                    <p:anim calcmode="lin" valueType="num">
                                      <p:cBhvr additive="base">
                                        <p:cTn dur="500" id="120"/>
                                        <p:tgtEl>
                                          <p:spTgt spid="26"/>
                                        </p:tgtEl>
                                        <p:attrNameLst>
                                          <p:attrName>ppt_x</p:attrName>
                                        </p:attrNameLst>
                                      </p:cBhvr>
                                      <p:tavLst>
                                        <p:tav tm="0">
                                          <p:val>
                                            <p:strVal val="#ppt_x-#ppt_w*1.125000"/>
                                          </p:val>
                                        </p:tav>
                                        <p:tav tm="100000">
                                          <p:val>
                                            <p:strVal val="#ppt_x"/>
                                          </p:val>
                                        </p:tav>
                                      </p:tavLst>
                                    </p:anim>
                                    <p:animEffect filter="wipe(right)" transition="in">
                                      <p:cBhvr>
                                        <p:cTn dur="500" id="121"/>
                                        <p:tgtEl>
                                          <p:spTgt spid="26"/>
                                        </p:tgtEl>
                                      </p:cBhvr>
                                    </p:animEffect>
                                  </p:childTnLst>
                                </p:cTn>
                              </p:par>
                            </p:childTnLst>
                          </p:cTn>
                        </p:par>
                        <p:par>
                          <p:cTn fill="hold" id="122" nodeType="afterGroup">
                            <p:stCondLst>
                              <p:cond delay="2000"/>
                            </p:stCondLst>
                            <p:childTnLst>
                              <p:par>
                                <p:cTn fill="hold" grpId="0" id="123" nodeType="afterEffect" presetClass="entr" presetID="10" presetSubtype="0">
                                  <p:stCondLst>
                                    <p:cond delay="0"/>
                                  </p:stCondLst>
                                  <p:childTnLst>
                                    <p:set>
                                      <p:cBhvr>
                                        <p:cTn dur="1" fill="hold" id="124">
                                          <p:stCondLst>
                                            <p:cond delay="0"/>
                                          </p:stCondLst>
                                        </p:cTn>
                                        <p:tgtEl>
                                          <p:spTgt spid="46"/>
                                        </p:tgtEl>
                                        <p:attrNameLst>
                                          <p:attrName>style.visibility</p:attrName>
                                        </p:attrNameLst>
                                      </p:cBhvr>
                                      <p:to>
                                        <p:strVal val="visible"/>
                                      </p:to>
                                    </p:set>
                                    <p:animEffect filter="fade" transition="in">
                                      <p:cBhvr>
                                        <p:cTn dur="500" id="125"/>
                                        <p:tgtEl>
                                          <p:spTgt spid="4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1"/>
      <p:bldP grpId="0" spid="12"/>
      <p:bldP grpId="0" spid="18"/>
      <p:bldP grpId="0" spid="22"/>
      <p:bldP grpId="0" spid="23"/>
      <p:bldP grpId="0" spid="24"/>
      <p:bldP grpId="0" spid="25"/>
      <p:bldP grpId="0" spid="26"/>
      <p:bldP grpId="0" spid="27"/>
      <p:bldP grpId="0" spid="28"/>
      <p:bldP grpId="0" spid="29"/>
      <p:bldP grpId="0" spid="30"/>
      <p:bldP grpId="0" spid="31"/>
      <p:bldP grpId="0" spid="32"/>
      <p:bldP grpId="0" spid="33"/>
      <p:bldP grpId="0" spid="34"/>
      <p:bldP grpId="0" spid="35"/>
      <p:bldP grpId="0" spid="36"/>
      <p:bldP grpId="0" spid="37"/>
      <p:bldP grpId="0" spid="38"/>
      <p:bldP grpId="0" spid="39"/>
      <p:bldP grpId="0" spid="40"/>
      <p:bldP grpId="0" spid="41"/>
      <p:bldP grpId="0" spid="42"/>
      <p:bldP grpId="0" spid="46"/>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5" name="椭圆 54"/>
          <p:cNvSpPr/>
          <p:nvPr/>
        </p:nvSpPr>
        <p:spPr>
          <a:xfrm flipH="1">
            <a:off x="5270762" y="2852936"/>
            <a:ext cx="410758" cy="410760"/>
          </a:xfrm>
          <a:prstGeom prst="ellipse">
            <a:avLst/>
          </a:prstGeom>
          <a:pattFill prst="wdDnDiag">
            <a:fgClr>
              <a:srgbClr val="809BC6"/>
            </a:fgClr>
            <a:bgClr>
              <a:schemeClr val="bg1"/>
            </a:bgClr>
          </a:pattFill>
          <a:ln cap="flat" w="28575">
            <a:noFill/>
            <a:prstDash val="solid"/>
            <a:miter lim="800000"/>
          </a:ln>
          <a:effectLst>
            <a:outerShdw algn="t" blurRad="228600" dir="5400000" dist="228600" rotWithShape="0">
              <a:schemeClr val="tx1">
                <a:lumMod val="85000"/>
                <a:lumOff val="15000"/>
                <a:alpha val="28000"/>
              </a:schemeClr>
            </a:outerShdw>
          </a:effectLst>
        </p:spPr>
        <p:txBody>
          <a:bodyPr anchor="t" anchorCtr="0" bIns="45720" compatLnSpc="1" lIns="91440" numCol="1" rIns="91440" tIns="45720" vert="horz" wrap="square"/>
          <a:lstStyle/>
          <a:p>
            <a:endParaRPr altLang="en-US" lang="zh-CN">
              <a:solidFill>
                <a:prstClr val="black"/>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81" name="椭圆 80"/>
          <p:cNvSpPr/>
          <p:nvPr/>
        </p:nvSpPr>
        <p:spPr>
          <a:xfrm flipH="1">
            <a:off x="4980676" y="1791303"/>
            <a:ext cx="364559" cy="364559"/>
          </a:xfrm>
          <a:prstGeom prst="ellipse">
            <a:avLst/>
          </a:prstGeom>
          <a:pattFill prst="wdDnDiag">
            <a:fgClr>
              <a:srgbClr val="809BC6"/>
            </a:fgClr>
            <a:bgClr>
              <a:schemeClr val="bg1"/>
            </a:bgClr>
          </a:pattFill>
          <a:ln cap="flat" w="28575">
            <a:noFill/>
            <a:prstDash val="solid"/>
            <a:miter lim="800000"/>
          </a:ln>
          <a:effectLst>
            <a:outerShdw algn="t" blurRad="228600" dir="5400000" dist="228600" rotWithShape="0">
              <a:schemeClr val="tx1">
                <a:lumMod val="85000"/>
                <a:lumOff val="15000"/>
                <a:alpha val="28000"/>
              </a:schemeClr>
            </a:outerShdw>
          </a:effectLst>
        </p:spPr>
        <p:txBody>
          <a:bodyPr anchor="t" anchorCtr="0" bIns="45720" compatLnSpc="1" lIns="91440" numCol="1" rIns="91440" tIns="45720" vert="horz" wrap="square"/>
          <a:lstStyle/>
          <a:p>
            <a:endParaRPr altLang="en-US" lang="zh-CN">
              <a:solidFill>
                <a:prstClr val="black"/>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82" name="椭圆 81"/>
          <p:cNvSpPr/>
          <p:nvPr/>
        </p:nvSpPr>
        <p:spPr>
          <a:xfrm flipH="1">
            <a:off x="6724638" y="1380648"/>
            <a:ext cx="250975" cy="250975"/>
          </a:xfrm>
          <a:prstGeom prst="ellipse">
            <a:avLst/>
          </a:prstGeom>
          <a:pattFill prst="wdDnDiag">
            <a:fgClr>
              <a:srgbClr val="809BC6"/>
            </a:fgClr>
            <a:bgClr>
              <a:schemeClr val="bg1"/>
            </a:bgClr>
          </a:pattFill>
          <a:ln cap="flat" w="28575">
            <a:noFill/>
            <a:prstDash val="solid"/>
            <a:miter lim="800000"/>
          </a:ln>
          <a:effectLst>
            <a:outerShdw algn="t" blurRad="228600" dir="5400000" dist="228600" rotWithShape="0">
              <a:schemeClr val="tx1">
                <a:lumMod val="85000"/>
                <a:lumOff val="15000"/>
                <a:alpha val="28000"/>
              </a:schemeClr>
            </a:outerShdw>
          </a:effectLst>
        </p:spPr>
        <p:txBody>
          <a:bodyPr anchor="t" anchorCtr="0" bIns="45720" compatLnSpc="1" lIns="91440" numCol="1" rIns="91440" tIns="45720" vert="horz" wrap="square"/>
          <a:lstStyle/>
          <a:p>
            <a:endParaRPr altLang="en-US" lang="zh-CN">
              <a:solidFill>
                <a:prstClr val="black"/>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83" name="椭圆 82"/>
          <p:cNvSpPr/>
          <p:nvPr/>
        </p:nvSpPr>
        <p:spPr>
          <a:xfrm flipH="1">
            <a:off x="6719835" y="2208193"/>
            <a:ext cx="564888" cy="564890"/>
          </a:xfrm>
          <a:prstGeom prst="ellipse">
            <a:avLst/>
          </a:prstGeom>
          <a:pattFill prst="wdDnDiag">
            <a:fgClr>
              <a:srgbClr val="809BC6"/>
            </a:fgClr>
            <a:bgClr>
              <a:schemeClr val="bg1"/>
            </a:bgClr>
          </a:pattFill>
          <a:ln cap="flat" w="28575">
            <a:noFill/>
            <a:prstDash val="solid"/>
            <a:miter lim="800000"/>
          </a:ln>
          <a:effectLst>
            <a:outerShdw algn="t" blurRad="228600" dir="5400000" dist="228600" rotWithShape="0">
              <a:schemeClr val="tx1">
                <a:lumMod val="85000"/>
                <a:lumOff val="15000"/>
                <a:alpha val="28000"/>
              </a:schemeClr>
            </a:outerShdw>
          </a:effectLst>
        </p:spPr>
        <p:txBody>
          <a:bodyPr anchor="t" anchorCtr="0" bIns="45720" compatLnSpc="1" lIns="91440" numCol="1" rIns="91440" tIns="45720" vert="horz" wrap="square"/>
          <a:lstStyle/>
          <a:p>
            <a:endParaRPr altLang="en-US" lang="zh-CN">
              <a:solidFill>
                <a:prstClr val="black"/>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84" name="文本框 52"/>
          <p:cNvSpPr txBox="1"/>
          <p:nvPr/>
        </p:nvSpPr>
        <p:spPr>
          <a:xfrm>
            <a:off x="3974856" y="3717032"/>
            <a:ext cx="4585997" cy="762000"/>
          </a:xfrm>
          <a:prstGeom prst="rect">
            <a:avLst/>
          </a:prstGeom>
          <a:noFill/>
        </p:spPr>
        <p:txBody>
          <a:bodyPr rtlCol="0" wrap="square">
            <a:spAutoFit/>
          </a:bodyPr>
          <a:lstStyle/>
          <a:p>
            <a:pPr algn="ctr"/>
            <a:r>
              <a:rPr altLang="en-US" b="1" lang="zh-CN" spc="300" sz="4400">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工作完成情况</a:t>
            </a:r>
          </a:p>
        </p:txBody>
      </p:sp>
      <p:grpSp>
        <p:nvGrpSpPr>
          <p:cNvPr id="85" name="组合 84"/>
          <p:cNvGrpSpPr/>
          <p:nvPr/>
        </p:nvGrpSpPr>
        <p:grpSpPr>
          <a:xfrm>
            <a:off x="4081363" y="4941168"/>
            <a:ext cx="1436675" cy="215444"/>
            <a:chOff x="4369395" y="3284984"/>
            <a:chExt cx="1436675" cy="215444"/>
          </a:xfrm>
        </p:grpSpPr>
        <p:sp>
          <p:nvSpPr>
            <p:cNvPr id="86" name="文本框 9"/>
            <p:cNvSpPr txBox="1"/>
            <p:nvPr/>
          </p:nvSpPr>
          <p:spPr>
            <a:xfrm>
              <a:off x="4581935" y="3284984"/>
              <a:ext cx="1224135" cy="213360"/>
            </a:xfrm>
            <a:prstGeom prst="rect">
              <a:avLst/>
            </a:prstGeom>
            <a:noFill/>
          </p:spPr>
          <p:txBody>
            <a:bodyPr bIns="0" lIns="0" rIns="0" rtlCol="0" tIns="0" wrap="square">
              <a:spAutoFit/>
            </a:bodyPr>
            <a:lstStyle/>
            <a:p>
              <a:pPr lvl="1" marL="0"/>
              <a:r>
                <a:rPr altLang="en-US" lang="zh-CN" sz="1400">
                  <a:solidFill>
                    <a:schemeClr val="tx1">
                      <a:lumMod val="50000"/>
                      <a:lumOff val="50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年度计划完成</a:t>
              </a:r>
            </a:p>
          </p:txBody>
        </p:sp>
        <p:grpSp>
          <p:nvGrpSpPr>
            <p:cNvPr id="87" name="组合 86"/>
            <p:cNvGrpSpPr/>
            <p:nvPr/>
          </p:nvGrpSpPr>
          <p:grpSpPr>
            <a:xfrm>
              <a:off x="4369395" y="3316401"/>
              <a:ext cx="168551" cy="168551"/>
              <a:chOff x="5005199" y="3717032"/>
              <a:chExt cx="168551" cy="168551"/>
            </a:xfrm>
          </p:grpSpPr>
          <p:sp>
            <p:nvSpPr>
              <p:cNvPr id="88" name="椭圆 87"/>
              <p:cNvSpPr/>
              <p:nvPr/>
            </p:nvSpPr>
            <p:spPr>
              <a:xfrm>
                <a:off x="5005199" y="3717032"/>
                <a:ext cx="168551" cy="168551"/>
              </a:xfrm>
              <a:prstGeom prst="ellipse">
                <a:avLst/>
              </a:prstGeom>
              <a:solidFill>
                <a:srgbClr val="405F8F"/>
              </a:solidFill>
              <a:ln>
                <a:solidFill>
                  <a:srgbClr val="405F8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50000"/>
                      <a:lumOff val="50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89" name="等腰三角形 88"/>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50000"/>
                      <a:lumOff val="50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grpSp>
      </p:grpSp>
      <p:grpSp>
        <p:nvGrpSpPr>
          <p:cNvPr id="90" name="组合 89"/>
          <p:cNvGrpSpPr/>
          <p:nvPr/>
        </p:nvGrpSpPr>
        <p:grpSpPr>
          <a:xfrm>
            <a:off x="5593531" y="4941168"/>
            <a:ext cx="1436675" cy="215444"/>
            <a:chOff x="4369395" y="3284984"/>
            <a:chExt cx="1436675" cy="215444"/>
          </a:xfrm>
        </p:grpSpPr>
        <p:sp>
          <p:nvSpPr>
            <p:cNvPr id="91" name="文本框 9"/>
            <p:cNvSpPr txBox="1"/>
            <p:nvPr/>
          </p:nvSpPr>
          <p:spPr>
            <a:xfrm>
              <a:off x="4581935" y="3284984"/>
              <a:ext cx="1224135" cy="213360"/>
            </a:xfrm>
            <a:prstGeom prst="rect">
              <a:avLst/>
            </a:prstGeom>
            <a:noFill/>
          </p:spPr>
          <p:txBody>
            <a:bodyPr bIns="0" lIns="0" rIns="0" rtlCol="0" tIns="0" wrap="square">
              <a:spAutoFit/>
            </a:bodyPr>
            <a:lstStyle/>
            <a:p>
              <a:pPr lvl="1" marL="0"/>
              <a:r>
                <a:rPr altLang="en-US" lang="zh-CN" sz="1400">
                  <a:solidFill>
                    <a:schemeClr val="tx1">
                      <a:lumMod val="50000"/>
                      <a:lumOff val="50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四项主要工作</a:t>
              </a:r>
            </a:p>
          </p:txBody>
        </p:sp>
        <p:grpSp>
          <p:nvGrpSpPr>
            <p:cNvPr id="92" name="组合 91"/>
            <p:cNvGrpSpPr/>
            <p:nvPr/>
          </p:nvGrpSpPr>
          <p:grpSpPr>
            <a:xfrm>
              <a:off x="4369395" y="3316401"/>
              <a:ext cx="168551" cy="168551"/>
              <a:chOff x="5005199" y="3717032"/>
              <a:chExt cx="168551" cy="168551"/>
            </a:xfrm>
          </p:grpSpPr>
          <p:sp>
            <p:nvSpPr>
              <p:cNvPr id="93" name="椭圆 92"/>
              <p:cNvSpPr/>
              <p:nvPr/>
            </p:nvSpPr>
            <p:spPr>
              <a:xfrm>
                <a:off x="5005199" y="3717032"/>
                <a:ext cx="168551" cy="168551"/>
              </a:xfrm>
              <a:prstGeom prst="ellipse">
                <a:avLst/>
              </a:prstGeom>
              <a:solidFill>
                <a:srgbClr val="405F8F"/>
              </a:solidFill>
              <a:ln>
                <a:solidFill>
                  <a:srgbClr val="405F8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50000"/>
                      <a:lumOff val="50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94" name="等腰三角形 93"/>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50000"/>
                      <a:lumOff val="50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grpSp>
      </p:grpSp>
      <p:grpSp>
        <p:nvGrpSpPr>
          <p:cNvPr id="95" name="组合 94"/>
          <p:cNvGrpSpPr/>
          <p:nvPr/>
        </p:nvGrpSpPr>
        <p:grpSpPr>
          <a:xfrm>
            <a:off x="7102214" y="4941168"/>
            <a:ext cx="1436675" cy="215444"/>
            <a:chOff x="4369395" y="3284984"/>
            <a:chExt cx="1436675" cy="215444"/>
          </a:xfrm>
        </p:grpSpPr>
        <p:sp>
          <p:nvSpPr>
            <p:cNvPr id="96" name="文本框 9"/>
            <p:cNvSpPr txBox="1"/>
            <p:nvPr/>
          </p:nvSpPr>
          <p:spPr>
            <a:xfrm>
              <a:off x="4581935" y="3284984"/>
              <a:ext cx="1224135" cy="213360"/>
            </a:xfrm>
            <a:prstGeom prst="rect">
              <a:avLst/>
            </a:prstGeom>
            <a:noFill/>
          </p:spPr>
          <p:txBody>
            <a:bodyPr bIns="0" lIns="0" rIns="0" rtlCol="0" tIns="0" wrap="square">
              <a:spAutoFit/>
            </a:bodyPr>
            <a:lstStyle/>
            <a:p>
              <a:pPr lvl="1" marL="0"/>
              <a:r>
                <a:rPr altLang="en-US" lang="zh-CN" sz="1400">
                  <a:solidFill>
                    <a:schemeClr val="tx1">
                      <a:lumMod val="50000"/>
                      <a:lumOff val="50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工作达标情况</a:t>
              </a:r>
            </a:p>
          </p:txBody>
        </p:sp>
        <p:grpSp>
          <p:nvGrpSpPr>
            <p:cNvPr id="97" name="组合 96"/>
            <p:cNvGrpSpPr/>
            <p:nvPr/>
          </p:nvGrpSpPr>
          <p:grpSpPr>
            <a:xfrm>
              <a:off x="4369395" y="3316401"/>
              <a:ext cx="168551" cy="168551"/>
              <a:chOff x="5005199" y="3717032"/>
              <a:chExt cx="168551" cy="168551"/>
            </a:xfrm>
          </p:grpSpPr>
          <p:sp>
            <p:nvSpPr>
              <p:cNvPr id="98" name="椭圆 97"/>
              <p:cNvSpPr/>
              <p:nvPr/>
            </p:nvSpPr>
            <p:spPr>
              <a:xfrm>
                <a:off x="5005199" y="3717032"/>
                <a:ext cx="168551" cy="168551"/>
              </a:xfrm>
              <a:prstGeom prst="ellipse">
                <a:avLst/>
              </a:prstGeom>
              <a:solidFill>
                <a:srgbClr val="405F8F"/>
              </a:solidFill>
              <a:ln>
                <a:solidFill>
                  <a:srgbClr val="405F8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50000"/>
                      <a:lumOff val="50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99" name="等腰三角形 98"/>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50000"/>
                      <a:lumOff val="50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grpSp>
      </p:grpSp>
      <p:grpSp>
        <p:nvGrpSpPr>
          <p:cNvPr id="100" name="组合 99"/>
          <p:cNvGrpSpPr/>
          <p:nvPr/>
        </p:nvGrpSpPr>
        <p:grpSpPr>
          <a:xfrm>
            <a:off x="4091485" y="5301788"/>
            <a:ext cx="1436675" cy="215444"/>
            <a:chOff x="4369395" y="3284984"/>
            <a:chExt cx="1436675" cy="215444"/>
          </a:xfrm>
        </p:grpSpPr>
        <p:sp>
          <p:nvSpPr>
            <p:cNvPr id="101" name="文本框 9"/>
            <p:cNvSpPr txBox="1"/>
            <p:nvPr/>
          </p:nvSpPr>
          <p:spPr>
            <a:xfrm>
              <a:off x="4581935" y="3284984"/>
              <a:ext cx="1224135" cy="213360"/>
            </a:xfrm>
            <a:prstGeom prst="rect">
              <a:avLst/>
            </a:prstGeom>
            <a:noFill/>
          </p:spPr>
          <p:txBody>
            <a:bodyPr bIns="0" lIns="0" rIns="0" rtlCol="0" tIns="0" wrap="square">
              <a:spAutoFit/>
            </a:bodyPr>
            <a:lstStyle/>
            <a:p>
              <a:pPr lvl="1" marL="0"/>
              <a:r>
                <a:rPr altLang="en-US" lang="zh-CN" sz="1400">
                  <a:solidFill>
                    <a:schemeClr val="tx1">
                      <a:lumMod val="50000"/>
                      <a:lumOff val="50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工作存在不足</a:t>
              </a:r>
            </a:p>
          </p:txBody>
        </p:sp>
        <p:grpSp>
          <p:nvGrpSpPr>
            <p:cNvPr id="102" name="组合 101"/>
            <p:cNvGrpSpPr/>
            <p:nvPr/>
          </p:nvGrpSpPr>
          <p:grpSpPr>
            <a:xfrm>
              <a:off x="4369395" y="3316401"/>
              <a:ext cx="168551" cy="168551"/>
              <a:chOff x="5005199" y="3717032"/>
              <a:chExt cx="168551" cy="168551"/>
            </a:xfrm>
          </p:grpSpPr>
          <p:sp>
            <p:nvSpPr>
              <p:cNvPr id="103" name="椭圆 102"/>
              <p:cNvSpPr/>
              <p:nvPr/>
            </p:nvSpPr>
            <p:spPr>
              <a:xfrm>
                <a:off x="5005199" y="3717032"/>
                <a:ext cx="168551" cy="168551"/>
              </a:xfrm>
              <a:prstGeom prst="ellipse">
                <a:avLst/>
              </a:prstGeom>
              <a:solidFill>
                <a:srgbClr val="405F8F"/>
              </a:solidFill>
              <a:ln>
                <a:solidFill>
                  <a:srgbClr val="405F8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50000"/>
                      <a:lumOff val="50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104" name="等腰三角形 103"/>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50000"/>
                      <a:lumOff val="50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grpSp>
      </p:grpSp>
      <p:grpSp>
        <p:nvGrpSpPr>
          <p:cNvPr id="105" name="组合 104"/>
          <p:cNvGrpSpPr/>
          <p:nvPr/>
        </p:nvGrpSpPr>
        <p:grpSpPr>
          <a:xfrm>
            <a:off x="5603653" y="5301788"/>
            <a:ext cx="1436675" cy="215444"/>
            <a:chOff x="4369395" y="3284984"/>
            <a:chExt cx="1436675" cy="215444"/>
          </a:xfrm>
        </p:grpSpPr>
        <p:sp>
          <p:nvSpPr>
            <p:cNvPr id="106" name="文本框 9"/>
            <p:cNvSpPr txBox="1"/>
            <p:nvPr/>
          </p:nvSpPr>
          <p:spPr>
            <a:xfrm>
              <a:off x="4581935" y="3284984"/>
              <a:ext cx="1224135" cy="213360"/>
            </a:xfrm>
            <a:prstGeom prst="rect">
              <a:avLst/>
            </a:prstGeom>
            <a:noFill/>
          </p:spPr>
          <p:txBody>
            <a:bodyPr bIns="0" lIns="0" rIns="0" rtlCol="0" tIns="0" wrap="square">
              <a:spAutoFit/>
            </a:bodyPr>
            <a:lstStyle/>
            <a:p>
              <a:pPr lvl="1" marL="0"/>
              <a:r>
                <a:rPr altLang="en-US" lang="zh-CN" sz="1400">
                  <a:solidFill>
                    <a:schemeClr val="tx1">
                      <a:lumMod val="50000"/>
                      <a:lumOff val="50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改善不足对策</a:t>
              </a:r>
            </a:p>
          </p:txBody>
        </p:sp>
        <p:grpSp>
          <p:nvGrpSpPr>
            <p:cNvPr id="107" name="组合 106"/>
            <p:cNvGrpSpPr/>
            <p:nvPr/>
          </p:nvGrpSpPr>
          <p:grpSpPr>
            <a:xfrm>
              <a:off x="4369395" y="3316401"/>
              <a:ext cx="168551" cy="168551"/>
              <a:chOff x="5005199" y="3717032"/>
              <a:chExt cx="168551" cy="168551"/>
            </a:xfrm>
          </p:grpSpPr>
          <p:sp>
            <p:nvSpPr>
              <p:cNvPr id="108" name="椭圆 107"/>
              <p:cNvSpPr/>
              <p:nvPr/>
            </p:nvSpPr>
            <p:spPr>
              <a:xfrm>
                <a:off x="5005199" y="3717032"/>
                <a:ext cx="168551" cy="168551"/>
              </a:xfrm>
              <a:prstGeom prst="ellipse">
                <a:avLst/>
              </a:prstGeom>
              <a:solidFill>
                <a:srgbClr val="405F8F"/>
              </a:solidFill>
              <a:ln>
                <a:solidFill>
                  <a:srgbClr val="405F8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50000"/>
                      <a:lumOff val="50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109" name="等腰三角形 108"/>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50000"/>
                      <a:lumOff val="50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grpSp>
      </p:grpSp>
      <p:grpSp>
        <p:nvGrpSpPr>
          <p:cNvPr id="110" name="组合 109"/>
          <p:cNvGrpSpPr/>
          <p:nvPr/>
        </p:nvGrpSpPr>
        <p:grpSpPr>
          <a:xfrm>
            <a:off x="7112336" y="5301788"/>
            <a:ext cx="1436675" cy="215444"/>
            <a:chOff x="4369395" y="3284984"/>
            <a:chExt cx="1436675" cy="215444"/>
          </a:xfrm>
        </p:grpSpPr>
        <p:sp>
          <p:nvSpPr>
            <p:cNvPr id="111" name="文本框 9"/>
            <p:cNvSpPr txBox="1"/>
            <p:nvPr/>
          </p:nvSpPr>
          <p:spPr>
            <a:xfrm>
              <a:off x="4581935" y="3284984"/>
              <a:ext cx="1224135" cy="213360"/>
            </a:xfrm>
            <a:prstGeom prst="rect">
              <a:avLst/>
            </a:prstGeom>
            <a:noFill/>
          </p:spPr>
          <p:txBody>
            <a:bodyPr bIns="0" lIns="0" rIns="0" rtlCol="0" tIns="0" wrap="square">
              <a:spAutoFit/>
            </a:bodyPr>
            <a:lstStyle/>
            <a:p>
              <a:pPr lvl="1" marL="0"/>
              <a:r>
                <a:rPr altLang="en-US" lang="zh-CN" sz="1400">
                  <a:solidFill>
                    <a:schemeClr val="tx1">
                      <a:lumMod val="50000"/>
                      <a:lumOff val="50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掌握关键要点</a:t>
              </a:r>
            </a:p>
          </p:txBody>
        </p:sp>
        <p:grpSp>
          <p:nvGrpSpPr>
            <p:cNvPr id="112" name="组合 111"/>
            <p:cNvGrpSpPr/>
            <p:nvPr/>
          </p:nvGrpSpPr>
          <p:grpSpPr>
            <a:xfrm>
              <a:off x="4369395" y="3316401"/>
              <a:ext cx="168551" cy="168551"/>
              <a:chOff x="5005199" y="3717032"/>
              <a:chExt cx="168551" cy="168551"/>
            </a:xfrm>
          </p:grpSpPr>
          <p:sp>
            <p:nvSpPr>
              <p:cNvPr id="113" name="椭圆 112"/>
              <p:cNvSpPr/>
              <p:nvPr/>
            </p:nvSpPr>
            <p:spPr>
              <a:xfrm>
                <a:off x="5005199" y="3717032"/>
                <a:ext cx="168551" cy="168551"/>
              </a:xfrm>
              <a:prstGeom prst="ellipse">
                <a:avLst/>
              </a:prstGeom>
              <a:solidFill>
                <a:srgbClr val="405F8F"/>
              </a:solidFill>
              <a:ln>
                <a:solidFill>
                  <a:srgbClr val="405F8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50000"/>
                      <a:lumOff val="50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114" name="等腰三角形 113"/>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50000"/>
                      <a:lumOff val="50000"/>
                    </a:schemeClr>
                  </a:solidFill>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grpSp>
      </p:grpSp>
      <p:grpSp>
        <p:nvGrpSpPr>
          <p:cNvPr id="115" name="组合 114"/>
          <p:cNvGrpSpPr/>
          <p:nvPr/>
        </p:nvGrpSpPr>
        <p:grpSpPr>
          <a:xfrm>
            <a:off x="5345236" y="1764471"/>
            <a:ext cx="1610824" cy="1452335"/>
            <a:chOff x="2713211" y="1988840"/>
            <a:chExt cx="1610824" cy="1452335"/>
          </a:xfrm>
        </p:grpSpPr>
        <p:sp>
          <p:nvSpPr>
            <p:cNvPr id="116" name="Freeform 5"/>
            <p:cNvSpPr/>
            <p:nvPr/>
          </p:nvSpPr>
          <p:spPr bwMode="auto">
            <a:xfrm>
              <a:off x="2713211" y="1988840"/>
              <a:ext cx="1610824" cy="1452335"/>
            </a:xfrm>
            <a:custGeom>
              <a:gdLst>
                <a:gd fmla="*/ 2151 w 2740" name="T0"/>
                <a:gd fmla="*/ 2315 h 2446" name="T1"/>
                <a:gd fmla="*/ 2055 w 2740" name="T2"/>
                <a:gd fmla="*/ 2410 h 2446" name="T3"/>
                <a:gd fmla="*/ 1918 w 2740" name="T4"/>
                <a:gd fmla="*/ 2445 h 2446" name="T5"/>
                <a:gd fmla="*/ 816 w 2740" name="T6"/>
                <a:gd fmla="*/ 2445 h 2446" name="T7"/>
                <a:gd fmla="*/ 685 w 2740" name="T8"/>
                <a:gd fmla="*/ 2410 h 2446" name="T9"/>
                <a:gd fmla="*/ 589 w 2740" name="T10"/>
                <a:gd fmla="*/ 2314 h 2446" name="T11"/>
                <a:gd fmla="*/ 36 w 2740" name="T12"/>
                <a:gd fmla="*/ 1356 h 2446" name="T13"/>
                <a:gd fmla="*/ 0 w 2740" name="T14"/>
                <a:gd fmla="*/ 1223 h 2446" name="T15"/>
                <a:gd fmla="*/ 36 w 2740" name="T16"/>
                <a:gd fmla="*/ 1089 h 2446" name="T17"/>
                <a:gd fmla="*/ 587 w 2740" name="T18"/>
                <a:gd fmla="*/ 135 h 2446" name="T19"/>
                <a:gd fmla="*/ 685 w 2740" name="T20"/>
                <a:gd fmla="*/ 37 h 2446" name="T21"/>
                <a:gd fmla="*/ 810 w 2740" name="T22"/>
                <a:gd fmla="*/ 1 h 2446" name="T23"/>
                <a:gd fmla="*/ 1916 w 2740" name="T24"/>
                <a:gd fmla="*/ 1 h 2446" name="T25"/>
                <a:gd fmla="*/ 2055 w 2740" name="T26"/>
                <a:gd fmla="*/ 37 h 2446" name="T27"/>
                <a:gd fmla="*/ 2151 w 2740" name="T28"/>
                <a:gd fmla="*/ 132 h 2446" name="T29"/>
                <a:gd fmla="*/ 2702 w 2740" name="T30"/>
                <a:gd fmla="*/ 1086 h 2446" name="T31"/>
                <a:gd fmla="*/ 2740 w 2740" name="T32"/>
                <a:gd fmla="*/ 1223 h 2446" name="T33"/>
                <a:gd fmla="*/ 2701 w 2740" name="T34"/>
                <a:gd fmla="*/ 1361 h 2446" name="T35"/>
                <a:gd fmla="*/ 2151 w 2740" name="T36"/>
                <a:gd fmla="*/ 2315 h 244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446" w="2740">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405F8F"/>
            </a:solidFill>
            <a:ln cap="flat" w="9525">
              <a:noFill/>
              <a:prstDash val="solid"/>
              <a:miter lim="800000"/>
            </a:ln>
            <a:effectLst>
              <a:outerShdw algn="tl" blurRad="431800" dir="2700000" dist="88900" rotWithShape="0">
                <a:prstClr val="black">
                  <a:alpha val="40000"/>
                </a:prstClr>
              </a:outerShdw>
            </a:effectLst>
          </p:spPr>
          <p:txBody>
            <a:bodyPr anchor="t" anchorCtr="0" bIns="45720" compatLnSpc="1" lIns="91440" numCol="1" rIns="91440" tIns="45720" vert="horz" wrap="square"/>
            <a:lstStyle/>
            <a:p>
              <a:endParaRPr altLang="en-US" lang="zh-CN">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sp>
          <p:nvSpPr>
            <p:cNvPr id="117" name="Freeform 5"/>
            <p:cNvSpPr/>
            <p:nvPr/>
          </p:nvSpPr>
          <p:spPr bwMode="auto">
            <a:xfrm>
              <a:off x="2838739" y="2087520"/>
              <a:ext cx="1359768" cy="1254975"/>
            </a:xfrm>
            <a:custGeom>
              <a:gdLst>
                <a:gd fmla="*/ 2151 w 2740" name="T0"/>
                <a:gd fmla="*/ 2315 h 2446" name="T1"/>
                <a:gd fmla="*/ 2055 w 2740" name="T2"/>
                <a:gd fmla="*/ 2410 h 2446" name="T3"/>
                <a:gd fmla="*/ 1918 w 2740" name="T4"/>
                <a:gd fmla="*/ 2445 h 2446" name="T5"/>
                <a:gd fmla="*/ 816 w 2740" name="T6"/>
                <a:gd fmla="*/ 2445 h 2446" name="T7"/>
                <a:gd fmla="*/ 685 w 2740" name="T8"/>
                <a:gd fmla="*/ 2410 h 2446" name="T9"/>
                <a:gd fmla="*/ 589 w 2740" name="T10"/>
                <a:gd fmla="*/ 2314 h 2446" name="T11"/>
                <a:gd fmla="*/ 36 w 2740" name="T12"/>
                <a:gd fmla="*/ 1356 h 2446" name="T13"/>
                <a:gd fmla="*/ 0 w 2740" name="T14"/>
                <a:gd fmla="*/ 1223 h 2446" name="T15"/>
                <a:gd fmla="*/ 36 w 2740" name="T16"/>
                <a:gd fmla="*/ 1089 h 2446" name="T17"/>
                <a:gd fmla="*/ 587 w 2740" name="T18"/>
                <a:gd fmla="*/ 135 h 2446" name="T19"/>
                <a:gd fmla="*/ 685 w 2740" name="T20"/>
                <a:gd fmla="*/ 37 h 2446" name="T21"/>
                <a:gd fmla="*/ 810 w 2740" name="T22"/>
                <a:gd fmla="*/ 1 h 2446" name="T23"/>
                <a:gd fmla="*/ 1916 w 2740" name="T24"/>
                <a:gd fmla="*/ 1 h 2446" name="T25"/>
                <a:gd fmla="*/ 2055 w 2740" name="T26"/>
                <a:gd fmla="*/ 37 h 2446" name="T27"/>
                <a:gd fmla="*/ 2151 w 2740" name="T28"/>
                <a:gd fmla="*/ 132 h 2446" name="T29"/>
                <a:gd fmla="*/ 2702 w 2740" name="T30"/>
                <a:gd fmla="*/ 1086 h 2446" name="T31"/>
                <a:gd fmla="*/ 2740 w 2740" name="T32"/>
                <a:gd fmla="*/ 1223 h 2446" name="T33"/>
                <a:gd fmla="*/ 2701 w 2740" name="T34"/>
                <a:gd fmla="*/ 1361 h 2446" name="T35"/>
                <a:gd fmla="*/ 2151 w 2740" name="T36"/>
                <a:gd fmla="*/ 2315 h 244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446" w="2740">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blipFill>
              <a:blip r:embed="rId3"/>
              <a:stretch>
                <a:fillRect b="-151558" l="-167158" r="-198372" t="-31921"/>
              </a:stretch>
            </a:blipFill>
            <a:ln cap="flat" w="9525">
              <a:noFill/>
              <a:prstDash val="solid"/>
              <a:miter lim="800000"/>
            </a:ln>
            <a:effectLst>
              <a:outerShdw algn="tl" blurRad="50800" dir="2700000" dist="38100" rotWithShape="0">
                <a:prstClr val="black">
                  <a:alpha val="40000"/>
                </a:prstClr>
              </a:outerShdw>
            </a:effectLst>
          </p:spPr>
          <p:txBody>
            <a:bodyPr anchor="t" anchorCtr="0" bIns="45720" compatLnSpc="1" lIns="91440" numCol="1" rIns="91440" tIns="45720" vert="horz" wrap="square"/>
            <a:lstStyle/>
            <a:p>
              <a:endParaRPr altLang="en-US" lang="zh-CN">
                <a:latin charset="-122" panose="020b0503020204020204" pitchFamily="34" typeface="Microsoft YaHei"/>
                <a:ea charset="-122" panose="020b0503020204020204" pitchFamily="34" typeface="Microsoft YaHei"/>
                <a:cs typeface="+mn-ea"/>
                <a:sym charset="-122" panose="020b0503020204020204" pitchFamily="34" typeface="Microsoft YaHei"/>
              </a:endParaRPr>
            </a:p>
          </p:txBody>
        </p:sp>
      </p:grpSp>
      <p:sp>
        <p:nvSpPr>
          <p:cNvPr id="118" name="TextBox 156"/>
          <p:cNvSpPr txBox="1"/>
          <p:nvPr/>
        </p:nvSpPr>
        <p:spPr>
          <a:xfrm>
            <a:off x="5563202" y="2052503"/>
            <a:ext cx="1174892" cy="822960"/>
          </a:xfrm>
          <a:prstGeom prst="rect">
            <a:avLst/>
          </a:prstGeom>
          <a:noFill/>
        </p:spPr>
        <p:txBody>
          <a:bodyPr rtlCol="0" wrap="square">
            <a:spAutoFit/>
          </a:bodyPr>
          <a:lstStyle/>
          <a:p>
            <a:pPr algn="ctr"/>
            <a:r>
              <a:rPr altLang="zh-CN" b="1" lang="en-US" sz="4800">
                <a:solidFill>
                  <a:srgbClr val="405F8F"/>
                </a:solidFill>
                <a:latin charset="-122" panose="020b0503020204020204" pitchFamily="34" typeface="Microsoft YaHei"/>
                <a:ea charset="-122" panose="020b0503020204020204" pitchFamily="34" typeface="Microsoft YaHei"/>
                <a:cs typeface="+mn-ea"/>
                <a:sym charset="-122" panose="020b0503020204020204" pitchFamily="34" typeface="Microsoft YaHei"/>
              </a:rPr>
              <a:t>02</a:t>
            </a:r>
          </a:p>
        </p:txBody>
      </p:sp>
      <p:cxnSp>
        <p:nvCxnSpPr>
          <p:cNvPr id="119" name="直接连接符 118"/>
          <p:cNvCxnSpPr/>
          <p:nvPr/>
        </p:nvCxnSpPr>
        <p:spPr>
          <a:xfrm>
            <a:off x="3845833" y="4653136"/>
            <a:ext cx="484404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mc:Choice Requires="p14">
      <p:transition p14:dur="1400" spd="slow">
        <p14:ripp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5" presetSubtype="0">
                                  <p:stCondLst>
                                    <p:cond delay="0"/>
                                  </p:stCondLst>
                                  <p:childTnLst>
                                    <p:set>
                                      <p:cBhvr>
                                        <p:cTn dur="1" fill="hold" id="6">
                                          <p:stCondLst>
                                            <p:cond delay="0"/>
                                          </p:stCondLst>
                                        </p:cTn>
                                        <p:tgtEl>
                                          <p:spTgt spid="115"/>
                                        </p:tgtEl>
                                        <p:attrNameLst>
                                          <p:attrName>style.visibility</p:attrName>
                                        </p:attrNameLst>
                                      </p:cBhvr>
                                      <p:to>
                                        <p:strVal val="visible"/>
                                      </p:to>
                                    </p:set>
                                    <p:animEffect filter="fade" transition="in">
                                      <p:cBhvr>
                                        <p:cTn dur="750" id="7"/>
                                        <p:tgtEl>
                                          <p:spTgt spid="115"/>
                                        </p:tgtEl>
                                      </p:cBhvr>
                                    </p:animEffect>
                                    <p:anim calcmode="lin" valueType="num">
                                      <p:cBhvr>
                                        <p:cTn dur="750" fill="hold" id="8"/>
                                        <p:tgtEl>
                                          <p:spTgt spid="115"/>
                                        </p:tgtEl>
                                        <p:attrNameLst>
                                          <p:attrName>ppt_w</p:attrName>
                                        </p:attrNameLst>
                                      </p:cBhvr>
                                      <p:tavLst>
                                        <p:tav fmla="#ppt_w*sin(2.5*pi*$)" tm="0">
                                          <p:val>
                                            <p:fltVal val="0"/>
                                          </p:val>
                                        </p:tav>
                                        <p:tav tm="100000">
                                          <p:val>
                                            <p:fltVal val="1"/>
                                          </p:val>
                                        </p:tav>
                                      </p:tavLst>
                                    </p:anim>
                                    <p:anim calcmode="lin" valueType="num">
                                      <p:cBhvr>
                                        <p:cTn dur="750" fill="hold" id="9"/>
                                        <p:tgtEl>
                                          <p:spTgt spid="115"/>
                                        </p:tgtEl>
                                        <p:attrNameLst>
                                          <p:attrName>ppt_h</p:attrName>
                                        </p:attrNameLst>
                                      </p:cBhvr>
                                      <p:tavLst>
                                        <p:tav tm="0">
                                          <p:val>
                                            <p:strVal val="#ppt_h"/>
                                          </p:val>
                                        </p:tav>
                                        <p:tav tm="100000">
                                          <p:val>
                                            <p:strVal val="#ppt_h"/>
                                          </p:val>
                                        </p:tav>
                                      </p:tavLst>
                                    </p:anim>
                                  </p:childTnLst>
                                </p:cTn>
                              </p:par>
                              <p:par>
                                <p:cTn fill="hold" grpId="0" id="10" nodeType="withEffect" presetClass="entr" presetID="53" presetSubtype="0">
                                  <p:stCondLst>
                                    <p:cond delay="500"/>
                                  </p:stCondLst>
                                  <p:childTnLst>
                                    <p:set>
                                      <p:cBhvr>
                                        <p:cTn dur="1" fill="hold" id="11">
                                          <p:stCondLst>
                                            <p:cond delay="0"/>
                                          </p:stCondLst>
                                        </p:cTn>
                                        <p:tgtEl>
                                          <p:spTgt spid="118"/>
                                        </p:tgtEl>
                                        <p:attrNameLst>
                                          <p:attrName>style.visibility</p:attrName>
                                        </p:attrNameLst>
                                      </p:cBhvr>
                                      <p:to>
                                        <p:strVal val="visible"/>
                                      </p:to>
                                    </p:set>
                                    <p:anim calcmode="lin" valueType="num">
                                      <p:cBhvr>
                                        <p:cTn dur="500" fill="hold" id="12"/>
                                        <p:tgtEl>
                                          <p:spTgt spid="118"/>
                                        </p:tgtEl>
                                        <p:attrNameLst>
                                          <p:attrName>ppt_w</p:attrName>
                                        </p:attrNameLst>
                                      </p:cBhvr>
                                      <p:tavLst>
                                        <p:tav tm="0">
                                          <p:val>
                                            <p:fltVal val="0"/>
                                          </p:val>
                                        </p:tav>
                                        <p:tav tm="100000">
                                          <p:val>
                                            <p:strVal val="#ppt_w"/>
                                          </p:val>
                                        </p:tav>
                                      </p:tavLst>
                                    </p:anim>
                                    <p:anim calcmode="lin" valueType="num">
                                      <p:cBhvr>
                                        <p:cTn dur="500" fill="hold" id="13"/>
                                        <p:tgtEl>
                                          <p:spTgt spid="118"/>
                                        </p:tgtEl>
                                        <p:attrNameLst>
                                          <p:attrName>ppt_h</p:attrName>
                                        </p:attrNameLst>
                                      </p:cBhvr>
                                      <p:tavLst>
                                        <p:tav tm="0">
                                          <p:val>
                                            <p:fltVal val="0"/>
                                          </p:val>
                                        </p:tav>
                                        <p:tav tm="100000">
                                          <p:val>
                                            <p:strVal val="#ppt_h"/>
                                          </p:val>
                                        </p:tav>
                                      </p:tavLst>
                                    </p:anim>
                                    <p:animEffect filter="fade" transition="in">
                                      <p:cBhvr>
                                        <p:cTn dur="500" id="14"/>
                                        <p:tgtEl>
                                          <p:spTgt spid="118"/>
                                        </p:tgtEl>
                                      </p:cBhvr>
                                    </p:animEffect>
                                  </p:childTnLst>
                                </p:cTn>
                              </p:par>
                              <p:par>
                                <p:cTn fill="hold" grpId="0" id="15" nodeType="withEffect" presetClass="entr" presetID="10" presetSubtype="0">
                                  <p:stCondLst>
                                    <p:cond delay="0"/>
                                  </p:stCondLst>
                                  <p:childTnLst>
                                    <p:set>
                                      <p:cBhvr>
                                        <p:cTn dur="1" fill="hold" id="16">
                                          <p:stCondLst>
                                            <p:cond delay="0"/>
                                          </p:stCondLst>
                                        </p:cTn>
                                        <p:tgtEl>
                                          <p:spTgt spid="82"/>
                                        </p:tgtEl>
                                        <p:attrNameLst>
                                          <p:attrName>style.visibility</p:attrName>
                                        </p:attrNameLst>
                                      </p:cBhvr>
                                      <p:to>
                                        <p:strVal val="visible"/>
                                      </p:to>
                                    </p:set>
                                    <p:animEffect filter="fade" transition="in">
                                      <p:cBhvr>
                                        <p:cTn dur="500" id="17"/>
                                        <p:tgtEl>
                                          <p:spTgt spid="82"/>
                                        </p:tgtEl>
                                      </p:cBhvr>
                                    </p:animEffect>
                                  </p:childTnLst>
                                </p:cTn>
                              </p:par>
                              <p:par>
                                <p:cTn fill="hold" grpId="0" id="18" nodeType="withEffect" presetClass="entr" presetID="10" presetSubtype="0">
                                  <p:stCondLst>
                                    <p:cond delay="250"/>
                                  </p:stCondLst>
                                  <p:childTnLst>
                                    <p:set>
                                      <p:cBhvr>
                                        <p:cTn dur="1" fill="hold" id="19">
                                          <p:stCondLst>
                                            <p:cond delay="0"/>
                                          </p:stCondLst>
                                        </p:cTn>
                                        <p:tgtEl>
                                          <p:spTgt spid="55"/>
                                        </p:tgtEl>
                                        <p:attrNameLst>
                                          <p:attrName>style.visibility</p:attrName>
                                        </p:attrNameLst>
                                      </p:cBhvr>
                                      <p:to>
                                        <p:strVal val="visible"/>
                                      </p:to>
                                    </p:set>
                                    <p:animEffect filter="fade" transition="in">
                                      <p:cBhvr>
                                        <p:cTn dur="500" id="20"/>
                                        <p:tgtEl>
                                          <p:spTgt spid="55"/>
                                        </p:tgtEl>
                                      </p:cBhvr>
                                    </p:animEffect>
                                  </p:childTnLst>
                                </p:cTn>
                              </p:par>
                              <p:par>
                                <p:cTn fill="hold" grpId="0" id="21" nodeType="withEffect" presetClass="entr" presetID="10" presetSubtype="0">
                                  <p:stCondLst>
                                    <p:cond delay="500"/>
                                  </p:stCondLst>
                                  <p:childTnLst>
                                    <p:set>
                                      <p:cBhvr>
                                        <p:cTn dur="1" fill="hold" id="22">
                                          <p:stCondLst>
                                            <p:cond delay="0"/>
                                          </p:stCondLst>
                                        </p:cTn>
                                        <p:tgtEl>
                                          <p:spTgt spid="81"/>
                                        </p:tgtEl>
                                        <p:attrNameLst>
                                          <p:attrName>style.visibility</p:attrName>
                                        </p:attrNameLst>
                                      </p:cBhvr>
                                      <p:to>
                                        <p:strVal val="visible"/>
                                      </p:to>
                                    </p:set>
                                    <p:animEffect filter="fade" transition="in">
                                      <p:cBhvr>
                                        <p:cTn dur="500" id="23"/>
                                        <p:tgtEl>
                                          <p:spTgt spid="81"/>
                                        </p:tgtEl>
                                      </p:cBhvr>
                                    </p:animEffect>
                                  </p:childTnLst>
                                </p:cTn>
                              </p:par>
                              <p:par>
                                <p:cTn fill="hold" grpId="0" id="24" nodeType="withEffect" presetClass="entr" presetID="10" presetSubtype="0">
                                  <p:stCondLst>
                                    <p:cond delay="750"/>
                                  </p:stCondLst>
                                  <p:childTnLst>
                                    <p:set>
                                      <p:cBhvr>
                                        <p:cTn dur="1" fill="hold" id="25">
                                          <p:stCondLst>
                                            <p:cond delay="0"/>
                                          </p:stCondLst>
                                        </p:cTn>
                                        <p:tgtEl>
                                          <p:spTgt spid="83"/>
                                        </p:tgtEl>
                                        <p:attrNameLst>
                                          <p:attrName>style.visibility</p:attrName>
                                        </p:attrNameLst>
                                      </p:cBhvr>
                                      <p:to>
                                        <p:strVal val="visible"/>
                                      </p:to>
                                    </p:set>
                                    <p:animEffect filter="fade" transition="in">
                                      <p:cBhvr>
                                        <p:cTn dur="500" id="26"/>
                                        <p:tgtEl>
                                          <p:spTgt spid="83"/>
                                        </p:tgtEl>
                                      </p:cBhvr>
                                    </p:animEffect>
                                  </p:childTnLst>
                                </p:cTn>
                              </p:par>
                              <p:par>
                                <p:cTn fill="hold" grpId="0" id="27" nodeType="withEffect" presetClass="entr" presetID="41" presetSubtype="0">
                                  <p:stCondLst>
                                    <p:cond delay="750"/>
                                  </p:stCondLst>
                                  <p:iterate type="lt">
                                    <p:tmPct val="10000"/>
                                  </p:iterate>
                                  <p:childTnLst>
                                    <p:set>
                                      <p:cBhvr>
                                        <p:cTn dur="1" fill="hold" id="28">
                                          <p:stCondLst>
                                            <p:cond delay="0"/>
                                          </p:stCondLst>
                                        </p:cTn>
                                        <p:tgtEl>
                                          <p:spTgt spid="84"/>
                                        </p:tgtEl>
                                        <p:attrNameLst>
                                          <p:attrName>style.visibility</p:attrName>
                                        </p:attrNameLst>
                                      </p:cBhvr>
                                      <p:to>
                                        <p:strVal val="visible"/>
                                      </p:to>
                                    </p:set>
                                    <p:anim calcmode="lin" valueType="num">
                                      <p:cBhvr>
                                        <p:cTn dur="500" fill="hold" id="29"/>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30"/>
                                        <p:tgtEl>
                                          <p:spTgt spid="84"/>
                                        </p:tgtEl>
                                        <p:attrNameLst>
                                          <p:attrName>ppt_y</p:attrName>
                                        </p:attrNameLst>
                                      </p:cBhvr>
                                      <p:tavLst>
                                        <p:tav tm="0">
                                          <p:val>
                                            <p:strVal val="#ppt_y"/>
                                          </p:val>
                                        </p:tav>
                                        <p:tav tm="100000">
                                          <p:val>
                                            <p:strVal val="#ppt_y"/>
                                          </p:val>
                                        </p:tav>
                                      </p:tavLst>
                                    </p:anim>
                                    <p:anim calcmode="lin" valueType="num">
                                      <p:cBhvr>
                                        <p:cTn dur="500" fill="hold" id="31"/>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32"/>
                                        <p:tgtEl>
                                          <p:spTgt spid="84"/>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33" tmFilter="0,0; .5, 1; 1, 1"/>
                                        <p:tgtEl>
                                          <p:spTgt spid="84"/>
                                        </p:tgtEl>
                                      </p:cBhvr>
                                    </p:animEffect>
                                  </p:childTnLst>
                                </p:cTn>
                              </p:par>
                            </p:childTnLst>
                          </p:cTn>
                        </p:par>
                        <p:par>
                          <p:cTn fill="hold" id="34" nodeType="afterGroup">
                            <p:stCondLst>
                              <p:cond delay="1250"/>
                            </p:stCondLst>
                            <p:childTnLst>
                              <p:par>
                                <p:cTn fill="hold" id="35" nodeType="afterEffect" presetClass="entr" presetID="22" presetSubtype="8">
                                  <p:stCondLst>
                                    <p:cond delay="0"/>
                                  </p:stCondLst>
                                  <p:childTnLst>
                                    <p:set>
                                      <p:cBhvr>
                                        <p:cTn dur="1" fill="hold" id="36">
                                          <p:stCondLst>
                                            <p:cond delay="0"/>
                                          </p:stCondLst>
                                        </p:cTn>
                                        <p:tgtEl>
                                          <p:spTgt spid="119"/>
                                        </p:tgtEl>
                                        <p:attrNameLst>
                                          <p:attrName>style.visibility</p:attrName>
                                        </p:attrNameLst>
                                      </p:cBhvr>
                                      <p:to>
                                        <p:strVal val="visible"/>
                                      </p:to>
                                    </p:set>
                                    <p:animEffect filter="wipe(left)" transition="in">
                                      <p:cBhvr>
                                        <p:cTn dur="500" id="37"/>
                                        <p:tgtEl>
                                          <p:spTgt spid="119"/>
                                        </p:tgtEl>
                                      </p:cBhvr>
                                    </p:animEffect>
                                  </p:childTnLst>
                                </p:cTn>
                              </p:par>
                            </p:childTnLst>
                          </p:cTn>
                        </p:par>
                        <p:par>
                          <p:cTn fill="hold" id="38" nodeType="afterGroup">
                            <p:stCondLst>
                              <p:cond delay="1750"/>
                            </p:stCondLst>
                            <p:childTnLst>
                              <p:par>
                                <p:cTn fill="hold" id="39" nodeType="afterEffect" presetClass="entr" presetID="2" presetSubtype="4">
                                  <p:stCondLst>
                                    <p:cond delay="0"/>
                                  </p:stCondLst>
                                  <p:childTnLst>
                                    <p:set>
                                      <p:cBhvr>
                                        <p:cTn dur="1" fill="hold" id="40">
                                          <p:stCondLst>
                                            <p:cond delay="0"/>
                                          </p:stCondLst>
                                        </p:cTn>
                                        <p:tgtEl>
                                          <p:spTgt spid="85"/>
                                        </p:tgtEl>
                                        <p:attrNameLst>
                                          <p:attrName>style.visibility</p:attrName>
                                        </p:attrNameLst>
                                      </p:cBhvr>
                                      <p:to>
                                        <p:strVal val="visible"/>
                                      </p:to>
                                    </p:set>
                                    <p:anim calcmode="lin" valueType="num">
                                      <p:cBhvr additive="base">
                                        <p:cTn dur="500" fill="hold" id="41"/>
                                        <p:tgtEl>
                                          <p:spTgt spid="85"/>
                                        </p:tgtEl>
                                        <p:attrNameLst>
                                          <p:attrName>ppt_x</p:attrName>
                                        </p:attrNameLst>
                                      </p:cBhvr>
                                      <p:tavLst>
                                        <p:tav tm="0">
                                          <p:val>
                                            <p:strVal val="#ppt_x"/>
                                          </p:val>
                                        </p:tav>
                                        <p:tav tm="100000">
                                          <p:val>
                                            <p:strVal val="#ppt_x"/>
                                          </p:val>
                                        </p:tav>
                                      </p:tavLst>
                                    </p:anim>
                                    <p:anim calcmode="lin" valueType="num">
                                      <p:cBhvr additive="base">
                                        <p:cTn dur="500" fill="hold" id="42"/>
                                        <p:tgtEl>
                                          <p:spTgt spid="85"/>
                                        </p:tgtEl>
                                        <p:attrNameLst>
                                          <p:attrName>ppt_y</p:attrName>
                                        </p:attrNameLst>
                                      </p:cBhvr>
                                      <p:tavLst>
                                        <p:tav tm="0">
                                          <p:val>
                                            <p:strVal val="1+#ppt_h/2"/>
                                          </p:val>
                                        </p:tav>
                                        <p:tav tm="100000">
                                          <p:val>
                                            <p:strVal val="#ppt_y"/>
                                          </p:val>
                                        </p:tav>
                                      </p:tavLst>
                                    </p:anim>
                                  </p:childTnLst>
                                </p:cTn>
                              </p:par>
                            </p:childTnLst>
                          </p:cTn>
                        </p:par>
                        <p:par>
                          <p:cTn fill="hold" id="43" nodeType="afterGroup">
                            <p:stCondLst>
                              <p:cond delay="2250"/>
                            </p:stCondLst>
                            <p:childTnLst>
                              <p:par>
                                <p:cTn fill="hold" id="44" nodeType="afterEffect" presetClass="entr" presetID="2" presetSubtype="4">
                                  <p:stCondLst>
                                    <p:cond delay="0"/>
                                  </p:stCondLst>
                                  <p:childTnLst>
                                    <p:set>
                                      <p:cBhvr>
                                        <p:cTn dur="1" fill="hold" id="45">
                                          <p:stCondLst>
                                            <p:cond delay="0"/>
                                          </p:stCondLst>
                                        </p:cTn>
                                        <p:tgtEl>
                                          <p:spTgt spid="90"/>
                                        </p:tgtEl>
                                        <p:attrNameLst>
                                          <p:attrName>style.visibility</p:attrName>
                                        </p:attrNameLst>
                                      </p:cBhvr>
                                      <p:to>
                                        <p:strVal val="visible"/>
                                      </p:to>
                                    </p:set>
                                    <p:anim calcmode="lin" valueType="num">
                                      <p:cBhvr additive="base">
                                        <p:cTn dur="500" fill="hold" id="46"/>
                                        <p:tgtEl>
                                          <p:spTgt spid="90"/>
                                        </p:tgtEl>
                                        <p:attrNameLst>
                                          <p:attrName>ppt_x</p:attrName>
                                        </p:attrNameLst>
                                      </p:cBhvr>
                                      <p:tavLst>
                                        <p:tav tm="0">
                                          <p:val>
                                            <p:strVal val="#ppt_x"/>
                                          </p:val>
                                        </p:tav>
                                        <p:tav tm="100000">
                                          <p:val>
                                            <p:strVal val="#ppt_x"/>
                                          </p:val>
                                        </p:tav>
                                      </p:tavLst>
                                    </p:anim>
                                    <p:anim calcmode="lin" valueType="num">
                                      <p:cBhvr additive="base">
                                        <p:cTn dur="500" fill="hold" id="47"/>
                                        <p:tgtEl>
                                          <p:spTgt spid="90"/>
                                        </p:tgtEl>
                                        <p:attrNameLst>
                                          <p:attrName>ppt_y</p:attrName>
                                        </p:attrNameLst>
                                      </p:cBhvr>
                                      <p:tavLst>
                                        <p:tav tm="0">
                                          <p:val>
                                            <p:strVal val="1+#ppt_h/2"/>
                                          </p:val>
                                        </p:tav>
                                        <p:tav tm="100000">
                                          <p:val>
                                            <p:strVal val="#ppt_y"/>
                                          </p:val>
                                        </p:tav>
                                      </p:tavLst>
                                    </p:anim>
                                  </p:childTnLst>
                                </p:cTn>
                              </p:par>
                            </p:childTnLst>
                          </p:cTn>
                        </p:par>
                        <p:par>
                          <p:cTn fill="hold" id="48" nodeType="afterGroup">
                            <p:stCondLst>
                              <p:cond delay="2750"/>
                            </p:stCondLst>
                            <p:childTnLst>
                              <p:par>
                                <p:cTn fill="hold" id="49" nodeType="afterEffect" presetClass="entr" presetID="2" presetSubtype="4">
                                  <p:stCondLst>
                                    <p:cond delay="0"/>
                                  </p:stCondLst>
                                  <p:childTnLst>
                                    <p:set>
                                      <p:cBhvr>
                                        <p:cTn dur="1" fill="hold" id="50">
                                          <p:stCondLst>
                                            <p:cond delay="0"/>
                                          </p:stCondLst>
                                        </p:cTn>
                                        <p:tgtEl>
                                          <p:spTgt spid="95"/>
                                        </p:tgtEl>
                                        <p:attrNameLst>
                                          <p:attrName>style.visibility</p:attrName>
                                        </p:attrNameLst>
                                      </p:cBhvr>
                                      <p:to>
                                        <p:strVal val="visible"/>
                                      </p:to>
                                    </p:set>
                                    <p:anim calcmode="lin" valueType="num">
                                      <p:cBhvr additive="base">
                                        <p:cTn dur="500" fill="hold" id="51"/>
                                        <p:tgtEl>
                                          <p:spTgt spid="95"/>
                                        </p:tgtEl>
                                        <p:attrNameLst>
                                          <p:attrName>ppt_x</p:attrName>
                                        </p:attrNameLst>
                                      </p:cBhvr>
                                      <p:tavLst>
                                        <p:tav tm="0">
                                          <p:val>
                                            <p:strVal val="#ppt_x"/>
                                          </p:val>
                                        </p:tav>
                                        <p:tav tm="100000">
                                          <p:val>
                                            <p:strVal val="#ppt_x"/>
                                          </p:val>
                                        </p:tav>
                                      </p:tavLst>
                                    </p:anim>
                                    <p:anim calcmode="lin" valueType="num">
                                      <p:cBhvr additive="base">
                                        <p:cTn dur="500" fill="hold" id="52"/>
                                        <p:tgtEl>
                                          <p:spTgt spid="95"/>
                                        </p:tgtEl>
                                        <p:attrNameLst>
                                          <p:attrName>ppt_y</p:attrName>
                                        </p:attrNameLst>
                                      </p:cBhvr>
                                      <p:tavLst>
                                        <p:tav tm="0">
                                          <p:val>
                                            <p:strVal val="1+#ppt_h/2"/>
                                          </p:val>
                                        </p:tav>
                                        <p:tav tm="100000">
                                          <p:val>
                                            <p:strVal val="#ppt_y"/>
                                          </p:val>
                                        </p:tav>
                                      </p:tavLst>
                                    </p:anim>
                                  </p:childTnLst>
                                </p:cTn>
                              </p:par>
                            </p:childTnLst>
                          </p:cTn>
                        </p:par>
                        <p:par>
                          <p:cTn fill="hold" id="53" nodeType="afterGroup">
                            <p:stCondLst>
                              <p:cond delay="3250"/>
                            </p:stCondLst>
                            <p:childTnLst>
                              <p:par>
                                <p:cTn fill="hold" id="54" nodeType="afterEffect" presetClass="entr" presetID="2" presetSubtype="4">
                                  <p:stCondLst>
                                    <p:cond delay="0"/>
                                  </p:stCondLst>
                                  <p:childTnLst>
                                    <p:set>
                                      <p:cBhvr>
                                        <p:cTn dur="1" fill="hold" id="55">
                                          <p:stCondLst>
                                            <p:cond delay="0"/>
                                          </p:stCondLst>
                                        </p:cTn>
                                        <p:tgtEl>
                                          <p:spTgt spid="100"/>
                                        </p:tgtEl>
                                        <p:attrNameLst>
                                          <p:attrName>style.visibility</p:attrName>
                                        </p:attrNameLst>
                                      </p:cBhvr>
                                      <p:to>
                                        <p:strVal val="visible"/>
                                      </p:to>
                                    </p:set>
                                    <p:anim calcmode="lin" valueType="num">
                                      <p:cBhvr additive="base">
                                        <p:cTn dur="500" fill="hold" id="56"/>
                                        <p:tgtEl>
                                          <p:spTgt spid="100"/>
                                        </p:tgtEl>
                                        <p:attrNameLst>
                                          <p:attrName>ppt_x</p:attrName>
                                        </p:attrNameLst>
                                      </p:cBhvr>
                                      <p:tavLst>
                                        <p:tav tm="0">
                                          <p:val>
                                            <p:strVal val="#ppt_x"/>
                                          </p:val>
                                        </p:tav>
                                        <p:tav tm="100000">
                                          <p:val>
                                            <p:strVal val="#ppt_x"/>
                                          </p:val>
                                        </p:tav>
                                      </p:tavLst>
                                    </p:anim>
                                    <p:anim calcmode="lin" valueType="num">
                                      <p:cBhvr additive="base">
                                        <p:cTn dur="500" fill="hold" id="57"/>
                                        <p:tgtEl>
                                          <p:spTgt spid="100"/>
                                        </p:tgtEl>
                                        <p:attrNameLst>
                                          <p:attrName>ppt_y</p:attrName>
                                        </p:attrNameLst>
                                      </p:cBhvr>
                                      <p:tavLst>
                                        <p:tav tm="0">
                                          <p:val>
                                            <p:strVal val="1+#ppt_h/2"/>
                                          </p:val>
                                        </p:tav>
                                        <p:tav tm="100000">
                                          <p:val>
                                            <p:strVal val="#ppt_y"/>
                                          </p:val>
                                        </p:tav>
                                      </p:tavLst>
                                    </p:anim>
                                  </p:childTnLst>
                                </p:cTn>
                              </p:par>
                            </p:childTnLst>
                          </p:cTn>
                        </p:par>
                        <p:par>
                          <p:cTn fill="hold" id="58" nodeType="afterGroup">
                            <p:stCondLst>
                              <p:cond delay="3750"/>
                            </p:stCondLst>
                            <p:childTnLst>
                              <p:par>
                                <p:cTn fill="hold" id="59" nodeType="afterEffect" presetClass="entr" presetID="2" presetSubtype="4">
                                  <p:stCondLst>
                                    <p:cond delay="0"/>
                                  </p:stCondLst>
                                  <p:childTnLst>
                                    <p:set>
                                      <p:cBhvr>
                                        <p:cTn dur="1" fill="hold" id="60">
                                          <p:stCondLst>
                                            <p:cond delay="0"/>
                                          </p:stCondLst>
                                        </p:cTn>
                                        <p:tgtEl>
                                          <p:spTgt spid="105"/>
                                        </p:tgtEl>
                                        <p:attrNameLst>
                                          <p:attrName>style.visibility</p:attrName>
                                        </p:attrNameLst>
                                      </p:cBhvr>
                                      <p:to>
                                        <p:strVal val="visible"/>
                                      </p:to>
                                    </p:set>
                                    <p:anim calcmode="lin" valueType="num">
                                      <p:cBhvr additive="base">
                                        <p:cTn dur="500" fill="hold" id="61"/>
                                        <p:tgtEl>
                                          <p:spTgt spid="105"/>
                                        </p:tgtEl>
                                        <p:attrNameLst>
                                          <p:attrName>ppt_x</p:attrName>
                                        </p:attrNameLst>
                                      </p:cBhvr>
                                      <p:tavLst>
                                        <p:tav tm="0">
                                          <p:val>
                                            <p:strVal val="#ppt_x"/>
                                          </p:val>
                                        </p:tav>
                                        <p:tav tm="100000">
                                          <p:val>
                                            <p:strVal val="#ppt_x"/>
                                          </p:val>
                                        </p:tav>
                                      </p:tavLst>
                                    </p:anim>
                                    <p:anim calcmode="lin" valueType="num">
                                      <p:cBhvr additive="base">
                                        <p:cTn dur="500" fill="hold" id="62"/>
                                        <p:tgtEl>
                                          <p:spTgt spid="105"/>
                                        </p:tgtEl>
                                        <p:attrNameLst>
                                          <p:attrName>ppt_y</p:attrName>
                                        </p:attrNameLst>
                                      </p:cBhvr>
                                      <p:tavLst>
                                        <p:tav tm="0">
                                          <p:val>
                                            <p:strVal val="1+#ppt_h/2"/>
                                          </p:val>
                                        </p:tav>
                                        <p:tav tm="100000">
                                          <p:val>
                                            <p:strVal val="#ppt_y"/>
                                          </p:val>
                                        </p:tav>
                                      </p:tavLst>
                                    </p:anim>
                                  </p:childTnLst>
                                </p:cTn>
                              </p:par>
                            </p:childTnLst>
                          </p:cTn>
                        </p:par>
                        <p:par>
                          <p:cTn fill="hold" id="63" nodeType="afterGroup">
                            <p:stCondLst>
                              <p:cond delay="4250"/>
                            </p:stCondLst>
                            <p:childTnLst>
                              <p:par>
                                <p:cTn fill="hold" id="64" nodeType="afterEffect" presetClass="entr" presetID="2" presetSubtype="4">
                                  <p:stCondLst>
                                    <p:cond delay="0"/>
                                  </p:stCondLst>
                                  <p:childTnLst>
                                    <p:set>
                                      <p:cBhvr>
                                        <p:cTn dur="1" fill="hold" id="65">
                                          <p:stCondLst>
                                            <p:cond delay="0"/>
                                          </p:stCondLst>
                                        </p:cTn>
                                        <p:tgtEl>
                                          <p:spTgt spid="110"/>
                                        </p:tgtEl>
                                        <p:attrNameLst>
                                          <p:attrName>style.visibility</p:attrName>
                                        </p:attrNameLst>
                                      </p:cBhvr>
                                      <p:to>
                                        <p:strVal val="visible"/>
                                      </p:to>
                                    </p:set>
                                    <p:anim calcmode="lin" valueType="num">
                                      <p:cBhvr additive="base">
                                        <p:cTn dur="500" fill="hold" id="66"/>
                                        <p:tgtEl>
                                          <p:spTgt spid="110"/>
                                        </p:tgtEl>
                                        <p:attrNameLst>
                                          <p:attrName>ppt_x</p:attrName>
                                        </p:attrNameLst>
                                      </p:cBhvr>
                                      <p:tavLst>
                                        <p:tav tm="0">
                                          <p:val>
                                            <p:strVal val="#ppt_x"/>
                                          </p:val>
                                        </p:tav>
                                        <p:tav tm="100000">
                                          <p:val>
                                            <p:strVal val="#ppt_x"/>
                                          </p:val>
                                        </p:tav>
                                      </p:tavLst>
                                    </p:anim>
                                    <p:anim calcmode="lin" valueType="num">
                                      <p:cBhvr additive="base">
                                        <p:cTn dur="500" fill="hold" id="67"/>
                                        <p:tgtEl>
                                          <p:spTgt spid="1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5"/>
      <p:bldP grpId="0" spid="81"/>
      <p:bldP grpId="0" spid="82"/>
      <p:bldP grpId="0" spid="83"/>
      <p:bldP grpId="0" spid="84"/>
      <p:bldP grpId="0" spid="118"/>
    </p:bldLst>
  </p:timing>
</p:sld>
</file>

<file path=ppt/tags/tag1.xml><?xml version="1.0" encoding="utf-8"?>
<p:tagLst xmlns:p="http://schemas.openxmlformats.org/presentationml/2006/main">
  <p:tag name="MH" val="20151219112149"/>
  <p:tag name="MH_LIBRARY" val="GRAPHIC"/>
  <p:tag name="MH_ORDER" val="1"/>
  <p:tag name="MH_TYPE" val="Other"/>
</p:tagLst>
</file>

<file path=ppt/tags/tag10.xml><?xml version="1.0" encoding="utf-8"?>
<p:tagLst xmlns:p="http://schemas.openxmlformats.org/presentationml/2006/main">
  <p:tag name="MH" val="20151219112149"/>
  <p:tag name="MH_LIBRARY" val="GRAPHIC"/>
  <p:tag name="MH_ORDER" val="1"/>
  <p:tag name="MH_TYPE" val="SubTitle"/>
</p:tagLst>
</file>

<file path=ppt/tags/tag1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PRESENTATION_TITLE" val="清新皱纸工作汇报PPT模板"/>
  <p:tag name="ISPRING_SCORM_ENDPOINT" val="&lt;endpoint&gt;&lt;enable&gt;0&lt;/enable&gt;&lt;lrs&gt;http://&lt;/lrs&gt;&lt;auth&gt;0&lt;/auth&gt;&lt;login&gt;&lt;/login&gt;&lt;password&gt;&lt;/password&gt;&lt;key&gt;&lt;/key&gt;&lt;name&gt;&lt;/name&gt;&lt;email&gt;&lt;/email&gt;&lt;/endpoint&gt;&#10;"/>
  <p:tag name="ISPRING_SCORM_RATE_SLIDES" val="1"/>
  <p:tag name="ISPRING_ULTRA_SCORM_COURSE_ID" val="4EE693D3-6CB5-4A87-B8C8-F9879B44F82A"/>
  <p:tag name="ISPRINGCLOUDFOLDERID" val="0"/>
  <p:tag name="ISPRINGCLOUDFOLDERPATH" val="Repository"/>
  <p:tag name="ISPRINGONLINEFOLDERID" val="0"/>
  <p:tag name="ISPRINGONLINEFOLDERPATH" val="Content List"/>
</p:tagLst>
</file>

<file path=ppt/tags/tag2.xml><?xml version="1.0" encoding="utf-8"?>
<p:tagLst xmlns:p="http://schemas.openxmlformats.org/presentationml/2006/main">
  <p:tag name="MH" val="20151219112149"/>
  <p:tag name="MH_LIBRARY" val="GRAPHIC"/>
  <p:tag name="MH_ORDER" val="2"/>
  <p:tag name="MH_TYPE" val="Other"/>
</p:tagLst>
</file>

<file path=ppt/tags/tag3.xml><?xml version="1.0" encoding="utf-8"?>
<p:tagLst xmlns:p="http://schemas.openxmlformats.org/presentationml/2006/main">
  <p:tag name="MH" val="20151219112149"/>
  <p:tag name="MH_LIBRARY" val="GRAPHIC"/>
  <p:tag name="MH_ORDER" val="4"/>
  <p:tag name="MH_TYPE" val="Other"/>
</p:tagLst>
</file>

<file path=ppt/tags/tag4.xml><?xml version="1.0" encoding="utf-8"?>
<p:tagLst xmlns:p="http://schemas.openxmlformats.org/presentationml/2006/main">
  <p:tag name="MH" val="20151219112149"/>
  <p:tag name="MH_LIBRARY" val="GRAPHIC"/>
  <p:tag name="MH_ORDER" val="5"/>
  <p:tag name="MH_TYPE" val="Other"/>
</p:tagLst>
</file>

<file path=ppt/tags/tag5.xml><?xml version="1.0" encoding="utf-8"?>
<p:tagLst xmlns:p="http://schemas.openxmlformats.org/presentationml/2006/main">
  <p:tag name="MH" val="20151219112149"/>
  <p:tag name="MH_LIBRARY" val="GRAPHIC"/>
  <p:tag name="MH_ORDER" val="6"/>
  <p:tag name="MH_TYPE" val="Other"/>
</p:tagLst>
</file>

<file path=ppt/tags/tag6.xml><?xml version="1.0" encoding="utf-8"?>
<p:tagLst xmlns:p="http://schemas.openxmlformats.org/presentationml/2006/main">
  <p:tag name="MH" val="20151219112149"/>
  <p:tag name="MH_LIBRARY" val="GRAPHIC"/>
  <p:tag name="MH_ORDER" val="2"/>
  <p:tag name="MH_TYPE" val="SubTitle"/>
</p:tagLst>
</file>

<file path=ppt/tags/tag7.xml><?xml version="1.0" encoding="utf-8"?>
<p:tagLst xmlns:p="http://schemas.openxmlformats.org/presentationml/2006/main">
  <p:tag name="MH" val="20151219112149"/>
  <p:tag name="MH_LIBRARY" val="GRAPHIC"/>
  <p:tag name="MH_ORDER" val="7"/>
  <p:tag name="MH_TYPE" val="Other"/>
</p:tagLst>
</file>

<file path=ppt/tags/tag8.xml><?xml version="1.0" encoding="utf-8"?>
<p:tagLst xmlns:p="http://schemas.openxmlformats.org/presentationml/2006/main">
  <p:tag name="MH" val="20151219112149"/>
  <p:tag name="MH_LIBRARY" val="GRAPHIC"/>
  <p:tag name="MH_ORDER" val="8"/>
  <p:tag name="MH_TYPE" val="Other"/>
</p:tagLst>
</file>

<file path=ppt/tags/tag9.xml><?xml version="1.0" encoding="utf-8"?>
<p:tagLst xmlns:p="http://schemas.openxmlformats.org/presentationml/2006/main">
  <p:tag name="MH" val="20151219112149"/>
  <p:tag name="MH_LIBRARY" val="GRAPHIC"/>
  <p:tag name="MH_ORDER" val="9"/>
  <p:tag name="MH_TYPE" val="Other"/>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uriyo4h">
      <a:majorFont>
        <a:latin typeface="Source Han Sans CN"/>
        <a:ea typeface="Source Han Sans CN"/>
        <a:cs typeface="Arial"/>
      </a:majorFont>
      <a:minorFont>
        <a:latin typeface="Source Han Sans CN"/>
        <a:ea typeface="Source Han Sans CN"/>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panose="020f05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自定义</PresentationFormat>
  <Paragraphs>390</Paragraphs>
  <Slides>34</Slides>
  <Notes>34</Notes>
  <TotalTime>156</TotalTime>
  <HiddenSlides>0</HiddenSlides>
  <MMClips>0</MMClips>
  <ScaleCrop>0</ScaleCrop>
  <HeadingPairs>
    <vt:vector baseType="variant" size="6">
      <vt:variant>
        <vt:lpstr>Fonts used</vt:lpstr>
      </vt:variant>
      <vt:variant>
        <vt:i4>10</vt:i4>
      </vt:variant>
      <vt:variant>
        <vt:lpstr>Theme</vt:lpstr>
      </vt:variant>
      <vt:variant>
        <vt:i4>1</vt:i4>
      </vt:variant>
      <vt:variant>
        <vt:lpstr>Slide Titles</vt:lpstr>
      </vt:variant>
      <vt:variant>
        <vt:i4>34</vt:i4>
      </vt:variant>
    </vt:vector>
  </HeadingPairs>
  <TitlesOfParts>
    <vt:vector baseType="lpstr" size="45">
      <vt:lpstr>Arial</vt:lpstr>
      <vt:lpstr>Source Han Sans CN</vt:lpstr>
      <vt:lpstr>方正黑体简体</vt:lpstr>
      <vt:lpstr>Calibri Light</vt:lpstr>
      <vt:lpstr>Calibri</vt:lpstr>
      <vt:lpstr>Microsoft YaHei</vt:lpstr>
      <vt:lpstr>微软雅黑</vt:lpstr>
      <vt:lpstr>宋体</vt:lpstr>
      <vt:lpstr>Verdana</vt:lpstr>
      <vt:lpstr>冬青黑体简体中文 W3</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2016-01-25T08:08:00Z</dcterms:created>
  <cp:lastModifiedBy>优品PPT</cp:lastModifiedBy>
  <dcterms:modified xsi:type="dcterms:W3CDTF">2021-08-20T11:10:52Z</dcterms:modified>
  <cp:revision>151</cp:revision>
  <dc:title>PowerPoint 演示文稿</dc:title>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2052-10.1.0.6260</vt:lpwstr>
  </property>
</Properties>
</file>