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presentationml.tags+xml" PartName="/ppt/tags/tag126.xml"/>
  <Override ContentType="application/vnd.openxmlformats-officedocument.presentationml.tags+xml" PartName="/ppt/tags/tag127.xml"/>
  <Override ContentType="application/vnd.openxmlformats-officedocument.presentationml.tags+xml" PartName="/ppt/tags/tag128.xml"/>
  <Override ContentType="application/vnd.openxmlformats-officedocument.presentationml.tags+xml" PartName="/ppt/tags/tag129.xml"/>
  <Override ContentType="application/vnd.openxmlformats-officedocument.presentationml.tags+xml" PartName="/ppt/tags/tag130.xml"/>
  <Override ContentType="application/vnd.openxmlformats-officedocument.presentationml.tags+xml" PartName="/ppt/tags/tag131.xml"/>
  <Override ContentType="application/vnd.openxmlformats-officedocument.presentationml.tags+xml" PartName="/ppt/tags/tag132.xml"/>
  <Override ContentType="application/vnd.openxmlformats-officedocument.presentationml.tags+xml" PartName="/ppt/tags/tag133.xml"/>
  <Override ContentType="application/vnd.openxmlformats-officedocument.presentationml.tags+xml" PartName="/ppt/tags/tag134.xml"/>
  <Override ContentType="application/vnd.openxmlformats-officedocument.presentationml.tags+xml" PartName="/ppt/tags/tag135.xml"/>
  <Override ContentType="application/vnd.openxmlformats-officedocument.presentationml.tags+xml" PartName="/ppt/tags/tag136.xml"/>
  <Override ContentType="application/vnd.openxmlformats-officedocument.presentationml.tags+xml" PartName="/ppt/tags/tag137.xml"/>
  <Override ContentType="application/vnd.openxmlformats-officedocument.presentationml.tags+xml" PartName="/ppt/tags/tag138.xml"/>
  <Override ContentType="application/vnd.openxmlformats-officedocument.presentationml.tags+xml" PartName="/ppt/tags/tag139.xml"/>
  <Override ContentType="application/vnd.openxmlformats-officedocument.presentationml.tags+xml" PartName="/ppt/tags/tag140.xml"/>
  <Override ContentType="application/vnd.openxmlformats-officedocument.presentationml.tags+xml" PartName="/ppt/tags/tag141.xml"/>
  <Override ContentType="application/vnd.openxmlformats-officedocument.presentationml.tags+xml" PartName="/ppt/tags/tag142.xml"/>
  <Override ContentType="application/vnd.openxmlformats-officedocument.presentationml.tags+xml" PartName="/ppt/tags/tag143.xml"/>
  <Override ContentType="application/vnd.openxmlformats-officedocument.presentationml.tags+xml" PartName="/ppt/tags/tag144.xml"/>
  <Override ContentType="application/vnd.openxmlformats-officedocument.presentationml.tags+xml" PartName="/ppt/tags/tag145.xml"/>
  <Override ContentType="application/vnd.openxmlformats-officedocument.presentationml.tags+xml" PartName="/ppt/tags/tag146.xml"/>
  <Override ContentType="application/vnd.openxmlformats-officedocument.presentationml.tags+xml" PartName="/ppt/tags/tag147.xml"/>
  <Override ContentType="application/vnd.openxmlformats-officedocument.presentationml.tags+xml" PartName="/ppt/tags/tag148.xml"/>
  <Override ContentType="application/vnd.openxmlformats-officedocument.presentationml.tags+xml" PartName="/ppt/tags/tag149.xml"/>
  <Override ContentType="application/vnd.openxmlformats-officedocument.presentationml.tags+xml" PartName="/ppt/tags/tag150.xml"/>
  <Override ContentType="application/vnd.openxmlformats-officedocument.presentationml.tags+xml" PartName="/ppt/tags/tag151.xml"/>
  <Override ContentType="application/vnd.openxmlformats-officedocument.presentationml.tags+xml" PartName="/ppt/tags/tag152.xml"/>
  <Override ContentType="application/vnd.openxmlformats-officedocument.presentationml.tags+xml" PartName="/ppt/tags/tag153.xml"/>
  <Override ContentType="application/vnd.openxmlformats-officedocument.presentationml.tags+xml" PartName="/ppt/tags/tag154.xml"/>
  <Override ContentType="application/vnd.openxmlformats-officedocument.presentationml.tags+xml" PartName="/ppt/tags/tag155.xml"/>
  <Override ContentType="application/vnd.openxmlformats-officedocument.presentationml.tags+xml" PartName="/ppt/tags/tag156.xml"/>
  <Override ContentType="application/vnd.openxmlformats-officedocument.presentationml.tags+xml" PartName="/ppt/tags/tag157.xml"/>
  <Override ContentType="application/vnd.openxmlformats-officedocument.presentationml.tags+xml" PartName="/ppt/tags/tag158.xml"/>
  <Override ContentType="application/vnd.openxmlformats-officedocument.presentationml.tags+xml" PartName="/ppt/tags/tag159.xml"/>
  <Override ContentType="application/vnd.openxmlformats-officedocument.presentationml.tags+xml" PartName="/ppt/tags/tag160.xml"/>
  <Override ContentType="application/vnd.openxmlformats-officedocument.presentationml.tags+xml" PartName="/ppt/tags/tag161.xml"/>
  <Override ContentType="application/vnd.openxmlformats-officedocument.presentationml.tags+xml" PartName="/ppt/tags/tag162.xml"/>
  <Override ContentType="application/vnd.openxmlformats-officedocument.presentationml.tags+xml" PartName="/ppt/tags/tag163.xml"/>
  <Override ContentType="application/vnd.openxmlformats-officedocument.presentationml.tags+xml" PartName="/ppt/tags/tag164.xml"/>
  <Override ContentType="application/vnd.openxmlformats-officedocument.presentationml.tags+xml" PartName="/ppt/tags/tag165.xml"/>
  <Override ContentType="application/vnd.openxmlformats-officedocument.presentationml.tags+xml" PartName="/ppt/tags/tag166.xml"/>
  <Override ContentType="application/vnd.openxmlformats-officedocument.presentationml.tags+xml" PartName="/ppt/tags/tag167.xml"/>
  <Override ContentType="application/vnd.openxmlformats-officedocument.presentationml.tags+xml" PartName="/ppt/tags/tag168.xml"/>
  <Override ContentType="application/vnd.openxmlformats-officedocument.presentationml.tags+xml" PartName="/ppt/tags/tag169.xml"/>
  <Override ContentType="application/vnd.openxmlformats-officedocument.presentationml.tags+xml" PartName="/ppt/tags/tag170.xml"/>
  <Override ContentType="application/vnd.openxmlformats-officedocument.presentationml.tags+xml" PartName="/ppt/tags/tag171.xml"/>
  <Override ContentType="application/vnd.openxmlformats-officedocument.presentationml.tags+xml" PartName="/ppt/tags/tag172.xml"/>
  <Override ContentType="application/vnd.openxmlformats-officedocument.presentationml.tags+xml" PartName="/ppt/tags/tag173.xml"/>
  <Override ContentType="application/vnd.openxmlformats-officedocument.presentationml.tags+xml" PartName="/ppt/tags/tag174.xml"/>
  <Override ContentType="application/vnd.openxmlformats-officedocument.presentationml.tags+xml" PartName="/ppt/tags/tag175.xml"/>
  <Override ContentType="application/vnd.openxmlformats-officedocument.presentationml.tags+xml" PartName="/ppt/tags/tag176.xml"/>
  <Override ContentType="application/vnd.openxmlformats-officedocument.presentationml.tags+xml" PartName="/ppt/tags/tag177.xml"/>
  <Override ContentType="application/vnd.openxmlformats-officedocument.presentationml.tags+xml" PartName="/ppt/tags/tag178.xml"/>
  <Override ContentType="application/vnd.openxmlformats-officedocument.presentationml.tags+xml" PartName="/ppt/tags/tag179.xml"/>
  <Override ContentType="application/vnd.openxmlformats-officedocument.presentationml.tags+xml" PartName="/ppt/tags/tag180.xml"/>
  <Override ContentType="application/vnd.openxmlformats-officedocument.presentationml.tags+xml" PartName="/ppt/tags/tag181.xml"/>
  <Override ContentType="application/vnd.openxmlformats-officedocument.presentationml.tags+xml" PartName="/ppt/tags/tag182.xml"/>
  <Override ContentType="application/vnd.openxmlformats-officedocument.presentationml.tags+xml" PartName="/ppt/tags/tag183.xml"/>
  <Override ContentType="application/vnd.openxmlformats-officedocument.presentationml.tags+xml" PartName="/ppt/tags/tag184.xml"/>
  <Override ContentType="application/vnd.openxmlformats-officedocument.presentationml.tags+xml" PartName="/ppt/tags/tag185.xml"/>
  <Override ContentType="application/vnd.openxmlformats-officedocument.presentationml.tags+xml" PartName="/ppt/tags/tag186.xml"/>
  <Override ContentType="application/vnd.openxmlformats-officedocument.presentationml.tags+xml" PartName="/ppt/tags/tag187.xml"/>
  <Override ContentType="application/vnd.openxmlformats-officedocument.presentationml.tags+xml" PartName="/ppt/tags/tag188.xml"/>
  <Override ContentType="application/vnd.openxmlformats-officedocument.presentationml.tags+xml" PartName="/ppt/tags/tag189.xml"/>
  <Override ContentType="application/vnd.openxmlformats-officedocument.presentationml.tags+xml" PartName="/ppt/tags/tag190.xml"/>
  <Override ContentType="application/vnd.openxmlformats-officedocument.presentationml.tags+xml" PartName="/ppt/tags/tag191.xml"/>
  <Override ContentType="application/vnd.openxmlformats-officedocument.presentationml.tags+xml" PartName="/ppt/tags/tag192.xml"/>
  <Override ContentType="application/vnd.openxmlformats-officedocument.presentationml.tags+xml" PartName="/ppt/tags/tag193.xml"/>
  <Override ContentType="application/vnd.openxmlformats-officedocument.presentationml.tags+xml" PartName="/ppt/tags/tag194.xml"/>
  <Override ContentType="application/vnd.openxmlformats-officedocument.presentationml.tags+xml" PartName="/ppt/tags/tag195.xml"/>
  <Override ContentType="application/vnd.openxmlformats-officedocument.presentationml.tags+xml" PartName="/ppt/tags/tag196.xml"/>
  <Override ContentType="application/vnd.openxmlformats-officedocument.presentationml.tags+xml" PartName="/ppt/tags/tag197.xml"/>
  <Override ContentType="application/vnd.openxmlformats-officedocument.presentationml.tags+xml" PartName="/ppt/tags/tag198.xml"/>
  <Override ContentType="application/vnd.openxmlformats-officedocument.presentationml.tags+xml" PartName="/ppt/tags/tag199.xml"/>
  <Override ContentType="application/vnd.openxmlformats-officedocument.presentationml.tags+xml" PartName="/ppt/tags/tag200.xml"/>
  <Override ContentType="application/vnd.openxmlformats-officedocument.presentationml.tags+xml" PartName="/ppt/tags/tag201.xml"/>
  <Override ContentType="application/vnd.openxmlformats-officedocument.presentationml.tags+xml" PartName="/ppt/tags/tag202.xml"/>
  <Override ContentType="application/vnd.openxmlformats-officedocument.presentationml.tags+xml" PartName="/ppt/tags/tag203.xml"/>
  <Override ContentType="application/vnd.openxmlformats-officedocument.presentationml.tags+xml" PartName="/ppt/tags/tag204.xml"/>
  <Override ContentType="application/vnd.openxmlformats-officedocument.presentationml.tags+xml" PartName="/ppt/tags/tag205.xml"/>
  <Override ContentType="application/vnd.openxmlformats-officedocument.presentationml.tags+xml" PartName="/ppt/tags/tag206.xml"/>
  <Override ContentType="application/vnd.openxmlformats-officedocument.presentationml.tags+xml" PartName="/ppt/tags/tag207.xml"/>
  <Override ContentType="application/vnd.openxmlformats-officedocument.presentationml.tags+xml" PartName="/ppt/tags/tag208.xml"/>
  <Override ContentType="application/vnd.openxmlformats-officedocument.presentationml.tags+xml" PartName="/ppt/tags/tag209.xml"/>
  <Override ContentType="application/vnd.openxmlformats-officedocument.presentationml.tags+xml" PartName="/ppt/tags/tag210.xml"/>
  <Override ContentType="application/vnd.openxmlformats-officedocument.presentationml.tags+xml" PartName="/ppt/tags/tag211.xml"/>
  <Override ContentType="application/vnd.openxmlformats-officedocument.presentationml.tags+xml" PartName="/ppt/tags/tag212.xml"/>
  <Override ContentType="application/vnd.openxmlformats-officedocument.presentationml.tags+xml" PartName="/ppt/tags/tag213.xml"/>
  <Override ContentType="application/vnd.openxmlformats-officedocument.presentationml.tags+xml" PartName="/ppt/tags/tag214.xml"/>
  <Override ContentType="application/vnd.openxmlformats-officedocument.presentationml.tags+xml" PartName="/ppt/tags/tag215.xml"/>
  <Override ContentType="application/vnd.openxmlformats-officedocument.presentationml.tags+xml" PartName="/ppt/tags/tag216.xml"/>
  <Override ContentType="application/vnd.openxmlformats-officedocument.presentationml.tags+xml" PartName="/ppt/tags/tag217.xml"/>
  <Override ContentType="application/vnd.openxmlformats-officedocument.presentationml.tags+xml" PartName="/ppt/tags/tag218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>
  <p:sldMasterIdLst>
    <p:sldMasterId id="2147483679" r:id="rId1"/>
    <p:sldMasterId id="2147483693" r:id="rId2"/>
  </p:sldMasterIdLst>
  <p:notesMasterIdLst>
    <p:notesMasterId r:id="rId3"/>
  </p:notesMasterIdLst>
  <p:sldIdLst>
    <p:sldId id="368" r:id="rId4"/>
    <p:sldId id="369" r:id="rId5"/>
    <p:sldId id="294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96" r:id="rId14"/>
    <p:sldId id="370" r:id="rId15"/>
    <p:sldId id="266" r:id="rId16"/>
    <p:sldId id="267" r:id="rId17"/>
    <p:sldId id="280" r:id="rId18"/>
    <p:sldId id="269" r:id="rId19"/>
    <p:sldId id="279" r:id="rId20"/>
    <p:sldId id="301" r:id="rId21"/>
    <p:sldId id="291" r:id="rId22"/>
    <p:sldId id="293" r:id="rId23"/>
    <p:sldId id="325" r:id="rId24"/>
    <p:sldId id="310" r:id="rId25"/>
    <p:sldId id="313" r:id="rId26"/>
    <p:sldId id="317" r:id="rId27"/>
    <p:sldId id="315" r:id="rId28"/>
    <p:sldId id="316" r:id="rId29"/>
    <p:sldId id="320" r:id="rId30"/>
    <p:sldId id="285" r:id="rId31"/>
    <p:sldId id="327" r:id="rId32"/>
    <p:sldId id="328" r:id="rId33"/>
    <p:sldId id="329" r:id="rId34"/>
    <p:sldId id="330" r:id="rId35"/>
    <p:sldId id="300" r:id="rId36"/>
    <p:sldId id="371" r:id="rId37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106" d="100"/>
          <a:sy n="106" d="100"/>
        </p:scale>
        <p:origin x="78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slides/slide34.xml" Type="http://schemas.openxmlformats.org/officeDocument/2006/relationships/slide"/><Relationship Id="rId38" Target="tags/tag218.xml" Type="http://schemas.openxmlformats.org/officeDocument/2006/relationships/tags"/><Relationship Id="rId39" Target="presProps.xml" Type="http://schemas.openxmlformats.org/officeDocument/2006/relationships/presProps"/><Relationship Id="rId4" Target="slides/slide1.xml" Type="http://schemas.openxmlformats.org/officeDocument/2006/relationships/slide"/><Relationship Id="rId40" Target="viewProps.xml" Type="http://schemas.openxmlformats.org/officeDocument/2006/relationships/viewProps"/><Relationship Id="rId41" Target="theme/theme1.xml" Type="http://schemas.openxmlformats.org/officeDocument/2006/relationships/theme"/><Relationship Id="rId42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8589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3.xml.rels><?xml version="1.0" encoding="UTF-8" standalone="yes"?><Relationships xmlns="http://schemas.openxmlformats.org/package/2006/relationships"><Relationship Id="rId1" Target="../slides/slide3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4.xml.rels><?xml version="1.0" encoding="UTF-8" standalone="yes"?><Relationships xmlns="http://schemas.openxmlformats.org/package/2006/relationships"><Relationship Id="rId1" Target="../slides/slide3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85722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35548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5975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32980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13389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87536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48900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73114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36345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97626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89086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07065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86163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03462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967677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671381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139057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257226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353532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255653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398446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61889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255395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716279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515793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099750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076375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70119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10534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71223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33456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06917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27341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419571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52515741"/>
      </p:ext>
    </p:extLst>
  </p:cSld>
  <p:clrMapOvr>
    <a:masterClrMapping/>
  </p:clrMapOvr>
  <mc:AlternateContent>
    <mc:Choice Requires="p14">
      <p:transition spd="slow" advClick="0" advTm="3540" p14:dur="1500">
        <p:random/>
      </p:transition>
    </mc:Choice>
    <mc:Fallback>
      <p:transition spd="slow" advClick="0" advTm="354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09824726"/>
      </p:ext>
    </p:extLst>
  </p:cSld>
  <p:clrMapOvr>
    <a:masterClrMapping/>
  </p:clrMapOvr>
  <mc:AlternateContent>
    <mc:Choice Requires="p14">
      <p:transition spd="slow" advClick="0" advTm="3540" p14:dur="1500">
        <p:random/>
      </p:transition>
    </mc:Choice>
    <mc:Fallback>
      <p:transition spd="slow" advClick="0" advTm="3540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11745654"/>
      </p:ext>
    </p:extLst>
  </p:cSld>
  <p:clrMapOvr>
    <a:masterClrMapping/>
  </p:clrMapOvr>
  <mc:AlternateContent>
    <mc:Choice Requires="p14">
      <p:transition spd="slow" advClick="0" advTm="3540" p14:dur="1500">
        <p:random/>
      </p:transition>
    </mc:Choice>
    <mc:Fallback>
      <p:transition spd="slow" advClick="0" advTm="3540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838200" y="1192214"/>
            <a:ext cx="10515600" cy="51276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>
    <mc:Choice Requires="p14">
      <p:transition spd="slow" advClick="0" advTm="3540" p14:dur="1500">
        <p:random/>
      </p:transition>
    </mc:Choice>
    <mc:Fallback>
      <p:transition spd="slow" advClick="0" advTm="3540">
        <p:random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31671466"/>
      </p:ext>
    </p:extLst>
  </p:cSld>
  <p:clrMapOvr>
    <a:masterClrMapping/>
  </p:clrMapOvr>
  <mc:AlternateContent>
    <mc:Choice Requires="p14">
      <p:transition spd="slow" advClick="0" advTm="3540" p14:dur="1500">
        <p:random/>
      </p:transition>
    </mc:Choice>
    <mc:Fallback>
      <p:transition spd="slow" advClick="0" advTm="3540">
        <p:random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67E903-309C-4E5D-BEC1-98A869AE935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443765848"/>
      </p:ext>
    </p:extLst>
  </p:cSld>
  <p:clrMapOvr>
    <a:masterClrMapping/>
  </p:clrMapOvr>
  <mc:AlternateContent>
    <mc:Choice Requires="p14">
      <p:transition spd="slow" advClick="0" advTm="3540" p14:dur="1500">
        <p:random/>
      </p:transition>
    </mc:Choice>
    <mc:Fallback>
      <p:transition spd="slow" advClick="0" advTm="3540">
        <p:random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advTm="3540" p14:dur="1500">
        <p:random/>
      </p:transition>
    </mc:Choice>
    <mc:Fallback>
      <p:transition spd="slow" advClick="0" advTm="3540">
        <p:random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advTm="3540" p14:dur="1500">
        <p:random/>
      </p:transition>
    </mc:Choice>
    <mc:Fallback>
      <p:transition spd="slow" advClick="0" advTm="3540">
        <p:random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779DE-4096-4969-87DD-EAC8660F7153}" type="datetimeFigureOut">
              <a:rPr lang="zh-CN" altLang="en-US"/>
              <a:t>2020/7/15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0ACA7-4A2B-4FF1-B3A7-EBB217BDDB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3540" p14:dur="1500">
        <p:random/>
      </p:transition>
    </mc:Choice>
    <mc:Fallback>
      <p:transition spd="slow" advClick="0" advTm="3540">
        <p:random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779DE-4096-4969-87DD-EAC8660F7153}" type="datetimeFigureOut">
              <a:rPr lang="zh-CN" altLang="en-US"/>
              <a:t>2020/7/15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0ACA7-4A2B-4FF1-B3A7-EBB217BDDB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3540" p14:dur="1500">
        <p:random/>
      </p:transition>
    </mc:Choice>
    <mc:Fallback>
      <p:transition spd="slow" advClick="0" advTm="3540">
        <p:random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779DE-4096-4969-87DD-EAC8660F7153}" type="datetimeFigureOut">
              <a:rPr lang="zh-CN" altLang="en-US"/>
              <a:t>2020/7/15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0ACA7-4A2B-4FF1-B3A7-EBB217BDDB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3540" p14:dur="1500">
        <p:random/>
      </p:transition>
    </mc:Choice>
    <mc:Fallback>
      <p:transition spd="slow" advClick="0" advTm="3540">
        <p:random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60723062"/>
      </p:ext>
    </p:extLst>
  </p:cSld>
  <p:clrMapOvr>
    <a:masterClrMapping/>
  </p:clrMapOvr>
  <mc:AlternateContent>
    <mc:Choice Requires="p14">
      <p:transition spd="slow" advClick="0" advTm="3540" p14:dur="1500">
        <p:random/>
      </p:transition>
    </mc:Choice>
    <mc:Fallback>
      <p:transition spd="slow" advClick="0" advTm="3540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advTm="3540" p14:dur="1500">
        <p:random/>
      </p:transition>
    </mc:Choice>
    <mc:Fallback>
      <p:transition spd="slow" advClick="0" advTm="3540">
        <p:random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8620528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31523355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18100026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26355724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63935963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1114628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84504729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23954416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2853855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51091643"/>
      </p:ext>
    </p:extLst>
  </p:cSld>
  <p:clrMapOvr>
    <a:masterClrMapping/>
  </p:clrMapOvr>
  <mc:AlternateContent>
    <mc:Choice Requires="p14">
      <p:transition spd="slow" advClick="0" advTm="3540" p14:dur="1500">
        <p:random/>
      </p:transition>
    </mc:Choice>
    <mc:Fallback>
      <p:transition spd="slow" advClick="0" advTm="3540">
        <p:random/>
      </p:transition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3815073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4157644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14940382"/>
      </p:ext>
    </p:extLst>
  </p:cSld>
  <p:clrMapOvr>
    <a:masterClrMapping/>
  </p:clrMapOvr>
  <mc:AlternateContent>
    <mc:Choice Requires="p14">
      <p:transition spd="slow" advClick="0" advTm="3540" p14:dur="1500">
        <p:random/>
      </p:transition>
    </mc:Choice>
    <mc:Fallback>
      <p:transition spd="slow" advClick="0" advTm="3540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93110672"/>
      </p:ext>
    </p:extLst>
  </p:cSld>
  <p:clrMapOvr>
    <a:masterClrMapping/>
  </p:clrMapOvr>
  <mc:AlternateContent>
    <mc:Choice Requires="p14">
      <p:transition spd="slow" advClick="0" advTm="3540" p14:dur="1500">
        <p:random/>
      </p:transition>
    </mc:Choice>
    <mc:Fallback>
      <p:transition spd="slow" advClick="0" advTm="3540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85875011"/>
      </p:ext>
    </p:extLst>
  </p:cSld>
  <p:clrMapOvr>
    <a:masterClrMapping/>
  </p:clrMapOvr>
  <mc:AlternateContent>
    <mc:Choice Requires="p14">
      <p:transition spd="slow" advClick="0" advTm="3540" p14:dur="1500">
        <p:random/>
      </p:transition>
    </mc:Choice>
    <mc:Fallback>
      <p:transition spd="slow" advClick="0" advTm="3540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5DDC81D-69AC-456C-9D91-C014BB81B27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7531" y="0"/>
            <a:ext cx="12219531" cy="6858000"/>
          </a:xfrm>
          <a:prstGeom prst="rect">
            <a:avLst/>
          </a:prstGeom>
        </p:spPr>
      </p:pic>
    </p:spTree>
    <p:extLst>
      <p:ext uri="{BB962C8B-B14F-4D97-AF65-F5344CB8AC3E}">
        <p14:creationId val="629087921"/>
      </p:ext>
    </p:extLst>
  </p:cSld>
  <p:clrMapOvr>
    <a:masterClrMapping/>
  </p:clrMapOvr>
  <mc:AlternateContent>
    <mc:Choice Requires="p14">
      <p:transition spd="slow" advClick="0" advTm="3540" p14:dur="1500">
        <p:random/>
      </p:transition>
    </mc:Choice>
    <mc:Fallback>
      <p:transition spd="slow" advClick="0" advTm="3540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5728344-42AF-4F42-96EE-4DCEA866601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7531" y="0"/>
            <a:ext cx="12219531" cy="6858000"/>
          </a:xfrm>
          <a:prstGeom prst="rect">
            <a:avLst/>
          </a:prstGeom>
        </p:spPr>
      </p:pic>
    </p:spTree>
    <p:extLst>
      <p:ext uri="{BB962C8B-B14F-4D97-AF65-F5344CB8AC3E}">
        <p14:creationId val="4281074967"/>
      </p:ext>
    </p:extLst>
  </p:cSld>
  <p:clrMapOvr>
    <a:masterClrMapping/>
  </p:clrMapOvr>
  <mc:AlternateContent>
    <mc:Choice Requires="p14">
      <p:transition spd="slow" advClick="0" advTm="3540" p14:dur="1500">
        <p:random/>
      </p:transition>
    </mc:Choice>
    <mc:Fallback>
      <p:transition spd="slow" advClick="0" advTm="3540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89382028"/>
      </p:ext>
    </p:extLst>
  </p:cSld>
  <p:clrMapOvr>
    <a:masterClrMapping/>
  </p:clrMapOvr>
  <mc:AlternateContent>
    <mc:Choice Requires="p14">
      <p:transition spd="slow" advClick="0" advTm="3540" p14:dur="1500">
        <p:random/>
      </p:transition>
    </mc:Choice>
    <mc:Fallback>
      <p:transition spd="slow" advClick="0" advTm="3540">
        <p:random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slideLayouts/slideLayout19.xml" Type="http://schemas.openxmlformats.org/officeDocument/2006/relationships/slideLayout"/><Relationship Id="rId2" Target="../slideLayouts/slideLayout2.xml" Type="http://schemas.openxmlformats.org/officeDocument/2006/relationships/slideLayout"/><Relationship Id="rId20" Target="../slideLayouts/slideLayout20.xml" Type="http://schemas.openxmlformats.org/officeDocument/2006/relationships/slideLayout"/><Relationship Id="rId21" Target="../theme/theme1.xml" Type="http://schemas.openxmlformats.org/officeDocument/2006/relationships/theme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10" Target="../slideLayouts/slideLayout30.xml" Type="http://schemas.openxmlformats.org/officeDocument/2006/relationships/slideLayout"/><Relationship Id="rId11" Target="../slideLayouts/slideLayout31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22.xml" Type="http://schemas.openxmlformats.org/officeDocument/2006/relationships/slideLayout"/><Relationship Id="rId3" Target="../slideLayouts/slideLayout23.xml" Type="http://schemas.openxmlformats.org/officeDocument/2006/relationships/slideLayout"/><Relationship Id="rId4" Target="../slideLayouts/slideLayout24.xml" Type="http://schemas.openxmlformats.org/officeDocument/2006/relationships/slideLayout"/><Relationship Id="rId5" Target="../slideLayouts/slideLayout25.xml" Type="http://schemas.openxmlformats.org/officeDocument/2006/relationships/slideLayout"/><Relationship Id="rId6" Target="../slideLayouts/slideLayout26.xml" Type="http://schemas.openxmlformats.org/officeDocument/2006/relationships/slideLayout"/><Relationship Id="rId7" Target="../slideLayouts/slideLayout27.xml" Type="http://schemas.openxmlformats.org/officeDocument/2006/relationships/slideLayout"/><Relationship Id="rId8" Target="../slideLayouts/slideLayout28.xml" Type="http://schemas.openxmlformats.org/officeDocument/2006/relationships/slideLayout"/><Relationship Id="rId9" Target="../slideLayouts/slideLayout2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117320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78" r:id="rId12"/>
    <p:sldLayoutId id="2147483691" r:id="rId13"/>
    <p:sldLayoutId id="2147483692" r:id="rId14"/>
    <p:sldLayoutId id="2147483660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mc:AlternateContent>
    <mc:Choice Requires="p14">
      <p:transition spd="slow" advClick="0" advTm="3540" p14:dur="1500">
        <p:random/>
      </p:transition>
    </mc:Choice>
    <mc:Fallback>
      <p:transition spd="slow" advClick="0" advTm="3540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2020/7/15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2163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7.png" Type="http://schemas.openxmlformats.org/officeDocument/2006/relationships/image"/><Relationship Id="rId11" Target="../tags/tag4.xml" Type="http://schemas.openxmlformats.org/officeDocument/2006/relationships/tags"/><Relationship Id="rId12" Target="../media/image8.png" Type="http://schemas.openxmlformats.org/officeDocument/2006/relationships/image"/><Relationship Id="rId13" Target="../tags/tag5.xml" Type="http://schemas.openxmlformats.org/officeDocument/2006/relationships/tags"/><Relationship Id="rId14" Target="../tags/tag6.xml" Type="http://schemas.openxmlformats.org/officeDocument/2006/relationships/tags"/><Relationship Id="rId15" Target="../tags/tag7.xml" Type="http://schemas.openxmlformats.org/officeDocument/2006/relationships/tags"/><Relationship Id="rId16" Target="../tags/tag8.xml" Type="http://schemas.openxmlformats.org/officeDocument/2006/relationships/tags"/><Relationship Id="rId17" Target="../media/image9.png" Type="http://schemas.openxmlformats.org/officeDocument/2006/relationships/image"/><Relationship Id="rId18" Target="../tags/tag9.xml" Type="http://schemas.openxmlformats.org/officeDocument/2006/relationships/tags"/><Relationship Id="rId19" Target="../tags/tag10.xml" Type="http://schemas.openxmlformats.org/officeDocument/2006/relationships/tags"/><Relationship Id="rId2" Target="../notesSlides/notesSlide1.xml" Type="http://schemas.openxmlformats.org/officeDocument/2006/relationships/notesSlide"/><Relationship Id="rId20" Target="../tags/tag11.xml" Type="http://schemas.openxmlformats.org/officeDocument/2006/relationships/tags"/><Relationship Id="rId21" Target="../tags/tag12.xml" Type="http://schemas.openxmlformats.org/officeDocument/2006/relationships/tags"/><Relationship Id="rId22" Target="../tags/tag13.xml" Type="http://schemas.openxmlformats.org/officeDocument/2006/relationships/tags"/><Relationship Id="rId23" Target="../tags/tag14.xml" Type="http://schemas.openxmlformats.org/officeDocument/2006/relationships/tags"/><Relationship Id="rId24" Target="../tags/tag15.xml" Type="http://schemas.openxmlformats.org/officeDocument/2006/relationships/tags"/><Relationship Id="rId25" Target="../tags/tag16.xml" Type="http://schemas.openxmlformats.org/officeDocument/2006/relationships/tags"/><Relationship Id="rId26" Target="../tags/tag17.xml" Type="http://schemas.openxmlformats.org/officeDocument/2006/relationships/tags"/><Relationship Id="rId27" Target="../tags/tag18.xml" Type="http://schemas.openxmlformats.org/officeDocument/2006/relationships/tags"/><Relationship Id="rId28" Target="../media/image10.png" Type="http://schemas.openxmlformats.org/officeDocument/2006/relationships/image"/><Relationship Id="rId29" Target="../tags/tag19.xml" Type="http://schemas.openxmlformats.org/officeDocument/2006/relationships/tags"/><Relationship Id="rId3" Target="../media/image3.png" Type="http://schemas.openxmlformats.org/officeDocument/2006/relationships/image"/><Relationship Id="rId30" Target="../tags/tag20.xml" Type="http://schemas.openxmlformats.org/officeDocument/2006/relationships/tags"/><Relationship Id="rId31" Target="../media/image11.jpeg" Type="http://schemas.openxmlformats.org/officeDocument/2006/relationships/image"/><Relationship Id="rId32" Target="../tags/tag21.xml" Type="http://schemas.openxmlformats.org/officeDocument/2006/relationships/tags"/><Relationship Id="rId4" Target="../media/image4.png" Type="http://schemas.openxmlformats.org/officeDocument/2006/relationships/image"/><Relationship Id="rId5" Target="../tags/tag1.xml" Type="http://schemas.openxmlformats.org/officeDocument/2006/relationships/tags"/><Relationship Id="rId6" Target="../tags/tag2.xml" Type="http://schemas.openxmlformats.org/officeDocument/2006/relationships/tags"/><Relationship Id="rId7" Target="../tags/tag3.xml" Type="http://schemas.openxmlformats.org/officeDocument/2006/relationships/tags"/><Relationship Id="rId8" Target="../media/image5.png" Type="http://schemas.openxmlformats.org/officeDocument/2006/relationships/image"/><Relationship Id="rId9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10" Target="../tags/tag143.xml" Type="http://schemas.openxmlformats.org/officeDocument/2006/relationships/tags"/><Relationship Id="rId11" Target="../tags/tag144.xml" Type="http://schemas.openxmlformats.org/officeDocument/2006/relationships/tags"/><Relationship Id="rId12" Target="../tags/tag145.xml" Type="http://schemas.openxmlformats.org/officeDocument/2006/relationships/tags"/><Relationship Id="rId13" Target="../media/image9.png" Type="http://schemas.openxmlformats.org/officeDocument/2006/relationships/image"/><Relationship Id="rId14" Target="../tags/tag146.xml" Type="http://schemas.openxmlformats.org/officeDocument/2006/relationships/tags"/><Relationship Id="rId15" Target="../tags/tag147.xml" Type="http://schemas.openxmlformats.org/officeDocument/2006/relationships/tags"/><Relationship Id="rId16" Target="../tags/tag148.xml" Type="http://schemas.openxmlformats.org/officeDocument/2006/relationships/tags"/><Relationship Id="rId17" Target="../tags/tag149.xml" Type="http://schemas.openxmlformats.org/officeDocument/2006/relationships/tags"/><Relationship Id="rId18" Target="../tags/tag150.xml" Type="http://schemas.openxmlformats.org/officeDocument/2006/relationships/tags"/><Relationship Id="rId19" Target="../tags/tag151.xml" Type="http://schemas.openxmlformats.org/officeDocument/2006/relationships/tags"/><Relationship Id="rId2" Target="../notesSlides/notesSlide10.xml" Type="http://schemas.openxmlformats.org/officeDocument/2006/relationships/notesSlide"/><Relationship Id="rId20" Target="../tags/tag152.xml" Type="http://schemas.openxmlformats.org/officeDocument/2006/relationships/tags"/><Relationship Id="rId21" Target="../tags/tag153.xml" Type="http://schemas.openxmlformats.org/officeDocument/2006/relationships/tags"/><Relationship Id="rId22" Target="../tags/tag154.xml" Type="http://schemas.openxmlformats.org/officeDocument/2006/relationships/tags"/><Relationship Id="rId23" Target="../tags/tag155.xml" Type="http://schemas.openxmlformats.org/officeDocument/2006/relationships/tags"/><Relationship Id="rId24" Target="../media/image10.png" Type="http://schemas.openxmlformats.org/officeDocument/2006/relationships/image"/><Relationship Id="rId25" Target="../tags/tag156.xml" Type="http://schemas.openxmlformats.org/officeDocument/2006/relationships/tags"/><Relationship Id="rId26" Target="../tags/tag157.xml" Type="http://schemas.openxmlformats.org/officeDocument/2006/relationships/tags"/><Relationship Id="rId3" Target="../media/image31.jpeg" Type="http://schemas.openxmlformats.org/officeDocument/2006/relationships/image"/><Relationship Id="rId4" Target="../media/image32.png" Type="http://schemas.openxmlformats.org/officeDocument/2006/relationships/image"/><Relationship Id="rId5" Target="../media/image28.png" Type="http://schemas.openxmlformats.org/officeDocument/2006/relationships/image"/><Relationship Id="rId6" Target="../media/image30.png" Type="http://schemas.openxmlformats.org/officeDocument/2006/relationships/image"/><Relationship Id="rId7" Target="../tags/tag141.xml" Type="http://schemas.openxmlformats.org/officeDocument/2006/relationships/tags"/><Relationship Id="rId8" Target="../media/image8.png" Type="http://schemas.openxmlformats.org/officeDocument/2006/relationships/image"/><Relationship Id="rId9" Target="../tags/tag142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10" Target="../tags/tag161.xml" Type="http://schemas.openxmlformats.org/officeDocument/2006/relationships/tags"/><Relationship Id="rId11" Target="../tags/tag162.xml" Type="http://schemas.openxmlformats.org/officeDocument/2006/relationships/tags"/><Relationship Id="rId12" Target="../media/image9.png" Type="http://schemas.openxmlformats.org/officeDocument/2006/relationships/image"/><Relationship Id="rId13" Target="../tags/tag163.xml" Type="http://schemas.openxmlformats.org/officeDocument/2006/relationships/tags"/><Relationship Id="rId14" Target="../tags/tag164.xml" Type="http://schemas.openxmlformats.org/officeDocument/2006/relationships/tags"/><Relationship Id="rId15" Target="../tags/tag165.xml" Type="http://schemas.openxmlformats.org/officeDocument/2006/relationships/tags"/><Relationship Id="rId16" Target="../tags/tag166.xml" Type="http://schemas.openxmlformats.org/officeDocument/2006/relationships/tags"/><Relationship Id="rId17" Target="../tags/tag167.xml" Type="http://schemas.openxmlformats.org/officeDocument/2006/relationships/tags"/><Relationship Id="rId18" Target="../tags/tag168.xml" Type="http://schemas.openxmlformats.org/officeDocument/2006/relationships/tags"/><Relationship Id="rId19" Target="../tags/tag169.xml" Type="http://schemas.openxmlformats.org/officeDocument/2006/relationships/tags"/><Relationship Id="rId2" Target="../notesSlides/notesSlide11.xml" Type="http://schemas.openxmlformats.org/officeDocument/2006/relationships/notesSlide"/><Relationship Id="rId20" Target="../tags/tag170.xml" Type="http://schemas.openxmlformats.org/officeDocument/2006/relationships/tags"/><Relationship Id="rId21" Target="../tags/tag171.xml" Type="http://schemas.openxmlformats.org/officeDocument/2006/relationships/tags"/><Relationship Id="rId22" Target="../tags/tag172.xml" Type="http://schemas.openxmlformats.org/officeDocument/2006/relationships/tags"/><Relationship Id="rId23" Target="../media/image10.png" Type="http://schemas.openxmlformats.org/officeDocument/2006/relationships/image"/><Relationship Id="rId24" Target="../tags/tag173.xml" Type="http://schemas.openxmlformats.org/officeDocument/2006/relationships/tags"/><Relationship Id="rId25" Target="../tags/tag174.xml" Type="http://schemas.openxmlformats.org/officeDocument/2006/relationships/tags"/><Relationship Id="rId26" Target="../media/image28.png" Type="http://schemas.openxmlformats.org/officeDocument/2006/relationships/image"/><Relationship Id="rId27" Target="../media/image35.png" Type="http://schemas.openxmlformats.org/officeDocument/2006/relationships/image"/><Relationship Id="rId3" Target="../media/image16.png" Type="http://schemas.openxmlformats.org/officeDocument/2006/relationships/image"/><Relationship Id="rId4" Target="../media/image33.jpeg" Type="http://schemas.openxmlformats.org/officeDocument/2006/relationships/image"/><Relationship Id="rId5" Target="../media/image34.jpeg" Type="http://schemas.openxmlformats.org/officeDocument/2006/relationships/image"/><Relationship Id="rId6" Target="../tags/tag158.xml" Type="http://schemas.openxmlformats.org/officeDocument/2006/relationships/tags"/><Relationship Id="rId7" Target="../media/image8.png" Type="http://schemas.openxmlformats.org/officeDocument/2006/relationships/image"/><Relationship Id="rId8" Target="../tags/tag159.xml" Type="http://schemas.openxmlformats.org/officeDocument/2006/relationships/tags"/><Relationship Id="rId9" Target="../tags/tag160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36.png" Type="http://schemas.openxmlformats.org/officeDocument/2006/relationships/image"/><Relationship Id="rId4" Target="../media/image15.png" Type="http://schemas.openxmlformats.org/officeDocument/2006/relationships/image"/><Relationship Id="rId5" Target="../media/image37.png" Type="http://schemas.openxmlformats.org/officeDocument/2006/relationships/image"/><Relationship Id="rId6" Target="../media/image19.png" Type="http://schemas.openxmlformats.org/officeDocument/2006/relationships/image"/><Relationship Id="rId7" Target="../media/image20.png" Type="http://schemas.openxmlformats.org/officeDocument/2006/relationships/image"/><Relationship Id="rId8" Target="../tags/tag175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36.png" Type="http://schemas.openxmlformats.org/officeDocument/2006/relationships/image"/><Relationship Id="rId4" Target="../media/image38.jpeg" Type="http://schemas.openxmlformats.org/officeDocument/2006/relationships/image"/><Relationship Id="rId5" Target="../media/image39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40.jpeg" Type="http://schemas.openxmlformats.org/officeDocument/2006/relationships/image"/><Relationship Id="rId4" Target="../media/image41.jpeg" Type="http://schemas.openxmlformats.org/officeDocument/2006/relationships/image"/><Relationship Id="rId5" Target="../media/image3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42.jpeg" Type="http://schemas.openxmlformats.org/officeDocument/2006/relationships/image"/><Relationship Id="rId4" Target="../media/image43.jpeg" Type="http://schemas.openxmlformats.org/officeDocument/2006/relationships/image"/><Relationship Id="rId5" Target="../media/image3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44.jpeg" Type="http://schemas.openxmlformats.org/officeDocument/2006/relationships/image"/><Relationship Id="rId4" Target="../media/image45.jpeg" Type="http://schemas.openxmlformats.org/officeDocument/2006/relationships/image"/><Relationship Id="rId5" Target="../media/image46.jpeg" Type="http://schemas.openxmlformats.org/officeDocument/2006/relationships/image"/><Relationship Id="rId6" Target="../media/image3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47.jpeg" Type="http://schemas.openxmlformats.org/officeDocument/2006/relationships/image"/><Relationship Id="rId4" Target="../media/image48.jpeg" Type="http://schemas.openxmlformats.org/officeDocument/2006/relationships/image"/><Relationship Id="rId5" Target="../media/image3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49.png" Type="http://schemas.openxmlformats.org/officeDocument/2006/relationships/image"/><Relationship Id="rId4" Target="../media/image3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50.jpeg" Type="http://schemas.openxmlformats.org/officeDocument/2006/relationships/image"/><Relationship Id="rId4" Target="../media/image51.jpeg" Type="http://schemas.openxmlformats.org/officeDocument/2006/relationships/image"/><Relationship Id="rId5" Target="../media/image3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29.xml" Type="http://schemas.openxmlformats.org/officeDocument/2006/relationships/tags"/><Relationship Id="rId11" Target="../tags/tag30.xml" Type="http://schemas.openxmlformats.org/officeDocument/2006/relationships/tags"/><Relationship Id="rId12" Target="../tags/tag31.xml" Type="http://schemas.openxmlformats.org/officeDocument/2006/relationships/tags"/><Relationship Id="rId13" Target="../tags/tag32.xml" Type="http://schemas.openxmlformats.org/officeDocument/2006/relationships/tags"/><Relationship Id="rId14" Target="../tags/tag33.xml" Type="http://schemas.openxmlformats.org/officeDocument/2006/relationships/tags"/><Relationship Id="rId15" Target="../tags/tag34.xml" Type="http://schemas.openxmlformats.org/officeDocument/2006/relationships/tags"/><Relationship Id="rId16" Target="../tags/tag35.xml" Type="http://schemas.openxmlformats.org/officeDocument/2006/relationships/tags"/><Relationship Id="rId17" Target="../tags/tag36.xml" Type="http://schemas.openxmlformats.org/officeDocument/2006/relationships/tags"/><Relationship Id="rId18" Target="../tags/tag37.xml" Type="http://schemas.openxmlformats.org/officeDocument/2006/relationships/tags"/><Relationship Id="rId19" Target="../media/image12.png" Type="http://schemas.openxmlformats.org/officeDocument/2006/relationships/image"/><Relationship Id="rId2" Target="../notesSlides/notesSlide2.xml" Type="http://schemas.openxmlformats.org/officeDocument/2006/relationships/notesSlide"/><Relationship Id="rId20" Target="../tags/tag38.xml" Type="http://schemas.openxmlformats.org/officeDocument/2006/relationships/tags"/><Relationship Id="rId3" Target="../tags/tag22.xml" Type="http://schemas.openxmlformats.org/officeDocument/2006/relationships/tags"/><Relationship Id="rId4" Target="../tags/tag23.xml" Type="http://schemas.openxmlformats.org/officeDocument/2006/relationships/tags"/><Relationship Id="rId5" Target="../tags/tag24.xml" Type="http://schemas.openxmlformats.org/officeDocument/2006/relationships/tags"/><Relationship Id="rId6" Target="../tags/tag25.xml" Type="http://schemas.openxmlformats.org/officeDocument/2006/relationships/tags"/><Relationship Id="rId7" Target="../tags/tag26.xml" Type="http://schemas.openxmlformats.org/officeDocument/2006/relationships/tags"/><Relationship Id="rId8" Target="../tags/tag27.xml" Type="http://schemas.openxmlformats.org/officeDocument/2006/relationships/tags"/><Relationship Id="rId9" Target="../tags/tag28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52.png" Type="http://schemas.openxmlformats.org/officeDocument/2006/relationships/image"/><Relationship Id="rId4" Target="../media/image53.png" Type="http://schemas.openxmlformats.org/officeDocument/2006/relationships/image"/><Relationship Id="rId5" Target="../media/image54.png" Type="http://schemas.openxmlformats.org/officeDocument/2006/relationships/image"/><Relationship Id="rId6" Target="../media/image36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28.png" Type="http://schemas.openxmlformats.org/officeDocument/2006/relationships/image"/><Relationship Id="rId4" Target="../media/image55.jpeg" Type="http://schemas.openxmlformats.org/officeDocument/2006/relationships/image"/><Relationship Id="rId5" Target="../media/image56.png" Type="http://schemas.openxmlformats.org/officeDocument/2006/relationships/image"/><Relationship Id="rId6" Target="../media/image15.png" Type="http://schemas.openxmlformats.org/officeDocument/2006/relationships/image"/><Relationship Id="rId7" Target="../media/image19.png" Type="http://schemas.openxmlformats.org/officeDocument/2006/relationships/image"/><Relationship Id="rId8" Target="../media/image57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58.jpeg" Type="http://schemas.openxmlformats.org/officeDocument/2006/relationships/image"/><Relationship Id="rId4" Target="../media/image56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28.png" Type="http://schemas.openxmlformats.org/officeDocument/2006/relationships/image"/><Relationship Id="rId4" Target="../media/image59.jpeg" Type="http://schemas.openxmlformats.org/officeDocument/2006/relationships/image"/><Relationship Id="rId5" Target="../media/image60.png" Type="http://schemas.openxmlformats.org/officeDocument/2006/relationships/image"/><Relationship Id="rId6" Target="../tags/tag176.xml" Type="http://schemas.openxmlformats.org/officeDocument/2006/relationships/tags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61.png" Type="http://schemas.openxmlformats.org/officeDocument/2006/relationships/image"/><Relationship Id="rId4" Target="../media/image62.png" Type="http://schemas.openxmlformats.org/officeDocument/2006/relationships/image"/><Relationship Id="rId5" Target="../media/image63.jpeg" Type="http://schemas.openxmlformats.org/officeDocument/2006/relationships/image"/><Relationship Id="rId6" Target="../media/image57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28.png" Type="http://schemas.openxmlformats.org/officeDocument/2006/relationships/image"/><Relationship Id="rId4" Target="../media/image64.jpeg" Type="http://schemas.openxmlformats.org/officeDocument/2006/relationships/image"/><Relationship Id="rId5" Target="../media/image60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28.png" Type="http://schemas.openxmlformats.org/officeDocument/2006/relationships/image"/><Relationship Id="rId4" Target="../media/image65.jpeg" Type="http://schemas.openxmlformats.org/officeDocument/2006/relationships/image"/><Relationship Id="rId5" Target="../media/image60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66.jpeg" Type="http://schemas.openxmlformats.org/officeDocument/2006/relationships/image"/><Relationship Id="rId4" Target="../media/image67.jpeg" Type="http://schemas.openxmlformats.org/officeDocument/2006/relationships/image"/><Relationship Id="rId5" Target="../media/image57.png" Type="http://schemas.openxmlformats.org/officeDocument/2006/relationships/image"/><Relationship Id="rId6" Target="../tags/tag177.xml" Type="http://schemas.openxmlformats.org/officeDocument/2006/relationships/tags"/></Relationships>
</file>

<file path=ppt/slides/_rels/slide2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57.png" Type="http://schemas.openxmlformats.org/officeDocument/2006/relationships/image"/><Relationship Id="rId4" Target="../media/image68.jpeg" Type="http://schemas.openxmlformats.org/officeDocument/2006/relationships/image"/><Relationship Id="rId5" Target="../media/image69.jpeg" Type="http://schemas.openxmlformats.org/officeDocument/2006/relationships/image"/><Relationship Id="rId6" Target="../tags/tag178.xml" Type="http://schemas.openxmlformats.org/officeDocument/2006/relationships/tags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9.xml" Type="http://schemas.openxmlformats.org/officeDocument/2006/relationships/notesSlide"/><Relationship Id="rId3" Target="../media/image70.png" Type="http://schemas.openxmlformats.org/officeDocument/2006/relationships/image"/><Relationship Id="rId4" Target="../media/image71.emf" Type="http://schemas.openxmlformats.org/officeDocument/2006/relationships/image"/><Relationship Id="rId5" Target="../media/image72.png" Type="http://schemas.openxmlformats.org/officeDocument/2006/relationships/image"/><Relationship Id="rId6" Target="../tags/tag179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42.xml" Type="http://schemas.openxmlformats.org/officeDocument/2006/relationships/tags"/><Relationship Id="rId11" Target="../tags/tag43.xml" Type="http://schemas.openxmlformats.org/officeDocument/2006/relationships/tags"/><Relationship Id="rId12" Target="../media/image9.png" Type="http://schemas.openxmlformats.org/officeDocument/2006/relationships/image"/><Relationship Id="rId13" Target="../tags/tag44.xml" Type="http://schemas.openxmlformats.org/officeDocument/2006/relationships/tags"/><Relationship Id="rId14" Target="../tags/tag45.xml" Type="http://schemas.openxmlformats.org/officeDocument/2006/relationships/tags"/><Relationship Id="rId15" Target="../tags/tag46.xml" Type="http://schemas.openxmlformats.org/officeDocument/2006/relationships/tags"/><Relationship Id="rId16" Target="../tags/tag47.xml" Type="http://schemas.openxmlformats.org/officeDocument/2006/relationships/tags"/><Relationship Id="rId17" Target="../tags/tag48.xml" Type="http://schemas.openxmlformats.org/officeDocument/2006/relationships/tags"/><Relationship Id="rId18" Target="../tags/tag49.xml" Type="http://schemas.openxmlformats.org/officeDocument/2006/relationships/tags"/><Relationship Id="rId19" Target="../tags/tag50.xml" Type="http://schemas.openxmlformats.org/officeDocument/2006/relationships/tags"/><Relationship Id="rId2" Target="../notesSlides/notesSlide3.xml" Type="http://schemas.openxmlformats.org/officeDocument/2006/relationships/notesSlide"/><Relationship Id="rId20" Target="../tags/tag51.xml" Type="http://schemas.openxmlformats.org/officeDocument/2006/relationships/tags"/><Relationship Id="rId21" Target="../tags/tag52.xml" Type="http://schemas.openxmlformats.org/officeDocument/2006/relationships/tags"/><Relationship Id="rId22" Target="../tags/tag53.xml" Type="http://schemas.openxmlformats.org/officeDocument/2006/relationships/tags"/><Relationship Id="rId23" Target="../media/image10.png" Type="http://schemas.openxmlformats.org/officeDocument/2006/relationships/image"/><Relationship Id="rId24" Target="../tags/tag54.xml" Type="http://schemas.openxmlformats.org/officeDocument/2006/relationships/tags"/><Relationship Id="rId25" Target="../tags/tag55.xml" Type="http://schemas.openxmlformats.org/officeDocument/2006/relationships/tags"/><Relationship Id="rId3" Target="../media/image13.png" Type="http://schemas.openxmlformats.org/officeDocument/2006/relationships/image"/><Relationship Id="rId4" Target="../media/image7.png" Type="http://schemas.openxmlformats.org/officeDocument/2006/relationships/image"/><Relationship Id="rId5" Target="../media/image14.png" Type="http://schemas.openxmlformats.org/officeDocument/2006/relationships/image"/><Relationship Id="rId6" Target="../tags/tag39.xml" Type="http://schemas.openxmlformats.org/officeDocument/2006/relationships/tags"/><Relationship Id="rId7" Target="../media/image8.png" Type="http://schemas.openxmlformats.org/officeDocument/2006/relationships/image"/><Relationship Id="rId8" Target="../tags/tag40.xml" Type="http://schemas.openxmlformats.org/officeDocument/2006/relationships/tags"/><Relationship Id="rId9" Target="../tags/tag41.xml" Type="http://schemas.openxmlformats.org/officeDocument/2006/relationships/tags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0.xml" Type="http://schemas.openxmlformats.org/officeDocument/2006/relationships/notesSlide"/><Relationship Id="rId3" Target="../media/image73.jpeg" Type="http://schemas.openxmlformats.org/officeDocument/2006/relationships/image"/><Relationship Id="rId4" Target="../media/image74.jpeg" Type="http://schemas.openxmlformats.org/officeDocument/2006/relationships/image"/><Relationship Id="rId5" Target="../media/image75.jpeg" Type="http://schemas.openxmlformats.org/officeDocument/2006/relationships/image"/><Relationship Id="rId6" Target="../media/image76.jpeg" Type="http://schemas.openxmlformats.org/officeDocument/2006/relationships/image"/><Relationship Id="rId7" Target="../media/image70.png" Type="http://schemas.openxmlformats.org/officeDocument/2006/relationships/image"/><Relationship Id="rId8" Target="../media/image57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1.xml" Type="http://schemas.openxmlformats.org/officeDocument/2006/relationships/notesSlide"/><Relationship Id="rId3" Target="../media/image70.png" Type="http://schemas.openxmlformats.org/officeDocument/2006/relationships/image"/><Relationship Id="rId4" Target="../media/image77.jpeg" Type="http://schemas.openxmlformats.org/officeDocument/2006/relationships/image"/><Relationship Id="rId5" Target="../media/image78.jpeg" Type="http://schemas.openxmlformats.org/officeDocument/2006/relationships/image"/><Relationship Id="rId6" Target="../media/image79.png" Type="http://schemas.openxmlformats.org/officeDocument/2006/relationships/image"/><Relationship Id="rId7" Target="../media/image57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2.xml" Type="http://schemas.openxmlformats.org/officeDocument/2006/relationships/notesSlide"/><Relationship Id="rId3" Target="../media/image57.png" Type="http://schemas.openxmlformats.org/officeDocument/2006/relationships/image"/><Relationship Id="rId4" Target="../media/image80.jpeg" Type="http://schemas.openxmlformats.org/officeDocument/2006/relationships/image"/><Relationship Id="rId5" Target="../tags/tag180.xml" Type="http://schemas.openxmlformats.org/officeDocument/2006/relationships/tags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185.xml" Type="http://schemas.openxmlformats.org/officeDocument/2006/relationships/tags"/><Relationship Id="rId11" Target="../media/image9.png" Type="http://schemas.openxmlformats.org/officeDocument/2006/relationships/image"/><Relationship Id="rId12" Target="../tags/tag186.xml" Type="http://schemas.openxmlformats.org/officeDocument/2006/relationships/tags"/><Relationship Id="rId13" Target="../tags/tag187.xml" Type="http://schemas.openxmlformats.org/officeDocument/2006/relationships/tags"/><Relationship Id="rId14" Target="../tags/tag188.xml" Type="http://schemas.openxmlformats.org/officeDocument/2006/relationships/tags"/><Relationship Id="rId15" Target="../tags/tag189.xml" Type="http://schemas.openxmlformats.org/officeDocument/2006/relationships/tags"/><Relationship Id="rId16" Target="../tags/tag190.xml" Type="http://schemas.openxmlformats.org/officeDocument/2006/relationships/tags"/><Relationship Id="rId17" Target="../tags/tag191.xml" Type="http://schemas.openxmlformats.org/officeDocument/2006/relationships/tags"/><Relationship Id="rId18" Target="../tags/tag192.xml" Type="http://schemas.openxmlformats.org/officeDocument/2006/relationships/tags"/><Relationship Id="rId19" Target="../tags/tag193.xml" Type="http://schemas.openxmlformats.org/officeDocument/2006/relationships/tags"/><Relationship Id="rId2" Target="../notesSlides/notesSlide33.xml" Type="http://schemas.openxmlformats.org/officeDocument/2006/relationships/notesSlide"/><Relationship Id="rId20" Target="../tags/tag194.xml" Type="http://schemas.openxmlformats.org/officeDocument/2006/relationships/tags"/><Relationship Id="rId21" Target="../tags/tag195.xml" Type="http://schemas.openxmlformats.org/officeDocument/2006/relationships/tags"/><Relationship Id="rId22" Target="../media/image10.png" Type="http://schemas.openxmlformats.org/officeDocument/2006/relationships/image"/><Relationship Id="rId23" Target="../tags/tag196.xml" Type="http://schemas.openxmlformats.org/officeDocument/2006/relationships/tags"/><Relationship Id="rId24" Target="../tags/tag197.xml" Type="http://schemas.openxmlformats.org/officeDocument/2006/relationships/tags"/><Relationship Id="rId25" Target="../media/image5.png" Type="http://schemas.openxmlformats.org/officeDocument/2006/relationships/image"/><Relationship Id="rId26" Target="../media/image6.png" Type="http://schemas.openxmlformats.org/officeDocument/2006/relationships/image"/><Relationship Id="rId3" Target="../media/image70.png" Type="http://schemas.openxmlformats.org/officeDocument/2006/relationships/image"/><Relationship Id="rId4" Target="../media/image57.png" Type="http://schemas.openxmlformats.org/officeDocument/2006/relationships/image"/><Relationship Id="rId5" Target="../tags/tag181.xml" Type="http://schemas.openxmlformats.org/officeDocument/2006/relationships/tags"/><Relationship Id="rId6" Target="../media/image8.png" Type="http://schemas.openxmlformats.org/officeDocument/2006/relationships/image"/><Relationship Id="rId7" Target="../tags/tag182.xml" Type="http://schemas.openxmlformats.org/officeDocument/2006/relationships/tags"/><Relationship Id="rId8" Target="../tags/tag183.xml" Type="http://schemas.openxmlformats.org/officeDocument/2006/relationships/tags"/><Relationship Id="rId9" Target="../tags/tag184.xml" Type="http://schemas.openxmlformats.org/officeDocument/2006/relationships/tags"/></Relationships>
</file>

<file path=ppt/slides/_rels/slide3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200.xml" Type="http://schemas.openxmlformats.org/officeDocument/2006/relationships/tags"/><Relationship Id="rId11" Target="../media/image8.png" Type="http://schemas.openxmlformats.org/officeDocument/2006/relationships/image"/><Relationship Id="rId12" Target="../tags/tag201.xml" Type="http://schemas.openxmlformats.org/officeDocument/2006/relationships/tags"/><Relationship Id="rId13" Target="../tags/tag202.xml" Type="http://schemas.openxmlformats.org/officeDocument/2006/relationships/tags"/><Relationship Id="rId14" Target="../tags/tag203.xml" Type="http://schemas.openxmlformats.org/officeDocument/2006/relationships/tags"/><Relationship Id="rId15" Target="../tags/tag204.xml" Type="http://schemas.openxmlformats.org/officeDocument/2006/relationships/tags"/><Relationship Id="rId16" Target="../media/image9.png" Type="http://schemas.openxmlformats.org/officeDocument/2006/relationships/image"/><Relationship Id="rId17" Target="../tags/tag205.xml" Type="http://schemas.openxmlformats.org/officeDocument/2006/relationships/tags"/><Relationship Id="rId18" Target="../tags/tag206.xml" Type="http://schemas.openxmlformats.org/officeDocument/2006/relationships/tags"/><Relationship Id="rId19" Target="../tags/tag207.xml" Type="http://schemas.openxmlformats.org/officeDocument/2006/relationships/tags"/><Relationship Id="rId2" Target="../notesSlides/notesSlide34.xml" Type="http://schemas.openxmlformats.org/officeDocument/2006/relationships/notesSlide"/><Relationship Id="rId20" Target="../tags/tag208.xml" Type="http://schemas.openxmlformats.org/officeDocument/2006/relationships/tags"/><Relationship Id="rId21" Target="../tags/tag209.xml" Type="http://schemas.openxmlformats.org/officeDocument/2006/relationships/tags"/><Relationship Id="rId22" Target="../tags/tag210.xml" Type="http://schemas.openxmlformats.org/officeDocument/2006/relationships/tags"/><Relationship Id="rId23" Target="../tags/tag211.xml" Type="http://schemas.openxmlformats.org/officeDocument/2006/relationships/tags"/><Relationship Id="rId24" Target="../tags/tag212.xml" Type="http://schemas.openxmlformats.org/officeDocument/2006/relationships/tags"/><Relationship Id="rId25" Target="../tags/tag213.xml" Type="http://schemas.openxmlformats.org/officeDocument/2006/relationships/tags"/><Relationship Id="rId26" Target="../tags/tag214.xml" Type="http://schemas.openxmlformats.org/officeDocument/2006/relationships/tags"/><Relationship Id="rId27" Target="../media/image10.png" Type="http://schemas.openxmlformats.org/officeDocument/2006/relationships/image"/><Relationship Id="rId28" Target="../tags/tag215.xml" Type="http://schemas.openxmlformats.org/officeDocument/2006/relationships/tags"/><Relationship Id="rId29" Target="../tags/tag216.xml" Type="http://schemas.openxmlformats.org/officeDocument/2006/relationships/tags"/><Relationship Id="rId3" Target="../media/image3.png" Type="http://schemas.openxmlformats.org/officeDocument/2006/relationships/image"/><Relationship Id="rId30" Target="../media/image11.jpeg" Type="http://schemas.openxmlformats.org/officeDocument/2006/relationships/image"/><Relationship Id="rId31" Target="../tags/tag217.xml" Type="http://schemas.openxmlformats.org/officeDocument/2006/relationships/tags"/><Relationship Id="rId4" Target="../media/image4.png" Type="http://schemas.openxmlformats.org/officeDocument/2006/relationships/image"/><Relationship Id="rId5" Target="../tags/tag198.xml" Type="http://schemas.openxmlformats.org/officeDocument/2006/relationships/tags"/><Relationship Id="rId6" Target="../tags/tag199.xml" Type="http://schemas.openxmlformats.org/officeDocument/2006/relationships/tags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19.png" Type="http://schemas.openxmlformats.org/officeDocument/2006/relationships/image"/><Relationship Id="rId8" Target="../media/image2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10" Target="../tags/tag58.xml" Type="http://schemas.openxmlformats.org/officeDocument/2006/relationships/tags"/><Relationship Id="rId11" Target="../tags/tag59.xml" Type="http://schemas.openxmlformats.org/officeDocument/2006/relationships/tags"/><Relationship Id="rId12" Target="../tags/tag60.xml" Type="http://schemas.openxmlformats.org/officeDocument/2006/relationships/tags"/><Relationship Id="rId13" Target="../media/image9.png" Type="http://schemas.openxmlformats.org/officeDocument/2006/relationships/image"/><Relationship Id="rId14" Target="../tags/tag61.xml" Type="http://schemas.openxmlformats.org/officeDocument/2006/relationships/tags"/><Relationship Id="rId15" Target="../tags/tag62.xml" Type="http://schemas.openxmlformats.org/officeDocument/2006/relationships/tags"/><Relationship Id="rId16" Target="../tags/tag63.xml" Type="http://schemas.openxmlformats.org/officeDocument/2006/relationships/tags"/><Relationship Id="rId17" Target="../tags/tag64.xml" Type="http://schemas.openxmlformats.org/officeDocument/2006/relationships/tags"/><Relationship Id="rId18" Target="../tags/tag65.xml" Type="http://schemas.openxmlformats.org/officeDocument/2006/relationships/tags"/><Relationship Id="rId19" Target="../tags/tag66.xml" Type="http://schemas.openxmlformats.org/officeDocument/2006/relationships/tags"/><Relationship Id="rId2" Target="../notesSlides/notesSlide5.xml" Type="http://schemas.openxmlformats.org/officeDocument/2006/relationships/notesSlide"/><Relationship Id="rId20" Target="../tags/tag67.xml" Type="http://schemas.openxmlformats.org/officeDocument/2006/relationships/tags"/><Relationship Id="rId21" Target="../tags/tag68.xml" Type="http://schemas.openxmlformats.org/officeDocument/2006/relationships/tags"/><Relationship Id="rId22" Target="../tags/tag69.xml" Type="http://schemas.openxmlformats.org/officeDocument/2006/relationships/tags"/><Relationship Id="rId23" Target="../tags/tag70.xml" Type="http://schemas.openxmlformats.org/officeDocument/2006/relationships/tags"/><Relationship Id="rId24" Target="../media/image10.png" Type="http://schemas.openxmlformats.org/officeDocument/2006/relationships/image"/><Relationship Id="rId25" Target="../tags/tag71.xml" Type="http://schemas.openxmlformats.org/officeDocument/2006/relationships/tags"/><Relationship Id="rId26" Target="../tags/tag72.xml" Type="http://schemas.openxmlformats.org/officeDocument/2006/relationships/tags"/><Relationship Id="rId3" Target="../media/image21.jpeg" Type="http://schemas.openxmlformats.org/officeDocument/2006/relationships/image"/><Relationship Id="rId4" Target="../media/image22.jpeg" Type="http://schemas.openxmlformats.org/officeDocument/2006/relationships/image"/><Relationship Id="rId5" Target="../media/image23.png" Type="http://schemas.openxmlformats.org/officeDocument/2006/relationships/image"/><Relationship Id="rId6" Target="../media/image20.png" Type="http://schemas.openxmlformats.org/officeDocument/2006/relationships/image"/><Relationship Id="rId7" Target="../tags/tag56.xml" Type="http://schemas.openxmlformats.org/officeDocument/2006/relationships/tags"/><Relationship Id="rId8" Target="../media/image8.png" Type="http://schemas.openxmlformats.org/officeDocument/2006/relationships/image"/><Relationship Id="rId9" Target="../tags/tag57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10" Target="../tags/tag78.xml" Type="http://schemas.openxmlformats.org/officeDocument/2006/relationships/tags"/><Relationship Id="rId11" Target="../tags/tag79.xml" Type="http://schemas.openxmlformats.org/officeDocument/2006/relationships/tags"/><Relationship Id="rId12" Target="../tags/tag80.xml" Type="http://schemas.openxmlformats.org/officeDocument/2006/relationships/tags"/><Relationship Id="rId13" Target="../tags/tag81.xml" Type="http://schemas.openxmlformats.org/officeDocument/2006/relationships/tags"/><Relationship Id="rId14" Target="../tags/tag82.xml" Type="http://schemas.openxmlformats.org/officeDocument/2006/relationships/tags"/><Relationship Id="rId15" Target="../tags/tag83.xml" Type="http://schemas.openxmlformats.org/officeDocument/2006/relationships/tags"/><Relationship Id="rId16" Target="../tags/tag84.xml" Type="http://schemas.openxmlformats.org/officeDocument/2006/relationships/tags"/><Relationship Id="rId17" Target="../tags/tag85.xml" Type="http://schemas.openxmlformats.org/officeDocument/2006/relationships/tags"/><Relationship Id="rId18" Target="../tags/tag86.xml" Type="http://schemas.openxmlformats.org/officeDocument/2006/relationships/tags"/><Relationship Id="rId19" Target="../tags/tag87.xml" Type="http://schemas.openxmlformats.org/officeDocument/2006/relationships/tags"/><Relationship Id="rId2" Target="../notesSlides/notesSlide6.xml" Type="http://schemas.openxmlformats.org/officeDocument/2006/relationships/notesSlide"/><Relationship Id="rId20" Target="../media/image10.png" Type="http://schemas.openxmlformats.org/officeDocument/2006/relationships/image"/><Relationship Id="rId21" Target="../tags/tag88.xml" Type="http://schemas.openxmlformats.org/officeDocument/2006/relationships/tags"/><Relationship Id="rId22" Target="../tags/tag89.xml" Type="http://schemas.openxmlformats.org/officeDocument/2006/relationships/tags"/><Relationship Id="rId23" Target="../media/image17.png" Type="http://schemas.openxmlformats.org/officeDocument/2006/relationships/image"/><Relationship Id="rId24" Target="../media/image16.png" Type="http://schemas.openxmlformats.org/officeDocument/2006/relationships/image"/><Relationship Id="rId25" Target="../media/image24.jpeg" Type="http://schemas.openxmlformats.org/officeDocument/2006/relationships/image"/><Relationship Id="rId26" Target="../media/image25.jpeg" Type="http://schemas.openxmlformats.org/officeDocument/2006/relationships/image"/><Relationship Id="rId27" Target="../media/image20.png" Type="http://schemas.openxmlformats.org/officeDocument/2006/relationships/image"/><Relationship Id="rId3" Target="../tags/tag73.xml" Type="http://schemas.openxmlformats.org/officeDocument/2006/relationships/tags"/><Relationship Id="rId4" Target="../media/image8.png" Type="http://schemas.openxmlformats.org/officeDocument/2006/relationships/image"/><Relationship Id="rId5" Target="../tags/tag74.xml" Type="http://schemas.openxmlformats.org/officeDocument/2006/relationships/tags"/><Relationship Id="rId6" Target="../tags/tag75.xml" Type="http://schemas.openxmlformats.org/officeDocument/2006/relationships/tags"/><Relationship Id="rId7" Target="../tags/tag76.xml" Type="http://schemas.openxmlformats.org/officeDocument/2006/relationships/tags"/><Relationship Id="rId8" Target="../tags/tag77.xml" Type="http://schemas.openxmlformats.org/officeDocument/2006/relationships/tags"/><Relationship Id="rId9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10" Target="../tags/tag93.xml" Type="http://schemas.openxmlformats.org/officeDocument/2006/relationships/tags"/><Relationship Id="rId11" Target="../tags/tag94.xml" Type="http://schemas.openxmlformats.org/officeDocument/2006/relationships/tags"/><Relationship Id="rId12" Target="../media/image9.png" Type="http://schemas.openxmlformats.org/officeDocument/2006/relationships/image"/><Relationship Id="rId13" Target="../tags/tag95.xml" Type="http://schemas.openxmlformats.org/officeDocument/2006/relationships/tags"/><Relationship Id="rId14" Target="../tags/tag96.xml" Type="http://schemas.openxmlformats.org/officeDocument/2006/relationships/tags"/><Relationship Id="rId15" Target="../tags/tag97.xml" Type="http://schemas.openxmlformats.org/officeDocument/2006/relationships/tags"/><Relationship Id="rId16" Target="../tags/tag98.xml" Type="http://schemas.openxmlformats.org/officeDocument/2006/relationships/tags"/><Relationship Id="rId17" Target="../tags/tag99.xml" Type="http://schemas.openxmlformats.org/officeDocument/2006/relationships/tags"/><Relationship Id="rId18" Target="../tags/tag100.xml" Type="http://schemas.openxmlformats.org/officeDocument/2006/relationships/tags"/><Relationship Id="rId19" Target="../tags/tag101.xml" Type="http://schemas.openxmlformats.org/officeDocument/2006/relationships/tags"/><Relationship Id="rId2" Target="../notesSlides/notesSlide7.xml" Type="http://schemas.openxmlformats.org/officeDocument/2006/relationships/notesSlide"/><Relationship Id="rId20" Target="../tags/tag102.xml" Type="http://schemas.openxmlformats.org/officeDocument/2006/relationships/tags"/><Relationship Id="rId21" Target="../tags/tag103.xml" Type="http://schemas.openxmlformats.org/officeDocument/2006/relationships/tags"/><Relationship Id="rId22" Target="../tags/tag104.xml" Type="http://schemas.openxmlformats.org/officeDocument/2006/relationships/tags"/><Relationship Id="rId23" Target="../media/image10.png" Type="http://schemas.openxmlformats.org/officeDocument/2006/relationships/image"/><Relationship Id="rId24" Target="../tags/tag105.xml" Type="http://schemas.openxmlformats.org/officeDocument/2006/relationships/tags"/><Relationship Id="rId25" Target="../tags/tag106.xml" Type="http://schemas.openxmlformats.org/officeDocument/2006/relationships/tags"/><Relationship Id="rId3" Target="../media/image26.jpeg" Type="http://schemas.openxmlformats.org/officeDocument/2006/relationships/image"/><Relationship Id="rId4" Target="../media/image20.png" Type="http://schemas.openxmlformats.org/officeDocument/2006/relationships/image"/><Relationship Id="rId5" Target="../media/image23.png" Type="http://schemas.openxmlformats.org/officeDocument/2006/relationships/image"/><Relationship Id="rId6" Target="../tags/tag90.xml" Type="http://schemas.openxmlformats.org/officeDocument/2006/relationships/tags"/><Relationship Id="rId7" Target="../media/image8.png" Type="http://schemas.openxmlformats.org/officeDocument/2006/relationships/image"/><Relationship Id="rId8" Target="../tags/tag91.xml" Type="http://schemas.openxmlformats.org/officeDocument/2006/relationships/tags"/><Relationship Id="rId9" Target="../tags/tag92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10" Target="../tags/tag110.xml" Type="http://schemas.openxmlformats.org/officeDocument/2006/relationships/tags"/><Relationship Id="rId11" Target="../tags/tag111.xml" Type="http://schemas.openxmlformats.org/officeDocument/2006/relationships/tags"/><Relationship Id="rId12" Target="../media/image9.png" Type="http://schemas.openxmlformats.org/officeDocument/2006/relationships/image"/><Relationship Id="rId13" Target="../tags/tag112.xml" Type="http://schemas.openxmlformats.org/officeDocument/2006/relationships/tags"/><Relationship Id="rId14" Target="../tags/tag113.xml" Type="http://schemas.openxmlformats.org/officeDocument/2006/relationships/tags"/><Relationship Id="rId15" Target="../tags/tag114.xml" Type="http://schemas.openxmlformats.org/officeDocument/2006/relationships/tags"/><Relationship Id="rId16" Target="../tags/tag115.xml" Type="http://schemas.openxmlformats.org/officeDocument/2006/relationships/tags"/><Relationship Id="rId17" Target="../tags/tag116.xml" Type="http://schemas.openxmlformats.org/officeDocument/2006/relationships/tags"/><Relationship Id="rId18" Target="../tags/tag117.xml" Type="http://schemas.openxmlformats.org/officeDocument/2006/relationships/tags"/><Relationship Id="rId19" Target="../tags/tag118.xml" Type="http://schemas.openxmlformats.org/officeDocument/2006/relationships/tags"/><Relationship Id="rId2" Target="../notesSlides/notesSlide8.xml" Type="http://schemas.openxmlformats.org/officeDocument/2006/relationships/notesSlide"/><Relationship Id="rId20" Target="../tags/tag119.xml" Type="http://schemas.openxmlformats.org/officeDocument/2006/relationships/tags"/><Relationship Id="rId21" Target="../tags/tag120.xml" Type="http://schemas.openxmlformats.org/officeDocument/2006/relationships/tags"/><Relationship Id="rId22" Target="../tags/tag121.xml" Type="http://schemas.openxmlformats.org/officeDocument/2006/relationships/tags"/><Relationship Id="rId23" Target="../media/image10.png" Type="http://schemas.openxmlformats.org/officeDocument/2006/relationships/image"/><Relationship Id="rId24" Target="../tags/tag122.xml" Type="http://schemas.openxmlformats.org/officeDocument/2006/relationships/tags"/><Relationship Id="rId25" Target="../tags/tag123.xml" Type="http://schemas.openxmlformats.org/officeDocument/2006/relationships/tags"/><Relationship Id="rId3" Target="../media/image27.jpeg" Type="http://schemas.openxmlformats.org/officeDocument/2006/relationships/image"/><Relationship Id="rId4" Target="../media/image16.png" Type="http://schemas.openxmlformats.org/officeDocument/2006/relationships/image"/><Relationship Id="rId5" Target="../media/image28.png" Type="http://schemas.openxmlformats.org/officeDocument/2006/relationships/image"/><Relationship Id="rId6" Target="../tags/tag107.xml" Type="http://schemas.openxmlformats.org/officeDocument/2006/relationships/tags"/><Relationship Id="rId7" Target="../media/image8.png" Type="http://schemas.openxmlformats.org/officeDocument/2006/relationships/image"/><Relationship Id="rId8" Target="../tags/tag108.xml" Type="http://schemas.openxmlformats.org/officeDocument/2006/relationships/tags"/><Relationship Id="rId9" Target="../tags/tag109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10" Target="../tags/tag128.xml" Type="http://schemas.openxmlformats.org/officeDocument/2006/relationships/tags"/><Relationship Id="rId11" Target="../media/image9.png" Type="http://schemas.openxmlformats.org/officeDocument/2006/relationships/image"/><Relationship Id="rId12" Target="../tags/tag129.xml" Type="http://schemas.openxmlformats.org/officeDocument/2006/relationships/tags"/><Relationship Id="rId13" Target="../tags/tag130.xml" Type="http://schemas.openxmlformats.org/officeDocument/2006/relationships/tags"/><Relationship Id="rId14" Target="../tags/tag131.xml" Type="http://schemas.openxmlformats.org/officeDocument/2006/relationships/tags"/><Relationship Id="rId15" Target="../tags/tag132.xml" Type="http://schemas.openxmlformats.org/officeDocument/2006/relationships/tags"/><Relationship Id="rId16" Target="../tags/tag133.xml" Type="http://schemas.openxmlformats.org/officeDocument/2006/relationships/tags"/><Relationship Id="rId17" Target="../tags/tag134.xml" Type="http://schemas.openxmlformats.org/officeDocument/2006/relationships/tags"/><Relationship Id="rId18" Target="../tags/tag135.xml" Type="http://schemas.openxmlformats.org/officeDocument/2006/relationships/tags"/><Relationship Id="rId19" Target="../tags/tag136.xml" Type="http://schemas.openxmlformats.org/officeDocument/2006/relationships/tags"/><Relationship Id="rId2" Target="../notesSlides/notesSlide9.xml" Type="http://schemas.openxmlformats.org/officeDocument/2006/relationships/notesSlide"/><Relationship Id="rId20" Target="../tags/tag137.xml" Type="http://schemas.openxmlformats.org/officeDocument/2006/relationships/tags"/><Relationship Id="rId21" Target="../tags/tag138.xml" Type="http://schemas.openxmlformats.org/officeDocument/2006/relationships/tags"/><Relationship Id="rId22" Target="../media/image10.png" Type="http://schemas.openxmlformats.org/officeDocument/2006/relationships/image"/><Relationship Id="rId23" Target="../tags/tag139.xml" Type="http://schemas.openxmlformats.org/officeDocument/2006/relationships/tags"/><Relationship Id="rId24" Target="../tags/tag140.xml" Type="http://schemas.openxmlformats.org/officeDocument/2006/relationships/tags"/><Relationship Id="rId25" Target="../media/image28.png" Type="http://schemas.openxmlformats.org/officeDocument/2006/relationships/image"/><Relationship Id="rId26" Target="../media/image30.png" Type="http://schemas.openxmlformats.org/officeDocument/2006/relationships/image"/><Relationship Id="rId3" Target="../media/image17.png" Type="http://schemas.openxmlformats.org/officeDocument/2006/relationships/image"/><Relationship Id="rId4" Target="../media/image29.jpeg" Type="http://schemas.openxmlformats.org/officeDocument/2006/relationships/image"/><Relationship Id="rId5" Target="../tags/tag124.xml" Type="http://schemas.openxmlformats.org/officeDocument/2006/relationships/tags"/><Relationship Id="rId6" Target="../media/image8.png" Type="http://schemas.openxmlformats.org/officeDocument/2006/relationships/image"/><Relationship Id="rId7" Target="../tags/tag125.xml" Type="http://schemas.openxmlformats.org/officeDocument/2006/relationships/tags"/><Relationship Id="rId8" Target="../tags/tag126.xml" Type="http://schemas.openxmlformats.org/officeDocument/2006/relationships/tags"/><Relationship Id="rId9" Target="../tags/tag127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1">
            <a:lum/>
          </a:blip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3" name="图片 62">
            <a:extLst>
              <a:ext uri="{FF2B5EF4-FFF2-40B4-BE49-F238E27FC236}">
                <a16:creationId xmlns:a16="http://schemas.microsoft.com/office/drawing/2014/main" id="{E8417141-AF9F-473B-9397-56112D5AE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85753" y="-72957"/>
            <a:ext cx="7463539" cy="3675105"/>
          </a:xfrm>
          <a:prstGeom prst="rect">
            <a:avLst/>
          </a:prstGeom>
        </p:spPr>
      </p:pic>
      <p:pic>
        <p:nvPicPr>
          <p:cNvPr id="31" name="PA_图片 30">
            <a:extLst>
              <a:ext uri="{FF2B5EF4-FFF2-40B4-BE49-F238E27FC236}">
                <a16:creationId xmlns:a16="http://schemas.microsoft.com/office/drawing/2014/main" id="{1C00DAC3-E1B2-4E60-8922-DD1A8EDC958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1891" t="12004"/>
          <a:stretch>
            <a:fillRect/>
          </a:stretch>
        </p:blipFill>
        <p:spPr>
          <a:xfrm>
            <a:off x="223923" y="571418"/>
            <a:ext cx="7674957" cy="3538533"/>
          </a:xfrm>
          <a:prstGeom prst="rect">
            <a:avLst/>
          </a:prstGeom>
        </p:spPr>
      </p:pic>
      <p:sp>
        <p:nvSpPr>
          <p:cNvPr id="4" name="PA_标题 3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2124614" y="1774913"/>
            <a:ext cx="3873574" cy="965653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altLang="en-US" b="1" lang="zh-CN" sz="4800">
                <a:solidFill>
                  <a:srgbClr val="BA0001"/>
                </a:solidFill>
                <a:latin typeface="+mn-lt"/>
                <a:ea typeface="+mn-ea"/>
                <a:cs typeface="+mn-ea"/>
                <a:sym typeface="+mn-lt"/>
              </a:rPr>
              <a:t>认识食品安全</a:t>
            </a:r>
          </a:p>
        </p:txBody>
      </p:sp>
      <p:sp>
        <p:nvSpPr>
          <p:cNvPr id="5" name="副标题 4"/>
          <p:cNvSpPr>
            <a:spLocks noGrp="1"/>
          </p:cNvSpPr>
          <p:nvPr>
            <p:ph idx="1" type="subTitle"/>
            <p:custDataLst>
              <p:tags r:id="rId7"/>
            </p:custDataLst>
          </p:nvPr>
        </p:nvSpPr>
        <p:spPr>
          <a:xfrm>
            <a:off x="767407" y="3205322"/>
            <a:ext cx="7131473" cy="632282"/>
          </a:xfrm>
        </p:spPr>
        <p:txBody>
          <a:bodyPr>
            <a:normAutofit/>
          </a:bodyPr>
          <a:lstStyle/>
          <a:p>
            <a:r>
              <a:rPr altLang="en-US" lang="zh-CN" smtClean="0" sz="2000">
                <a:cs typeface="+mn-ea"/>
                <a:sym typeface="+mn-lt"/>
              </a:rPr>
              <a:t>食品安全教育专用PPT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350D68A-F9EF-47F5-8358-29A92FE080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80176" y="5148390"/>
            <a:ext cx="2338232" cy="18996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014255D-4CA1-4ADA-9244-552E8B2A3E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703198">
            <a:off x="10283510" y="5261856"/>
            <a:ext cx="1707311" cy="14041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E8D3D64-09B9-421A-B8E3-E9B31B91EE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9675" y="3951208"/>
            <a:ext cx="7343183" cy="2854977"/>
          </a:xfrm>
          <a:prstGeom prst="rect">
            <a:avLst/>
          </a:prstGeom>
        </p:spPr>
      </p:pic>
      <p:grpSp>
        <p:nvGrpSpPr>
          <p:cNvPr id="61" name="PA_组合 60">
            <a:extLst>
              <a:ext uri="{FF2B5EF4-FFF2-40B4-BE49-F238E27FC236}">
                <a16:creationId xmlns:a16="http://schemas.microsoft.com/office/drawing/2014/main" id="{87D921AB-87D8-4CE1-9DDF-77D48A335BC7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-72290" y="6376321"/>
            <a:ext cx="12255192" cy="534966"/>
            <a:chOff x="-33247" y="6323034"/>
            <a:chExt cx="12255192" cy="534966"/>
          </a:xfrm>
        </p:grpSpPr>
        <p:pic>
          <p:nvPicPr>
            <p:cNvPr id="53" name="PA_图片 52">
              <a:extLst>
                <a:ext uri="{FF2B5EF4-FFF2-40B4-BE49-F238E27FC236}">
                  <a16:creationId xmlns:a16="http://schemas.microsoft.com/office/drawing/2014/main" id="{04AE85F4-EB37-4F7C-AC50-9FBAC66CCE8B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33247" y="6346260"/>
              <a:ext cx="1124003" cy="511740"/>
            </a:xfrm>
            <a:prstGeom prst="rect">
              <a:avLst/>
            </a:prstGeom>
          </p:spPr>
        </p:pic>
        <p:grpSp>
          <p:nvGrpSpPr>
            <p:cNvPr id="60" name="PA_组合 59">
              <a:extLst>
                <a:ext uri="{FF2B5EF4-FFF2-40B4-BE49-F238E27FC236}">
                  <a16:creationId xmlns:a16="http://schemas.microsoft.com/office/drawing/2014/main" id="{63D6E470-B7C3-460F-8913-A219BF6FF7F7}"/>
                </a:ext>
              </a:extLst>
            </p:cNvPr>
            <p:cNvGrpSpPr/>
            <p:nvPr>
              <p:custDataLst>
                <p:tags r:id="rId14"/>
              </p:custDataLst>
            </p:nvPr>
          </p:nvGrpSpPr>
          <p:grpSpPr>
            <a:xfrm>
              <a:off x="482989" y="6323034"/>
              <a:ext cx="11738956" cy="527427"/>
              <a:chOff x="511317" y="6370276"/>
              <a:chExt cx="11738956" cy="527427"/>
            </a:xfrm>
          </p:grpSpPr>
          <p:pic>
            <p:nvPicPr>
              <p:cNvPr id="45" name="PA_图片 44">
                <a:extLst>
                  <a:ext uri="{FF2B5EF4-FFF2-40B4-BE49-F238E27FC236}">
                    <a16:creationId xmlns:a16="http://schemas.microsoft.com/office/drawing/2014/main" id="{ED67911B-7798-4008-9920-9C751ACA50D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489206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46" name="PA_图片 45">
                <a:extLst>
                  <a:ext uri="{FF2B5EF4-FFF2-40B4-BE49-F238E27FC236}">
                    <a16:creationId xmlns:a16="http://schemas.microsoft.com/office/drawing/2014/main" id="{25DB128F-786B-42C8-8331-03319568FB1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509906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47" name="PA_图片 46">
                <a:extLst>
                  <a:ext uri="{FF2B5EF4-FFF2-40B4-BE49-F238E27FC236}">
                    <a16:creationId xmlns:a16="http://schemas.microsoft.com/office/drawing/2014/main" id="{7CFAB599-9FBA-4CDF-8997-A56FD62B91C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1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786324" y="6474257"/>
                <a:ext cx="857092" cy="390220"/>
              </a:xfrm>
              <a:prstGeom prst="rect">
                <a:avLst/>
              </a:prstGeom>
            </p:spPr>
          </p:pic>
          <p:pic>
            <p:nvPicPr>
              <p:cNvPr id="48" name="PA_图片 47">
                <a:extLst>
                  <a:ext uri="{FF2B5EF4-FFF2-40B4-BE49-F238E27FC236}">
                    <a16:creationId xmlns:a16="http://schemas.microsoft.com/office/drawing/2014/main" id="{573B6F68-9280-42A3-B464-D847FD8C631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1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84206" y="6489697"/>
                <a:ext cx="857092" cy="390220"/>
              </a:xfrm>
              <a:prstGeom prst="rect">
                <a:avLst/>
              </a:prstGeom>
            </p:spPr>
          </p:pic>
          <p:pic>
            <p:nvPicPr>
              <p:cNvPr id="49" name="PA_图片 48">
                <a:extLst>
                  <a:ext uri="{FF2B5EF4-FFF2-40B4-BE49-F238E27FC236}">
                    <a16:creationId xmlns:a16="http://schemas.microsoft.com/office/drawing/2014/main" id="{14E1F39F-F97A-40B0-9ED7-6EE5589867E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006821" y="6370523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50" name="PA_图片 49">
                <a:extLst>
                  <a:ext uri="{FF2B5EF4-FFF2-40B4-BE49-F238E27FC236}">
                    <a16:creationId xmlns:a16="http://schemas.microsoft.com/office/drawing/2014/main" id="{5B2B5423-9BD7-43DE-96E5-734803DFB1A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2204703" y="6385963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51" name="PA_图片 50">
                <a:extLst>
                  <a:ext uri="{FF2B5EF4-FFF2-40B4-BE49-F238E27FC236}">
                    <a16:creationId xmlns:a16="http://schemas.microsoft.com/office/drawing/2014/main" id="{2A3FAE7A-72A5-417A-BD82-D35511065DB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313435" y="6370276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52" name="PA_图片 51">
                <a:extLst>
                  <a:ext uri="{FF2B5EF4-FFF2-40B4-BE49-F238E27FC236}">
                    <a16:creationId xmlns:a16="http://schemas.microsoft.com/office/drawing/2014/main" id="{5F224083-960E-4CF8-9952-EDC45D54EB9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11317" y="6385716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54" name="PA_图片 53">
                <a:extLst>
                  <a:ext uri="{FF2B5EF4-FFF2-40B4-BE49-F238E27FC236}">
                    <a16:creationId xmlns:a16="http://schemas.microsoft.com/office/drawing/2014/main" id="{F45C90E1-1E84-4E25-9560-59DCE10A5DA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1126270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55" name="PA_图片 54">
                <a:extLst>
                  <a:ext uri="{FF2B5EF4-FFF2-40B4-BE49-F238E27FC236}">
                    <a16:creationId xmlns:a16="http://schemas.microsoft.com/office/drawing/2014/main" id="{DFC8E6CB-AFD5-4C5B-867F-2B0F2AF90D6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7448325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56" name="PA_图片 55">
                <a:extLst>
                  <a:ext uri="{FF2B5EF4-FFF2-40B4-BE49-F238E27FC236}">
                    <a16:creationId xmlns:a16="http://schemas.microsoft.com/office/drawing/2014/main" id="{F27F7148-CCA2-49CC-9209-2C236F76215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0399948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57" name="PA_图片 56">
                <a:extLst>
                  <a:ext uri="{FF2B5EF4-FFF2-40B4-BE49-F238E27FC236}">
                    <a16:creationId xmlns:a16="http://schemas.microsoft.com/office/drawing/2014/main" id="{CD036977-6456-4FAB-82A7-397D6513C2B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9679097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58" name="PA_图片 57">
                <a:extLst>
                  <a:ext uri="{FF2B5EF4-FFF2-40B4-BE49-F238E27FC236}">
                    <a16:creationId xmlns:a16="http://schemas.microsoft.com/office/drawing/2014/main" id="{2CB4681A-BCE2-433B-8C1E-E1901F4773E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9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9076453" y="6381328"/>
                <a:ext cx="1124003" cy="471914"/>
              </a:xfrm>
              <a:prstGeom prst="rect">
                <a:avLst/>
              </a:prstGeom>
            </p:spPr>
          </p:pic>
          <p:pic>
            <p:nvPicPr>
              <p:cNvPr id="59" name="PA_图片 58">
                <a:extLst>
                  <a:ext uri="{FF2B5EF4-FFF2-40B4-BE49-F238E27FC236}">
                    <a16:creationId xmlns:a16="http://schemas.microsoft.com/office/drawing/2014/main" id="{A6C1F9E7-E23E-4D88-989A-1D2A0F0BF08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0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8204797" y="6373644"/>
                <a:ext cx="1124003" cy="511740"/>
              </a:xfrm>
              <a:prstGeom prst="rect">
                <a:avLst/>
              </a:prstGeom>
            </p:spPr>
          </p:pic>
        </p:grpSp>
      </p:grpSp>
    </p:spTree>
    <p:custDataLst>
      <p:tags r:id="rId32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1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2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39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41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42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43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44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46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250" id="47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625" fill="hold" id="48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50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250" id="51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625" fill="hold" id="52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build="p" grpId="0" spid="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855640" y="476672"/>
            <a:ext cx="5770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b="1" lang="zh-CN" sz="4000">
                <a:solidFill>
                  <a:srgbClr val="0070C0"/>
                </a:solidFill>
                <a:cs typeface="+mn-ea"/>
                <a:sym typeface="+mn-lt"/>
              </a:rPr>
              <a:t>尽量少吃或不吃剩饭剩菜</a:t>
            </a:r>
          </a:p>
        </p:txBody>
      </p:sp>
      <p:sp>
        <p:nvSpPr>
          <p:cNvPr id="4" name="矩形 3"/>
          <p:cNvSpPr/>
          <p:nvPr/>
        </p:nvSpPr>
        <p:spPr>
          <a:xfrm>
            <a:off x="7752183" y="4438564"/>
            <a:ext cx="396044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FF0000"/>
                </a:solidFill>
                <a:cs typeface="+mn-ea"/>
                <a:sym typeface="+mn-lt"/>
              </a:rPr>
              <a:t>隔夜的饭菜受到污染后细菌会大量繁殖，引发胃肠炎，甚至导致食物中毒。</a:t>
            </a:r>
          </a:p>
        </p:txBody>
      </p:sp>
      <p:pic>
        <p:nvPicPr>
          <p:cNvPr id="266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85066" y="1709811"/>
            <a:ext cx="5397531" cy="374441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C1A0108-F9F4-4CBA-B0AF-D7D3A91BC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1400732">
            <a:off x="8574182" y="726949"/>
            <a:ext cx="1874448" cy="357286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8EE63F8-39D7-419A-9BFB-F0679C1383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71848" y="2645354"/>
            <a:ext cx="2923670" cy="1651643"/>
          </a:xfrm>
          <a:prstGeom prst="rect">
            <a:avLst/>
          </a:prstGeom>
        </p:spPr>
      </p:pic>
      <p:pic>
        <p:nvPicPr>
          <p:cNvPr descr="duihap.png" id="10" name="图片 9">
            <a:extLst>
              <a:ext uri="{FF2B5EF4-FFF2-40B4-BE49-F238E27FC236}">
                <a16:creationId xmlns:a16="http://schemas.microsoft.com/office/drawing/2014/main" id="{EE377DED-9690-4A71-B9DB-6EE55F78A2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1255" y="2505247"/>
            <a:ext cx="1801432" cy="2018224"/>
          </a:xfrm>
          <a:prstGeom prst="rect">
            <a:avLst/>
          </a:prstGeom>
        </p:spPr>
      </p:pic>
      <p:grpSp>
        <p:nvGrpSpPr>
          <p:cNvPr id="11" name="PA_组合 60">
            <a:extLst>
              <a:ext uri="{FF2B5EF4-FFF2-40B4-BE49-F238E27FC236}">
                <a16:creationId xmlns:a16="http://schemas.microsoft.com/office/drawing/2014/main" id="{B09D5272-37B4-4375-9675-05485D171EF9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-72290" y="6376321"/>
            <a:ext cx="12255192" cy="534966"/>
            <a:chOff x="-33247" y="6323034"/>
            <a:chExt cx="12255192" cy="534966"/>
          </a:xfrm>
        </p:grpSpPr>
        <p:pic>
          <p:nvPicPr>
            <p:cNvPr id="12" name="PA_图片 52">
              <a:extLst>
                <a:ext uri="{FF2B5EF4-FFF2-40B4-BE49-F238E27FC236}">
                  <a16:creationId xmlns:a16="http://schemas.microsoft.com/office/drawing/2014/main" id="{FC6923F7-BEC6-403B-BE72-76D4773F2F22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33247" y="6346260"/>
              <a:ext cx="1124003" cy="511740"/>
            </a:xfrm>
            <a:prstGeom prst="rect">
              <a:avLst/>
            </a:prstGeom>
          </p:spPr>
        </p:pic>
        <p:grpSp>
          <p:nvGrpSpPr>
            <p:cNvPr id="13" name="PA_组合 59">
              <a:extLst>
                <a:ext uri="{FF2B5EF4-FFF2-40B4-BE49-F238E27FC236}">
                  <a16:creationId xmlns:a16="http://schemas.microsoft.com/office/drawing/2014/main" id="{55D428F9-2BE6-4F9E-A14F-B19BBF5B6465}"/>
                </a:ext>
              </a:extLst>
            </p:cNvPr>
            <p:cNvGrpSpPr/>
            <p:nvPr>
              <p:custDataLst>
                <p:tags r:id="rId10"/>
              </p:custDataLst>
            </p:nvPr>
          </p:nvGrpSpPr>
          <p:grpSpPr>
            <a:xfrm>
              <a:off x="482989" y="6323034"/>
              <a:ext cx="11738956" cy="527427"/>
              <a:chOff x="511317" y="6370276"/>
              <a:chExt cx="11738956" cy="527427"/>
            </a:xfrm>
          </p:grpSpPr>
          <p:pic>
            <p:nvPicPr>
              <p:cNvPr id="14" name="PA_图片 44">
                <a:extLst>
                  <a:ext uri="{FF2B5EF4-FFF2-40B4-BE49-F238E27FC236}">
                    <a16:creationId xmlns:a16="http://schemas.microsoft.com/office/drawing/2014/main" id="{A20D04F2-0E6A-4528-8ECC-B287618B6EF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489206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15" name="PA_图片 45">
                <a:extLst>
                  <a:ext uri="{FF2B5EF4-FFF2-40B4-BE49-F238E27FC236}">
                    <a16:creationId xmlns:a16="http://schemas.microsoft.com/office/drawing/2014/main" id="{5A0F63D8-532A-44C7-9F7A-B783101E7BC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509906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16" name="PA_图片 46">
                <a:extLst>
                  <a:ext uri="{FF2B5EF4-FFF2-40B4-BE49-F238E27FC236}">
                    <a16:creationId xmlns:a16="http://schemas.microsoft.com/office/drawing/2014/main" id="{B76D5FC9-8194-414F-8C58-E8B09712DBB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786324" y="6474257"/>
                <a:ext cx="857092" cy="390220"/>
              </a:xfrm>
              <a:prstGeom prst="rect">
                <a:avLst/>
              </a:prstGeom>
            </p:spPr>
          </p:pic>
          <p:pic>
            <p:nvPicPr>
              <p:cNvPr id="17" name="PA_图片 47">
                <a:extLst>
                  <a:ext uri="{FF2B5EF4-FFF2-40B4-BE49-F238E27FC236}">
                    <a16:creationId xmlns:a16="http://schemas.microsoft.com/office/drawing/2014/main" id="{8E9C4FA6-29AC-465C-840A-C7D1B5C514A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1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84206" y="6489697"/>
                <a:ext cx="857092" cy="390220"/>
              </a:xfrm>
              <a:prstGeom prst="rect">
                <a:avLst/>
              </a:prstGeom>
            </p:spPr>
          </p:pic>
          <p:pic>
            <p:nvPicPr>
              <p:cNvPr id="18" name="PA_图片 48">
                <a:extLst>
                  <a:ext uri="{FF2B5EF4-FFF2-40B4-BE49-F238E27FC236}">
                    <a16:creationId xmlns:a16="http://schemas.microsoft.com/office/drawing/2014/main" id="{AF92636D-E697-4CA3-8FC4-B4EED8B72D0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006821" y="6370523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19" name="PA_图片 49">
                <a:extLst>
                  <a:ext uri="{FF2B5EF4-FFF2-40B4-BE49-F238E27FC236}">
                    <a16:creationId xmlns:a16="http://schemas.microsoft.com/office/drawing/2014/main" id="{1E1055FB-D193-42A8-9774-5D8EE256942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2204703" y="6385963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0" name="PA_图片 50">
                <a:extLst>
                  <a:ext uri="{FF2B5EF4-FFF2-40B4-BE49-F238E27FC236}">
                    <a16:creationId xmlns:a16="http://schemas.microsoft.com/office/drawing/2014/main" id="{4B671AFD-75EB-4E31-AD93-B8DBDDD067D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313435" y="6370276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1" name="PA_图片 51">
                <a:extLst>
                  <a:ext uri="{FF2B5EF4-FFF2-40B4-BE49-F238E27FC236}">
                    <a16:creationId xmlns:a16="http://schemas.microsoft.com/office/drawing/2014/main" id="{1AD9ED60-031E-460B-A0B0-4B9B38EBE24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11317" y="6385716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2" name="PA_图片 53">
                <a:extLst>
                  <a:ext uri="{FF2B5EF4-FFF2-40B4-BE49-F238E27FC236}">
                    <a16:creationId xmlns:a16="http://schemas.microsoft.com/office/drawing/2014/main" id="{FC58AA79-A09D-4294-B74F-D7890A069B3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1126270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3" name="PA_图片 54">
                <a:extLst>
                  <a:ext uri="{FF2B5EF4-FFF2-40B4-BE49-F238E27FC236}">
                    <a16:creationId xmlns:a16="http://schemas.microsoft.com/office/drawing/2014/main" id="{272A0CAB-0354-4844-B59A-9DFCB0B95A2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7448325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4" name="PA_图片 55">
                <a:extLst>
                  <a:ext uri="{FF2B5EF4-FFF2-40B4-BE49-F238E27FC236}">
                    <a16:creationId xmlns:a16="http://schemas.microsoft.com/office/drawing/2014/main" id="{7F202787-8B10-4F23-980F-929CDB313BA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0399948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5" name="PA_图片 56">
                <a:extLst>
                  <a:ext uri="{FF2B5EF4-FFF2-40B4-BE49-F238E27FC236}">
                    <a16:creationId xmlns:a16="http://schemas.microsoft.com/office/drawing/2014/main" id="{397EF0B0-EAC2-43D3-B45A-CEEAE4EB25E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9679097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6" name="PA_图片 57">
                <a:extLst>
                  <a:ext uri="{FF2B5EF4-FFF2-40B4-BE49-F238E27FC236}">
                    <a16:creationId xmlns:a16="http://schemas.microsoft.com/office/drawing/2014/main" id="{C886D16C-6DD0-47E7-A8C8-8DF5C1192BD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2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9076453" y="6381328"/>
                <a:ext cx="1124003" cy="471914"/>
              </a:xfrm>
              <a:prstGeom prst="rect">
                <a:avLst/>
              </a:prstGeom>
            </p:spPr>
          </p:pic>
          <p:pic>
            <p:nvPicPr>
              <p:cNvPr id="27" name="PA_图片 58">
                <a:extLst>
                  <a:ext uri="{FF2B5EF4-FFF2-40B4-BE49-F238E27FC236}">
                    <a16:creationId xmlns:a16="http://schemas.microsoft.com/office/drawing/2014/main" id="{80FC4D6B-A8A0-41EC-82AD-7E893A0F211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8204797" y="6373644"/>
                <a:ext cx="1124003" cy="51174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9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3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1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3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1"/>
                            </p:stCondLst>
                            <p:childTnLst>
                              <p:par>
                                <p:cTn fill="hold" id="37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8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9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DEF7C721-C828-4C09-9B44-9F3300DF4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633508">
            <a:off x="1115835" y="1275048"/>
            <a:ext cx="2547651" cy="4102847"/>
          </a:xfrm>
          <a:prstGeom prst="rect">
            <a:avLst/>
          </a:prstGeom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2939450" y="326534"/>
            <a:ext cx="7627195" cy="100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4000">
                <a:solidFill>
                  <a:srgbClr val="0070C0"/>
                </a:solidFill>
                <a:cs typeface="+mn-ea"/>
                <a:sym typeface="+mn-lt"/>
              </a:rPr>
              <a:t>小朋友，你们都做到了么？</a:t>
            </a:r>
          </a:p>
        </p:txBody>
      </p:sp>
      <p:pic>
        <p:nvPicPr>
          <p:cNvPr descr="E:\12\ppt素材\2984984.jpg" id="47110" name="Picture 6"/>
          <p:cNvPicPr>
            <a:picLocks noChangeArrowheads="1"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011816" y="188640"/>
            <a:ext cx="1656184" cy="1080120"/>
          </a:xfrm>
          <a:prstGeom prst="rect">
            <a:avLst/>
          </a:prstGeom>
          <a:noFill/>
        </p:spPr>
      </p:pic>
      <p:pic>
        <p:nvPicPr>
          <p:cNvPr descr="c:\documents and settings\administrator\application data\360se6\User Data\temp\W020130426413588537634.jpg" id="23554" name="Picture 2"/>
          <p:cNvPicPr>
            <a:picLocks noChangeArrowheads="1"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30308" y="1830125"/>
            <a:ext cx="7272808" cy="47932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PA_组合 60">
            <a:extLst>
              <a:ext uri="{FF2B5EF4-FFF2-40B4-BE49-F238E27FC236}">
                <a16:creationId xmlns:a16="http://schemas.microsoft.com/office/drawing/2014/main" id="{F5D11729-7253-4B15-996B-8CD39E9CAE25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-72290" y="6376321"/>
            <a:ext cx="12255192" cy="534966"/>
            <a:chOff x="-33247" y="6323034"/>
            <a:chExt cx="12255192" cy="534966"/>
          </a:xfrm>
        </p:grpSpPr>
        <p:pic>
          <p:nvPicPr>
            <p:cNvPr id="9" name="PA_图片 52">
              <a:extLst>
                <a:ext uri="{FF2B5EF4-FFF2-40B4-BE49-F238E27FC236}">
                  <a16:creationId xmlns:a16="http://schemas.microsoft.com/office/drawing/2014/main" id="{507FF73E-6EEF-4EF9-8977-B90F287A5CE6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33247" y="6346260"/>
              <a:ext cx="1124003" cy="511740"/>
            </a:xfrm>
            <a:prstGeom prst="rect">
              <a:avLst/>
            </a:prstGeom>
          </p:spPr>
        </p:pic>
        <p:grpSp>
          <p:nvGrpSpPr>
            <p:cNvPr id="10" name="PA_组合 59">
              <a:extLst>
                <a:ext uri="{FF2B5EF4-FFF2-40B4-BE49-F238E27FC236}">
                  <a16:creationId xmlns:a16="http://schemas.microsoft.com/office/drawing/2014/main" id="{46C66C22-CEEE-4E76-B0B1-AC7849DE4C53}"/>
                </a:ext>
              </a:extLst>
            </p:cNvPr>
            <p:cNvGrpSpPr/>
            <p:nvPr>
              <p:custDataLst>
                <p:tags r:id="rId9"/>
              </p:custDataLst>
            </p:nvPr>
          </p:nvGrpSpPr>
          <p:grpSpPr>
            <a:xfrm>
              <a:off x="482989" y="6323034"/>
              <a:ext cx="11738956" cy="527427"/>
              <a:chOff x="511317" y="6370276"/>
              <a:chExt cx="11738956" cy="527427"/>
            </a:xfrm>
          </p:grpSpPr>
          <p:pic>
            <p:nvPicPr>
              <p:cNvPr id="11" name="PA_图片 44">
                <a:extLst>
                  <a:ext uri="{FF2B5EF4-FFF2-40B4-BE49-F238E27FC236}">
                    <a16:creationId xmlns:a16="http://schemas.microsoft.com/office/drawing/2014/main" id="{786E7EE9-6444-40B5-94A2-1637526A07E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489206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12" name="PA_图片 45">
                <a:extLst>
                  <a:ext uri="{FF2B5EF4-FFF2-40B4-BE49-F238E27FC236}">
                    <a16:creationId xmlns:a16="http://schemas.microsoft.com/office/drawing/2014/main" id="{A8606645-514A-4945-BB3D-3E40AD5EBE3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509906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13" name="PA_图片 46">
                <a:extLst>
                  <a:ext uri="{FF2B5EF4-FFF2-40B4-BE49-F238E27FC236}">
                    <a16:creationId xmlns:a16="http://schemas.microsoft.com/office/drawing/2014/main" id="{30ECEB7B-CDBA-4F37-8127-88582164AF8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786324" y="6474257"/>
                <a:ext cx="857092" cy="390220"/>
              </a:xfrm>
              <a:prstGeom prst="rect">
                <a:avLst/>
              </a:prstGeom>
            </p:spPr>
          </p:pic>
          <p:pic>
            <p:nvPicPr>
              <p:cNvPr id="14" name="PA_图片 47">
                <a:extLst>
                  <a:ext uri="{FF2B5EF4-FFF2-40B4-BE49-F238E27FC236}">
                    <a16:creationId xmlns:a16="http://schemas.microsoft.com/office/drawing/2014/main" id="{95DFD88E-350A-4CD5-9419-21494393EA8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84206" y="6489697"/>
                <a:ext cx="857092" cy="390220"/>
              </a:xfrm>
              <a:prstGeom prst="rect">
                <a:avLst/>
              </a:prstGeom>
            </p:spPr>
          </p:pic>
          <p:pic>
            <p:nvPicPr>
              <p:cNvPr id="15" name="PA_图片 48">
                <a:extLst>
                  <a:ext uri="{FF2B5EF4-FFF2-40B4-BE49-F238E27FC236}">
                    <a16:creationId xmlns:a16="http://schemas.microsoft.com/office/drawing/2014/main" id="{C3603197-1324-4EE7-A2FB-268CE7B0680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006821" y="6370523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16" name="PA_图片 49">
                <a:extLst>
                  <a:ext uri="{FF2B5EF4-FFF2-40B4-BE49-F238E27FC236}">
                    <a16:creationId xmlns:a16="http://schemas.microsoft.com/office/drawing/2014/main" id="{6DD8E3D8-3304-4AC4-AD0C-2E94A3FF295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2204703" y="6385963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17" name="PA_图片 50">
                <a:extLst>
                  <a:ext uri="{FF2B5EF4-FFF2-40B4-BE49-F238E27FC236}">
                    <a16:creationId xmlns:a16="http://schemas.microsoft.com/office/drawing/2014/main" id="{EFF29356-660F-4E37-B82C-C6545E40B00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313435" y="6370276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18" name="PA_图片 51">
                <a:extLst>
                  <a:ext uri="{FF2B5EF4-FFF2-40B4-BE49-F238E27FC236}">
                    <a16:creationId xmlns:a16="http://schemas.microsoft.com/office/drawing/2014/main" id="{6EE9D2C8-3D4B-4598-987A-CD99339A5B4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11317" y="6385716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19" name="PA_图片 53">
                <a:extLst>
                  <a:ext uri="{FF2B5EF4-FFF2-40B4-BE49-F238E27FC236}">
                    <a16:creationId xmlns:a16="http://schemas.microsoft.com/office/drawing/2014/main" id="{778244BA-0AEC-4267-BD05-69FAF71ABE8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1126270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0" name="PA_图片 54">
                <a:extLst>
                  <a:ext uri="{FF2B5EF4-FFF2-40B4-BE49-F238E27FC236}">
                    <a16:creationId xmlns:a16="http://schemas.microsoft.com/office/drawing/2014/main" id="{EB697CF1-4FD3-4CFB-9A5A-1E0E5EA8023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7448325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1" name="PA_图片 55">
                <a:extLst>
                  <a:ext uri="{FF2B5EF4-FFF2-40B4-BE49-F238E27FC236}">
                    <a16:creationId xmlns:a16="http://schemas.microsoft.com/office/drawing/2014/main" id="{157827DF-1F6A-4E45-9E31-4FD91F2BEE2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0399948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2" name="PA_图片 56">
                <a:extLst>
                  <a:ext uri="{FF2B5EF4-FFF2-40B4-BE49-F238E27FC236}">
                    <a16:creationId xmlns:a16="http://schemas.microsoft.com/office/drawing/2014/main" id="{BDC28B2E-8A17-4332-AB96-89A037A49FE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9679097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3" name="PA_图片 57">
                <a:extLst>
                  <a:ext uri="{FF2B5EF4-FFF2-40B4-BE49-F238E27FC236}">
                    <a16:creationId xmlns:a16="http://schemas.microsoft.com/office/drawing/2014/main" id="{6FDFF604-3ECA-4814-9C73-8171B798ACB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2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9076453" y="6381328"/>
                <a:ext cx="1124003" cy="471914"/>
              </a:xfrm>
              <a:prstGeom prst="rect">
                <a:avLst/>
              </a:prstGeom>
            </p:spPr>
          </p:pic>
          <p:pic>
            <p:nvPicPr>
              <p:cNvPr id="24" name="PA_图片 58">
                <a:extLst>
                  <a:ext uri="{FF2B5EF4-FFF2-40B4-BE49-F238E27FC236}">
                    <a16:creationId xmlns:a16="http://schemas.microsoft.com/office/drawing/2014/main" id="{C5F94448-15D3-4E1F-AB34-FDB6732AEFF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8204797" y="6373644"/>
                <a:ext cx="1124003" cy="511740"/>
              </a:xfrm>
              <a:prstGeom prst="rect">
                <a:avLst/>
              </a:prstGeom>
            </p:spPr>
          </p:pic>
        </p:grp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D9425A5C-9BBF-4CF5-97D0-652A03FA9C1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5639" y="3289037"/>
            <a:ext cx="2923670" cy="165164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0EF2356-1843-45A3-AD55-47A8B946E3A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322869">
            <a:off x="1290700" y="3198959"/>
            <a:ext cx="1973547" cy="1831801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fill="hold" id="23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5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26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7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28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fill="hold" id="3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2"/>
                            </p:stCondLst>
                            <p:childTnLst>
                              <p:par>
                                <p:cTn fill="hold" id="33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4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5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24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A669A4D-C9A4-45EB-B7C2-1F50751DB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31035" y="534599"/>
            <a:ext cx="2075118" cy="443105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B9B08CD-DC16-4B0D-AAC4-298C46CF5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t="67362"/>
          <a:stretch>
            <a:fillRect/>
          </a:stretch>
        </p:blipFill>
        <p:spPr>
          <a:xfrm>
            <a:off x="-23486" y="4965655"/>
            <a:ext cx="12192000" cy="207035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EAE025E-6C10-4C77-90B7-4486814ADA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92330" y="2656836"/>
            <a:ext cx="4752529" cy="19780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187787" y="2840838"/>
            <a:ext cx="5112568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charset="0" panose="020b0604020202020204" pitchFamily="34" typeface="Arial"/>
              <a:buNone/>
              <a:defRPr/>
            </a:pPr>
            <a:r>
              <a:rPr altLang="en-US" lang="zh-CN" sz="3200">
                <a:solidFill>
                  <a:srgbClr val="FF0000"/>
                </a:solidFill>
                <a:cs typeface="+mn-ea"/>
                <a:sym typeface="+mn-lt"/>
              </a:rPr>
              <a:t>三毛提示，</a:t>
            </a:r>
          </a:p>
          <a:p>
            <a:pPr algn="ctr">
              <a:lnSpc>
                <a:spcPct val="150000"/>
              </a:lnSpc>
              <a:buFont charset="0" panose="020b0604020202020204" pitchFamily="34" typeface="Arial"/>
              <a:buNone/>
              <a:defRPr/>
            </a:pPr>
            <a:r>
              <a:rPr altLang="en-US" lang="zh-CN" sz="3200">
                <a:solidFill>
                  <a:srgbClr val="FF0000"/>
                </a:solidFill>
                <a:cs typeface="+mn-ea"/>
                <a:sym typeface="+mn-lt"/>
              </a:rPr>
              <a:t>当心这些食物哦！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CC5C7F2-0B03-443D-8FB5-1FEAAABF9E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497" y="4505668"/>
            <a:ext cx="4074283" cy="2259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F595B3D-0A31-486F-AFEE-E0DD441C8B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37062" y="-487274"/>
            <a:ext cx="6752381" cy="1805420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val="356103710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3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4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5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  <p:cond delay="0" evt="onBegin">
                          <p:tn val="20"/>
                        </p:cond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 uiExpand="1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7DF47C0-F197-4ADE-8ECC-031C2A35E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978179" y="-252030"/>
            <a:ext cx="2075118" cy="4431056"/>
          </a:xfrm>
          <a:prstGeom prst="rect">
            <a:avLst/>
          </a:prstGeom>
        </p:spPr>
      </p:pic>
      <p:pic>
        <p:nvPicPr>
          <p:cNvPr id="13316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36888" y="2234292"/>
            <a:ext cx="4041068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QQ截图20180618103504.jpg" id="9" name="图片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188" y="3535209"/>
            <a:ext cx="6296025" cy="32575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127860" y="251277"/>
            <a:ext cx="7128792" cy="155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charset="0" panose="020b0604020202020204" pitchFamily="34" typeface="Arial"/>
              <a:buNone/>
              <a:defRPr/>
            </a:pPr>
            <a:r>
              <a:rPr altLang="en-US" b="1" lang="zh-CN" sz="3200">
                <a:solidFill>
                  <a:srgbClr val="0070C0"/>
                </a:solidFill>
                <a:cs typeface="+mn-ea"/>
                <a:sym typeface="+mn-lt"/>
              </a:rPr>
              <a:t>小朋友，这些食物容易堵塞气管，</a:t>
            </a:r>
          </a:p>
          <a:p>
            <a:pPr>
              <a:lnSpc>
                <a:spcPct val="150000"/>
              </a:lnSpc>
              <a:buFont charset="0" panose="020b0604020202020204" pitchFamily="34" typeface="Arial"/>
              <a:buNone/>
              <a:defRPr/>
            </a:pPr>
            <a:r>
              <a:rPr altLang="en-US" b="1" lang="zh-CN" sz="3200">
                <a:solidFill>
                  <a:srgbClr val="0070C0"/>
                </a:solidFill>
                <a:cs typeface="+mn-ea"/>
                <a:sym typeface="+mn-lt"/>
              </a:rPr>
              <a:t>在食用时，一定要小心哦！</a:t>
            </a:r>
          </a:p>
        </p:txBody>
      </p:sp>
      <p:sp>
        <p:nvSpPr>
          <p:cNvPr id="13" name="云形 12"/>
          <p:cNvSpPr/>
          <p:nvPr/>
        </p:nvSpPr>
        <p:spPr bwMode="auto">
          <a:xfrm>
            <a:off x="1587021" y="2708920"/>
            <a:ext cx="1584176" cy="113957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bIns="0" lIns="0" rIns="0" tIns="0"/>
          <a:lstStyle/>
          <a:p>
            <a:pPr algn="ctr">
              <a:lnSpc>
                <a:spcPct val="150000"/>
              </a:lnSpc>
            </a:pPr>
            <a:r>
              <a:rPr altLang="en-US" lang="zh-CN" sz="2800">
                <a:solidFill>
                  <a:srgbClr val="C00000"/>
                </a:solidFill>
                <a:cs typeface="+mn-ea"/>
                <a:sym typeface="+mn-lt"/>
              </a:rPr>
              <a:t>果冻</a:t>
            </a:r>
          </a:p>
        </p:txBody>
      </p:sp>
      <p:sp>
        <p:nvSpPr>
          <p:cNvPr id="14" name="云形 13"/>
          <p:cNvSpPr/>
          <p:nvPr/>
        </p:nvSpPr>
        <p:spPr bwMode="auto">
          <a:xfrm>
            <a:off x="8472264" y="5163984"/>
            <a:ext cx="1584176" cy="113957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bIns="0" lIns="0" rIns="0" tIns="0"/>
          <a:lstStyle/>
          <a:p>
            <a:pPr algn="ctr">
              <a:lnSpc>
                <a:spcPct val="150000"/>
              </a:lnSpc>
            </a:pPr>
            <a:r>
              <a:rPr altLang="en-US" lang="zh-CN" sz="2800">
                <a:solidFill>
                  <a:srgbClr val="C00000"/>
                </a:solidFill>
                <a:cs typeface="+mn-ea"/>
                <a:sym typeface="+mn-lt"/>
              </a:rPr>
              <a:t>麻花</a:t>
            </a:r>
          </a:p>
        </p:txBody>
      </p: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39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41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42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43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44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3"/>
      <p:bldP grpId="0" spid="1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510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40017" y="544345"/>
            <a:ext cx="3956439" cy="2960998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142875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h="19050" w="25400"/>
            <a:contourClr>
              <a:srgbClr val="969696"/>
            </a:contourClr>
          </a:sp3d>
        </p:spPr>
      </p:pic>
      <p:pic>
        <p:nvPicPr>
          <p:cNvPr id="21508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919536" y="3377578"/>
            <a:ext cx="4112456" cy="2671131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142875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h="19050" w="25400"/>
            <a:contourClr>
              <a:srgbClr val="969696"/>
            </a:contourClr>
          </a:sp3d>
        </p:spPr>
      </p:pic>
      <p:sp>
        <p:nvSpPr>
          <p:cNvPr id="10" name="云形 9"/>
          <p:cNvSpPr/>
          <p:nvPr/>
        </p:nvSpPr>
        <p:spPr bwMode="auto">
          <a:xfrm>
            <a:off x="2351584" y="2276873"/>
            <a:ext cx="1728192" cy="115212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bIns="0" lIns="0" rIns="0" tIns="0"/>
          <a:lstStyle/>
          <a:p>
            <a:pPr algn="ctr">
              <a:lnSpc>
                <a:spcPct val="150000"/>
              </a:lnSpc>
            </a:pPr>
            <a:r>
              <a:rPr altLang="en-US" lang="zh-CN" sz="2800">
                <a:solidFill>
                  <a:srgbClr val="C00000"/>
                </a:solidFill>
                <a:cs typeface="+mn-ea"/>
                <a:sym typeface="+mn-lt"/>
              </a:rPr>
              <a:t>鱿鱼丝</a:t>
            </a:r>
          </a:p>
        </p:txBody>
      </p:sp>
      <p:sp>
        <p:nvSpPr>
          <p:cNvPr id="11" name="云形 10"/>
          <p:cNvSpPr/>
          <p:nvPr/>
        </p:nvSpPr>
        <p:spPr bwMode="auto">
          <a:xfrm>
            <a:off x="4799856" y="836713"/>
            <a:ext cx="1728192" cy="115212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bIns="0" lIns="0" rIns="0" tIns="0"/>
          <a:lstStyle/>
          <a:p>
            <a:pPr algn="ctr">
              <a:lnSpc>
                <a:spcPct val="150000"/>
              </a:lnSpc>
            </a:pPr>
            <a:r>
              <a:rPr altLang="en-US" lang="zh-CN" sz="2800">
                <a:solidFill>
                  <a:srgbClr val="C00000"/>
                </a:solidFill>
                <a:cs typeface="+mn-ea"/>
                <a:sym typeface="+mn-lt"/>
              </a:rPr>
              <a:t>花生酱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DBA5FCD-B32A-4A3D-9338-FA9EEAB53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92233" y="3330849"/>
            <a:ext cx="2075118" cy="4431056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5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7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3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4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圆角矩形 15"/>
          <p:cNvSpPr/>
          <p:nvPr/>
        </p:nvSpPr>
        <p:spPr>
          <a:xfrm>
            <a:off x="6744072" y="4653136"/>
            <a:ext cx="3096344" cy="13681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7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51854" y="3436060"/>
            <a:ext cx="4127852" cy="3089285"/>
          </a:xfrm>
          <a:prstGeom prst="round2DiagRect">
            <a:avLst>
              <a:gd fmla="val 7752" name="adj1"/>
              <a:gd fmla="val 0" name="adj2"/>
            </a:avLst>
          </a:prstGeom>
          <a:ln cap="sq" w="5715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20482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6200000">
            <a:off x="6341104" y="737701"/>
            <a:ext cx="3240360" cy="2430270"/>
          </a:xfrm>
          <a:prstGeom prst="round2DiagRect">
            <a:avLst>
              <a:gd fmla="val 10044" name="adj1"/>
              <a:gd fmla="val 0" name="adj2"/>
            </a:avLst>
          </a:prstGeom>
          <a:ln cap="sq" w="5715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5923360" y="4653136"/>
            <a:ext cx="4653280" cy="1554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3200">
                <a:solidFill>
                  <a:srgbClr val="C00000"/>
                </a:solidFill>
                <a:cs typeface="+mn-ea"/>
                <a:sym typeface="+mn-lt"/>
              </a:rPr>
              <a:t>小巧水果:</a:t>
            </a:r>
          </a:p>
          <a:p>
            <a:pPr algn="ctr">
              <a:lnSpc>
                <a:spcPct val="150000"/>
              </a:lnSpc>
            </a:pPr>
            <a:r>
              <a:rPr altLang="en-US" lang="zh-CN" sz="3200">
                <a:solidFill>
                  <a:srgbClr val="C00000"/>
                </a:solidFill>
                <a:cs typeface="+mn-ea"/>
                <a:sym typeface="+mn-lt"/>
              </a:rPr>
              <a:t>如：龙眼、葡萄、樱桃等</a:t>
            </a:r>
          </a:p>
        </p:txBody>
      </p:sp>
      <p:sp>
        <p:nvSpPr>
          <p:cNvPr id="14" name="云形 13"/>
          <p:cNvSpPr/>
          <p:nvPr/>
        </p:nvSpPr>
        <p:spPr bwMode="auto">
          <a:xfrm>
            <a:off x="3935760" y="908721"/>
            <a:ext cx="1728192" cy="115212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bIns="0" lIns="0" rIns="0" tIns="0"/>
          <a:lstStyle/>
          <a:p>
            <a:pPr algn="ctr">
              <a:lnSpc>
                <a:spcPct val="150000"/>
              </a:lnSpc>
            </a:pPr>
            <a:r>
              <a:rPr altLang="en-US" lang="zh-CN" sz="2800">
                <a:solidFill>
                  <a:srgbClr val="C00000"/>
                </a:solidFill>
                <a:cs typeface="+mn-ea"/>
                <a:sym typeface="+mn-lt"/>
              </a:rPr>
              <a:t>坚果类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A6A60F9-CD3B-401D-9C33-84DAFC931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59024" y="-531440"/>
            <a:ext cx="2075118" cy="4431056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0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42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43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44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45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2"/>
      <p:bldP grpId="0" spid="14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3" name="Picture 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59496" y="106711"/>
            <a:ext cx="4226132" cy="281714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435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5400000">
            <a:off x="6981691" y="-494190"/>
            <a:ext cx="2679610" cy="4018944"/>
          </a:xfrm>
          <a:prstGeom prst="rect">
            <a:avLst/>
          </a:prstGeom>
          <a:noFill/>
        </p:spPr>
      </p:pic>
      <p:grpSp>
        <p:nvGrpSpPr>
          <p:cNvPr id="15" name="组合 14"/>
          <p:cNvGrpSpPr/>
          <p:nvPr/>
        </p:nvGrpSpPr>
        <p:grpSpPr>
          <a:xfrm>
            <a:off x="3287688" y="3212976"/>
            <a:ext cx="2736304" cy="1368152"/>
            <a:chOff x="1907704" y="3068960"/>
            <a:chExt cx="2736304" cy="1368152"/>
          </a:xfrm>
        </p:grpSpPr>
        <p:sp>
          <p:nvSpPr>
            <p:cNvPr id="9" name="圆角矩形标注 8"/>
            <p:cNvSpPr/>
            <p:nvPr/>
          </p:nvSpPr>
          <p:spPr>
            <a:xfrm>
              <a:off x="1979712" y="3068960"/>
              <a:ext cx="2664296" cy="1368152"/>
            </a:xfrm>
            <a:prstGeom prst="wedgeRoundRectCallout">
              <a:avLst>
                <a:gd fmla="val 47108" name="adj1"/>
                <a:gd fmla="val -73897" name="adj2"/>
                <a:gd fmla="val 16667" name="adj3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907704" y="3068960"/>
              <a:ext cx="2674511" cy="228600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3200">
                  <a:solidFill>
                    <a:srgbClr val="C00000"/>
                  </a:solidFill>
                  <a:cs typeface="+mn-ea"/>
                  <a:sym typeface="+mn-lt"/>
                </a:rPr>
                <a:t>　多纤维蔬菜：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3200">
                  <a:solidFill>
                    <a:srgbClr val="C00000"/>
                  </a:solidFill>
                  <a:cs typeface="+mn-ea"/>
                  <a:sym typeface="+mn-lt"/>
                </a:rPr>
                <a:t>如芹菜、豆芽等</a:t>
              </a:r>
            </a:p>
          </p:txBody>
        </p:sp>
      </p:grpSp>
      <p:pic>
        <p:nvPicPr>
          <p:cNvPr id="12" name="Picture 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40016" y="3824149"/>
            <a:ext cx="4320480" cy="2430270"/>
          </a:xfrm>
          <a:prstGeom prst="rect">
            <a:avLst/>
          </a:prstGeom>
          <a:noFill/>
        </p:spPr>
      </p:pic>
      <p:sp>
        <p:nvSpPr>
          <p:cNvPr id="13" name="云形 12"/>
          <p:cNvSpPr/>
          <p:nvPr/>
        </p:nvSpPr>
        <p:spPr bwMode="auto">
          <a:xfrm>
            <a:off x="4583832" y="5013177"/>
            <a:ext cx="1728192" cy="115212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bIns="0" lIns="0" rIns="0" tIns="0"/>
          <a:lstStyle/>
          <a:p>
            <a:pPr algn="ctr">
              <a:lnSpc>
                <a:spcPct val="150000"/>
              </a:lnSpc>
            </a:pPr>
            <a:r>
              <a:rPr altLang="en-US" lang="zh-CN" sz="2800">
                <a:solidFill>
                  <a:srgbClr val="C00000"/>
                </a:solidFill>
                <a:cs typeface="+mn-ea"/>
                <a:sym typeface="+mn-lt"/>
              </a:rPr>
              <a:t>长面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282D6A5-2481-4C32-B239-B61E87B52D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5507" y="2564904"/>
            <a:ext cx="2075118" cy="4431056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1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43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44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45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4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13" name="Picture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80662" y="978671"/>
            <a:ext cx="4238188" cy="3178641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7415" name="Picture 7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134225" y="3645024"/>
            <a:ext cx="4515837" cy="2933137"/>
          </a:xfrm>
          <a:prstGeom prst="rect">
            <a:avLst/>
          </a:prstGeom>
          <a:noFill/>
        </p:spPr>
      </p:pic>
      <p:sp>
        <p:nvSpPr>
          <p:cNvPr id="8" name="云形 7"/>
          <p:cNvSpPr/>
          <p:nvPr/>
        </p:nvSpPr>
        <p:spPr bwMode="auto">
          <a:xfrm>
            <a:off x="1919536" y="4653136"/>
            <a:ext cx="1728192" cy="115212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bIns="0" lIns="0" rIns="0" tIns="0"/>
          <a:lstStyle/>
          <a:p>
            <a:pPr algn="ctr">
              <a:lnSpc>
                <a:spcPct val="150000"/>
              </a:lnSpc>
            </a:pPr>
            <a:r>
              <a:rPr altLang="en-US" lang="zh-CN" sz="2800">
                <a:solidFill>
                  <a:srgbClr val="C00000"/>
                </a:solidFill>
                <a:cs typeface="+mn-ea"/>
                <a:sym typeface="+mn-lt"/>
              </a:rPr>
              <a:t>大肉块</a:t>
            </a:r>
          </a:p>
        </p:txBody>
      </p:sp>
      <p:sp>
        <p:nvSpPr>
          <p:cNvPr id="11" name="云形 10"/>
          <p:cNvSpPr/>
          <p:nvPr/>
        </p:nvSpPr>
        <p:spPr bwMode="auto">
          <a:xfrm>
            <a:off x="8184232" y="2708920"/>
            <a:ext cx="2241984" cy="1265516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bIns="0" lIns="0" rIns="0" tIns="0"/>
          <a:lstStyle/>
          <a:p>
            <a:pPr algn="ctr">
              <a:lnSpc>
                <a:spcPct val="150000"/>
              </a:lnSpc>
            </a:pPr>
            <a:r>
              <a:rPr altLang="en-US" lang="zh-CN" sz="2800">
                <a:solidFill>
                  <a:srgbClr val="C00000"/>
                </a:solidFill>
                <a:cs typeface="+mn-ea"/>
                <a:sym typeface="+mn-lt"/>
              </a:rPr>
              <a:t>多刺的鱼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D891B7A-2CF0-48BD-9F20-929E2C71AA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863266" y="-243408"/>
            <a:ext cx="2075118" cy="4431056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3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4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5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1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3" name="Picture 3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032104" y="2545885"/>
            <a:ext cx="3347865" cy="4193174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泪滴形 2"/>
          <p:cNvSpPr/>
          <p:nvPr/>
        </p:nvSpPr>
        <p:spPr>
          <a:xfrm rot="4301888">
            <a:off x="2421404" y="308573"/>
            <a:ext cx="4340805" cy="5255383"/>
          </a:xfrm>
          <a:prstGeom prst="teardrop">
            <a:avLst>
              <a:gd fmla="val 102783" name="adj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11624" y="1700808"/>
            <a:ext cx="396044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rgbClr val="FF0000"/>
                </a:solidFill>
                <a:cs typeface="+mn-ea"/>
                <a:sym typeface="+mn-lt"/>
              </a:rPr>
              <a:t>你知道吗，饮食时如果食用方法不当，或在食用过程中嬉戏打闹，食物很容易进入气管，严重时会造成窒息，危及小朋友的生命！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6E4B29B-C529-47D5-9FD4-A2983BC6A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889" y="2545885"/>
            <a:ext cx="2075118" cy="4431056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3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4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5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 id="18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23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6 -1.85185E-06 L -0.3375 -0.28889" pathEditMode="relative" ptsTypes="AA" rAng="0">
                                      <p:cBhvr>
                                        <p:cTn dur="2000" fill="hold" id="24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-1444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25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5 0.28889 L -2.5E-06 7.40741E-07" pathEditMode="relative" ptsTypes="AA" rAng="0">
                                      <p:cBhvr>
                                        <p:cTn dur="20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-1444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7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28"/>
                                        <p:tgtEl>
                                          <p:spTgt spid="15363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41171" y="129527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grpId="2" id="29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30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70836" y="77204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 id="32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3" id="3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3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37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6 -1.85185E-06 L -0.3375 -0.28889" pathEditMode="relative" ptsTypes="AA" rAng="0">
                                      <p:cBhvr>
                                        <p:cTn dur="2000" fill="hold" id="38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-1444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4" id="39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5 0.28889 L -2.5E-06 7.40741E-07" pathEditMode="relative" ptsTypes="AA" rAng="0">
                                      <p:cBhvr>
                                        <p:cTn dur="2000" fill="hold" id="4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-1444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1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42"/>
                                        <p:tgtEl>
                                          <p:spTgt spid="15363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41171" y="129527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grpId="5" id="43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44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70836" y="77204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1" spid="3"/>
      <p:bldP grpId="2" spid="3"/>
      <p:bldP grpId="3" spid="3"/>
      <p:bldP grpId="4" spid="3"/>
      <p:bldP grpId="5" spid="3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3207700" y="1214423"/>
            <a:ext cx="5531506" cy="338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240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海姆立克法（适用对象：2岁以上）</a:t>
            </a:r>
          </a:p>
          <a:p>
            <a:pPr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240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1、在孩子背后，双手放于孩子肚脐和胸骨间，一手握拳，另一手包住拳头。</a:t>
            </a:r>
          </a:p>
          <a:p>
            <a:pPr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240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2、双臂用力收紧，瞬间按压孩子胸部。</a:t>
            </a:r>
          </a:p>
          <a:p>
            <a:pPr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240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3、持续几次挤按，直到气管阻塞解除。</a:t>
            </a:r>
          </a:p>
          <a:p>
            <a:pPr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240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 </a:t>
            </a:r>
          </a:p>
        </p:txBody>
      </p:sp>
      <p:sp>
        <p:nvSpPr>
          <p:cNvPr id="7" name="矩形 6"/>
          <p:cNvSpPr/>
          <p:nvPr/>
        </p:nvSpPr>
        <p:spPr>
          <a:xfrm>
            <a:off x="2337497" y="209181"/>
            <a:ext cx="8429684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b="1" lang="zh-CN" sz="3200">
                <a:solidFill>
                  <a:srgbClr val="0070C0"/>
                </a:solidFill>
                <a:cs typeface="+mn-ea"/>
                <a:sym typeface="+mn-lt"/>
              </a:rPr>
              <a:t>爸爸妈妈学一学：小朋友被食物噎住了怎么办？</a:t>
            </a:r>
          </a:p>
        </p:txBody>
      </p:sp>
      <p:pic>
        <p:nvPicPr>
          <p:cNvPr descr="c:\documents and settings\administrator\application data\360se6\User Data\temp\306561659.jpg" id="1029" name="Picture 5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76414" y="4000505"/>
            <a:ext cx="4775925" cy="281940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documents and settings\administrator\application data\360se6\User Data\temp\u=3272210695,470793476&amp;fm=15&amp;gp=0.jpg" id="1031" name="Picture 7"/>
          <p:cNvPicPr>
            <a:picLocks noChangeArrowheads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010418" y="4362454"/>
            <a:ext cx="3457575" cy="2095501"/>
          </a:xfrm>
          <a:prstGeom prst="rect">
            <a:avLst/>
          </a:prstGeom>
          <a:noFill/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6AF98F-7E50-4C68-A0AF-E2B77C866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305872" y="1628800"/>
            <a:ext cx="2075118" cy="4431056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3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5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36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7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38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7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5519936" y="1340768"/>
            <a:ext cx="5265934" cy="710636"/>
            <a:chOff x="3316287" y="1297021"/>
            <a:chExt cx="5265934" cy="710636"/>
          </a:xfrm>
          <a:solidFill>
            <a:srgbClr val="84C23B"/>
          </a:solidFill>
        </p:grpSpPr>
        <p:sp>
          <p:nvSpPr>
            <p:cNvPr id="33" name="圆角矩形 32"/>
            <p:cNvSpPr/>
            <p:nvPr>
              <p:custDataLst>
                <p:tags r:id="rId4"/>
              </p:custDataLst>
            </p:nvPr>
          </p:nvSpPr>
          <p:spPr>
            <a:xfrm>
              <a:off x="3933243" y="1470176"/>
              <a:ext cx="4648978" cy="522027"/>
            </a:xfrm>
            <a:prstGeom prst="roundRect">
              <a:avLst/>
            </a:prstGeom>
            <a:grpFill/>
            <a:ln>
              <a:solidFill>
                <a:srgbClr val="A8D05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lang="zh-CN" sz="2400">
                  <a:solidFill>
                    <a:schemeClr val="bg1"/>
                  </a:solidFill>
                  <a:cs typeface="+mn-ea"/>
                  <a:sym typeface="+mn-lt"/>
                </a:rPr>
                <a:t>养成良好的饮食卫生习惯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3316287" y="1297021"/>
              <a:ext cx="522422" cy="710636"/>
              <a:chOff x="1363871" y="1774583"/>
              <a:chExt cx="843805" cy="1043460"/>
            </a:xfrm>
            <a:grpFill/>
            <a:effectLst/>
          </p:grpSpPr>
          <p:sp>
            <p:nvSpPr>
              <p:cNvPr id="37" name="任意多边形 36"/>
              <p:cNvSpPr/>
              <p:nvPr>
                <p:custDataLst>
                  <p:tags r:id="rId5"/>
                </p:custDataLst>
              </p:nvPr>
            </p:nvSpPr>
            <p:spPr>
              <a:xfrm rot="18000000">
                <a:off x="1385876" y="2135081"/>
                <a:ext cx="660957" cy="704968"/>
              </a:xfrm>
              <a:custGeom>
                <a:gdLst>
                  <a:gd fmla="*/ 1025442 w 1025442" name="connsiteX0"/>
                  <a:gd fmla="*/ 0 h 1093723" name="connsiteY0"/>
                  <a:gd fmla="*/ 950025 w 1025442" name="connsiteX1"/>
                  <a:gd fmla="*/ 538327 h 1093723" name="connsiteY1"/>
                  <a:gd fmla="*/ 893829 w 1025442" name="connsiteX2"/>
                  <a:gd fmla="*/ 538326 h 1093723" name="connsiteY2"/>
                  <a:gd fmla="*/ 957015 w 1025442" name="connsiteX3"/>
                  <a:gd fmla="*/ 87302 h 1093723" name="connsiteY3"/>
                  <a:gd fmla="*/ 92715 w 1025442" name="connsiteX4"/>
                  <a:gd fmla="*/ 432955 h 1093723" name="connsiteY4"/>
                  <a:gd fmla="*/ 827868 w 1025442" name="connsiteX5"/>
                  <a:gd fmla="*/ 1009154 h 1093723" name="connsiteY5"/>
                  <a:gd fmla="*/ 843593 w 1025442" name="connsiteX6"/>
                  <a:gd fmla="*/ 896914 h 1093723" name="connsiteY6"/>
                  <a:gd fmla="*/ 899788 w 1025442" name="connsiteX7"/>
                  <a:gd fmla="*/ 896914 h 1093723" name="connsiteY7"/>
                  <a:gd fmla="*/ 872216 w 1025442" name="connsiteX8"/>
                  <a:gd fmla="*/ 1093723 h 1093723" name="connsiteY8"/>
                  <a:gd fmla="*/ 0 w 1025442" name="connsiteX9"/>
                  <a:gd fmla="*/ 410097 h 1093723" name="connsiteY9"/>
                  <a:gd fmla="*/ 1025442 w 1025442" name="connsiteX10"/>
                  <a:gd fmla="*/ 0 h 1093723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093723" w="1025442">
                    <a:moveTo>
                      <a:pt x="1025442" y="0"/>
                    </a:moveTo>
                    <a:lnTo>
                      <a:pt x="950025" y="538327"/>
                    </a:lnTo>
                    <a:lnTo>
                      <a:pt x="893829" y="538326"/>
                    </a:lnTo>
                    <a:lnTo>
                      <a:pt x="957015" y="87302"/>
                    </a:lnTo>
                    <a:lnTo>
                      <a:pt x="92715" y="432955"/>
                    </a:lnTo>
                    <a:lnTo>
                      <a:pt x="827868" y="1009154"/>
                    </a:lnTo>
                    <a:lnTo>
                      <a:pt x="843593" y="896914"/>
                    </a:lnTo>
                    <a:lnTo>
                      <a:pt x="899788" y="896914"/>
                    </a:lnTo>
                    <a:lnTo>
                      <a:pt x="872216" y="1093723"/>
                    </a:lnTo>
                    <a:lnTo>
                      <a:pt x="0" y="410097"/>
                    </a:lnTo>
                    <a:lnTo>
                      <a:pt x="1025442" y="0"/>
                    </a:lnTo>
                    <a:close/>
                  </a:path>
                </a:pathLst>
              </a:custGeom>
              <a:grpFill/>
              <a:ln>
                <a:solidFill>
                  <a:srgbClr val="A8D05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rmAutofit/>
              </a:bodyPr>
              <a:lstStyle/>
              <a:p>
                <a:pPr algn="ctr"/>
                <a:endParaRPr altLang="en-US" lang="zh-CN" sz="135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文本框 3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638324" y="1774583"/>
                <a:ext cx="569352" cy="779566"/>
              </a:xfrm>
              <a:prstGeom prst="rect">
                <a:avLst/>
              </a:prstGeom>
              <a:grpFill/>
              <a:ln>
                <a:solidFill>
                  <a:srgbClr val="A8D051"/>
                </a:solidFill>
              </a:ln>
            </p:spPr>
            <p:txBody>
              <a:bodyPr anchor="ctr" rtlCol="0" wrap="square">
                <a:normAutofit fontScale="97500" lnSpcReduction="10000"/>
              </a:bodyPr>
              <a:lstStyle/>
              <a:p>
                <a:pPr algn="ctr"/>
                <a:r>
                  <a:rPr altLang="zh-CN" i="1" lang="en-US" sz="3000">
                    <a:solidFill>
                      <a:schemeClr val="bg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</p:grpSp>
      </p:grpSp>
      <p:grpSp>
        <p:nvGrpSpPr>
          <p:cNvPr id="5" name="组合 4"/>
          <p:cNvGrpSpPr/>
          <p:nvPr>
            <p:custDataLst>
              <p:tags r:id="rId7"/>
            </p:custDataLst>
          </p:nvPr>
        </p:nvGrpSpPr>
        <p:grpSpPr>
          <a:xfrm>
            <a:off x="4883310" y="2321494"/>
            <a:ext cx="5265934" cy="710636"/>
            <a:chOff x="2679661" y="2277747"/>
            <a:chExt cx="5265934" cy="710636"/>
          </a:xfrm>
          <a:solidFill>
            <a:srgbClr val="F07B1E"/>
          </a:solidFill>
        </p:grpSpPr>
        <p:sp>
          <p:nvSpPr>
            <p:cNvPr id="40" name="圆角矩形 39"/>
            <p:cNvSpPr/>
            <p:nvPr>
              <p:custDataLst>
                <p:tags r:id="rId8"/>
              </p:custDataLst>
            </p:nvPr>
          </p:nvSpPr>
          <p:spPr>
            <a:xfrm>
              <a:off x="3296617" y="2450902"/>
              <a:ext cx="4648978" cy="522027"/>
            </a:xfrm>
            <a:prstGeom prst="roundRect">
              <a:avLst/>
            </a:prstGeom>
            <a:grpFill/>
            <a:ln>
              <a:solidFill>
                <a:srgbClr val="FABE2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lang="zh-CN" sz="2400">
                  <a:solidFill>
                    <a:schemeClr val="bg1"/>
                  </a:solidFill>
                  <a:cs typeface="+mn-ea"/>
                  <a:sym typeface="+mn-lt"/>
                </a:rPr>
                <a:t>当心这些食物哦！</a:t>
              </a: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2679661" y="2277747"/>
              <a:ext cx="522422" cy="710636"/>
              <a:chOff x="1363871" y="1774583"/>
              <a:chExt cx="843805" cy="1043460"/>
            </a:xfrm>
            <a:grpFill/>
            <a:effectLst/>
          </p:grpSpPr>
          <p:sp>
            <p:nvSpPr>
              <p:cNvPr id="42" name="任意多边形 41"/>
              <p:cNvSpPr/>
              <p:nvPr>
                <p:custDataLst>
                  <p:tags r:id="rId9"/>
                </p:custDataLst>
              </p:nvPr>
            </p:nvSpPr>
            <p:spPr>
              <a:xfrm rot="18000000">
                <a:off x="1385876" y="2135081"/>
                <a:ext cx="660957" cy="704968"/>
              </a:xfrm>
              <a:custGeom>
                <a:gdLst>
                  <a:gd fmla="*/ 1025442 w 1025442" name="connsiteX0"/>
                  <a:gd fmla="*/ 0 h 1093723" name="connsiteY0"/>
                  <a:gd fmla="*/ 950025 w 1025442" name="connsiteX1"/>
                  <a:gd fmla="*/ 538327 h 1093723" name="connsiteY1"/>
                  <a:gd fmla="*/ 893829 w 1025442" name="connsiteX2"/>
                  <a:gd fmla="*/ 538326 h 1093723" name="connsiteY2"/>
                  <a:gd fmla="*/ 957015 w 1025442" name="connsiteX3"/>
                  <a:gd fmla="*/ 87302 h 1093723" name="connsiteY3"/>
                  <a:gd fmla="*/ 92715 w 1025442" name="connsiteX4"/>
                  <a:gd fmla="*/ 432955 h 1093723" name="connsiteY4"/>
                  <a:gd fmla="*/ 827868 w 1025442" name="connsiteX5"/>
                  <a:gd fmla="*/ 1009154 h 1093723" name="connsiteY5"/>
                  <a:gd fmla="*/ 843593 w 1025442" name="connsiteX6"/>
                  <a:gd fmla="*/ 896914 h 1093723" name="connsiteY6"/>
                  <a:gd fmla="*/ 899788 w 1025442" name="connsiteX7"/>
                  <a:gd fmla="*/ 896914 h 1093723" name="connsiteY7"/>
                  <a:gd fmla="*/ 872216 w 1025442" name="connsiteX8"/>
                  <a:gd fmla="*/ 1093723 h 1093723" name="connsiteY8"/>
                  <a:gd fmla="*/ 0 w 1025442" name="connsiteX9"/>
                  <a:gd fmla="*/ 410097 h 1093723" name="connsiteY9"/>
                  <a:gd fmla="*/ 1025442 w 1025442" name="connsiteX10"/>
                  <a:gd fmla="*/ 0 h 1093723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093723" w="1025442">
                    <a:moveTo>
                      <a:pt x="1025442" y="0"/>
                    </a:moveTo>
                    <a:lnTo>
                      <a:pt x="950025" y="538327"/>
                    </a:lnTo>
                    <a:lnTo>
                      <a:pt x="893829" y="538326"/>
                    </a:lnTo>
                    <a:lnTo>
                      <a:pt x="957015" y="87302"/>
                    </a:lnTo>
                    <a:lnTo>
                      <a:pt x="92715" y="432955"/>
                    </a:lnTo>
                    <a:lnTo>
                      <a:pt x="827868" y="1009154"/>
                    </a:lnTo>
                    <a:lnTo>
                      <a:pt x="843593" y="896914"/>
                    </a:lnTo>
                    <a:lnTo>
                      <a:pt x="899788" y="896914"/>
                    </a:lnTo>
                    <a:lnTo>
                      <a:pt x="872216" y="1093723"/>
                    </a:lnTo>
                    <a:lnTo>
                      <a:pt x="0" y="410097"/>
                    </a:lnTo>
                    <a:lnTo>
                      <a:pt x="1025442" y="0"/>
                    </a:lnTo>
                    <a:close/>
                  </a:path>
                </a:pathLst>
              </a:custGeom>
              <a:grpFill/>
              <a:ln>
                <a:solidFill>
                  <a:srgbClr val="FABE2A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rmAutofit/>
              </a:bodyPr>
              <a:lstStyle/>
              <a:p>
                <a:pPr algn="ctr"/>
                <a:endParaRPr altLang="en-US" lang="zh-CN" sz="135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638324" y="1774583"/>
                <a:ext cx="569352" cy="779566"/>
              </a:xfrm>
              <a:prstGeom prst="rect">
                <a:avLst/>
              </a:prstGeom>
              <a:grpFill/>
              <a:ln>
                <a:solidFill>
                  <a:srgbClr val="FABE2A"/>
                </a:solidFill>
              </a:ln>
            </p:spPr>
            <p:txBody>
              <a:bodyPr anchor="ctr" rtlCol="0" wrap="square">
                <a:normAutofit fontScale="97500" lnSpcReduction="10000"/>
              </a:bodyPr>
              <a:lstStyle/>
              <a:p>
                <a:pPr algn="ctr"/>
                <a:r>
                  <a:rPr altLang="zh-CN" i="1" lang="en-US" sz="3000">
                    <a:solidFill>
                      <a:schemeClr val="bg1"/>
                    </a:solidFill>
                    <a:cs typeface="+mn-ea"/>
                    <a:sym typeface="+mn-lt"/>
                  </a:rPr>
                  <a:t>2</a:t>
                </a:r>
              </a:p>
            </p:txBody>
          </p:sp>
        </p:grpSp>
      </p:grpSp>
      <p:grpSp>
        <p:nvGrpSpPr>
          <p:cNvPr id="4" name="组合 3"/>
          <p:cNvGrpSpPr/>
          <p:nvPr>
            <p:custDataLst>
              <p:tags r:id="rId11"/>
            </p:custDataLst>
          </p:nvPr>
        </p:nvGrpSpPr>
        <p:grpSpPr>
          <a:xfrm>
            <a:off x="4246683" y="3302220"/>
            <a:ext cx="5265934" cy="710636"/>
            <a:chOff x="2043034" y="3258473"/>
            <a:chExt cx="5265934" cy="710636"/>
          </a:xfrm>
          <a:solidFill>
            <a:srgbClr val="50AD22"/>
          </a:solidFill>
        </p:grpSpPr>
        <p:sp>
          <p:nvSpPr>
            <p:cNvPr id="45" name="圆角矩形 44"/>
            <p:cNvSpPr/>
            <p:nvPr>
              <p:custDataLst>
                <p:tags r:id="rId12"/>
              </p:custDataLst>
            </p:nvPr>
          </p:nvSpPr>
          <p:spPr>
            <a:xfrm>
              <a:off x="2659990" y="3431628"/>
              <a:ext cx="4648978" cy="522027"/>
            </a:xfrm>
            <a:prstGeom prst="roundRect">
              <a:avLst/>
            </a:prstGeom>
            <a:grpFill/>
            <a:ln>
              <a:solidFill>
                <a:srgbClr val="A8D05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lang="zh-CN" sz="2400">
                  <a:solidFill>
                    <a:schemeClr val="bg1"/>
                  </a:solidFill>
                  <a:cs typeface="+mn-ea"/>
                  <a:sym typeface="+mn-lt"/>
                </a:rPr>
                <a:t>合理安排一日三餐</a:t>
              </a: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2043034" y="3258473"/>
              <a:ext cx="522422" cy="710636"/>
              <a:chOff x="1363871" y="1774583"/>
              <a:chExt cx="843805" cy="1043460"/>
            </a:xfrm>
            <a:grpFill/>
            <a:effectLst/>
          </p:grpSpPr>
          <p:sp>
            <p:nvSpPr>
              <p:cNvPr id="47" name="任意多边形 46"/>
              <p:cNvSpPr/>
              <p:nvPr>
                <p:custDataLst>
                  <p:tags r:id="rId13"/>
                </p:custDataLst>
              </p:nvPr>
            </p:nvSpPr>
            <p:spPr>
              <a:xfrm rot="18000000">
                <a:off x="1385876" y="2135081"/>
                <a:ext cx="660957" cy="704968"/>
              </a:xfrm>
              <a:custGeom>
                <a:gdLst>
                  <a:gd fmla="*/ 1025442 w 1025442" name="connsiteX0"/>
                  <a:gd fmla="*/ 0 h 1093723" name="connsiteY0"/>
                  <a:gd fmla="*/ 950025 w 1025442" name="connsiteX1"/>
                  <a:gd fmla="*/ 538327 h 1093723" name="connsiteY1"/>
                  <a:gd fmla="*/ 893829 w 1025442" name="connsiteX2"/>
                  <a:gd fmla="*/ 538326 h 1093723" name="connsiteY2"/>
                  <a:gd fmla="*/ 957015 w 1025442" name="connsiteX3"/>
                  <a:gd fmla="*/ 87302 h 1093723" name="connsiteY3"/>
                  <a:gd fmla="*/ 92715 w 1025442" name="connsiteX4"/>
                  <a:gd fmla="*/ 432955 h 1093723" name="connsiteY4"/>
                  <a:gd fmla="*/ 827868 w 1025442" name="connsiteX5"/>
                  <a:gd fmla="*/ 1009154 h 1093723" name="connsiteY5"/>
                  <a:gd fmla="*/ 843593 w 1025442" name="connsiteX6"/>
                  <a:gd fmla="*/ 896914 h 1093723" name="connsiteY6"/>
                  <a:gd fmla="*/ 899788 w 1025442" name="connsiteX7"/>
                  <a:gd fmla="*/ 896914 h 1093723" name="connsiteY7"/>
                  <a:gd fmla="*/ 872216 w 1025442" name="connsiteX8"/>
                  <a:gd fmla="*/ 1093723 h 1093723" name="connsiteY8"/>
                  <a:gd fmla="*/ 0 w 1025442" name="connsiteX9"/>
                  <a:gd fmla="*/ 410097 h 1093723" name="connsiteY9"/>
                  <a:gd fmla="*/ 1025442 w 1025442" name="connsiteX10"/>
                  <a:gd fmla="*/ 0 h 1093723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093723" w="1025442">
                    <a:moveTo>
                      <a:pt x="1025442" y="0"/>
                    </a:moveTo>
                    <a:lnTo>
                      <a:pt x="950025" y="538327"/>
                    </a:lnTo>
                    <a:lnTo>
                      <a:pt x="893829" y="538326"/>
                    </a:lnTo>
                    <a:lnTo>
                      <a:pt x="957015" y="87302"/>
                    </a:lnTo>
                    <a:lnTo>
                      <a:pt x="92715" y="432955"/>
                    </a:lnTo>
                    <a:lnTo>
                      <a:pt x="827868" y="1009154"/>
                    </a:lnTo>
                    <a:lnTo>
                      <a:pt x="843593" y="896914"/>
                    </a:lnTo>
                    <a:lnTo>
                      <a:pt x="899788" y="896914"/>
                    </a:lnTo>
                    <a:lnTo>
                      <a:pt x="872216" y="1093723"/>
                    </a:lnTo>
                    <a:lnTo>
                      <a:pt x="0" y="410097"/>
                    </a:lnTo>
                    <a:lnTo>
                      <a:pt x="1025442" y="0"/>
                    </a:lnTo>
                    <a:close/>
                  </a:path>
                </a:pathLst>
              </a:custGeom>
              <a:grpFill/>
              <a:ln>
                <a:solidFill>
                  <a:srgbClr val="A8D05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rmAutofit/>
              </a:bodyPr>
              <a:lstStyle/>
              <a:p>
                <a:pPr algn="ctr"/>
                <a:endParaRPr altLang="en-US" lang="zh-CN" sz="135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638324" y="1774583"/>
                <a:ext cx="569352" cy="779566"/>
              </a:xfrm>
              <a:prstGeom prst="rect">
                <a:avLst/>
              </a:prstGeom>
              <a:grpFill/>
              <a:ln>
                <a:solidFill>
                  <a:srgbClr val="A8D051"/>
                </a:solidFill>
              </a:ln>
            </p:spPr>
            <p:txBody>
              <a:bodyPr anchor="ctr" rtlCol="0" wrap="square">
                <a:normAutofit fontScale="97500" lnSpcReduction="10000"/>
              </a:bodyPr>
              <a:lstStyle/>
              <a:p>
                <a:pPr algn="ctr"/>
                <a:r>
                  <a:rPr altLang="zh-CN" i="1" lang="en-US" sz="3000">
                    <a:solidFill>
                      <a:schemeClr val="bg1"/>
                    </a:solidFill>
                    <a:cs typeface="+mn-ea"/>
                    <a:sym typeface="+mn-lt"/>
                  </a:rPr>
                  <a:t>3</a:t>
                </a:r>
              </a:p>
            </p:txBody>
          </p:sp>
        </p:grpSp>
      </p:grpSp>
      <p:grpSp>
        <p:nvGrpSpPr>
          <p:cNvPr id="3" name="组合 2"/>
          <p:cNvGrpSpPr/>
          <p:nvPr>
            <p:custDataLst>
              <p:tags r:id="rId15"/>
            </p:custDataLst>
          </p:nvPr>
        </p:nvGrpSpPr>
        <p:grpSpPr>
          <a:xfrm>
            <a:off x="3610056" y="4282946"/>
            <a:ext cx="5265934" cy="710636"/>
            <a:chOff x="1406407" y="4239199"/>
            <a:chExt cx="5265934" cy="710636"/>
          </a:xfrm>
          <a:solidFill>
            <a:srgbClr val="7F48BD"/>
          </a:solidFill>
        </p:grpSpPr>
        <p:sp>
          <p:nvSpPr>
            <p:cNvPr id="50" name="圆角矩形 49"/>
            <p:cNvSpPr/>
            <p:nvPr>
              <p:custDataLst>
                <p:tags r:id="rId16"/>
              </p:custDataLst>
            </p:nvPr>
          </p:nvSpPr>
          <p:spPr>
            <a:xfrm>
              <a:off x="2023363" y="4412354"/>
              <a:ext cx="4648978" cy="522027"/>
            </a:xfrm>
            <a:prstGeom prst="roundRect">
              <a:avLst/>
            </a:prstGeom>
            <a:grpFill/>
            <a:ln>
              <a:solidFill>
                <a:srgbClr val="8B5BC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lang="zh-CN" sz="2400">
                  <a:solidFill>
                    <a:schemeClr val="bg1"/>
                  </a:solidFill>
                  <a:cs typeface="+mn-ea"/>
                  <a:sym typeface="+mn-lt"/>
                </a:rPr>
                <a:t>健康饮食儿歌</a:t>
              </a: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1406407" y="4239199"/>
              <a:ext cx="522422" cy="710636"/>
              <a:chOff x="1363871" y="1774583"/>
              <a:chExt cx="843805" cy="1043460"/>
            </a:xfrm>
            <a:grpFill/>
            <a:effectLst/>
          </p:grpSpPr>
          <p:sp>
            <p:nvSpPr>
              <p:cNvPr id="52" name="任意多边形 51"/>
              <p:cNvSpPr/>
              <p:nvPr>
                <p:custDataLst>
                  <p:tags r:id="rId17"/>
                </p:custDataLst>
              </p:nvPr>
            </p:nvSpPr>
            <p:spPr>
              <a:xfrm rot="18000000">
                <a:off x="1385876" y="2135081"/>
                <a:ext cx="660957" cy="704968"/>
              </a:xfrm>
              <a:custGeom>
                <a:gdLst>
                  <a:gd fmla="*/ 1025442 w 1025442" name="connsiteX0"/>
                  <a:gd fmla="*/ 0 h 1093723" name="connsiteY0"/>
                  <a:gd fmla="*/ 950025 w 1025442" name="connsiteX1"/>
                  <a:gd fmla="*/ 538327 h 1093723" name="connsiteY1"/>
                  <a:gd fmla="*/ 893829 w 1025442" name="connsiteX2"/>
                  <a:gd fmla="*/ 538326 h 1093723" name="connsiteY2"/>
                  <a:gd fmla="*/ 957015 w 1025442" name="connsiteX3"/>
                  <a:gd fmla="*/ 87302 h 1093723" name="connsiteY3"/>
                  <a:gd fmla="*/ 92715 w 1025442" name="connsiteX4"/>
                  <a:gd fmla="*/ 432955 h 1093723" name="connsiteY4"/>
                  <a:gd fmla="*/ 827868 w 1025442" name="connsiteX5"/>
                  <a:gd fmla="*/ 1009154 h 1093723" name="connsiteY5"/>
                  <a:gd fmla="*/ 843593 w 1025442" name="connsiteX6"/>
                  <a:gd fmla="*/ 896914 h 1093723" name="connsiteY6"/>
                  <a:gd fmla="*/ 899788 w 1025442" name="connsiteX7"/>
                  <a:gd fmla="*/ 896914 h 1093723" name="connsiteY7"/>
                  <a:gd fmla="*/ 872216 w 1025442" name="connsiteX8"/>
                  <a:gd fmla="*/ 1093723 h 1093723" name="connsiteY8"/>
                  <a:gd fmla="*/ 0 w 1025442" name="connsiteX9"/>
                  <a:gd fmla="*/ 410097 h 1093723" name="connsiteY9"/>
                  <a:gd fmla="*/ 1025442 w 1025442" name="connsiteX10"/>
                  <a:gd fmla="*/ 0 h 1093723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093723" w="1025442">
                    <a:moveTo>
                      <a:pt x="1025442" y="0"/>
                    </a:moveTo>
                    <a:lnTo>
                      <a:pt x="950025" y="538327"/>
                    </a:lnTo>
                    <a:lnTo>
                      <a:pt x="893829" y="538326"/>
                    </a:lnTo>
                    <a:lnTo>
                      <a:pt x="957015" y="87302"/>
                    </a:lnTo>
                    <a:lnTo>
                      <a:pt x="92715" y="432955"/>
                    </a:lnTo>
                    <a:lnTo>
                      <a:pt x="827868" y="1009154"/>
                    </a:lnTo>
                    <a:lnTo>
                      <a:pt x="843593" y="896914"/>
                    </a:lnTo>
                    <a:lnTo>
                      <a:pt x="899788" y="896914"/>
                    </a:lnTo>
                    <a:lnTo>
                      <a:pt x="872216" y="1093723"/>
                    </a:lnTo>
                    <a:lnTo>
                      <a:pt x="0" y="410097"/>
                    </a:lnTo>
                    <a:lnTo>
                      <a:pt x="1025442" y="0"/>
                    </a:lnTo>
                    <a:close/>
                  </a:path>
                </a:pathLst>
              </a:custGeom>
              <a:grpFill/>
              <a:ln>
                <a:solidFill>
                  <a:srgbClr val="8B5BC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rmAutofit/>
              </a:bodyPr>
              <a:lstStyle/>
              <a:p>
                <a:pPr algn="ctr"/>
                <a:endParaRPr altLang="en-US" lang="zh-CN" sz="135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文本框 52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1638324" y="1774583"/>
                <a:ext cx="569352" cy="779566"/>
              </a:xfrm>
              <a:prstGeom prst="rect">
                <a:avLst/>
              </a:prstGeom>
              <a:grpFill/>
              <a:ln>
                <a:solidFill>
                  <a:srgbClr val="8B5BC1"/>
                </a:solidFill>
              </a:ln>
            </p:spPr>
            <p:txBody>
              <a:bodyPr anchor="ctr" rtlCol="0" wrap="square">
                <a:normAutofit fontScale="97500" lnSpcReduction="10000"/>
              </a:bodyPr>
              <a:lstStyle/>
              <a:p>
                <a:pPr algn="ctr"/>
                <a:r>
                  <a:rPr altLang="zh-CN" i="1" lang="en-US" sz="3000">
                    <a:solidFill>
                      <a:schemeClr val="bg1"/>
                    </a:solidFill>
                    <a:cs typeface="+mn-ea"/>
                    <a:sym typeface="+mn-lt"/>
                  </a:rPr>
                  <a:t>4</a:t>
                </a:r>
              </a:p>
            </p:txBody>
          </p:sp>
        </p:grp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AEE99FCD-AC1B-4EE3-8ACF-F78114F896A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76657" y="2461781"/>
            <a:ext cx="5032693" cy="503269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CCA8DF1-2C87-46FB-B791-A3FABEED1B2E}"/>
              </a:ext>
            </a:extLst>
          </p:cNvPr>
          <p:cNvSpPr/>
          <p:nvPr/>
        </p:nvSpPr>
        <p:spPr>
          <a:xfrm>
            <a:off x="1485589" y="1557380"/>
            <a:ext cx="944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6000">
                <a:solidFill>
                  <a:srgbClr val="319727"/>
                </a:solidFill>
                <a:cs typeface="+mn-ea"/>
                <a:sym typeface="+mn-lt"/>
              </a:rPr>
              <a:t>目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A90B77F-6039-43AE-8D92-45B467F61EE3}"/>
              </a:ext>
            </a:extLst>
          </p:cNvPr>
          <p:cNvSpPr/>
          <p:nvPr/>
        </p:nvSpPr>
        <p:spPr>
          <a:xfrm>
            <a:off x="2489362" y="1579700"/>
            <a:ext cx="944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6000">
                <a:solidFill>
                  <a:srgbClr val="319727"/>
                </a:solidFill>
                <a:cs typeface="+mn-ea"/>
                <a:sym typeface="+mn-lt"/>
              </a:rPr>
              <a:t>录</a:t>
            </a:r>
          </a:p>
        </p:txBody>
      </p:sp>
    </p:spTree>
    <p:custDataLst>
      <p:tags r:id="rId20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31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2D60C68-18CE-41AE-A260-6E8CF6C0C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47528" y="1160748"/>
            <a:ext cx="7344816" cy="356439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999656" y="1628800"/>
            <a:ext cx="4968552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800">
                <a:solidFill>
                  <a:srgbClr val="C00000"/>
                </a:solidFill>
                <a:cs typeface="+mn-ea"/>
                <a:sym typeface="+mn-lt"/>
              </a:rPr>
              <a:t>需要注意的是，第一时间拨打了120，在等待救援的同时，要依据患儿的清醒程度进行家庭急救。</a:t>
            </a:r>
          </a:p>
        </p:txBody>
      </p:sp>
      <p:pic>
        <p:nvPicPr>
          <p:cNvPr descr="ss.png"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041" y="3754448"/>
            <a:ext cx="3703847" cy="2578168"/>
          </a:xfrm>
          <a:prstGeom prst="rect">
            <a:avLst/>
          </a:prstGeom>
        </p:spPr>
      </p:pic>
      <p:pic>
        <p:nvPicPr>
          <p:cNvPr descr="houz.png"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4188" y="188640"/>
            <a:ext cx="2323812" cy="19442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3655C4-7FEE-4336-84C2-7C09966504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232" y="2708920"/>
            <a:ext cx="2075118" cy="4431056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6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8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29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3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7C83B54-3677-46AE-BB23-81BBBBF6A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23592" y="1562234"/>
            <a:ext cx="7344816" cy="388298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132128" y="1996499"/>
            <a:ext cx="6407046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charset="0" panose="020b0604020202020204" pitchFamily="34" typeface="Arial"/>
              <a:buNone/>
              <a:defRPr/>
            </a:pPr>
            <a:r>
              <a:rPr altLang="en-US" lang="zh-CN" sz="3200">
                <a:solidFill>
                  <a:srgbClr val="FF0000"/>
                </a:solidFill>
                <a:cs typeface="+mn-ea"/>
                <a:sym typeface="+mn-lt"/>
              </a:rPr>
              <a:t>小敏、小爱提示：</a:t>
            </a:r>
          </a:p>
          <a:p>
            <a:pPr>
              <a:lnSpc>
                <a:spcPct val="150000"/>
              </a:lnSpc>
              <a:buFont charset="0" panose="020b0604020202020204" pitchFamily="34" typeface="Arial"/>
              <a:buNone/>
              <a:defRPr/>
            </a:pPr>
            <a:r>
              <a:rPr altLang="en-US" lang="zh-CN" sz="3200">
                <a:solidFill>
                  <a:srgbClr val="FF0000"/>
                </a:solidFill>
                <a:cs typeface="+mn-ea"/>
                <a:sym typeface="+mn-lt"/>
              </a:rPr>
              <a:t>合理安排一日三餐哦！</a:t>
            </a:r>
          </a:p>
        </p:txBody>
      </p:sp>
      <p:pic>
        <p:nvPicPr>
          <p:cNvPr id="7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086350" y="3498950"/>
            <a:ext cx="2019300" cy="151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B86CEB2-98B4-4A9A-ABB4-A6D505E6C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77440" y="866439"/>
            <a:ext cx="2375420" cy="33685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F0DF2FE-C99D-433A-8B5A-0A58E24B89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t="67362"/>
          <a:stretch>
            <a:fillRect/>
          </a:stretch>
        </p:blipFill>
        <p:spPr>
          <a:xfrm>
            <a:off x="-23486" y="4965655"/>
            <a:ext cx="12192000" cy="20703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14C89B6-1416-43DD-92D7-CBA5FFCF6B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497" y="4505668"/>
            <a:ext cx="4074283" cy="22596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F935B7C-8BD9-4DB1-99AF-C20F8E0BCE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887935" y="764704"/>
            <a:ext cx="2422073" cy="3528392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8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29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3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2" nodeType="with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4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35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6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37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3359696" y="620688"/>
            <a:ext cx="757242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200">
                <a:solidFill>
                  <a:srgbClr val="0070C0"/>
                </a:solidFill>
                <a:cs typeface="+mn-ea"/>
                <a:sym typeface="+mn-lt"/>
              </a:rPr>
              <a:t>你的一日三餐主要吃些什么？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12738" y="1412776"/>
            <a:ext cx="7812695" cy="5214974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F436C9A-4878-4341-9807-879B77202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7368" y="2983215"/>
            <a:ext cx="2300034" cy="3254097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1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3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24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5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2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A60B8FA8-C513-47FB-8150-B95F0EE26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07937" y="1582616"/>
            <a:ext cx="4318406" cy="2777111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2022908" y="4648218"/>
            <a:ext cx="8143932" cy="15716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bg1"/>
            </a:solidFill>
            <a:prstDash val="solid"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42556" y="1988840"/>
            <a:ext cx="3143272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400">
                <a:solidFill>
                  <a:srgbClr val="FF0000"/>
                </a:solidFill>
                <a:cs typeface="+mn-ea"/>
                <a:sym typeface="+mn-lt"/>
              </a:rPr>
              <a:t>早餐：早上7点左右</a:t>
            </a:r>
          </a:p>
          <a:p>
            <a:pPr>
              <a:lnSpc>
                <a:spcPct val="150000"/>
              </a:lnSpc>
            </a:pPr>
            <a:r>
              <a:rPr altLang="en-US" b="1" lang="zh-CN" sz="2400">
                <a:solidFill>
                  <a:srgbClr val="FF0000"/>
                </a:solidFill>
                <a:cs typeface="+mn-ea"/>
                <a:sym typeface="+mn-lt"/>
              </a:rPr>
              <a:t>午餐：12-13点间</a:t>
            </a:r>
          </a:p>
          <a:p>
            <a:pPr>
              <a:lnSpc>
                <a:spcPct val="150000"/>
              </a:lnSpc>
            </a:pPr>
            <a:r>
              <a:rPr altLang="en-US" b="1" lang="zh-CN" sz="2400">
                <a:solidFill>
                  <a:srgbClr val="FF0000"/>
                </a:solidFill>
                <a:cs typeface="+mn-ea"/>
                <a:sym typeface="+mn-lt"/>
              </a:rPr>
              <a:t>晚餐：不要超过18点</a:t>
            </a:r>
          </a:p>
        </p:txBody>
      </p:sp>
      <p:sp>
        <p:nvSpPr>
          <p:cNvPr id="10" name="矩形 9"/>
          <p:cNvSpPr/>
          <p:nvPr/>
        </p:nvSpPr>
        <p:spPr>
          <a:xfrm>
            <a:off x="2242446" y="4804540"/>
            <a:ext cx="7704856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cs typeface="+mn-ea"/>
                <a:sym typeface="+mn-lt"/>
              </a:rPr>
              <a:t>　　人们常说“早吃好，午吃饱，晚吃少”这一养生经验是有道理的。早餐不但要注意数量，而且还要讲究质量。午餐应适当多吃一些，而且质量要高。晚餐要吃得少，以清淡、容易消化为原则，至少要在就寝两个小时进餐。　 </a:t>
            </a:r>
          </a:p>
        </p:txBody>
      </p:sp>
      <p:pic>
        <p:nvPicPr>
          <p:cNvPr descr="图片1.jpg"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874" y="1402664"/>
            <a:ext cx="3720354" cy="292667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490879" y="381256"/>
            <a:ext cx="4450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3200">
                <a:solidFill>
                  <a:srgbClr val="0070C0"/>
                </a:solidFill>
                <a:cs typeface="+mn-ea"/>
                <a:sym typeface="+mn-lt"/>
              </a:rPr>
              <a:t>一日三餐最佳时间-早餐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E64242D-74A5-4D3A-8D15-4B537401C0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7920" y="2733008"/>
            <a:ext cx="2300034" cy="4124992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  <p:cond delay="0" evt="onBegin">
                          <p:tn val="27"/>
                        </p:cond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1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53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54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55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5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build="p" grpId="0" spid="8" uiExpand="1"/>
      <p:bldP grpId="0" spid="10"/>
      <p:bldP grpId="0" spid="13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D7967476-FA87-4552-B960-57259AEE3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43022" y="5337591"/>
            <a:ext cx="2653682" cy="12215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486B397-2D15-4F51-A5C8-75C199E70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61230" y="5422110"/>
            <a:ext cx="2653682" cy="122152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87505B2-CC62-4019-9E35-A865A9F58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76396" y="5409029"/>
            <a:ext cx="2653682" cy="1221520"/>
          </a:xfrm>
          <a:prstGeom prst="rect">
            <a:avLst/>
          </a:prstGeom>
        </p:spPr>
      </p:pic>
      <p:pic>
        <p:nvPicPr>
          <p:cNvPr descr="C:\Documents and Settings\Administrator\桌面\图片2.png" id="16386" name="Picture 3"/>
          <p:cNvPicPr>
            <a:picLocks noChangeArrowheads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325832" y="1257252"/>
            <a:ext cx="7632848" cy="3830389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16387" name="矩形 3"/>
          <p:cNvSpPr>
            <a:spLocks noChangeArrowheads="1"/>
          </p:cNvSpPr>
          <p:nvPr/>
        </p:nvSpPr>
        <p:spPr bwMode="auto">
          <a:xfrm>
            <a:off x="1962786" y="5571205"/>
            <a:ext cx="2374386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FF0000"/>
                </a:solidFill>
                <a:cs typeface="+mn-ea"/>
                <a:sym typeface="+mn-lt"/>
              </a:rPr>
              <a:t>随便吃点零食，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FF0000"/>
                </a:solidFill>
                <a:cs typeface="+mn-ea"/>
                <a:sym typeface="+mn-lt"/>
              </a:rPr>
              <a:t>保证不了营养和能量。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567608" y="307442"/>
            <a:ext cx="3027680" cy="579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h="31750" prst="relaxedInset" w="12700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altLang="en-US" b="1" lang="zh-CN" sz="3200">
                <a:solidFill>
                  <a:srgbClr val="0070C0"/>
                </a:solidFill>
                <a:cs typeface="+mn-ea"/>
                <a:sym typeface="+mn-lt"/>
              </a:rPr>
              <a:t>早餐特别要重视</a:t>
            </a:r>
          </a:p>
        </p:txBody>
      </p:sp>
      <p:sp>
        <p:nvSpPr>
          <p:cNvPr id="16389" name="矩形 10"/>
          <p:cNvSpPr>
            <a:spLocks noChangeArrowheads="1"/>
          </p:cNvSpPr>
          <p:nvPr/>
        </p:nvSpPr>
        <p:spPr bwMode="auto">
          <a:xfrm>
            <a:off x="5015880" y="5465206"/>
            <a:ext cx="3357562" cy="100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FF0000"/>
                </a:solidFill>
                <a:cs typeface="+mn-ea"/>
                <a:sym typeface="+mn-lt"/>
              </a:rPr>
              <a:t>边走边吃，</a:t>
            </a:r>
          </a:p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FF0000"/>
                </a:solidFill>
                <a:cs typeface="+mn-ea"/>
                <a:sym typeface="+mn-lt"/>
              </a:rPr>
              <a:t>不利于消化和吸收。</a:t>
            </a:r>
          </a:p>
        </p:txBody>
      </p:sp>
      <p:sp>
        <p:nvSpPr>
          <p:cNvPr id="16390" name="矩形 11"/>
          <p:cNvSpPr>
            <a:spLocks noChangeArrowheads="1"/>
          </p:cNvSpPr>
          <p:nvPr/>
        </p:nvSpPr>
        <p:spPr bwMode="auto">
          <a:xfrm>
            <a:off x="8373442" y="5406198"/>
            <a:ext cx="1889284" cy="100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FF0000"/>
                </a:solidFill>
                <a:cs typeface="+mn-ea"/>
                <a:sym typeface="+mn-lt"/>
              </a:rPr>
              <a:t>不吃早餐,</a:t>
            </a:r>
          </a:p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FF0000"/>
                </a:solidFill>
                <a:cs typeface="+mn-ea"/>
                <a:sym typeface="+mn-lt"/>
              </a:rPr>
              <a:t>有害身体健康。</a:t>
            </a:r>
          </a:p>
        </p:txBody>
      </p:sp>
      <p:pic>
        <p:nvPicPr>
          <p:cNvPr descr="E:\12\ppt素材\798787.jpg" id="3075" name="Picture 3"/>
          <p:cNvPicPr>
            <a:picLocks noChangeArrowheads="1"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95670" y="1357298"/>
            <a:ext cx="1792296" cy="1214446"/>
          </a:xfrm>
          <a:prstGeom prst="rect">
            <a:avLst/>
          </a:prstGeom>
          <a:noFill/>
        </p:spPr>
      </p:pic>
      <p:pic>
        <p:nvPicPr>
          <p:cNvPr descr="E:\12\ppt素材\798787.jpg" id="9" name="Picture 3"/>
          <p:cNvPicPr>
            <a:picLocks noChangeArrowheads="1"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70130" y="1460540"/>
            <a:ext cx="1792296" cy="1214446"/>
          </a:xfrm>
          <a:prstGeom prst="rect">
            <a:avLst/>
          </a:prstGeom>
          <a:noFill/>
        </p:spPr>
      </p:pic>
      <p:pic>
        <p:nvPicPr>
          <p:cNvPr descr="E:\12\ppt素材\798787.jpg" id="10" name="Picture 3"/>
          <p:cNvPicPr>
            <a:picLocks noChangeArrowheads="1"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82900" y="1357298"/>
            <a:ext cx="1792296" cy="1214446"/>
          </a:xfrm>
          <a:prstGeom prst="rect">
            <a:avLst/>
          </a:prstGeom>
          <a:noFill/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1AAAD5B-7F52-4D67-AA40-E836AC13D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681600" y="599830"/>
            <a:ext cx="2422073" cy="3528392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3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4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5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AAEBBF6-6B1C-446A-9FCB-E7E25E50D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59496" y="2204864"/>
            <a:ext cx="3528392" cy="3029446"/>
          </a:xfrm>
          <a:prstGeom prst="rect">
            <a:avLst/>
          </a:prstGeom>
        </p:spPr>
      </p:pic>
      <p:pic>
        <p:nvPicPr>
          <p:cNvPr id="18436" name="Picture 7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49266" y="2204864"/>
            <a:ext cx="3086730" cy="345910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8437" name="矩形 7"/>
          <p:cNvSpPr>
            <a:spLocks noChangeArrowheads="1"/>
          </p:cNvSpPr>
          <p:nvPr/>
        </p:nvSpPr>
        <p:spPr bwMode="auto">
          <a:xfrm>
            <a:off x="2207568" y="2964920"/>
            <a:ext cx="2232247" cy="1920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00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俗话说“中午饱，一天饱”。</a:t>
            </a:r>
          </a:p>
          <a:p>
            <a:pPr>
              <a:lnSpc>
                <a:spcPct val="150000"/>
              </a:lnSpc>
            </a:pPr>
            <a:r>
              <a:rPr altLang="en-US" b="1" lang="zh-CN" sz="200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说明午餐是一日中主要的一餐。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BBE3EE8-87D4-4FAB-B3B1-82A25260274B}"/>
              </a:ext>
            </a:extLst>
          </p:cNvPr>
          <p:cNvSpPr/>
          <p:nvPr/>
        </p:nvSpPr>
        <p:spPr>
          <a:xfrm>
            <a:off x="2706903" y="620688"/>
            <a:ext cx="4450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3200">
                <a:solidFill>
                  <a:srgbClr val="0070C0"/>
                </a:solidFill>
                <a:cs typeface="+mn-ea"/>
                <a:sym typeface="+mn-lt"/>
              </a:rPr>
              <a:t>一日三餐最佳时间-午餐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6C3BC23-CCA9-499D-B8E5-534E6B3A58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1447" y="1535900"/>
            <a:ext cx="2300034" cy="4124992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3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4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5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F4B6D11-5BE0-4D1F-AFF7-3684AE1FC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72064" y="2454280"/>
            <a:ext cx="3528392" cy="3168352"/>
          </a:xfrm>
          <a:prstGeom prst="rect">
            <a:avLst/>
          </a:prstGeom>
        </p:spPr>
      </p:pic>
      <p:pic>
        <p:nvPicPr>
          <p:cNvPr id="5126" name="Picture 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63268" y="2291259"/>
            <a:ext cx="4964780" cy="3715641"/>
          </a:xfrm>
          <a:prstGeom prst="rect">
            <a:avLst/>
          </a:prstGeom>
          <a:noFill/>
        </p:spPr>
      </p:pic>
      <p:sp>
        <p:nvSpPr>
          <p:cNvPr id="20482" name="矩形 1"/>
          <p:cNvSpPr>
            <a:spLocks noChangeArrowheads="1"/>
          </p:cNvSpPr>
          <p:nvPr/>
        </p:nvSpPr>
        <p:spPr bwMode="auto">
          <a:xfrm>
            <a:off x="6960095" y="3068960"/>
            <a:ext cx="2952328" cy="1920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FF0000"/>
                </a:solidFill>
                <a:cs typeface="+mn-ea"/>
                <a:sym typeface="+mn-lt"/>
              </a:rPr>
              <a:t>       晚餐比较接近睡眠时间，不宜吃得太饱。</a:t>
            </a:r>
          </a:p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FF0000"/>
                </a:solidFill>
                <a:cs typeface="+mn-ea"/>
                <a:sym typeface="+mn-lt"/>
              </a:rPr>
              <a:t>晚餐应选择含纤维和碳水化合物多的食物。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7298E64-ABEF-4882-AC63-F0018760FE3A}"/>
              </a:ext>
            </a:extLst>
          </p:cNvPr>
          <p:cNvSpPr/>
          <p:nvPr/>
        </p:nvSpPr>
        <p:spPr>
          <a:xfrm>
            <a:off x="2490879" y="381256"/>
            <a:ext cx="4450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3200">
                <a:solidFill>
                  <a:srgbClr val="0070C0"/>
                </a:solidFill>
                <a:cs typeface="+mn-ea"/>
                <a:sym typeface="+mn-lt"/>
              </a:rPr>
              <a:t>一日三餐最佳时间-晚餐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D3351BB-7E56-4815-A866-B051CCF36B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733008"/>
            <a:ext cx="2300034" cy="4124992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6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8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39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4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4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482"/>
      <p:bldP grpId="0" spid="6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\\192.168.1.28\g\编辑\素材\jpg-小图\公共卫生\科学饮食\第二课no.1.jpg" id="2050" name="Picture 2"/>
          <p:cNvPicPr>
            <a:picLocks noChangeArrowheads="1"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4359" y="1772816"/>
            <a:ext cx="6374744" cy="4500570"/>
          </a:xfrm>
          <a:prstGeom prst="rect">
            <a:avLst/>
          </a:prstGeom>
          <a:noFill/>
        </p:spPr>
      </p:pic>
      <p:pic>
        <p:nvPicPr>
          <p:cNvPr descr="E:\12\ppt素材\4656457.jpg" id="2051" name="Picture 3"/>
          <p:cNvPicPr>
            <a:picLocks noChangeArrowheads="1"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40016" y="1628800"/>
            <a:ext cx="4277853" cy="3120645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6782944" y="1969382"/>
            <a:ext cx="3571900" cy="2042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600">
                <a:solidFill>
                  <a:srgbClr val="FF0000"/>
                </a:solidFill>
                <a:cs typeface="+mn-ea"/>
                <a:sym typeface="+mn-lt"/>
              </a:rPr>
              <a:t>食物多样，谷物为主，粗细搭配。</a:t>
            </a:r>
          </a:p>
          <a:p>
            <a:pPr>
              <a:lnSpc>
                <a:spcPct val="200000"/>
              </a:lnSpc>
            </a:pPr>
            <a:r>
              <a:rPr altLang="en-US" lang="zh-CN" sz="1600">
                <a:solidFill>
                  <a:srgbClr val="FF0000"/>
                </a:solidFill>
                <a:cs typeface="+mn-ea"/>
                <a:sym typeface="+mn-lt"/>
              </a:rPr>
              <a:t>多吃蔬菜、水果和薯类。</a:t>
            </a:r>
          </a:p>
          <a:p>
            <a:pPr>
              <a:lnSpc>
                <a:spcPct val="200000"/>
              </a:lnSpc>
            </a:pPr>
            <a:r>
              <a:rPr altLang="en-US" lang="zh-CN" sz="1600">
                <a:solidFill>
                  <a:srgbClr val="FF0000"/>
                </a:solidFill>
                <a:cs typeface="+mn-ea"/>
                <a:sym typeface="+mn-lt"/>
              </a:rPr>
              <a:t>每天吃适量的奶类及豆制品。</a:t>
            </a:r>
          </a:p>
          <a:p>
            <a:pPr>
              <a:lnSpc>
                <a:spcPct val="200000"/>
              </a:lnSpc>
            </a:pPr>
            <a:r>
              <a:rPr altLang="en-US" lang="zh-CN" sz="1600">
                <a:solidFill>
                  <a:srgbClr val="FF0000"/>
                </a:solidFill>
                <a:cs typeface="+mn-ea"/>
                <a:sym typeface="+mn-lt"/>
              </a:rPr>
              <a:t>常吃适量的鱼、禽、蛋和瘦肉。</a:t>
            </a:r>
          </a:p>
        </p:txBody>
      </p:sp>
      <p:sp>
        <p:nvSpPr>
          <p:cNvPr id="9" name="矩形 8"/>
          <p:cNvSpPr/>
          <p:nvPr/>
        </p:nvSpPr>
        <p:spPr>
          <a:xfrm>
            <a:off x="2988592" y="485440"/>
            <a:ext cx="33832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3600">
                <a:solidFill>
                  <a:srgbClr val="0070C0"/>
                </a:solidFill>
                <a:cs typeface="+mn-ea"/>
                <a:sym typeface="+mn-lt"/>
              </a:rPr>
              <a:t>健康的一日三餐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86BC93C-F65A-47C2-A391-40DC28C46B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975530" y="658393"/>
            <a:ext cx="2808312" cy="4091052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1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3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34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5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3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289F0E66-A76A-465E-BAA1-050AA75DD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877076" y="22657"/>
            <a:ext cx="2422073" cy="352839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06476" y="5067564"/>
            <a:ext cx="4932040" cy="642720"/>
          </a:xfrm>
          <a:prstGeom prst="rect">
            <a:avLst/>
          </a:prstGeom>
          <a:noFill/>
        </p:spPr>
        <p:txBody>
          <a:bodyPr bIns="108000" lIns="108000" rIns="108000" tIns="108000" wrap="square">
            <a:spAutoFit/>
          </a:bodyPr>
          <a:lstStyle/>
          <a:p>
            <a:pPr algn="ctr"/>
            <a:r>
              <a:rPr altLang="en-US" lang="zh-CN" sz="2800">
                <a:solidFill>
                  <a:srgbClr val="FF0000"/>
                </a:solidFill>
                <a:cs typeface="+mn-ea"/>
                <a:sym typeface="+mn-lt"/>
              </a:rPr>
              <a:t> 勤吃蔬菜身体棒 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318E2AD-6089-4180-B510-667865DC4103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17188" y="2564904"/>
            <a:ext cx="4969043" cy="331236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5B28B6A-85A2-4F98-B40E-62D50C586525}"/>
              </a:ext>
            </a:extLst>
          </p:cNvPr>
          <p:cNvSpPr/>
          <p:nvPr/>
        </p:nvSpPr>
        <p:spPr>
          <a:xfrm>
            <a:off x="6744072" y="5962783"/>
            <a:ext cx="4320480" cy="642720"/>
          </a:xfrm>
          <a:prstGeom prst="rect">
            <a:avLst/>
          </a:prstGeom>
          <a:noFill/>
        </p:spPr>
        <p:txBody>
          <a:bodyPr bIns="108000" lIns="108000" rIns="108000" tIns="108000" wrap="square">
            <a:spAutoFit/>
          </a:bodyPr>
          <a:lstStyle/>
          <a:p>
            <a:pPr algn="ctr"/>
            <a:r>
              <a:rPr altLang="en-US" lang="zh-CN" sz="2800">
                <a:solidFill>
                  <a:srgbClr val="FF0000"/>
                </a:solidFill>
                <a:cs typeface="+mn-ea"/>
                <a:sym typeface="+mn-lt"/>
              </a:rPr>
              <a:t> 勤吃瓜果皮肤好</a:t>
            </a:r>
          </a:p>
        </p:txBody>
      </p:sp>
      <p:pic>
        <p:nvPicPr>
          <p:cNvPr id="6146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32316" y="1412776"/>
            <a:ext cx="4416490" cy="331236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61A1210-549C-4FE3-BFCA-FE1D07CCE412}"/>
              </a:ext>
            </a:extLst>
          </p:cNvPr>
          <p:cNvSpPr/>
          <p:nvPr/>
        </p:nvSpPr>
        <p:spPr>
          <a:xfrm>
            <a:off x="3627761" y="362470"/>
            <a:ext cx="33832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3600">
                <a:solidFill>
                  <a:srgbClr val="0070C0"/>
                </a:solidFill>
                <a:cs typeface="+mn-ea"/>
                <a:sym typeface="+mn-lt"/>
              </a:rPr>
              <a:t>健康的一日三餐</a:t>
            </a:r>
          </a:p>
        </p:txBody>
      </p:sp>
    </p:spTree>
    <p:custDataLst>
      <p:tags r:id="rId6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7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9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4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41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4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7"/>
      <p:bldP grpId="0" spid="9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EB85877-5116-42F8-BB04-C3F2139A2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656218">
            <a:off x="-826954" y="-1148101"/>
            <a:ext cx="13187392" cy="918372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67608" y="2636912"/>
            <a:ext cx="4115400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rgbClr val="FF0000"/>
                </a:solidFill>
                <a:cs typeface="+mn-ea"/>
                <a:sym typeface="+mn-lt"/>
              </a:rPr>
              <a:t>小朋友，夏季天气炎热，人体的水分和盐分都流失严重，如果不及时补充水分，</a:t>
            </a:r>
          </a:p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rgbClr val="FF0000"/>
                </a:solidFill>
                <a:cs typeface="+mn-ea"/>
                <a:sym typeface="+mn-lt"/>
              </a:rPr>
              <a:t>容易出现脱水，中暑的现象。</a:t>
            </a:r>
          </a:p>
        </p:txBody>
      </p:sp>
      <p:pic>
        <p:nvPicPr>
          <p:cNvPr descr="G:\书jpg\漫画素材分类jpg\公共卫生\1-11 副本.jpg" id="10242" name="Picture 2"/>
          <p:cNvPicPr>
            <a:picLocks noChangeArrowheads="1" noChangeAspect="1"/>
          </p:cNvPicPr>
          <p:nvPr/>
        </p:nvPicPr>
        <p:blipFill>
          <a:blip r:embed="rId4">
            <a:lum bright="10000"/>
          </a:blip>
          <a:stretch>
            <a:fillRect/>
          </a:stretch>
        </p:blipFill>
        <p:spPr bwMode="auto">
          <a:xfrm>
            <a:off x="6445096" y="1340768"/>
            <a:ext cx="3899376" cy="2757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C874D93-2C58-435C-838E-C5B68D7AF5FB}"/>
              </a:ext>
            </a:extLst>
          </p:cNvPr>
          <p:cNvSpPr/>
          <p:nvPr/>
        </p:nvSpPr>
        <p:spPr>
          <a:xfrm>
            <a:off x="2077460" y="1571675"/>
            <a:ext cx="4857784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b="1" lang="zh-CN" sz="3600">
                <a:solidFill>
                  <a:srgbClr val="0070C0"/>
                </a:solidFill>
                <a:cs typeface="+mn-ea"/>
                <a:sym typeface="+mn-lt"/>
              </a:rPr>
              <a:t>小知识：夏季消暑食品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F23528E-24FA-4206-A5C1-75CF92FDF6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87574" y="2170894"/>
            <a:ext cx="2300034" cy="324036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id="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fill="hold" grpId="0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fill="hold" id="28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31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2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33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" name="图片 1023">
            <a:extLst>
              <a:ext uri="{FF2B5EF4-FFF2-40B4-BE49-F238E27FC236}">
                <a16:creationId xmlns:a16="http://schemas.microsoft.com/office/drawing/2014/main" id="{DEBD4D43-40A9-4A05-8AD8-781E33D1C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97516" y="208412"/>
            <a:ext cx="8902940" cy="4491329"/>
          </a:xfrm>
          <a:prstGeom prst="rect">
            <a:avLst/>
          </a:prstGeo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75644" y="1805180"/>
            <a:ext cx="7200800" cy="1285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700"/>
              </a:lnSpc>
            </a:pPr>
            <a:r>
              <a:rPr altLang="en-US" b="1" lang="zh-CN" sz="3600">
                <a:solidFill>
                  <a:srgbClr val="FF0000"/>
                </a:solidFill>
                <a:cs typeface="+mn-ea"/>
                <a:sym typeface="+mn-lt"/>
              </a:rPr>
              <a:t>小朋友们，</a:t>
            </a:r>
          </a:p>
          <a:p>
            <a:pPr>
              <a:lnSpc>
                <a:spcPts val="4700"/>
              </a:lnSpc>
            </a:pPr>
            <a:r>
              <a:rPr altLang="en-US" b="1" lang="zh-CN" sz="3600">
                <a:solidFill>
                  <a:srgbClr val="FF0000"/>
                </a:solidFill>
                <a:cs typeface="+mn-ea"/>
                <a:sym typeface="+mn-lt"/>
              </a:rPr>
              <a:t>我们一起来认识食品卫生安全……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F236092-178F-48EE-B346-29EB59BB5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99456" y="4016862"/>
            <a:ext cx="7307589" cy="28411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D373D7-CAD7-4BA6-84DC-FEF106E2F5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200456" y="4365104"/>
            <a:ext cx="2539683" cy="1685118"/>
          </a:xfrm>
          <a:prstGeom prst="rect">
            <a:avLst/>
          </a:prstGeom>
        </p:spPr>
      </p:pic>
      <p:grpSp>
        <p:nvGrpSpPr>
          <p:cNvPr id="9" name="PA_组合 60">
            <a:extLst>
              <a:ext uri="{FF2B5EF4-FFF2-40B4-BE49-F238E27FC236}">
                <a16:creationId xmlns:a16="http://schemas.microsoft.com/office/drawing/2014/main" id="{69C62FF4-F8F8-4076-A8AB-4C070C616447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-72290" y="6376321"/>
            <a:ext cx="12255192" cy="534966"/>
            <a:chOff x="-33247" y="6323034"/>
            <a:chExt cx="12255192" cy="534966"/>
          </a:xfrm>
        </p:grpSpPr>
        <p:pic>
          <p:nvPicPr>
            <p:cNvPr id="10" name="PA_图片 52">
              <a:extLst>
                <a:ext uri="{FF2B5EF4-FFF2-40B4-BE49-F238E27FC236}">
                  <a16:creationId xmlns:a16="http://schemas.microsoft.com/office/drawing/2014/main" id="{127C76CC-80C5-45C2-865A-A22076580C25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33247" y="6346260"/>
              <a:ext cx="1124003" cy="511740"/>
            </a:xfrm>
            <a:prstGeom prst="rect">
              <a:avLst/>
            </a:prstGeom>
          </p:spPr>
        </p:pic>
        <p:grpSp>
          <p:nvGrpSpPr>
            <p:cNvPr id="11" name="PA_组合 59">
              <a:extLst>
                <a:ext uri="{FF2B5EF4-FFF2-40B4-BE49-F238E27FC236}">
                  <a16:creationId xmlns:a16="http://schemas.microsoft.com/office/drawing/2014/main" id="{17D2AE14-0A9D-4083-B0FE-E4EA964D97DC}"/>
                </a:ext>
              </a:extLst>
            </p:cNvPr>
            <p:cNvGrpSpPr/>
            <p:nvPr>
              <p:custDataLst>
                <p:tags r:id="rId9"/>
              </p:custDataLst>
            </p:nvPr>
          </p:nvGrpSpPr>
          <p:grpSpPr>
            <a:xfrm>
              <a:off x="482989" y="6323034"/>
              <a:ext cx="11738956" cy="527427"/>
              <a:chOff x="511317" y="6370276"/>
              <a:chExt cx="11738956" cy="527427"/>
            </a:xfrm>
          </p:grpSpPr>
          <p:pic>
            <p:nvPicPr>
              <p:cNvPr id="12" name="PA_图片 44">
                <a:extLst>
                  <a:ext uri="{FF2B5EF4-FFF2-40B4-BE49-F238E27FC236}">
                    <a16:creationId xmlns:a16="http://schemas.microsoft.com/office/drawing/2014/main" id="{E60E7C23-93BA-4D6A-8297-842D01EA7EB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489206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13" name="PA_图片 45">
                <a:extLst>
                  <a:ext uri="{FF2B5EF4-FFF2-40B4-BE49-F238E27FC236}">
                    <a16:creationId xmlns:a16="http://schemas.microsoft.com/office/drawing/2014/main" id="{FDCE2188-2880-45C8-A2BB-C459192364C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509906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14" name="PA_图片 46">
                <a:extLst>
                  <a:ext uri="{FF2B5EF4-FFF2-40B4-BE49-F238E27FC236}">
                    <a16:creationId xmlns:a16="http://schemas.microsoft.com/office/drawing/2014/main" id="{34BFC823-A0EE-464C-A3BE-AE67D760701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786324" y="6474257"/>
                <a:ext cx="857092" cy="390220"/>
              </a:xfrm>
              <a:prstGeom prst="rect">
                <a:avLst/>
              </a:prstGeom>
            </p:spPr>
          </p:pic>
          <p:pic>
            <p:nvPicPr>
              <p:cNvPr id="15" name="PA_图片 47">
                <a:extLst>
                  <a:ext uri="{FF2B5EF4-FFF2-40B4-BE49-F238E27FC236}">
                    <a16:creationId xmlns:a16="http://schemas.microsoft.com/office/drawing/2014/main" id="{91744540-6BC1-4FA2-92B0-3D144591376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84206" y="6489697"/>
                <a:ext cx="857092" cy="390220"/>
              </a:xfrm>
              <a:prstGeom prst="rect">
                <a:avLst/>
              </a:prstGeom>
            </p:spPr>
          </p:pic>
          <p:pic>
            <p:nvPicPr>
              <p:cNvPr id="16" name="PA_图片 48">
                <a:extLst>
                  <a:ext uri="{FF2B5EF4-FFF2-40B4-BE49-F238E27FC236}">
                    <a16:creationId xmlns:a16="http://schemas.microsoft.com/office/drawing/2014/main" id="{B6E4A41E-C0D3-45F5-94EF-6CF39298B77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006821" y="6370523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17" name="PA_图片 49">
                <a:extLst>
                  <a:ext uri="{FF2B5EF4-FFF2-40B4-BE49-F238E27FC236}">
                    <a16:creationId xmlns:a16="http://schemas.microsoft.com/office/drawing/2014/main" id="{55DCF570-3208-4FAD-A9EE-8E47BF534FB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2204703" y="6385963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18" name="PA_图片 50">
                <a:extLst>
                  <a:ext uri="{FF2B5EF4-FFF2-40B4-BE49-F238E27FC236}">
                    <a16:creationId xmlns:a16="http://schemas.microsoft.com/office/drawing/2014/main" id="{F2E26785-D5CD-4416-A8D5-6DC29CC9FFC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313435" y="6370276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19" name="PA_图片 51">
                <a:extLst>
                  <a:ext uri="{FF2B5EF4-FFF2-40B4-BE49-F238E27FC236}">
                    <a16:creationId xmlns:a16="http://schemas.microsoft.com/office/drawing/2014/main" id="{7A4B561F-4995-42A9-84BC-9C96C8FE033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11317" y="6385716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0" name="PA_图片 53">
                <a:extLst>
                  <a:ext uri="{FF2B5EF4-FFF2-40B4-BE49-F238E27FC236}">
                    <a16:creationId xmlns:a16="http://schemas.microsoft.com/office/drawing/2014/main" id="{422DFEAD-7ECD-4EED-BF9D-A6573E8853A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1126270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1" name="PA_图片 54">
                <a:extLst>
                  <a:ext uri="{FF2B5EF4-FFF2-40B4-BE49-F238E27FC236}">
                    <a16:creationId xmlns:a16="http://schemas.microsoft.com/office/drawing/2014/main" id="{B9E41211-0715-43DC-A433-0EF70C59AE1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7448325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2" name="PA_图片 55">
                <a:extLst>
                  <a:ext uri="{FF2B5EF4-FFF2-40B4-BE49-F238E27FC236}">
                    <a16:creationId xmlns:a16="http://schemas.microsoft.com/office/drawing/2014/main" id="{23205B73-FA15-46DF-B611-1F9E98D58D9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0399948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3" name="PA_图片 56">
                <a:extLst>
                  <a:ext uri="{FF2B5EF4-FFF2-40B4-BE49-F238E27FC236}">
                    <a16:creationId xmlns:a16="http://schemas.microsoft.com/office/drawing/2014/main" id="{B05CE8C7-475D-41D7-9BA1-9E83F126C66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9679097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4" name="PA_图片 57">
                <a:extLst>
                  <a:ext uri="{FF2B5EF4-FFF2-40B4-BE49-F238E27FC236}">
                    <a16:creationId xmlns:a16="http://schemas.microsoft.com/office/drawing/2014/main" id="{E82117C1-85B1-4098-9941-EE0E4F21EEF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2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9076453" y="6381328"/>
                <a:ext cx="1124003" cy="471914"/>
              </a:xfrm>
              <a:prstGeom prst="rect">
                <a:avLst/>
              </a:prstGeom>
            </p:spPr>
          </p:pic>
          <p:pic>
            <p:nvPicPr>
              <p:cNvPr id="25" name="PA_图片 58">
                <a:extLst>
                  <a:ext uri="{FF2B5EF4-FFF2-40B4-BE49-F238E27FC236}">
                    <a16:creationId xmlns:a16="http://schemas.microsoft.com/office/drawing/2014/main" id="{29019B65-F126-42E3-A9F2-9E5A20F4BD8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8204797" y="6373644"/>
                <a:ext cx="1124003" cy="51174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7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2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图片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07789" y="4164757"/>
            <a:ext cx="3597559" cy="2401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725682" y="1712880"/>
            <a:ext cx="3418181" cy="2220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94024" y="1699860"/>
            <a:ext cx="3457498" cy="2305203"/>
          </a:xfrm>
          <a:prstGeom prst="rect">
            <a:avLst/>
          </a:prstGeom>
          <a:noFill/>
        </p:spPr>
      </p:pic>
      <p:pic>
        <p:nvPicPr>
          <p:cNvPr id="22" name="Picture 4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686216" y="4195093"/>
            <a:ext cx="3547522" cy="236478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4B88F01-E7F6-4DD5-8F00-980C3CB5D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497085">
            <a:off x="4055637" y="2607854"/>
            <a:ext cx="3347768" cy="2331392"/>
          </a:xfrm>
          <a:prstGeom prst="rect">
            <a:avLst/>
          </a:prstGeom>
        </p:spPr>
      </p:pic>
      <p:sp>
        <p:nvSpPr>
          <p:cNvPr id="101378" name="TextBox 1"/>
          <p:cNvSpPr>
            <a:spLocks noChangeArrowheads="1"/>
          </p:cNvSpPr>
          <p:nvPr/>
        </p:nvSpPr>
        <p:spPr bwMode="auto">
          <a:xfrm>
            <a:off x="2338706" y="383137"/>
            <a:ext cx="8752426" cy="1066800"/>
          </a:xfrm>
          <a:prstGeom prst="chevron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840"/>
              </a:lnSpc>
            </a:pPr>
            <a:r>
              <a:rPr altLang="en-US" b="1" lang="zh-CN" sz="3600">
                <a:solidFill>
                  <a:srgbClr val="0070C0"/>
                </a:solidFill>
                <a:cs typeface="+mn-ea"/>
                <a:sym typeface="+mn-lt"/>
              </a:rPr>
              <a:t>小朋友，在炎热的暑假，</a:t>
            </a:r>
          </a:p>
          <a:p>
            <a:pPr>
              <a:lnSpc>
                <a:spcPts val="3840"/>
              </a:lnSpc>
            </a:pPr>
            <a:r>
              <a:rPr altLang="en-US" b="1" lang="zh-CN" sz="3600">
                <a:solidFill>
                  <a:srgbClr val="0070C0"/>
                </a:solidFill>
                <a:cs typeface="+mn-ea"/>
                <a:sym typeface="+mn-lt"/>
              </a:rPr>
              <a:t>你们会选择什么食品来降温呢？</a:t>
            </a:r>
          </a:p>
        </p:txBody>
      </p:sp>
      <p:sp>
        <p:nvSpPr>
          <p:cNvPr id="18" name="圆角矩形 6"/>
          <p:cNvSpPr>
            <a:spLocks noChangeArrowheads="1"/>
          </p:cNvSpPr>
          <p:nvPr/>
        </p:nvSpPr>
        <p:spPr bwMode="auto">
          <a:xfrm>
            <a:off x="3466587" y="5918074"/>
            <a:ext cx="1584132" cy="641800"/>
          </a:xfrm>
          <a:prstGeom prst="roundRect">
            <a:avLst>
              <a:gd fmla="val 16667" name="adj"/>
            </a:avLst>
          </a:prstGeom>
          <a:solidFill>
            <a:schemeClr val="bg1"/>
          </a:solidFill>
          <a:ln algn="ctr" w="9525">
            <a:noFill/>
            <a:round/>
          </a:ln>
        </p:spPr>
        <p:txBody>
          <a:bodyPr tIns="108000"/>
          <a:lstStyle/>
          <a:p>
            <a:pPr algn="ctr"/>
            <a:r>
              <a:rPr altLang="en-US" b="1" lang="zh-CN" sz="2800">
                <a:solidFill>
                  <a:srgbClr val="FF0000"/>
                </a:solidFill>
                <a:cs typeface="+mn-ea"/>
                <a:sym typeface="+mn-lt"/>
              </a:rPr>
              <a:t>冰激凌</a:t>
            </a:r>
          </a:p>
        </p:txBody>
      </p:sp>
      <p:sp>
        <p:nvSpPr>
          <p:cNvPr id="19" name="圆角矩形 7"/>
          <p:cNvSpPr>
            <a:spLocks noChangeArrowheads="1"/>
          </p:cNvSpPr>
          <p:nvPr/>
        </p:nvSpPr>
        <p:spPr bwMode="auto">
          <a:xfrm>
            <a:off x="5869305" y="1800168"/>
            <a:ext cx="1500188" cy="714375"/>
          </a:xfrm>
          <a:prstGeom prst="roundRect">
            <a:avLst>
              <a:gd fmla="val 16667" name="adj"/>
            </a:avLst>
          </a:prstGeom>
          <a:solidFill>
            <a:schemeClr val="bg1"/>
          </a:solidFill>
          <a:ln algn="ctr" w="9525">
            <a:noFill/>
            <a:round/>
          </a:ln>
        </p:spPr>
        <p:txBody>
          <a:bodyPr tIns="108000"/>
          <a:lstStyle/>
          <a:p>
            <a:pPr algn="ctr"/>
            <a:r>
              <a:rPr altLang="en-US" b="1" lang="zh-CN" sz="2800">
                <a:solidFill>
                  <a:srgbClr val="FF0000"/>
                </a:solidFill>
                <a:cs typeface="+mn-ea"/>
                <a:sym typeface="+mn-lt"/>
              </a:rPr>
              <a:t>汽 水</a:t>
            </a:r>
          </a:p>
        </p:txBody>
      </p:sp>
      <p:sp>
        <p:nvSpPr>
          <p:cNvPr id="21" name="圆角矩形 20"/>
          <p:cNvSpPr>
            <a:spLocks noChangeArrowheads="1"/>
          </p:cNvSpPr>
          <p:nvPr/>
        </p:nvSpPr>
        <p:spPr bwMode="auto">
          <a:xfrm>
            <a:off x="3704802" y="1805776"/>
            <a:ext cx="1577310" cy="648054"/>
          </a:xfrm>
          <a:prstGeom prst="roundRect">
            <a:avLst>
              <a:gd fmla="val 16667" name="adj"/>
            </a:avLst>
          </a:prstGeom>
          <a:solidFill>
            <a:schemeClr val="bg1"/>
          </a:solidFill>
          <a:ln algn="ctr" w="9525">
            <a:noFill/>
            <a:round/>
          </a:ln>
        </p:spPr>
        <p:txBody>
          <a:bodyPr tIns="108000"/>
          <a:lstStyle/>
          <a:p>
            <a:pPr algn="ctr"/>
            <a:r>
              <a:rPr altLang="en-US" b="1" lang="zh-CN" sz="2800">
                <a:solidFill>
                  <a:srgbClr val="FF0000"/>
                </a:solidFill>
                <a:cs typeface="+mn-ea"/>
                <a:sym typeface="+mn-lt"/>
              </a:rPr>
              <a:t>棒棒冰</a:t>
            </a:r>
          </a:p>
        </p:txBody>
      </p:sp>
      <p:sp>
        <p:nvSpPr>
          <p:cNvPr id="23" name="圆角矩形 6"/>
          <p:cNvSpPr>
            <a:spLocks noChangeArrowheads="1"/>
          </p:cNvSpPr>
          <p:nvPr/>
        </p:nvSpPr>
        <p:spPr bwMode="auto">
          <a:xfrm>
            <a:off x="5439636" y="5907475"/>
            <a:ext cx="1584132" cy="641800"/>
          </a:xfrm>
          <a:prstGeom prst="roundRect">
            <a:avLst>
              <a:gd fmla="val 16667" name="adj"/>
            </a:avLst>
          </a:prstGeom>
          <a:solidFill>
            <a:schemeClr val="bg1"/>
          </a:solidFill>
          <a:ln algn="ctr" w="9525">
            <a:noFill/>
            <a:round/>
          </a:ln>
        </p:spPr>
        <p:txBody>
          <a:bodyPr tIns="108000"/>
          <a:lstStyle/>
          <a:p>
            <a:pPr algn="ctr"/>
            <a:r>
              <a:rPr altLang="en-US" b="1" lang="zh-CN" sz="2800">
                <a:solidFill>
                  <a:srgbClr val="FF0000"/>
                </a:solidFill>
                <a:cs typeface="+mn-ea"/>
                <a:sym typeface="+mn-lt"/>
              </a:rPr>
              <a:t>棒冰</a:t>
            </a:r>
          </a:p>
        </p:txBody>
      </p:sp>
      <p:sp>
        <p:nvSpPr>
          <p:cNvPr id="11" name="椭圆 10"/>
          <p:cNvSpPr/>
          <p:nvPr/>
        </p:nvSpPr>
        <p:spPr>
          <a:xfrm>
            <a:off x="4422347" y="3170800"/>
            <a:ext cx="2643206" cy="13573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800">
                <a:solidFill>
                  <a:srgbClr val="3366FD"/>
                </a:solidFill>
                <a:cs typeface="+mn-ea"/>
                <a:sym typeface="+mn-lt"/>
              </a:rPr>
              <a:t>要少吃</a:t>
            </a:r>
          </a:p>
          <a:p>
            <a:pPr algn="ctr"/>
            <a:r>
              <a:rPr altLang="en-US" b="1" lang="zh-CN" sz="2800">
                <a:solidFill>
                  <a:srgbClr val="3366FD"/>
                </a:solidFill>
                <a:cs typeface="+mn-ea"/>
                <a:sym typeface="+mn-lt"/>
              </a:rPr>
              <a:t>它们哦！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BB384D0-3A86-44C5-930A-0DC8E3146B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120336" y="777068"/>
            <a:ext cx="2808312" cy="4091052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67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69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7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71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7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1378"/>
      <p:bldP grpId="0" spid="18"/>
      <p:bldP grpId="0" spid="19"/>
      <p:bldP grpId="0" spid="21"/>
      <p:bldP grpId="0" spid="23"/>
      <p:bldP grpId="0" spid="11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EF05033-A585-4B07-A98A-2FE292144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497085">
            <a:off x="5079770" y="1348193"/>
            <a:ext cx="4916885" cy="342412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273700" y="2321593"/>
            <a:ext cx="2529024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000">
                <a:solidFill>
                  <a:srgbClr val="FF0000"/>
                </a:solidFill>
                <a:cs typeface="+mn-ea"/>
                <a:sym typeface="+mn-lt"/>
              </a:rPr>
              <a:t>夏天应多吃黄瓜、番茄、西瓜、豆类，也可饮用一些水果汁。</a:t>
            </a:r>
          </a:p>
        </p:txBody>
      </p:sp>
      <p:pic>
        <p:nvPicPr>
          <p:cNvPr descr="D:\My Documents\My Pictures\28300001062059136806932694637_950.jpg" id="3076" name="Picture 4"/>
          <p:cNvPicPr>
            <a:picLocks noChangeArrowheads="1"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6658" y="1448393"/>
            <a:ext cx="3232438" cy="2448272"/>
          </a:xfrm>
          <a:prstGeom prst="rect">
            <a:avLst/>
          </a:prstGeom>
          <a:noFill/>
        </p:spPr>
      </p:pic>
      <p:pic>
        <p:nvPicPr>
          <p:cNvPr descr="D:\My Documents\My Pictures\10009-12040500193724.jpg" id="3077" name="Picture 5"/>
          <p:cNvPicPr>
            <a:picLocks noChangeArrowheads="1"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11424" y="4122909"/>
            <a:ext cx="3816424" cy="2448272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2567608" y="184697"/>
            <a:ext cx="6490007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4000">
                <a:solidFill>
                  <a:srgbClr val="0070C0"/>
                </a:solidFill>
                <a:cs typeface="+mn-ea"/>
                <a:sym typeface="+mn-lt"/>
              </a:rPr>
              <a:t>注意：不可过食冷饮和饮料。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8453BEB-790A-4B23-B450-AAB3326CC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15880" y="4224421"/>
            <a:ext cx="5201816" cy="261615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DC1B831-0BEE-442C-8632-0C3ADA273F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23561" y="-202523"/>
            <a:ext cx="2808312" cy="4091052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1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43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44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45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4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1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0ACC079-3C0A-4F98-9083-B3201ED96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04112" y="1921660"/>
            <a:ext cx="2808312" cy="409105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423592" y="260648"/>
            <a:ext cx="7632848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3600">
                <a:solidFill>
                  <a:srgbClr val="0070C0"/>
                </a:solidFill>
                <a:cs typeface="+mn-ea"/>
                <a:sym typeface="+mn-lt"/>
              </a:rPr>
              <a:t>炎热的夏天，喝上一碗绿豆汤，</a:t>
            </a:r>
          </a:p>
          <a:p>
            <a:pPr>
              <a:lnSpc>
                <a:spcPct val="150000"/>
              </a:lnSpc>
            </a:pPr>
            <a:r>
              <a:rPr altLang="en-US" b="1" lang="zh-CN" sz="3600">
                <a:solidFill>
                  <a:srgbClr val="0070C0"/>
                </a:solidFill>
                <a:cs typeface="+mn-ea"/>
                <a:sym typeface="+mn-lt"/>
              </a:rPr>
              <a:t>好喝又解暑哦！</a:t>
            </a:r>
          </a:p>
        </p:txBody>
      </p:sp>
      <p:pic>
        <p:nvPicPr>
          <p:cNvPr id="1032" name="Picture 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711624" y="2506079"/>
            <a:ext cx="4697260" cy="325861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custDataLst>
      <p:tags r:id="rId5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2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4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25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6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27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75A8896E-9FC7-4984-A038-754BF30AE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62428">
            <a:off x="433142" y="-74686"/>
            <a:ext cx="10365594" cy="7218618"/>
          </a:xfrm>
          <a:prstGeom prst="rect">
            <a:avLst/>
          </a:prstGeom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250863" y="2342169"/>
            <a:ext cx="5357850" cy="283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rgbClr val="00B0F0"/>
                </a:solidFill>
                <a:cs typeface="+mn-ea"/>
                <a:sym typeface="+mn-lt"/>
              </a:rPr>
              <a:t>小朋友,拍拍手 ,  我们来把健康找。</a:t>
            </a:r>
          </a:p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rgbClr val="00B0F0"/>
                </a:solidFill>
                <a:cs typeface="+mn-ea"/>
                <a:sym typeface="+mn-lt"/>
              </a:rPr>
              <a:t>健康健康在哪里 , 就在我们嘴巴里。</a:t>
            </a:r>
          </a:p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rgbClr val="00B0F0"/>
                </a:solidFill>
                <a:cs typeface="+mn-ea"/>
                <a:sym typeface="+mn-lt"/>
              </a:rPr>
              <a:t>水果蔬菜奶蛋肉 , 营养全面不能少。</a:t>
            </a:r>
          </a:p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rgbClr val="00B0F0"/>
                </a:solidFill>
                <a:cs typeface="+mn-ea"/>
                <a:sym typeface="+mn-lt"/>
              </a:rPr>
              <a:t>荤素搭配要均衡 , 挑食偏食损健康。</a:t>
            </a:r>
          </a:p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rgbClr val="00B0F0"/>
                </a:solidFill>
                <a:cs typeface="+mn-ea"/>
                <a:sym typeface="+mn-lt"/>
              </a:rPr>
              <a:t>样样食物都爱吃 , 个子高高身体棒。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1571" y="1818895"/>
            <a:ext cx="400052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200">
                <a:solidFill>
                  <a:srgbClr val="FB841C"/>
                </a:solidFill>
                <a:cs typeface="+mn-ea"/>
                <a:sym typeface="+mn-lt"/>
              </a:rPr>
              <a:t>健康饮食儿歌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3A24C8B-DFAE-4546-BBB8-3C8E38B7C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57044" y="-85987"/>
            <a:ext cx="2808312" cy="4091052"/>
          </a:xfrm>
          <a:prstGeom prst="rect">
            <a:avLst/>
          </a:prstGeom>
        </p:spPr>
      </p:pic>
      <p:grpSp>
        <p:nvGrpSpPr>
          <p:cNvPr id="8" name="PA_组合 60">
            <a:extLst>
              <a:ext uri="{FF2B5EF4-FFF2-40B4-BE49-F238E27FC236}">
                <a16:creationId xmlns:a16="http://schemas.microsoft.com/office/drawing/2014/main" id="{72D411EF-1CBA-4886-96A6-0D7C214FE755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-72290" y="6376321"/>
            <a:ext cx="12255192" cy="534966"/>
            <a:chOff x="-33247" y="6323034"/>
            <a:chExt cx="12255192" cy="534966"/>
          </a:xfrm>
        </p:grpSpPr>
        <p:pic>
          <p:nvPicPr>
            <p:cNvPr id="9" name="PA_图片 52">
              <a:extLst>
                <a:ext uri="{FF2B5EF4-FFF2-40B4-BE49-F238E27FC236}">
                  <a16:creationId xmlns:a16="http://schemas.microsoft.com/office/drawing/2014/main" id="{3537DE01-37AC-4BCB-8838-6E077DD24593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33247" y="6346260"/>
              <a:ext cx="1124003" cy="511740"/>
            </a:xfrm>
            <a:prstGeom prst="rect">
              <a:avLst/>
            </a:prstGeom>
          </p:spPr>
        </p:pic>
        <p:grpSp>
          <p:nvGrpSpPr>
            <p:cNvPr id="10" name="PA_组合 59">
              <a:extLst>
                <a:ext uri="{FF2B5EF4-FFF2-40B4-BE49-F238E27FC236}">
                  <a16:creationId xmlns:a16="http://schemas.microsoft.com/office/drawing/2014/main" id="{E12397CA-81F3-4F8B-8944-CA86DA35598E}"/>
                </a:ext>
              </a:extLst>
            </p:cNvPr>
            <p:cNvGrpSpPr/>
            <p:nvPr>
              <p:custDataLst>
                <p:tags r:id="rId8"/>
              </p:custDataLst>
            </p:nvPr>
          </p:nvGrpSpPr>
          <p:grpSpPr>
            <a:xfrm>
              <a:off x="482989" y="6323034"/>
              <a:ext cx="11738956" cy="527427"/>
              <a:chOff x="511317" y="6370276"/>
              <a:chExt cx="11738956" cy="527427"/>
            </a:xfrm>
          </p:grpSpPr>
          <p:pic>
            <p:nvPicPr>
              <p:cNvPr id="11" name="PA_图片 44">
                <a:extLst>
                  <a:ext uri="{FF2B5EF4-FFF2-40B4-BE49-F238E27FC236}">
                    <a16:creationId xmlns:a16="http://schemas.microsoft.com/office/drawing/2014/main" id="{E4127BA3-779B-4876-99C0-BF50C4EC08A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489206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12" name="PA_图片 45">
                <a:extLst>
                  <a:ext uri="{FF2B5EF4-FFF2-40B4-BE49-F238E27FC236}">
                    <a16:creationId xmlns:a16="http://schemas.microsoft.com/office/drawing/2014/main" id="{43730009-F18B-4C4E-A861-C8B21EFC770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509906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13" name="PA_图片 46">
                <a:extLst>
                  <a:ext uri="{FF2B5EF4-FFF2-40B4-BE49-F238E27FC236}">
                    <a16:creationId xmlns:a16="http://schemas.microsoft.com/office/drawing/2014/main" id="{E4D20480-C456-4D90-A962-28EBAFB17C6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786324" y="6474257"/>
                <a:ext cx="857092" cy="390220"/>
              </a:xfrm>
              <a:prstGeom prst="rect">
                <a:avLst/>
              </a:prstGeom>
            </p:spPr>
          </p:pic>
          <p:pic>
            <p:nvPicPr>
              <p:cNvPr id="14" name="PA_图片 47">
                <a:extLst>
                  <a:ext uri="{FF2B5EF4-FFF2-40B4-BE49-F238E27FC236}">
                    <a16:creationId xmlns:a16="http://schemas.microsoft.com/office/drawing/2014/main" id="{D436F927-E97C-44BF-90BD-74D067FFEDF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84206" y="6489697"/>
                <a:ext cx="857092" cy="390220"/>
              </a:xfrm>
              <a:prstGeom prst="rect">
                <a:avLst/>
              </a:prstGeom>
            </p:spPr>
          </p:pic>
          <p:pic>
            <p:nvPicPr>
              <p:cNvPr id="15" name="PA_图片 48">
                <a:extLst>
                  <a:ext uri="{FF2B5EF4-FFF2-40B4-BE49-F238E27FC236}">
                    <a16:creationId xmlns:a16="http://schemas.microsoft.com/office/drawing/2014/main" id="{F4C617FA-FC15-46B1-BF6E-1380604A319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006821" y="6370523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16" name="PA_图片 49">
                <a:extLst>
                  <a:ext uri="{FF2B5EF4-FFF2-40B4-BE49-F238E27FC236}">
                    <a16:creationId xmlns:a16="http://schemas.microsoft.com/office/drawing/2014/main" id="{5312B887-40F0-4738-8B87-FEAEA9887EF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2204703" y="6385963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17" name="PA_图片 50">
                <a:extLst>
                  <a:ext uri="{FF2B5EF4-FFF2-40B4-BE49-F238E27FC236}">
                    <a16:creationId xmlns:a16="http://schemas.microsoft.com/office/drawing/2014/main" id="{7656A351-BEAA-4029-B62A-50AE51B829A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313435" y="6370276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18" name="PA_图片 51">
                <a:extLst>
                  <a:ext uri="{FF2B5EF4-FFF2-40B4-BE49-F238E27FC236}">
                    <a16:creationId xmlns:a16="http://schemas.microsoft.com/office/drawing/2014/main" id="{30B095C4-8A72-4970-948D-FBC68E26330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11317" y="6385716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19" name="PA_图片 53">
                <a:extLst>
                  <a:ext uri="{FF2B5EF4-FFF2-40B4-BE49-F238E27FC236}">
                    <a16:creationId xmlns:a16="http://schemas.microsoft.com/office/drawing/2014/main" id="{AB0C7F67-723B-4099-BBEA-B3506DCCE80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1126270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0" name="PA_图片 54">
                <a:extLst>
                  <a:ext uri="{FF2B5EF4-FFF2-40B4-BE49-F238E27FC236}">
                    <a16:creationId xmlns:a16="http://schemas.microsoft.com/office/drawing/2014/main" id="{8255F27D-5B3A-4FF1-A24B-EE86424A1F5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7448325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1" name="PA_图片 55">
                <a:extLst>
                  <a:ext uri="{FF2B5EF4-FFF2-40B4-BE49-F238E27FC236}">
                    <a16:creationId xmlns:a16="http://schemas.microsoft.com/office/drawing/2014/main" id="{373E708D-DDF2-4959-A313-D2826ED535E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0399948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2" name="PA_图片 56">
                <a:extLst>
                  <a:ext uri="{FF2B5EF4-FFF2-40B4-BE49-F238E27FC236}">
                    <a16:creationId xmlns:a16="http://schemas.microsoft.com/office/drawing/2014/main" id="{7E9E7B37-B472-41C4-A458-531E0D3F415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9679097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3" name="PA_图片 57">
                <a:extLst>
                  <a:ext uri="{FF2B5EF4-FFF2-40B4-BE49-F238E27FC236}">
                    <a16:creationId xmlns:a16="http://schemas.microsoft.com/office/drawing/2014/main" id="{355ADDEB-4C56-49B1-B208-D5B37C3B144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2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9076453" y="6381328"/>
                <a:ext cx="1124003" cy="471914"/>
              </a:xfrm>
              <a:prstGeom prst="rect">
                <a:avLst/>
              </a:prstGeom>
            </p:spPr>
          </p:pic>
          <p:pic>
            <p:nvPicPr>
              <p:cNvPr id="24" name="PA_图片 58">
                <a:extLst>
                  <a:ext uri="{FF2B5EF4-FFF2-40B4-BE49-F238E27FC236}">
                    <a16:creationId xmlns:a16="http://schemas.microsoft.com/office/drawing/2014/main" id="{2972CFAA-F6AD-4EE2-AC76-D6DFAB00DA4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8204797" y="6373644"/>
                <a:ext cx="1124003" cy="511740"/>
              </a:xfrm>
              <a:prstGeom prst="rect">
                <a:avLst/>
              </a:prstGeom>
            </p:spPr>
          </p:pic>
        </p:grp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B40EF935-045E-4721-8FC5-8BFEA45E682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340" y="4982944"/>
            <a:ext cx="2338232" cy="189965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C68BA67-941C-4A9C-86E6-B1E5033652A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703198">
            <a:off x="3471281" y="235441"/>
            <a:ext cx="1707311" cy="1404100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fill="hold" id="1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id="2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fill="hold" grpId="0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501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fill="hold" grpId="0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501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5001"/>
                            </p:stCondLst>
                            <p:childTnLst>
                              <p:par>
                                <p:cTn fill="hold" grpId="0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fill="hold" grpId="0" id="4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6001"/>
                            </p:stCondLst>
                            <p:childTnLst>
                              <p:par>
                                <p:cTn fill="hold" id="52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54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55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56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57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4" uiExpand="1"/>
      <p:bldP build="p" grpId="0" spid="5"/>
    </p:bldLst>
  </p:timing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0">
            <a:lum/>
          </a:blip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3" name="图片 62">
            <a:extLst>
              <a:ext uri="{FF2B5EF4-FFF2-40B4-BE49-F238E27FC236}">
                <a16:creationId xmlns:a16="http://schemas.microsoft.com/office/drawing/2014/main" id="{E8417141-AF9F-473B-9397-56112D5AE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85753" y="-72957"/>
            <a:ext cx="7463539" cy="3675105"/>
          </a:xfrm>
          <a:prstGeom prst="rect">
            <a:avLst/>
          </a:prstGeom>
        </p:spPr>
      </p:pic>
      <p:pic>
        <p:nvPicPr>
          <p:cNvPr id="31" name="PA_图片 30">
            <a:extLst>
              <a:ext uri="{FF2B5EF4-FFF2-40B4-BE49-F238E27FC236}">
                <a16:creationId xmlns:a16="http://schemas.microsoft.com/office/drawing/2014/main" id="{1C00DAC3-E1B2-4E60-8922-DD1A8EDC958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1891" t="12004"/>
          <a:stretch>
            <a:fillRect/>
          </a:stretch>
        </p:blipFill>
        <p:spPr>
          <a:xfrm>
            <a:off x="223923" y="571418"/>
            <a:ext cx="7674957" cy="3538533"/>
          </a:xfrm>
          <a:prstGeom prst="rect">
            <a:avLst/>
          </a:prstGeom>
        </p:spPr>
      </p:pic>
      <p:sp>
        <p:nvSpPr>
          <p:cNvPr id="4" name="PA_标题 3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1846138" y="1748999"/>
            <a:ext cx="4691466" cy="965653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altLang="en-US" b="1" lang="zh-CN" sz="3600">
                <a:solidFill>
                  <a:srgbClr val="BA0001"/>
                </a:solidFill>
                <a:latin typeface="+mn-lt"/>
                <a:ea typeface="+mn-ea"/>
                <a:cs typeface="+mn-ea"/>
                <a:sym typeface="+mn-lt"/>
              </a:rPr>
              <a:t>小朋友们，感谢观看！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350D68A-F9EF-47F5-8358-29A92FE080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80176" y="5148390"/>
            <a:ext cx="2338232" cy="18996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014255D-4CA1-4ADA-9244-552E8B2A3E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703198">
            <a:off x="10283510" y="5261856"/>
            <a:ext cx="1707311" cy="14041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E8D3D64-09B9-421A-B8E3-E9B31B91EE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9675" y="3951208"/>
            <a:ext cx="7343183" cy="2854977"/>
          </a:xfrm>
          <a:prstGeom prst="rect">
            <a:avLst/>
          </a:prstGeom>
        </p:spPr>
      </p:pic>
      <p:grpSp>
        <p:nvGrpSpPr>
          <p:cNvPr id="61" name="PA_组合 60">
            <a:extLst>
              <a:ext uri="{FF2B5EF4-FFF2-40B4-BE49-F238E27FC236}">
                <a16:creationId xmlns:a16="http://schemas.microsoft.com/office/drawing/2014/main" id="{87D921AB-87D8-4CE1-9DDF-77D48A335BC7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-72290" y="6376321"/>
            <a:ext cx="12255192" cy="534966"/>
            <a:chOff x="-33247" y="6323034"/>
            <a:chExt cx="12255192" cy="534966"/>
          </a:xfrm>
        </p:grpSpPr>
        <p:pic>
          <p:nvPicPr>
            <p:cNvPr id="53" name="PA_图片 52">
              <a:extLst>
                <a:ext uri="{FF2B5EF4-FFF2-40B4-BE49-F238E27FC236}">
                  <a16:creationId xmlns:a16="http://schemas.microsoft.com/office/drawing/2014/main" id="{04AE85F4-EB37-4F7C-AC50-9FBAC66CCE8B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33247" y="6346260"/>
              <a:ext cx="1124003" cy="511740"/>
            </a:xfrm>
            <a:prstGeom prst="rect">
              <a:avLst/>
            </a:prstGeom>
          </p:spPr>
        </p:pic>
        <p:grpSp>
          <p:nvGrpSpPr>
            <p:cNvPr id="60" name="PA_组合 59">
              <a:extLst>
                <a:ext uri="{FF2B5EF4-FFF2-40B4-BE49-F238E27FC236}">
                  <a16:creationId xmlns:a16="http://schemas.microsoft.com/office/drawing/2014/main" id="{63D6E470-B7C3-460F-8913-A219BF6FF7F7}"/>
                </a:ext>
              </a:extLst>
            </p:cNvPr>
            <p:cNvGrpSpPr/>
            <p:nvPr>
              <p:custDataLst>
                <p:tags r:id="rId13"/>
              </p:custDataLst>
            </p:nvPr>
          </p:nvGrpSpPr>
          <p:grpSpPr>
            <a:xfrm>
              <a:off x="482989" y="6323034"/>
              <a:ext cx="11738956" cy="527427"/>
              <a:chOff x="511317" y="6370276"/>
              <a:chExt cx="11738956" cy="527427"/>
            </a:xfrm>
          </p:grpSpPr>
          <p:pic>
            <p:nvPicPr>
              <p:cNvPr id="45" name="PA_图片 44">
                <a:extLst>
                  <a:ext uri="{FF2B5EF4-FFF2-40B4-BE49-F238E27FC236}">
                    <a16:creationId xmlns:a16="http://schemas.microsoft.com/office/drawing/2014/main" id="{ED67911B-7798-4008-9920-9C751ACA50D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489206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46" name="PA_图片 45">
                <a:extLst>
                  <a:ext uri="{FF2B5EF4-FFF2-40B4-BE49-F238E27FC236}">
                    <a16:creationId xmlns:a16="http://schemas.microsoft.com/office/drawing/2014/main" id="{25DB128F-786B-42C8-8331-03319568FB1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509906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47" name="PA_图片 46">
                <a:extLst>
                  <a:ext uri="{FF2B5EF4-FFF2-40B4-BE49-F238E27FC236}">
                    <a16:creationId xmlns:a16="http://schemas.microsoft.com/office/drawing/2014/main" id="{7CFAB599-9FBA-4CDF-8997-A56FD62B91C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1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786324" y="6474257"/>
                <a:ext cx="857092" cy="390220"/>
              </a:xfrm>
              <a:prstGeom prst="rect">
                <a:avLst/>
              </a:prstGeom>
            </p:spPr>
          </p:pic>
          <p:pic>
            <p:nvPicPr>
              <p:cNvPr id="48" name="PA_图片 47">
                <a:extLst>
                  <a:ext uri="{FF2B5EF4-FFF2-40B4-BE49-F238E27FC236}">
                    <a16:creationId xmlns:a16="http://schemas.microsoft.com/office/drawing/2014/main" id="{573B6F68-9280-42A3-B464-D847FD8C631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1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84206" y="6489697"/>
                <a:ext cx="857092" cy="390220"/>
              </a:xfrm>
              <a:prstGeom prst="rect">
                <a:avLst/>
              </a:prstGeom>
            </p:spPr>
          </p:pic>
          <p:pic>
            <p:nvPicPr>
              <p:cNvPr id="49" name="PA_图片 48">
                <a:extLst>
                  <a:ext uri="{FF2B5EF4-FFF2-40B4-BE49-F238E27FC236}">
                    <a16:creationId xmlns:a16="http://schemas.microsoft.com/office/drawing/2014/main" id="{14E1F39F-F97A-40B0-9ED7-6EE5589867E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006821" y="6370523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50" name="PA_图片 49">
                <a:extLst>
                  <a:ext uri="{FF2B5EF4-FFF2-40B4-BE49-F238E27FC236}">
                    <a16:creationId xmlns:a16="http://schemas.microsoft.com/office/drawing/2014/main" id="{5B2B5423-9BD7-43DE-96E5-734803DFB1A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2204703" y="6385963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51" name="PA_图片 50">
                <a:extLst>
                  <a:ext uri="{FF2B5EF4-FFF2-40B4-BE49-F238E27FC236}">
                    <a16:creationId xmlns:a16="http://schemas.microsoft.com/office/drawing/2014/main" id="{2A3FAE7A-72A5-417A-BD82-D35511065DB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313435" y="6370276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52" name="PA_图片 51">
                <a:extLst>
                  <a:ext uri="{FF2B5EF4-FFF2-40B4-BE49-F238E27FC236}">
                    <a16:creationId xmlns:a16="http://schemas.microsoft.com/office/drawing/2014/main" id="{5F224083-960E-4CF8-9952-EDC45D54EB9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11317" y="6385716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54" name="PA_图片 53">
                <a:extLst>
                  <a:ext uri="{FF2B5EF4-FFF2-40B4-BE49-F238E27FC236}">
                    <a16:creationId xmlns:a16="http://schemas.microsoft.com/office/drawing/2014/main" id="{F45C90E1-1E84-4E25-9560-59DCE10A5DA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1126270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55" name="PA_图片 54">
                <a:extLst>
                  <a:ext uri="{FF2B5EF4-FFF2-40B4-BE49-F238E27FC236}">
                    <a16:creationId xmlns:a16="http://schemas.microsoft.com/office/drawing/2014/main" id="{DFC8E6CB-AFD5-4C5B-867F-2B0F2AF90D6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7448325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56" name="PA_图片 55">
                <a:extLst>
                  <a:ext uri="{FF2B5EF4-FFF2-40B4-BE49-F238E27FC236}">
                    <a16:creationId xmlns:a16="http://schemas.microsoft.com/office/drawing/2014/main" id="{F27F7148-CCA2-49CC-9209-2C236F76215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0399948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57" name="PA_图片 56">
                <a:extLst>
                  <a:ext uri="{FF2B5EF4-FFF2-40B4-BE49-F238E27FC236}">
                    <a16:creationId xmlns:a16="http://schemas.microsoft.com/office/drawing/2014/main" id="{CD036977-6456-4FAB-82A7-397D6513C2B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9679097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58" name="PA_图片 57">
                <a:extLst>
                  <a:ext uri="{FF2B5EF4-FFF2-40B4-BE49-F238E27FC236}">
                    <a16:creationId xmlns:a16="http://schemas.microsoft.com/office/drawing/2014/main" id="{2CB4681A-BCE2-433B-8C1E-E1901F4773E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8"/>
                </p:custDataLst>
              </p:nvPr>
            </p:nvPicPr>
            <p:blipFill>
              <a:blip r:embed="rId2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9076453" y="6381328"/>
                <a:ext cx="1124003" cy="471914"/>
              </a:xfrm>
              <a:prstGeom prst="rect">
                <a:avLst/>
              </a:prstGeom>
            </p:spPr>
          </p:pic>
          <p:pic>
            <p:nvPicPr>
              <p:cNvPr id="59" name="PA_图片 58">
                <a:extLst>
                  <a:ext uri="{FF2B5EF4-FFF2-40B4-BE49-F238E27FC236}">
                    <a16:creationId xmlns:a16="http://schemas.microsoft.com/office/drawing/2014/main" id="{A6C1F9E7-E23E-4D88-989A-1D2A0F0BF08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9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8204797" y="6373644"/>
                <a:ext cx="1124003" cy="511740"/>
              </a:xfrm>
              <a:prstGeom prst="rect">
                <a:avLst/>
              </a:prstGeom>
            </p:spPr>
          </p:pic>
        </p:grpSp>
      </p:grpSp>
    </p:spTree>
    <p:custDataLst>
      <p:tags r:id="rId31"/>
    </p:custDataLst>
    <p:extLst>
      <p:ext uri="{BB962C8B-B14F-4D97-AF65-F5344CB8AC3E}">
        <p14:creationId val="102222178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1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2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33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5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36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7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38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40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250" id="41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625" fill="hold" id="42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4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250" id="45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625" fill="hold" id="46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B9B08CD-DC16-4B0D-AAC4-298C46CF5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67362"/>
          <a:stretch>
            <a:fillRect/>
          </a:stretch>
        </p:blipFill>
        <p:spPr>
          <a:xfrm>
            <a:off x="-23486" y="4965655"/>
            <a:ext cx="12192000" cy="20703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3CFE2D4-B562-497A-AF9D-23A7D33CB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93662" y="965252"/>
            <a:ext cx="2547651" cy="41028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49C3C2B-C67B-4DD5-9762-50B8B9A03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49213" y="548679"/>
            <a:ext cx="1874448" cy="41044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EAE025E-6C10-4C77-90B7-4486814ADA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07569" y="2675120"/>
            <a:ext cx="7560840" cy="183054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49213" y="2767772"/>
            <a:ext cx="6336704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charset="0" panose="020b0604020202020204" pitchFamily="34" typeface="Arial"/>
              <a:buNone/>
              <a:defRPr/>
            </a:pPr>
            <a:r>
              <a:rPr altLang="en-US" b="1" lang="zh-CN" sz="3200">
                <a:solidFill>
                  <a:srgbClr val="FF0000"/>
                </a:solidFill>
                <a:cs typeface="+mn-ea"/>
                <a:sym typeface="+mn-lt"/>
              </a:rPr>
              <a:t>小勇、小美提示：</a:t>
            </a:r>
          </a:p>
          <a:p>
            <a:pPr>
              <a:lnSpc>
                <a:spcPct val="150000"/>
              </a:lnSpc>
              <a:buFont charset="0" panose="020b0604020202020204" pitchFamily="34" typeface="Arial"/>
              <a:buNone/>
              <a:defRPr/>
            </a:pPr>
            <a:r>
              <a:rPr altLang="en-US" b="1" lang="zh-CN" sz="3200">
                <a:solidFill>
                  <a:srgbClr val="FF0000"/>
                </a:solidFill>
                <a:cs typeface="+mn-ea"/>
                <a:sym typeface="+mn-lt"/>
              </a:rPr>
              <a:t>要养成良好的卫生、饮食习惯哦！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CC5C7F2-0B03-443D-8FB5-1FEAAABF9E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497" y="4505668"/>
            <a:ext cx="4074283" cy="2259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F595B3D-0A31-486F-AFEE-E0DD441C8B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37062" y="-487274"/>
            <a:ext cx="6752381" cy="1805420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8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9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2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2" nodeType="with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4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25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6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27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 uiExpand="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821837" y="1166109"/>
            <a:ext cx="5516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b="1" lang="zh-CN" sz="4000">
                <a:solidFill>
                  <a:srgbClr val="0070C0"/>
                </a:solidFill>
                <a:cs typeface="+mn-ea"/>
                <a:sym typeface="+mn-lt"/>
              </a:rPr>
              <a:t>勤洗手,特别是饭前便后。</a:t>
            </a:r>
          </a:p>
        </p:txBody>
      </p:sp>
      <p:pic>
        <p:nvPicPr>
          <p:cNvPr id="1029" name="Picture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52021" y="2162986"/>
            <a:ext cx="4279826" cy="35369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663953" y="2155478"/>
            <a:ext cx="4969507" cy="3322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178EEA6-62EF-46FB-ADB7-96445FD5B7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539847">
            <a:off x="-494308" y="707879"/>
            <a:ext cx="1874448" cy="340207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4EEB016-F6DD-4A82-A8CC-FF1B1ACB4AEC}"/>
              </a:ext>
            </a:extLst>
          </p:cNvPr>
          <p:cNvSpPr/>
          <p:nvPr/>
        </p:nvSpPr>
        <p:spPr>
          <a:xfrm>
            <a:off x="2495600" y="5759341"/>
            <a:ext cx="1108392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FF0000"/>
                </a:solidFill>
                <a:cs typeface="+mn-ea"/>
                <a:sym typeface="+mn-lt"/>
              </a:rPr>
              <a:t>饭前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F37651E-53E6-47E0-9522-86FE55A2EF3D}"/>
              </a:ext>
            </a:extLst>
          </p:cNvPr>
          <p:cNvSpPr/>
          <p:nvPr/>
        </p:nvSpPr>
        <p:spPr>
          <a:xfrm>
            <a:off x="7104111" y="5759340"/>
            <a:ext cx="995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FF0000"/>
                </a:solidFill>
                <a:cs typeface="+mn-ea"/>
                <a:sym typeface="+mn-lt"/>
              </a:rPr>
              <a:t>便后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0AEF60A-0E18-4CDF-BF33-EEA65DD4AD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31904" y="-448416"/>
            <a:ext cx="6752381" cy="1805420"/>
          </a:xfrm>
          <a:prstGeom prst="rect">
            <a:avLst/>
          </a:prstGeom>
        </p:spPr>
      </p:pic>
      <p:grpSp>
        <p:nvGrpSpPr>
          <p:cNvPr id="15" name="PA_组合 60">
            <a:extLst>
              <a:ext uri="{FF2B5EF4-FFF2-40B4-BE49-F238E27FC236}">
                <a16:creationId xmlns:a16="http://schemas.microsoft.com/office/drawing/2014/main" id="{B08D4D7D-8976-4F60-8C65-DF8DD6ED8555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-72290" y="6376321"/>
            <a:ext cx="12255192" cy="534966"/>
            <a:chOff x="-33247" y="6323034"/>
            <a:chExt cx="12255192" cy="534966"/>
          </a:xfrm>
        </p:grpSpPr>
        <p:pic>
          <p:nvPicPr>
            <p:cNvPr id="16" name="PA_图片 52">
              <a:extLst>
                <a:ext uri="{FF2B5EF4-FFF2-40B4-BE49-F238E27FC236}">
                  <a16:creationId xmlns:a16="http://schemas.microsoft.com/office/drawing/2014/main" id="{3B5B7F57-0FC6-4BC7-A73D-1F9456C67F7D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33247" y="6346260"/>
              <a:ext cx="1124003" cy="511740"/>
            </a:xfrm>
            <a:prstGeom prst="rect">
              <a:avLst/>
            </a:prstGeom>
          </p:spPr>
        </p:pic>
        <p:grpSp>
          <p:nvGrpSpPr>
            <p:cNvPr id="17" name="PA_组合 59">
              <a:extLst>
                <a:ext uri="{FF2B5EF4-FFF2-40B4-BE49-F238E27FC236}">
                  <a16:creationId xmlns:a16="http://schemas.microsoft.com/office/drawing/2014/main" id="{4AC0A90F-77CA-4CC4-A4B2-10C31D37F190}"/>
                </a:ext>
              </a:extLst>
            </p:cNvPr>
            <p:cNvGrpSpPr/>
            <p:nvPr>
              <p:custDataLst>
                <p:tags r:id="rId10"/>
              </p:custDataLst>
            </p:nvPr>
          </p:nvGrpSpPr>
          <p:grpSpPr>
            <a:xfrm>
              <a:off x="482989" y="6323034"/>
              <a:ext cx="11738956" cy="527427"/>
              <a:chOff x="511317" y="6370276"/>
              <a:chExt cx="11738956" cy="527427"/>
            </a:xfrm>
          </p:grpSpPr>
          <p:pic>
            <p:nvPicPr>
              <p:cNvPr id="18" name="PA_图片 44">
                <a:extLst>
                  <a:ext uri="{FF2B5EF4-FFF2-40B4-BE49-F238E27FC236}">
                    <a16:creationId xmlns:a16="http://schemas.microsoft.com/office/drawing/2014/main" id="{730F650E-2D3C-4335-A7E6-2D07F305804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489206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19" name="PA_图片 45">
                <a:extLst>
                  <a:ext uri="{FF2B5EF4-FFF2-40B4-BE49-F238E27FC236}">
                    <a16:creationId xmlns:a16="http://schemas.microsoft.com/office/drawing/2014/main" id="{3D17522C-DF26-476D-A976-EB25C3FF843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509906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0" name="PA_图片 46">
                <a:extLst>
                  <a:ext uri="{FF2B5EF4-FFF2-40B4-BE49-F238E27FC236}">
                    <a16:creationId xmlns:a16="http://schemas.microsoft.com/office/drawing/2014/main" id="{17780DC5-584D-4691-9E75-9ADBE35687E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786324" y="6474257"/>
                <a:ext cx="857092" cy="390220"/>
              </a:xfrm>
              <a:prstGeom prst="rect">
                <a:avLst/>
              </a:prstGeom>
            </p:spPr>
          </p:pic>
          <p:pic>
            <p:nvPicPr>
              <p:cNvPr id="21" name="PA_图片 47">
                <a:extLst>
                  <a:ext uri="{FF2B5EF4-FFF2-40B4-BE49-F238E27FC236}">
                    <a16:creationId xmlns:a16="http://schemas.microsoft.com/office/drawing/2014/main" id="{B8FA1F42-0D05-4308-B1DC-A989DF466D4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1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84206" y="6489697"/>
                <a:ext cx="857092" cy="390220"/>
              </a:xfrm>
              <a:prstGeom prst="rect">
                <a:avLst/>
              </a:prstGeom>
            </p:spPr>
          </p:pic>
          <p:pic>
            <p:nvPicPr>
              <p:cNvPr id="22" name="PA_图片 48">
                <a:extLst>
                  <a:ext uri="{FF2B5EF4-FFF2-40B4-BE49-F238E27FC236}">
                    <a16:creationId xmlns:a16="http://schemas.microsoft.com/office/drawing/2014/main" id="{A704BFB6-5640-4C07-91A3-99CCFA6CC3E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006821" y="6370523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3" name="PA_图片 49">
                <a:extLst>
                  <a:ext uri="{FF2B5EF4-FFF2-40B4-BE49-F238E27FC236}">
                    <a16:creationId xmlns:a16="http://schemas.microsoft.com/office/drawing/2014/main" id="{EFD57767-1B68-4426-80CE-9C01F9764E0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2204703" y="6385963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4" name="PA_图片 50">
                <a:extLst>
                  <a:ext uri="{FF2B5EF4-FFF2-40B4-BE49-F238E27FC236}">
                    <a16:creationId xmlns:a16="http://schemas.microsoft.com/office/drawing/2014/main" id="{FED0C70C-AF32-4349-9D13-B319702B15F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313435" y="6370276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5" name="PA_图片 51">
                <a:extLst>
                  <a:ext uri="{FF2B5EF4-FFF2-40B4-BE49-F238E27FC236}">
                    <a16:creationId xmlns:a16="http://schemas.microsoft.com/office/drawing/2014/main" id="{80D3B1F9-9BC4-4D70-AD8D-E323F062946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11317" y="6385716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6" name="PA_图片 53">
                <a:extLst>
                  <a:ext uri="{FF2B5EF4-FFF2-40B4-BE49-F238E27FC236}">
                    <a16:creationId xmlns:a16="http://schemas.microsoft.com/office/drawing/2014/main" id="{F7CD205D-9B91-46AD-B7A3-E0E581722A7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1126270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7" name="PA_图片 54">
                <a:extLst>
                  <a:ext uri="{FF2B5EF4-FFF2-40B4-BE49-F238E27FC236}">
                    <a16:creationId xmlns:a16="http://schemas.microsoft.com/office/drawing/2014/main" id="{20E37ADA-238B-40CD-9023-242C8DA1B3F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7448325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8" name="PA_图片 55">
                <a:extLst>
                  <a:ext uri="{FF2B5EF4-FFF2-40B4-BE49-F238E27FC236}">
                    <a16:creationId xmlns:a16="http://schemas.microsoft.com/office/drawing/2014/main" id="{DEAF1A9F-0F53-431F-A4A8-2E1FC14AB2E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0399948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9" name="PA_图片 56">
                <a:extLst>
                  <a:ext uri="{FF2B5EF4-FFF2-40B4-BE49-F238E27FC236}">
                    <a16:creationId xmlns:a16="http://schemas.microsoft.com/office/drawing/2014/main" id="{26D328EC-E87A-4A56-A771-1E691615AD6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9679097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30" name="PA_图片 57">
                <a:extLst>
                  <a:ext uri="{FF2B5EF4-FFF2-40B4-BE49-F238E27FC236}">
                    <a16:creationId xmlns:a16="http://schemas.microsoft.com/office/drawing/2014/main" id="{EE827107-F532-492D-8CB4-FBF834630E8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2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9076453" y="6381328"/>
                <a:ext cx="1124003" cy="471914"/>
              </a:xfrm>
              <a:prstGeom prst="rect">
                <a:avLst/>
              </a:prstGeom>
            </p:spPr>
          </p:pic>
          <p:pic>
            <p:nvPicPr>
              <p:cNvPr id="31" name="PA_图片 58">
                <a:extLst>
                  <a:ext uri="{FF2B5EF4-FFF2-40B4-BE49-F238E27FC236}">
                    <a16:creationId xmlns:a16="http://schemas.microsoft.com/office/drawing/2014/main" id="{E690B77E-DEC2-473E-BC12-98302EEFB89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8204797" y="6373644"/>
                <a:ext cx="1124003" cy="51174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5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7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3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4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PA_组合 60">
            <a:extLst>
              <a:ext uri="{FF2B5EF4-FFF2-40B4-BE49-F238E27FC236}">
                <a16:creationId xmlns:a16="http://schemas.microsoft.com/office/drawing/2014/main" id="{CB85FBC7-5E5E-47E0-9737-AD739ED29CEE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-72290" y="6376321"/>
            <a:ext cx="12255192" cy="534966"/>
            <a:chOff x="-33247" y="6323034"/>
            <a:chExt cx="12255192" cy="534966"/>
          </a:xfrm>
        </p:grpSpPr>
        <p:pic>
          <p:nvPicPr>
            <p:cNvPr id="18" name="PA_图片 52">
              <a:extLst>
                <a:ext uri="{FF2B5EF4-FFF2-40B4-BE49-F238E27FC236}">
                  <a16:creationId xmlns:a16="http://schemas.microsoft.com/office/drawing/2014/main" id="{11BF487D-312C-4D99-A977-F73FB6019F47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33247" y="6346260"/>
              <a:ext cx="1124003" cy="511740"/>
            </a:xfrm>
            <a:prstGeom prst="rect">
              <a:avLst/>
            </a:prstGeom>
          </p:spPr>
        </p:pic>
        <p:grpSp>
          <p:nvGrpSpPr>
            <p:cNvPr id="20" name="PA_组合 59">
              <a:extLst>
                <a:ext uri="{FF2B5EF4-FFF2-40B4-BE49-F238E27FC236}">
                  <a16:creationId xmlns:a16="http://schemas.microsoft.com/office/drawing/2014/main" id="{2E21BC4C-0F1E-451C-8E5C-D27C6E90C876}"/>
                </a:ext>
              </a:extLst>
            </p:cNvPr>
            <p:cNvGrpSpPr/>
            <p:nvPr>
              <p:custDataLst>
                <p:tags r:id="rId6"/>
              </p:custDataLst>
            </p:nvPr>
          </p:nvGrpSpPr>
          <p:grpSpPr>
            <a:xfrm>
              <a:off x="482989" y="6323034"/>
              <a:ext cx="11738956" cy="527427"/>
              <a:chOff x="511317" y="6370276"/>
              <a:chExt cx="11738956" cy="527427"/>
            </a:xfrm>
          </p:grpSpPr>
          <p:pic>
            <p:nvPicPr>
              <p:cNvPr id="21" name="PA_图片 44">
                <a:extLst>
                  <a:ext uri="{FF2B5EF4-FFF2-40B4-BE49-F238E27FC236}">
                    <a16:creationId xmlns:a16="http://schemas.microsoft.com/office/drawing/2014/main" id="{427860F1-5D26-4CB7-B9E5-A70D8F52715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489206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2" name="PA_图片 45">
                <a:extLst>
                  <a:ext uri="{FF2B5EF4-FFF2-40B4-BE49-F238E27FC236}">
                    <a16:creationId xmlns:a16="http://schemas.microsoft.com/office/drawing/2014/main" id="{43830639-69A1-48B2-AAC1-26503DAB018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509906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3" name="PA_图片 46">
                <a:extLst>
                  <a:ext uri="{FF2B5EF4-FFF2-40B4-BE49-F238E27FC236}">
                    <a16:creationId xmlns:a16="http://schemas.microsoft.com/office/drawing/2014/main" id="{D7BBE83C-4533-4B1D-A82F-93258814619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9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786324" y="6474257"/>
                <a:ext cx="857092" cy="390220"/>
              </a:xfrm>
              <a:prstGeom prst="rect">
                <a:avLst/>
              </a:prstGeom>
            </p:spPr>
          </p:pic>
          <p:pic>
            <p:nvPicPr>
              <p:cNvPr id="24" name="PA_图片 47">
                <a:extLst>
                  <a:ext uri="{FF2B5EF4-FFF2-40B4-BE49-F238E27FC236}">
                    <a16:creationId xmlns:a16="http://schemas.microsoft.com/office/drawing/2014/main" id="{733F783D-116B-40B5-B5EE-3119EB3FD12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9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84206" y="6489697"/>
                <a:ext cx="857092" cy="390220"/>
              </a:xfrm>
              <a:prstGeom prst="rect">
                <a:avLst/>
              </a:prstGeom>
            </p:spPr>
          </p:pic>
          <p:pic>
            <p:nvPicPr>
              <p:cNvPr id="25" name="PA_图片 48">
                <a:extLst>
                  <a:ext uri="{FF2B5EF4-FFF2-40B4-BE49-F238E27FC236}">
                    <a16:creationId xmlns:a16="http://schemas.microsoft.com/office/drawing/2014/main" id="{41B75A6C-49AA-498C-9290-ED9AAAFCA4E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006821" y="6370523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6" name="PA_图片 49">
                <a:extLst>
                  <a:ext uri="{FF2B5EF4-FFF2-40B4-BE49-F238E27FC236}">
                    <a16:creationId xmlns:a16="http://schemas.microsoft.com/office/drawing/2014/main" id="{1431DBFF-70C3-4FF7-ACEB-674B1E984B4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2204703" y="6385963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7" name="PA_图片 50">
                <a:extLst>
                  <a:ext uri="{FF2B5EF4-FFF2-40B4-BE49-F238E27FC236}">
                    <a16:creationId xmlns:a16="http://schemas.microsoft.com/office/drawing/2014/main" id="{636F10A1-212D-48D1-BFCD-3B8703C3971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313435" y="6370276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8" name="PA_图片 51">
                <a:extLst>
                  <a:ext uri="{FF2B5EF4-FFF2-40B4-BE49-F238E27FC236}">
                    <a16:creationId xmlns:a16="http://schemas.microsoft.com/office/drawing/2014/main" id="{F6F8E195-BD14-411F-93A4-54DB429455B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11317" y="6385716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9" name="PA_图片 53">
                <a:extLst>
                  <a:ext uri="{FF2B5EF4-FFF2-40B4-BE49-F238E27FC236}">
                    <a16:creationId xmlns:a16="http://schemas.microsoft.com/office/drawing/2014/main" id="{9A6D34D6-E5AB-474D-88D2-A4D47603045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1126270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30" name="PA_图片 54">
                <a:extLst>
                  <a:ext uri="{FF2B5EF4-FFF2-40B4-BE49-F238E27FC236}">
                    <a16:creationId xmlns:a16="http://schemas.microsoft.com/office/drawing/2014/main" id="{646E42E0-6145-481D-9138-09CFAC6A41E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7448325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31" name="PA_图片 55">
                <a:extLst>
                  <a:ext uri="{FF2B5EF4-FFF2-40B4-BE49-F238E27FC236}">
                    <a16:creationId xmlns:a16="http://schemas.microsoft.com/office/drawing/2014/main" id="{6D1B6670-B70A-4FE0-A193-F93AEDEA655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0399948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32" name="PA_图片 56">
                <a:extLst>
                  <a:ext uri="{FF2B5EF4-FFF2-40B4-BE49-F238E27FC236}">
                    <a16:creationId xmlns:a16="http://schemas.microsoft.com/office/drawing/2014/main" id="{24BC673C-D412-47D8-910D-0658D084242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9679097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33" name="PA_图片 57">
                <a:extLst>
                  <a:ext uri="{FF2B5EF4-FFF2-40B4-BE49-F238E27FC236}">
                    <a16:creationId xmlns:a16="http://schemas.microsoft.com/office/drawing/2014/main" id="{7DE9791C-7DF2-4912-AF11-9DC30F1C01F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20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9076453" y="6381328"/>
                <a:ext cx="1124003" cy="471914"/>
              </a:xfrm>
              <a:prstGeom prst="rect">
                <a:avLst/>
              </a:prstGeom>
            </p:spPr>
          </p:pic>
          <p:pic>
            <p:nvPicPr>
              <p:cNvPr id="34" name="PA_图片 58">
                <a:extLst>
                  <a:ext uri="{FF2B5EF4-FFF2-40B4-BE49-F238E27FC236}">
                    <a16:creationId xmlns:a16="http://schemas.microsoft.com/office/drawing/2014/main" id="{A3DCFC13-3C48-4EA7-A713-4948473C458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8204797" y="6373644"/>
                <a:ext cx="1124003" cy="511740"/>
              </a:xfrm>
              <a:prstGeom prst="rect">
                <a:avLst/>
              </a:prstGeom>
            </p:spPr>
          </p:pic>
        </p:grp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70E27646-CE3B-48A3-8653-12853DFD1C3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39616" y="855366"/>
            <a:ext cx="1874448" cy="410445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A9E5985-F6F6-4A67-B8EB-59D6C7244E4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25911" y="980728"/>
            <a:ext cx="2547651" cy="410284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169069" y="855366"/>
            <a:ext cx="4388168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b="1" lang="zh-CN" sz="4000">
                <a:solidFill>
                  <a:srgbClr val="0070C0"/>
                </a:solidFill>
                <a:cs typeface="+mn-ea"/>
                <a:sym typeface="+mn-lt"/>
              </a:rPr>
              <a:t>不喝生水 少喝饮料</a:t>
            </a:r>
          </a:p>
        </p:txBody>
      </p:sp>
      <p:pic>
        <p:nvPicPr>
          <p:cNvPr id="15" name="Picture 4"/>
          <p:cNvPicPr>
            <a:picLocks noChangeArrowheads="1" noChangeAspect="1"/>
          </p:cNvPicPr>
          <p:nvPr/>
        </p:nvPicPr>
        <p:blipFill>
          <a:blip r:embed="rId2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93194" y="2824725"/>
            <a:ext cx="4466228" cy="2977485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grpSp>
        <p:nvGrpSpPr>
          <p:cNvPr id="19" name="组合 18"/>
          <p:cNvGrpSpPr/>
          <p:nvPr/>
        </p:nvGrpSpPr>
        <p:grpSpPr>
          <a:xfrm>
            <a:off x="1127448" y="3017904"/>
            <a:ext cx="4429125" cy="3336287"/>
            <a:chOff x="-36512" y="2170172"/>
            <a:chExt cx="4429125" cy="3336287"/>
          </a:xfrm>
        </p:grpSpPr>
        <p:pic>
          <p:nvPicPr>
            <p:cNvPr id="14" name="Picture 2"/>
            <p:cNvPicPr>
              <a:picLocks noChangeArrowheads="1"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-36512" y="2170172"/>
              <a:ext cx="4429125" cy="2657475"/>
            </a:xfrm>
            <a:prstGeom prst="roundRect">
              <a:avLst>
                <a:gd fmla="val 8594" name="adj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algn="bl" blurRad="12700" dir="5400000" dist="5000" endPos="28000" rotWithShape="0" stA="38000" sy="-100000"/>
            </a:effectLst>
          </p:spPr>
        </p:pic>
        <p:sp>
          <p:nvSpPr>
            <p:cNvPr id="16" name="矩形 15"/>
            <p:cNvSpPr/>
            <p:nvPr/>
          </p:nvSpPr>
          <p:spPr>
            <a:xfrm>
              <a:off x="1022914" y="5044794"/>
              <a:ext cx="17068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2400">
                  <a:solidFill>
                    <a:srgbClr val="FF0000"/>
                  </a:solidFill>
                  <a:cs typeface="+mn-ea"/>
                  <a:sym typeface="+mn-lt"/>
                </a:rPr>
                <a:t>喝生水后…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7104111" y="6021288"/>
            <a:ext cx="196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rgbClr val="FF0000"/>
                </a:solidFill>
                <a:cs typeface="+mn-ea"/>
                <a:sym typeface="+mn-lt"/>
              </a:rPr>
              <a:t>不能大量喝饮料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ACFDC35-2E27-480A-B48F-18ABB6C2454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37062" y="-487274"/>
            <a:ext cx="6752381" cy="1805420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7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2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3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3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45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46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47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48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5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79576" y="2009730"/>
            <a:ext cx="6429420" cy="4298773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0" name="矩形 9"/>
          <p:cNvSpPr/>
          <p:nvPr/>
        </p:nvSpPr>
        <p:spPr>
          <a:xfrm>
            <a:off x="2783632" y="626785"/>
            <a:ext cx="4246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b="1" lang="zh-CN" sz="4000">
                <a:solidFill>
                  <a:srgbClr val="0070C0"/>
                </a:solidFill>
                <a:cs typeface="+mn-ea"/>
                <a:sym typeface="+mn-lt"/>
              </a:rPr>
              <a:t>生吃瓜果要洗干净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B4DDA99-1BD6-4B99-9F5B-17526E239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06181" y="-287680"/>
            <a:ext cx="6752381" cy="18054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DE53A19-01FB-4B8D-A455-61D18D3B25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5128" y="2690955"/>
            <a:ext cx="1874448" cy="3399044"/>
          </a:xfrm>
          <a:prstGeom prst="rect">
            <a:avLst/>
          </a:prstGeom>
        </p:spPr>
      </p:pic>
      <p:grpSp>
        <p:nvGrpSpPr>
          <p:cNvPr id="8" name="PA_组合 60">
            <a:extLst>
              <a:ext uri="{FF2B5EF4-FFF2-40B4-BE49-F238E27FC236}">
                <a16:creationId xmlns:a16="http://schemas.microsoft.com/office/drawing/2014/main" id="{CD5B0A61-7845-407D-870B-5DEADC1A2E33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-72290" y="6376321"/>
            <a:ext cx="12255192" cy="534966"/>
            <a:chOff x="-33247" y="6323034"/>
            <a:chExt cx="12255192" cy="534966"/>
          </a:xfrm>
        </p:grpSpPr>
        <p:pic>
          <p:nvPicPr>
            <p:cNvPr id="11" name="PA_图片 52">
              <a:extLst>
                <a:ext uri="{FF2B5EF4-FFF2-40B4-BE49-F238E27FC236}">
                  <a16:creationId xmlns:a16="http://schemas.microsoft.com/office/drawing/2014/main" id="{5E5BABC9-EDF9-4006-B22E-D800D0AE499A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33247" y="6346260"/>
              <a:ext cx="1124003" cy="511740"/>
            </a:xfrm>
            <a:prstGeom prst="rect">
              <a:avLst/>
            </a:prstGeom>
          </p:spPr>
        </p:pic>
        <p:grpSp>
          <p:nvGrpSpPr>
            <p:cNvPr id="12" name="PA_组合 59">
              <a:extLst>
                <a:ext uri="{FF2B5EF4-FFF2-40B4-BE49-F238E27FC236}">
                  <a16:creationId xmlns:a16="http://schemas.microsoft.com/office/drawing/2014/main" id="{E4E8407D-83FA-44E9-914C-7DC12475CB7D}"/>
                </a:ext>
              </a:extLst>
            </p:cNvPr>
            <p:cNvGrpSpPr/>
            <p:nvPr>
              <p:custDataLst>
                <p:tags r:id="rId9"/>
              </p:custDataLst>
            </p:nvPr>
          </p:nvGrpSpPr>
          <p:grpSpPr>
            <a:xfrm>
              <a:off x="482989" y="6323034"/>
              <a:ext cx="11738956" cy="527427"/>
              <a:chOff x="511317" y="6370276"/>
              <a:chExt cx="11738956" cy="527427"/>
            </a:xfrm>
          </p:grpSpPr>
          <p:pic>
            <p:nvPicPr>
              <p:cNvPr id="13" name="PA_图片 44">
                <a:extLst>
                  <a:ext uri="{FF2B5EF4-FFF2-40B4-BE49-F238E27FC236}">
                    <a16:creationId xmlns:a16="http://schemas.microsoft.com/office/drawing/2014/main" id="{D85C5DAA-E5AA-4AC0-A6BF-0AE9F058998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489206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14" name="PA_图片 45">
                <a:extLst>
                  <a:ext uri="{FF2B5EF4-FFF2-40B4-BE49-F238E27FC236}">
                    <a16:creationId xmlns:a16="http://schemas.microsoft.com/office/drawing/2014/main" id="{4E740976-8939-41BE-B4CA-CE723EA8426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509906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15" name="PA_图片 46">
                <a:extLst>
                  <a:ext uri="{FF2B5EF4-FFF2-40B4-BE49-F238E27FC236}">
                    <a16:creationId xmlns:a16="http://schemas.microsoft.com/office/drawing/2014/main" id="{B9B86E6E-B565-43DE-BBF0-9232765CD83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786324" y="6474257"/>
                <a:ext cx="857092" cy="390220"/>
              </a:xfrm>
              <a:prstGeom prst="rect">
                <a:avLst/>
              </a:prstGeom>
            </p:spPr>
          </p:pic>
          <p:pic>
            <p:nvPicPr>
              <p:cNvPr id="16" name="PA_图片 47">
                <a:extLst>
                  <a:ext uri="{FF2B5EF4-FFF2-40B4-BE49-F238E27FC236}">
                    <a16:creationId xmlns:a16="http://schemas.microsoft.com/office/drawing/2014/main" id="{81392863-9B41-4D45-9F93-0D491373E30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84206" y="6489697"/>
                <a:ext cx="857092" cy="390220"/>
              </a:xfrm>
              <a:prstGeom prst="rect">
                <a:avLst/>
              </a:prstGeom>
            </p:spPr>
          </p:pic>
          <p:pic>
            <p:nvPicPr>
              <p:cNvPr id="17" name="PA_图片 48">
                <a:extLst>
                  <a:ext uri="{FF2B5EF4-FFF2-40B4-BE49-F238E27FC236}">
                    <a16:creationId xmlns:a16="http://schemas.microsoft.com/office/drawing/2014/main" id="{CDE6A76F-C3F7-46F4-93CD-EBE89B0173B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006821" y="6370523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18" name="PA_图片 49">
                <a:extLst>
                  <a:ext uri="{FF2B5EF4-FFF2-40B4-BE49-F238E27FC236}">
                    <a16:creationId xmlns:a16="http://schemas.microsoft.com/office/drawing/2014/main" id="{D90241B7-C763-45DC-A6BA-6A11A991B7A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2204703" y="6385963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19" name="PA_图片 50">
                <a:extLst>
                  <a:ext uri="{FF2B5EF4-FFF2-40B4-BE49-F238E27FC236}">
                    <a16:creationId xmlns:a16="http://schemas.microsoft.com/office/drawing/2014/main" id="{05079A30-0AAD-43C7-8AF4-CC410BE2B8E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313435" y="6370276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0" name="PA_图片 51">
                <a:extLst>
                  <a:ext uri="{FF2B5EF4-FFF2-40B4-BE49-F238E27FC236}">
                    <a16:creationId xmlns:a16="http://schemas.microsoft.com/office/drawing/2014/main" id="{20CA0D7A-3AB5-4644-A133-2391781A68F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11317" y="6385716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1" name="PA_图片 53">
                <a:extLst>
                  <a:ext uri="{FF2B5EF4-FFF2-40B4-BE49-F238E27FC236}">
                    <a16:creationId xmlns:a16="http://schemas.microsoft.com/office/drawing/2014/main" id="{6CB89654-B7F6-46B7-BB93-705466F6676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1126270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2" name="PA_图片 54">
                <a:extLst>
                  <a:ext uri="{FF2B5EF4-FFF2-40B4-BE49-F238E27FC236}">
                    <a16:creationId xmlns:a16="http://schemas.microsoft.com/office/drawing/2014/main" id="{0235EA73-D332-4782-BA7C-D90AA71CCFC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7448325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3" name="PA_图片 55">
                <a:extLst>
                  <a:ext uri="{FF2B5EF4-FFF2-40B4-BE49-F238E27FC236}">
                    <a16:creationId xmlns:a16="http://schemas.microsoft.com/office/drawing/2014/main" id="{86F2419D-2D86-48A5-9F43-A6E85C70192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0399948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4" name="PA_图片 56">
                <a:extLst>
                  <a:ext uri="{FF2B5EF4-FFF2-40B4-BE49-F238E27FC236}">
                    <a16:creationId xmlns:a16="http://schemas.microsoft.com/office/drawing/2014/main" id="{E42E4437-2481-4C75-BB81-E2746E97CFF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9679097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5" name="PA_图片 57">
                <a:extLst>
                  <a:ext uri="{FF2B5EF4-FFF2-40B4-BE49-F238E27FC236}">
                    <a16:creationId xmlns:a16="http://schemas.microsoft.com/office/drawing/2014/main" id="{32113838-1F8C-4B0E-AB21-A8B68AFBD9D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2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9076453" y="6381328"/>
                <a:ext cx="1124003" cy="471914"/>
              </a:xfrm>
              <a:prstGeom prst="rect">
                <a:avLst/>
              </a:prstGeom>
            </p:spPr>
          </p:pic>
          <p:pic>
            <p:nvPicPr>
              <p:cNvPr id="26" name="PA_图片 58">
                <a:extLst>
                  <a:ext uri="{FF2B5EF4-FFF2-40B4-BE49-F238E27FC236}">
                    <a16:creationId xmlns:a16="http://schemas.microsoft.com/office/drawing/2014/main" id="{C884A0BB-6900-4F40-B671-980F9D01929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8204797" y="6373644"/>
                <a:ext cx="1124003" cy="51174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3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4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5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9465" y="2167965"/>
            <a:ext cx="5795679" cy="3764422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783632" y="332656"/>
            <a:ext cx="5508612" cy="10058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b="1" lang="zh-CN" sz="4000">
                <a:solidFill>
                  <a:srgbClr val="0070C0"/>
                </a:solidFill>
                <a:cs typeface="+mn-ea"/>
                <a:sym typeface="+mn-lt"/>
              </a:rPr>
              <a:t>不购买三无食品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B4F7B92-649F-4696-B175-1B0C58A11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633508">
            <a:off x="8096725" y="1124172"/>
            <a:ext cx="2547651" cy="410284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C3C75D1-5BCD-43C7-AE3C-0CCDC3DF2F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32828" y="2926705"/>
            <a:ext cx="4275447" cy="241529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613567" y="3332798"/>
            <a:ext cx="3513967" cy="1587600"/>
          </a:xfrm>
          <a:prstGeom prst="rect">
            <a:avLst/>
          </a:prstGeom>
          <a:noFill/>
        </p:spPr>
        <p:txBody>
          <a:bodyPr bIns="108000" lIns="108000" rIns="108000" tIns="10800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2000">
                <a:solidFill>
                  <a:srgbClr val="FF0000"/>
                </a:solidFill>
                <a:cs typeface="+mn-ea"/>
                <a:sym typeface="+mn-lt"/>
              </a:rPr>
              <a:t>在购买零食时要认真查看生产厂家、生产日期、保质期，不吃“三无”零食。</a:t>
            </a:r>
          </a:p>
        </p:txBody>
      </p:sp>
      <p:grpSp>
        <p:nvGrpSpPr>
          <p:cNvPr id="9" name="PA_组合 60">
            <a:extLst>
              <a:ext uri="{FF2B5EF4-FFF2-40B4-BE49-F238E27FC236}">
                <a16:creationId xmlns:a16="http://schemas.microsoft.com/office/drawing/2014/main" id="{86800DF0-8C59-403A-AAAF-F89683123931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-72290" y="6376321"/>
            <a:ext cx="12255192" cy="534966"/>
            <a:chOff x="-33247" y="6323034"/>
            <a:chExt cx="12255192" cy="534966"/>
          </a:xfrm>
        </p:grpSpPr>
        <p:pic>
          <p:nvPicPr>
            <p:cNvPr id="10" name="PA_图片 52">
              <a:extLst>
                <a:ext uri="{FF2B5EF4-FFF2-40B4-BE49-F238E27FC236}">
                  <a16:creationId xmlns:a16="http://schemas.microsoft.com/office/drawing/2014/main" id="{9CD668E4-6012-473D-81F1-CDBAFE7CAF0A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33247" y="6346260"/>
              <a:ext cx="1124003" cy="511740"/>
            </a:xfrm>
            <a:prstGeom prst="rect">
              <a:avLst/>
            </a:prstGeom>
          </p:spPr>
        </p:pic>
        <p:grpSp>
          <p:nvGrpSpPr>
            <p:cNvPr id="12" name="PA_组合 59">
              <a:extLst>
                <a:ext uri="{FF2B5EF4-FFF2-40B4-BE49-F238E27FC236}">
                  <a16:creationId xmlns:a16="http://schemas.microsoft.com/office/drawing/2014/main" id="{A3832C7B-D016-4F5D-82B3-9CABC3AD5924}"/>
                </a:ext>
              </a:extLst>
            </p:cNvPr>
            <p:cNvGrpSpPr/>
            <p:nvPr>
              <p:custDataLst>
                <p:tags r:id="rId9"/>
              </p:custDataLst>
            </p:nvPr>
          </p:nvGrpSpPr>
          <p:grpSpPr>
            <a:xfrm>
              <a:off x="482989" y="6323034"/>
              <a:ext cx="11738956" cy="527427"/>
              <a:chOff x="511317" y="6370276"/>
              <a:chExt cx="11738956" cy="527427"/>
            </a:xfrm>
          </p:grpSpPr>
          <p:pic>
            <p:nvPicPr>
              <p:cNvPr id="15" name="PA_图片 44">
                <a:extLst>
                  <a:ext uri="{FF2B5EF4-FFF2-40B4-BE49-F238E27FC236}">
                    <a16:creationId xmlns:a16="http://schemas.microsoft.com/office/drawing/2014/main" id="{DD73A573-96F1-470D-9999-3E6F516D8C5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489206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16" name="PA_图片 45">
                <a:extLst>
                  <a:ext uri="{FF2B5EF4-FFF2-40B4-BE49-F238E27FC236}">
                    <a16:creationId xmlns:a16="http://schemas.microsoft.com/office/drawing/2014/main" id="{7BB3C709-DAB5-4718-A827-76B9FBB2A97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509906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17" name="PA_图片 46">
                <a:extLst>
                  <a:ext uri="{FF2B5EF4-FFF2-40B4-BE49-F238E27FC236}">
                    <a16:creationId xmlns:a16="http://schemas.microsoft.com/office/drawing/2014/main" id="{CBB867FE-B58F-4032-9D20-EC8BFD1BD0C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786324" y="6474257"/>
                <a:ext cx="857092" cy="390220"/>
              </a:xfrm>
              <a:prstGeom prst="rect">
                <a:avLst/>
              </a:prstGeom>
            </p:spPr>
          </p:pic>
          <p:pic>
            <p:nvPicPr>
              <p:cNvPr id="18" name="PA_图片 47">
                <a:extLst>
                  <a:ext uri="{FF2B5EF4-FFF2-40B4-BE49-F238E27FC236}">
                    <a16:creationId xmlns:a16="http://schemas.microsoft.com/office/drawing/2014/main" id="{4EEF443B-2612-4624-8AC2-450FD0F20AE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84206" y="6489697"/>
                <a:ext cx="857092" cy="390220"/>
              </a:xfrm>
              <a:prstGeom prst="rect">
                <a:avLst/>
              </a:prstGeom>
            </p:spPr>
          </p:pic>
          <p:pic>
            <p:nvPicPr>
              <p:cNvPr id="19" name="PA_图片 48">
                <a:extLst>
                  <a:ext uri="{FF2B5EF4-FFF2-40B4-BE49-F238E27FC236}">
                    <a16:creationId xmlns:a16="http://schemas.microsoft.com/office/drawing/2014/main" id="{27E0D4C9-DB25-43F0-BBA1-8EDFB71BD23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006821" y="6370523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0" name="PA_图片 49">
                <a:extLst>
                  <a:ext uri="{FF2B5EF4-FFF2-40B4-BE49-F238E27FC236}">
                    <a16:creationId xmlns:a16="http://schemas.microsoft.com/office/drawing/2014/main" id="{1212498B-0160-4EC9-B85A-866088AEC72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2204703" y="6385963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1" name="PA_图片 50">
                <a:extLst>
                  <a:ext uri="{FF2B5EF4-FFF2-40B4-BE49-F238E27FC236}">
                    <a16:creationId xmlns:a16="http://schemas.microsoft.com/office/drawing/2014/main" id="{F5742557-3189-40F9-9719-AA6E3DC4630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313435" y="6370276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2" name="PA_图片 51">
                <a:extLst>
                  <a:ext uri="{FF2B5EF4-FFF2-40B4-BE49-F238E27FC236}">
                    <a16:creationId xmlns:a16="http://schemas.microsoft.com/office/drawing/2014/main" id="{D575F014-0465-439C-9590-CDB9BE92785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11317" y="6385716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3" name="PA_图片 53">
                <a:extLst>
                  <a:ext uri="{FF2B5EF4-FFF2-40B4-BE49-F238E27FC236}">
                    <a16:creationId xmlns:a16="http://schemas.microsoft.com/office/drawing/2014/main" id="{83A2FB41-11ED-472F-A057-08286038EB4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1126270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4" name="PA_图片 54">
                <a:extLst>
                  <a:ext uri="{FF2B5EF4-FFF2-40B4-BE49-F238E27FC236}">
                    <a16:creationId xmlns:a16="http://schemas.microsoft.com/office/drawing/2014/main" id="{B22C7570-5346-4976-BE00-9DC4A1B0AB8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7448325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5" name="PA_图片 55">
                <a:extLst>
                  <a:ext uri="{FF2B5EF4-FFF2-40B4-BE49-F238E27FC236}">
                    <a16:creationId xmlns:a16="http://schemas.microsoft.com/office/drawing/2014/main" id="{0F668D53-023F-4B18-87BD-F75FE49ECD7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0399948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6" name="PA_图片 56">
                <a:extLst>
                  <a:ext uri="{FF2B5EF4-FFF2-40B4-BE49-F238E27FC236}">
                    <a16:creationId xmlns:a16="http://schemas.microsoft.com/office/drawing/2014/main" id="{F0560823-5BBA-4869-8F79-3843C486500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9679097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7" name="PA_图片 57">
                <a:extLst>
                  <a:ext uri="{FF2B5EF4-FFF2-40B4-BE49-F238E27FC236}">
                    <a16:creationId xmlns:a16="http://schemas.microsoft.com/office/drawing/2014/main" id="{B2951436-C696-4C8A-9649-8B60AAC924F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2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9076453" y="6381328"/>
                <a:ext cx="1124003" cy="471914"/>
              </a:xfrm>
              <a:prstGeom prst="rect">
                <a:avLst/>
              </a:prstGeom>
            </p:spPr>
          </p:pic>
          <p:pic>
            <p:nvPicPr>
              <p:cNvPr id="28" name="PA_图片 58">
                <a:extLst>
                  <a:ext uri="{FF2B5EF4-FFF2-40B4-BE49-F238E27FC236}">
                    <a16:creationId xmlns:a16="http://schemas.microsoft.com/office/drawing/2014/main" id="{03B62812-B8D2-4EFD-B3CB-D3402B87DD1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8204797" y="6373644"/>
                <a:ext cx="1124003" cy="51174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0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2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33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4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35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build="p" grpId="0" spid="13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D2220E3-0604-405B-B621-594C03201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1400732">
            <a:off x="1227440" y="1541982"/>
            <a:ext cx="1874448" cy="43419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18668" y="1360400"/>
            <a:ext cx="7335646" cy="489654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3096866" y="326042"/>
            <a:ext cx="5040560" cy="7010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defRPr/>
            </a:pPr>
            <a:r>
              <a:rPr altLang="en-US" b="1" lang="zh-CN" sz="4000">
                <a:solidFill>
                  <a:srgbClr val="0070C0"/>
                </a:solidFill>
                <a:cs typeface="+mn-ea"/>
                <a:sym typeface="+mn-lt"/>
              </a:rPr>
              <a:t>吃饭时，不嬉戏打闹。</a:t>
            </a:r>
          </a:p>
        </p:txBody>
      </p:sp>
      <p:grpSp>
        <p:nvGrpSpPr>
          <p:cNvPr id="6" name="PA_组合 60">
            <a:extLst>
              <a:ext uri="{FF2B5EF4-FFF2-40B4-BE49-F238E27FC236}">
                <a16:creationId xmlns:a16="http://schemas.microsoft.com/office/drawing/2014/main" id="{AB140C8D-E3B9-4785-BD82-9F307F506B52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-72290" y="6376321"/>
            <a:ext cx="12255192" cy="534966"/>
            <a:chOff x="-33247" y="6323034"/>
            <a:chExt cx="12255192" cy="534966"/>
          </a:xfrm>
        </p:grpSpPr>
        <p:pic>
          <p:nvPicPr>
            <p:cNvPr id="7" name="PA_图片 52">
              <a:extLst>
                <a:ext uri="{FF2B5EF4-FFF2-40B4-BE49-F238E27FC236}">
                  <a16:creationId xmlns:a16="http://schemas.microsoft.com/office/drawing/2014/main" id="{BFC2C5FE-B304-4F32-83A6-A13B91432262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33247" y="6346260"/>
              <a:ext cx="1124003" cy="511740"/>
            </a:xfrm>
            <a:prstGeom prst="rect">
              <a:avLst/>
            </a:prstGeom>
          </p:spPr>
        </p:pic>
        <p:grpSp>
          <p:nvGrpSpPr>
            <p:cNvPr id="8" name="PA_组合 59">
              <a:extLst>
                <a:ext uri="{FF2B5EF4-FFF2-40B4-BE49-F238E27FC236}">
                  <a16:creationId xmlns:a16="http://schemas.microsoft.com/office/drawing/2014/main" id="{EA72E392-78FB-48FC-9146-987269742A30}"/>
                </a:ext>
              </a:extLst>
            </p:cNvPr>
            <p:cNvGrpSpPr/>
            <p:nvPr>
              <p:custDataLst>
                <p:tags r:id="rId8"/>
              </p:custDataLst>
            </p:nvPr>
          </p:nvGrpSpPr>
          <p:grpSpPr>
            <a:xfrm>
              <a:off x="482989" y="6323034"/>
              <a:ext cx="11738956" cy="527427"/>
              <a:chOff x="511317" y="6370276"/>
              <a:chExt cx="11738956" cy="527427"/>
            </a:xfrm>
          </p:grpSpPr>
          <p:pic>
            <p:nvPicPr>
              <p:cNvPr id="9" name="PA_图片 44">
                <a:extLst>
                  <a:ext uri="{FF2B5EF4-FFF2-40B4-BE49-F238E27FC236}">
                    <a16:creationId xmlns:a16="http://schemas.microsoft.com/office/drawing/2014/main" id="{6B9A49DA-B501-474D-9632-3406D09F200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489206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13" name="PA_图片 45">
                <a:extLst>
                  <a:ext uri="{FF2B5EF4-FFF2-40B4-BE49-F238E27FC236}">
                    <a16:creationId xmlns:a16="http://schemas.microsoft.com/office/drawing/2014/main" id="{FCD4FCF3-C3B3-4164-AD93-31DF3EF6D22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509906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14" name="PA_图片 46">
                <a:extLst>
                  <a:ext uri="{FF2B5EF4-FFF2-40B4-BE49-F238E27FC236}">
                    <a16:creationId xmlns:a16="http://schemas.microsoft.com/office/drawing/2014/main" id="{5AB8518F-B618-4525-B312-51D936D33E5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786324" y="6474257"/>
                <a:ext cx="857092" cy="390220"/>
              </a:xfrm>
              <a:prstGeom prst="rect">
                <a:avLst/>
              </a:prstGeom>
            </p:spPr>
          </p:pic>
          <p:pic>
            <p:nvPicPr>
              <p:cNvPr id="15" name="PA_图片 47">
                <a:extLst>
                  <a:ext uri="{FF2B5EF4-FFF2-40B4-BE49-F238E27FC236}">
                    <a16:creationId xmlns:a16="http://schemas.microsoft.com/office/drawing/2014/main" id="{A0FEF53D-43DD-42FF-8DA6-C982AE1BE6B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84206" y="6489697"/>
                <a:ext cx="857092" cy="390220"/>
              </a:xfrm>
              <a:prstGeom prst="rect">
                <a:avLst/>
              </a:prstGeom>
            </p:spPr>
          </p:pic>
          <p:pic>
            <p:nvPicPr>
              <p:cNvPr id="16" name="PA_图片 48">
                <a:extLst>
                  <a:ext uri="{FF2B5EF4-FFF2-40B4-BE49-F238E27FC236}">
                    <a16:creationId xmlns:a16="http://schemas.microsoft.com/office/drawing/2014/main" id="{6504D83D-CBDE-4AAB-BD66-49F419C37EE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006821" y="6370523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17" name="PA_图片 49">
                <a:extLst>
                  <a:ext uri="{FF2B5EF4-FFF2-40B4-BE49-F238E27FC236}">
                    <a16:creationId xmlns:a16="http://schemas.microsoft.com/office/drawing/2014/main" id="{69869E26-2147-4D24-B3CD-BD481A87971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2204703" y="6385963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18" name="PA_图片 50">
                <a:extLst>
                  <a:ext uri="{FF2B5EF4-FFF2-40B4-BE49-F238E27FC236}">
                    <a16:creationId xmlns:a16="http://schemas.microsoft.com/office/drawing/2014/main" id="{ADD5C022-953D-441E-BB68-DF8A1292E2E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313435" y="6370276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19" name="PA_图片 51">
                <a:extLst>
                  <a:ext uri="{FF2B5EF4-FFF2-40B4-BE49-F238E27FC236}">
                    <a16:creationId xmlns:a16="http://schemas.microsoft.com/office/drawing/2014/main" id="{27F358F2-B150-421B-86BA-263C838B063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11317" y="6385716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0" name="PA_图片 53">
                <a:extLst>
                  <a:ext uri="{FF2B5EF4-FFF2-40B4-BE49-F238E27FC236}">
                    <a16:creationId xmlns:a16="http://schemas.microsoft.com/office/drawing/2014/main" id="{82E17FB0-C8FC-4336-A6B0-B36EAC9BEB7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1126270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1" name="PA_图片 54">
                <a:extLst>
                  <a:ext uri="{FF2B5EF4-FFF2-40B4-BE49-F238E27FC236}">
                    <a16:creationId xmlns:a16="http://schemas.microsoft.com/office/drawing/2014/main" id="{4C08481F-69D4-4E70-BB20-251580B5638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7448325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2" name="PA_图片 55">
                <a:extLst>
                  <a:ext uri="{FF2B5EF4-FFF2-40B4-BE49-F238E27FC236}">
                    <a16:creationId xmlns:a16="http://schemas.microsoft.com/office/drawing/2014/main" id="{8CAC8FAC-FD52-414E-8F92-E0E365CDB20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0399948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3" name="PA_图片 56">
                <a:extLst>
                  <a:ext uri="{FF2B5EF4-FFF2-40B4-BE49-F238E27FC236}">
                    <a16:creationId xmlns:a16="http://schemas.microsoft.com/office/drawing/2014/main" id="{6FE80B54-C638-4822-9BFB-FAAA4EE4D0E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9679097" y="6373644"/>
                <a:ext cx="1124003" cy="511740"/>
              </a:xfrm>
              <a:prstGeom prst="rect">
                <a:avLst/>
              </a:prstGeom>
            </p:spPr>
          </p:pic>
          <p:pic>
            <p:nvPicPr>
              <p:cNvPr id="24" name="PA_图片 57">
                <a:extLst>
                  <a:ext uri="{FF2B5EF4-FFF2-40B4-BE49-F238E27FC236}">
                    <a16:creationId xmlns:a16="http://schemas.microsoft.com/office/drawing/2014/main" id="{30E40F0A-BE02-44A8-A8BD-59C1A21977F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2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9076453" y="6381328"/>
                <a:ext cx="1124003" cy="471914"/>
              </a:xfrm>
              <a:prstGeom prst="rect">
                <a:avLst/>
              </a:prstGeom>
            </p:spPr>
          </p:pic>
          <p:pic>
            <p:nvPicPr>
              <p:cNvPr id="25" name="PA_图片 58">
                <a:extLst>
                  <a:ext uri="{FF2B5EF4-FFF2-40B4-BE49-F238E27FC236}">
                    <a16:creationId xmlns:a16="http://schemas.microsoft.com/office/drawing/2014/main" id="{632B175C-00EE-4EB0-9DF4-0F0FC55C0BE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8204797" y="6373644"/>
                <a:ext cx="1124003" cy="511740"/>
              </a:xfrm>
              <a:prstGeom prst="rect">
                <a:avLst/>
              </a:prstGeom>
            </p:spPr>
          </p:pic>
        </p:grp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613B3AB0-9048-4843-8648-DF7DDAD6AE7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2829" y="3461033"/>
            <a:ext cx="2923670" cy="1651643"/>
          </a:xfrm>
          <a:prstGeom prst="rect">
            <a:avLst/>
          </a:prstGeom>
        </p:spPr>
      </p:pic>
      <p:pic>
        <p:nvPicPr>
          <p:cNvPr descr="duihap.png" id="12" name="图片 1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12236" y="3320926"/>
            <a:ext cx="1801432" cy="2018224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9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3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1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3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1"/>
                            </p:stCondLst>
                            <p:childTnLst>
                              <p:par>
                                <p:cTn fill="hold" id="37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8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9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</p:bld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00.xml><?xml version="1.0" encoding="utf-8"?>
<p:tagLst xmlns:p="http://schemas.openxmlformats.org/presentationml/2006/main">
  <p:tag name="PA" val="v4.0.0"/>
</p:tagLst>
</file>

<file path=ppt/tags/tag101.xml><?xml version="1.0" encoding="utf-8"?>
<p:tagLst xmlns:p="http://schemas.openxmlformats.org/presentationml/2006/main">
  <p:tag name="PA" val="v4.0.0"/>
</p:tagLst>
</file>

<file path=ppt/tags/tag102.xml><?xml version="1.0" encoding="utf-8"?>
<p:tagLst xmlns:p="http://schemas.openxmlformats.org/presentationml/2006/main">
  <p:tag name="PA" val="v4.0.0"/>
</p:tagLst>
</file>

<file path=ppt/tags/tag103.xml><?xml version="1.0" encoding="utf-8"?>
<p:tagLst xmlns:p="http://schemas.openxmlformats.org/presentationml/2006/main">
  <p:tag name="PA" val="v4.0.0"/>
</p:tagLst>
</file>

<file path=ppt/tags/tag104.xml><?xml version="1.0" encoding="utf-8"?>
<p:tagLst xmlns:p="http://schemas.openxmlformats.org/presentationml/2006/main">
  <p:tag name="PA" val="v4.0.0"/>
</p:tagLst>
</file>

<file path=ppt/tags/tag105.xml><?xml version="1.0" encoding="utf-8"?>
<p:tagLst xmlns:p="http://schemas.openxmlformats.org/presentationml/2006/main">
  <p:tag name="PA" val="v4.0.0"/>
</p:tagLst>
</file>

<file path=ppt/tags/tag106.xml><?xml version="1.0" encoding="utf-8"?>
<p:tagLst xmlns:p="http://schemas.openxmlformats.org/presentationml/2006/main">
  <p:tag name="PA" val="v4.0.0"/>
</p:tagLst>
</file>

<file path=ppt/tags/tag107.xml><?xml version="1.0" encoding="utf-8"?>
<p:tagLst xmlns:p="http://schemas.openxmlformats.org/presentationml/2006/main">
  <p:tag name="PA" val="v4.0.0"/>
</p:tagLst>
</file>

<file path=ppt/tags/tag108.xml><?xml version="1.0" encoding="utf-8"?>
<p:tagLst xmlns:p="http://schemas.openxmlformats.org/presentationml/2006/main">
  <p:tag name="PA" val="v4.0.0"/>
</p:tagLst>
</file>

<file path=ppt/tags/tag109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110.xml><?xml version="1.0" encoding="utf-8"?>
<p:tagLst xmlns:p="http://schemas.openxmlformats.org/presentationml/2006/main">
  <p:tag name="PA" val="v4.0.0"/>
</p:tagLst>
</file>

<file path=ppt/tags/tag111.xml><?xml version="1.0" encoding="utf-8"?>
<p:tagLst xmlns:p="http://schemas.openxmlformats.org/presentationml/2006/main">
  <p:tag name="PA" val="v4.0.0"/>
</p:tagLst>
</file>

<file path=ppt/tags/tag112.xml><?xml version="1.0" encoding="utf-8"?>
<p:tagLst xmlns:p="http://schemas.openxmlformats.org/presentationml/2006/main">
  <p:tag name="PA" val="v4.0.0"/>
</p:tagLst>
</file>

<file path=ppt/tags/tag113.xml><?xml version="1.0" encoding="utf-8"?>
<p:tagLst xmlns:p="http://schemas.openxmlformats.org/presentationml/2006/main">
  <p:tag name="PA" val="v4.0.0"/>
</p:tagLst>
</file>

<file path=ppt/tags/tag114.xml><?xml version="1.0" encoding="utf-8"?>
<p:tagLst xmlns:p="http://schemas.openxmlformats.org/presentationml/2006/main">
  <p:tag name="PA" val="v4.0.0"/>
</p:tagLst>
</file>

<file path=ppt/tags/tag115.xml><?xml version="1.0" encoding="utf-8"?>
<p:tagLst xmlns:p="http://schemas.openxmlformats.org/presentationml/2006/main">
  <p:tag name="PA" val="v4.0.0"/>
</p:tagLst>
</file>

<file path=ppt/tags/tag116.xml><?xml version="1.0" encoding="utf-8"?>
<p:tagLst xmlns:p="http://schemas.openxmlformats.org/presentationml/2006/main">
  <p:tag name="PA" val="v4.0.0"/>
</p:tagLst>
</file>

<file path=ppt/tags/tag117.xml><?xml version="1.0" encoding="utf-8"?>
<p:tagLst xmlns:p="http://schemas.openxmlformats.org/presentationml/2006/main">
  <p:tag name="PA" val="v4.0.0"/>
</p:tagLst>
</file>

<file path=ppt/tags/tag118.xml><?xml version="1.0" encoding="utf-8"?>
<p:tagLst xmlns:p="http://schemas.openxmlformats.org/presentationml/2006/main">
  <p:tag name="PA" val="v4.0.0"/>
</p:tagLst>
</file>

<file path=ppt/tags/tag119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20.xml><?xml version="1.0" encoding="utf-8"?>
<p:tagLst xmlns:p="http://schemas.openxmlformats.org/presentationml/2006/main">
  <p:tag name="PA" val="v4.0.0"/>
</p:tagLst>
</file>

<file path=ppt/tags/tag121.xml><?xml version="1.0" encoding="utf-8"?>
<p:tagLst xmlns:p="http://schemas.openxmlformats.org/presentationml/2006/main">
  <p:tag name="PA" val="v4.0.0"/>
</p:tagLst>
</file>

<file path=ppt/tags/tag122.xml><?xml version="1.0" encoding="utf-8"?>
<p:tagLst xmlns:p="http://schemas.openxmlformats.org/presentationml/2006/main">
  <p:tag name="PA" val="v4.0.0"/>
</p:tagLst>
</file>

<file path=ppt/tags/tag123.xml><?xml version="1.0" encoding="utf-8"?>
<p:tagLst xmlns:p="http://schemas.openxmlformats.org/presentationml/2006/main">
  <p:tag name="PA" val="v4.0.0"/>
</p:tagLst>
</file>

<file path=ppt/tags/tag124.xml><?xml version="1.0" encoding="utf-8"?>
<p:tagLst xmlns:p="http://schemas.openxmlformats.org/presentationml/2006/main">
  <p:tag name="PA" val="v4.0.0"/>
</p:tagLst>
</file>

<file path=ppt/tags/tag125.xml><?xml version="1.0" encoding="utf-8"?>
<p:tagLst xmlns:p="http://schemas.openxmlformats.org/presentationml/2006/main">
  <p:tag name="PA" val="v4.0.0"/>
</p:tagLst>
</file>

<file path=ppt/tags/tag126.xml><?xml version="1.0" encoding="utf-8"?>
<p:tagLst xmlns:p="http://schemas.openxmlformats.org/presentationml/2006/main">
  <p:tag name="PA" val="v4.0.0"/>
</p:tagLst>
</file>

<file path=ppt/tags/tag127.xml><?xml version="1.0" encoding="utf-8"?>
<p:tagLst xmlns:p="http://schemas.openxmlformats.org/presentationml/2006/main">
  <p:tag name="PA" val="v4.0.0"/>
</p:tagLst>
</file>

<file path=ppt/tags/tag128.xml><?xml version="1.0" encoding="utf-8"?>
<p:tagLst xmlns:p="http://schemas.openxmlformats.org/presentationml/2006/main">
  <p:tag name="PA" val="v4.0.0"/>
</p:tagLst>
</file>

<file path=ppt/tags/tag129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30.xml><?xml version="1.0" encoding="utf-8"?>
<p:tagLst xmlns:p="http://schemas.openxmlformats.org/presentationml/2006/main">
  <p:tag name="PA" val="v4.0.0"/>
</p:tagLst>
</file>

<file path=ppt/tags/tag131.xml><?xml version="1.0" encoding="utf-8"?>
<p:tagLst xmlns:p="http://schemas.openxmlformats.org/presentationml/2006/main">
  <p:tag name="PA" val="v4.0.0"/>
</p:tagLst>
</file>

<file path=ppt/tags/tag132.xml><?xml version="1.0" encoding="utf-8"?>
<p:tagLst xmlns:p="http://schemas.openxmlformats.org/presentationml/2006/main">
  <p:tag name="PA" val="v4.0.0"/>
</p:tagLst>
</file>

<file path=ppt/tags/tag133.xml><?xml version="1.0" encoding="utf-8"?>
<p:tagLst xmlns:p="http://schemas.openxmlformats.org/presentationml/2006/main">
  <p:tag name="PA" val="v4.0.0"/>
</p:tagLst>
</file>

<file path=ppt/tags/tag134.xml><?xml version="1.0" encoding="utf-8"?>
<p:tagLst xmlns:p="http://schemas.openxmlformats.org/presentationml/2006/main">
  <p:tag name="PA" val="v4.0.0"/>
</p:tagLst>
</file>

<file path=ppt/tags/tag135.xml><?xml version="1.0" encoding="utf-8"?>
<p:tagLst xmlns:p="http://schemas.openxmlformats.org/presentationml/2006/main">
  <p:tag name="PA" val="v4.0.0"/>
</p:tagLst>
</file>

<file path=ppt/tags/tag136.xml><?xml version="1.0" encoding="utf-8"?>
<p:tagLst xmlns:p="http://schemas.openxmlformats.org/presentationml/2006/main">
  <p:tag name="PA" val="v4.0.0"/>
</p:tagLst>
</file>

<file path=ppt/tags/tag137.xml><?xml version="1.0" encoding="utf-8"?>
<p:tagLst xmlns:p="http://schemas.openxmlformats.org/presentationml/2006/main">
  <p:tag name="PA" val="v4.0.0"/>
</p:tagLst>
</file>

<file path=ppt/tags/tag138.xml><?xml version="1.0" encoding="utf-8"?>
<p:tagLst xmlns:p="http://schemas.openxmlformats.org/presentationml/2006/main">
  <p:tag name="PA" val="v4.0.0"/>
</p:tagLst>
</file>

<file path=ppt/tags/tag139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40.xml><?xml version="1.0" encoding="utf-8"?>
<p:tagLst xmlns:p="http://schemas.openxmlformats.org/presentationml/2006/main">
  <p:tag name="PA" val="v4.0.0"/>
</p:tagLst>
</file>

<file path=ppt/tags/tag141.xml><?xml version="1.0" encoding="utf-8"?>
<p:tagLst xmlns:p="http://schemas.openxmlformats.org/presentationml/2006/main">
  <p:tag name="PA" val="v4.0.0"/>
</p:tagLst>
</file>

<file path=ppt/tags/tag142.xml><?xml version="1.0" encoding="utf-8"?>
<p:tagLst xmlns:p="http://schemas.openxmlformats.org/presentationml/2006/main">
  <p:tag name="PA" val="v4.0.0"/>
</p:tagLst>
</file>

<file path=ppt/tags/tag143.xml><?xml version="1.0" encoding="utf-8"?>
<p:tagLst xmlns:p="http://schemas.openxmlformats.org/presentationml/2006/main">
  <p:tag name="PA" val="v4.0.0"/>
</p:tagLst>
</file>

<file path=ppt/tags/tag144.xml><?xml version="1.0" encoding="utf-8"?>
<p:tagLst xmlns:p="http://schemas.openxmlformats.org/presentationml/2006/main">
  <p:tag name="PA" val="v4.0.0"/>
</p:tagLst>
</file>

<file path=ppt/tags/tag145.xml><?xml version="1.0" encoding="utf-8"?>
<p:tagLst xmlns:p="http://schemas.openxmlformats.org/presentationml/2006/main">
  <p:tag name="PA" val="v4.0.0"/>
</p:tagLst>
</file>

<file path=ppt/tags/tag146.xml><?xml version="1.0" encoding="utf-8"?>
<p:tagLst xmlns:p="http://schemas.openxmlformats.org/presentationml/2006/main">
  <p:tag name="PA" val="v4.0.0"/>
</p:tagLst>
</file>

<file path=ppt/tags/tag147.xml><?xml version="1.0" encoding="utf-8"?>
<p:tagLst xmlns:p="http://schemas.openxmlformats.org/presentationml/2006/main">
  <p:tag name="PA" val="v4.0.0"/>
</p:tagLst>
</file>

<file path=ppt/tags/tag148.xml><?xml version="1.0" encoding="utf-8"?>
<p:tagLst xmlns:p="http://schemas.openxmlformats.org/presentationml/2006/main">
  <p:tag name="PA" val="v4.0.0"/>
</p:tagLst>
</file>

<file path=ppt/tags/tag149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50.xml><?xml version="1.0" encoding="utf-8"?>
<p:tagLst xmlns:p="http://schemas.openxmlformats.org/presentationml/2006/main">
  <p:tag name="PA" val="v4.0.0"/>
</p:tagLst>
</file>

<file path=ppt/tags/tag151.xml><?xml version="1.0" encoding="utf-8"?>
<p:tagLst xmlns:p="http://schemas.openxmlformats.org/presentationml/2006/main">
  <p:tag name="PA" val="v4.0.0"/>
</p:tagLst>
</file>

<file path=ppt/tags/tag152.xml><?xml version="1.0" encoding="utf-8"?>
<p:tagLst xmlns:p="http://schemas.openxmlformats.org/presentationml/2006/main">
  <p:tag name="PA" val="v4.0.0"/>
</p:tagLst>
</file>

<file path=ppt/tags/tag153.xml><?xml version="1.0" encoding="utf-8"?>
<p:tagLst xmlns:p="http://schemas.openxmlformats.org/presentationml/2006/main">
  <p:tag name="PA" val="v4.0.0"/>
</p:tagLst>
</file>

<file path=ppt/tags/tag154.xml><?xml version="1.0" encoding="utf-8"?>
<p:tagLst xmlns:p="http://schemas.openxmlformats.org/presentationml/2006/main">
  <p:tag name="PA" val="v4.0.0"/>
</p:tagLst>
</file>

<file path=ppt/tags/tag155.xml><?xml version="1.0" encoding="utf-8"?>
<p:tagLst xmlns:p="http://schemas.openxmlformats.org/presentationml/2006/main">
  <p:tag name="PA" val="v4.0.0"/>
</p:tagLst>
</file>

<file path=ppt/tags/tag156.xml><?xml version="1.0" encoding="utf-8"?>
<p:tagLst xmlns:p="http://schemas.openxmlformats.org/presentationml/2006/main">
  <p:tag name="PA" val="v4.0.0"/>
</p:tagLst>
</file>

<file path=ppt/tags/tag157.xml><?xml version="1.0" encoding="utf-8"?>
<p:tagLst xmlns:p="http://schemas.openxmlformats.org/presentationml/2006/main">
  <p:tag name="PA" val="v4.0.0"/>
</p:tagLst>
</file>

<file path=ppt/tags/tag158.xml><?xml version="1.0" encoding="utf-8"?>
<p:tagLst xmlns:p="http://schemas.openxmlformats.org/presentationml/2006/main">
  <p:tag name="PA" val="v4.0.0"/>
</p:tagLst>
</file>

<file path=ppt/tags/tag159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60.xml><?xml version="1.0" encoding="utf-8"?>
<p:tagLst xmlns:p="http://schemas.openxmlformats.org/presentationml/2006/main">
  <p:tag name="PA" val="v4.0.0"/>
</p:tagLst>
</file>

<file path=ppt/tags/tag161.xml><?xml version="1.0" encoding="utf-8"?>
<p:tagLst xmlns:p="http://schemas.openxmlformats.org/presentationml/2006/main">
  <p:tag name="PA" val="v4.0.0"/>
</p:tagLst>
</file>

<file path=ppt/tags/tag162.xml><?xml version="1.0" encoding="utf-8"?>
<p:tagLst xmlns:p="http://schemas.openxmlformats.org/presentationml/2006/main">
  <p:tag name="PA" val="v4.0.0"/>
</p:tagLst>
</file>

<file path=ppt/tags/tag163.xml><?xml version="1.0" encoding="utf-8"?>
<p:tagLst xmlns:p="http://schemas.openxmlformats.org/presentationml/2006/main">
  <p:tag name="PA" val="v4.0.0"/>
</p:tagLst>
</file>

<file path=ppt/tags/tag164.xml><?xml version="1.0" encoding="utf-8"?>
<p:tagLst xmlns:p="http://schemas.openxmlformats.org/presentationml/2006/main">
  <p:tag name="PA" val="v4.0.0"/>
</p:tagLst>
</file>

<file path=ppt/tags/tag165.xml><?xml version="1.0" encoding="utf-8"?>
<p:tagLst xmlns:p="http://schemas.openxmlformats.org/presentationml/2006/main">
  <p:tag name="PA" val="v4.0.0"/>
</p:tagLst>
</file>

<file path=ppt/tags/tag166.xml><?xml version="1.0" encoding="utf-8"?>
<p:tagLst xmlns:p="http://schemas.openxmlformats.org/presentationml/2006/main">
  <p:tag name="PA" val="v4.0.0"/>
</p:tagLst>
</file>

<file path=ppt/tags/tag167.xml><?xml version="1.0" encoding="utf-8"?>
<p:tagLst xmlns:p="http://schemas.openxmlformats.org/presentationml/2006/main">
  <p:tag name="PA" val="v4.0.0"/>
</p:tagLst>
</file>

<file path=ppt/tags/tag168.xml><?xml version="1.0" encoding="utf-8"?>
<p:tagLst xmlns:p="http://schemas.openxmlformats.org/presentationml/2006/main">
  <p:tag name="PA" val="v4.0.0"/>
</p:tagLst>
</file>

<file path=ppt/tags/tag169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PA" val="v4.0.0"/>
</p:tagLst>
</file>

<file path=ppt/tags/tag170.xml><?xml version="1.0" encoding="utf-8"?>
<p:tagLst xmlns:p="http://schemas.openxmlformats.org/presentationml/2006/main">
  <p:tag name="PA" val="v4.0.0"/>
</p:tagLst>
</file>

<file path=ppt/tags/tag171.xml><?xml version="1.0" encoding="utf-8"?>
<p:tagLst xmlns:p="http://schemas.openxmlformats.org/presentationml/2006/main">
  <p:tag name="PA" val="v4.0.0"/>
</p:tagLst>
</file>

<file path=ppt/tags/tag172.xml><?xml version="1.0" encoding="utf-8"?>
<p:tagLst xmlns:p="http://schemas.openxmlformats.org/presentationml/2006/main">
  <p:tag name="PA" val="v4.0.0"/>
</p:tagLst>
</file>

<file path=ppt/tags/tag173.xml><?xml version="1.0" encoding="utf-8"?>
<p:tagLst xmlns:p="http://schemas.openxmlformats.org/presentationml/2006/main">
  <p:tag name="PA" val="v4.0.0"/>
</p:tagLst>
</file>

<file path=ppt/tags/tag174.xml><?xml version="1.0" encoding="utf-8"?>
<p:tagLst xmlns:p="http://schemas.openxmlformats.org/presentationml/2006/main">
  <p:tag name="PA" val="v4.0.0"/>
</p:tagLst>
</file>

<file path=ppt/tags/tag175.xml><?xml version="1.0" encoding="utf-8"?>
<p:tagLst xmlns:p="http://schemas.openxmlformats.org/presentationml/2006/main">
  <p:tag name="TIMING" val="|3.5"/>
</p:tagLst>
</file>

<file path=ppt/tags/tag176.xml><?xml version="1.0" encoding="utf-8"?>
<p:tagLst xmlns:p="http://schemas.openxmlformats.org/presentationml/2006/main">
  <p:tag name="TIMING" val="|3.1|0.7"/>
</p:tagLst>
</file>

<file path=ppt/tags/tag177.xml><?xml version="1.0" encoding="utf-8"?>
<p:tagLst xmlns:p="http://schemas.openxmlformats.org/presentationml/2006/main">
  <p:tag name="TIMING" val="|0.8"/>
</p:tagLst>
</file>

<file path=ppt/tags/tag178.xml><?xml version="1.0" encoding="utf-8"?>
<p:tagLst xmlns:p="http://schemas.openxmlformats.org/presentationml/2006/main">
  <p:tag name="TIMING" val="|1.8"/>
</p:tagLst>
</file>

<file path=ppt/tags/tag179.xml><?xml version="1.0" encoding="utf-8"?>
<p:tagLst xmlns:p="http://schemas.openxmlformats.org/presentationml/2006/main">
  <p:tag name="TIMING" val="|1.1"/>
</p:tagLst>
</file>

<file path=ppt/tags/tag18.xml><?xml version="1.0" encoding="utf-8"?>
<p:tagLst xmlns:p="http://schemas.openxmlformats.org/presentationml/2006/main">
  <p:tag name="PA" val="v4.0.0"/>
</p:tagLst>
</file>

<file path=ppt/tags/tag180.xml><?xml version="1.0" encoding="utf-8"?>
<p:tagLst xmlns:p="http://schemas.openxmlformats.org/presentationml/2006/main">
  <p:tag name="TIMING" val="|1.1"/>
</p:tagLst>
</file>

<file path=ppt/tags/tag181.xml><?xml version="1.0" encoding="utf-8"?>
<p:tagLst xmlns:p="http://schemas.openxmlformats.org/presentationml/2006/main">
  <p:tag name="PA" val="v4.0.0"/>
</p:tagLst>
</file>

<file path=ppt/tags/tag182.xml><?xml version="1.0" encoding="utf-8"?>
<p:tagLst xmlns:p="http://schemas.openxmlformats.org/presentationml/2006/main">
  <p:tag name="PA" val="v4.0.0"/>
</p:tagLst>
</file>

<file path=ppt/tags/tag183.xml><?xml version="1.0" encoding="utf-8"?>
<p:tagLst xmlns:p="http://schemas.openxmlformats.org/presentationml/2006/main">
  <p:tag name="PA" val="v4.0.0"/>
</p:tagLst>
</file>

<file path=ppt/tags/tag184.xml><?xml version="1.0" encoding="utf-8"?>
<p:tagLst xmlns:p="http://schemas.openxmlformats.org/presentationml/2006/main">
  <p:tag name="PA" val="v4.0.0"/>
</p:tagLst>
</file>

<file path=ppt/tags/tag185.xml><?xml version="1.0" encoding="utf-8"?>
<p:tagLst xmlns:p="http://schemas.openxmlformats.org/presentationml/2006/main">
  <p:tag name="PA" val="v4.0.0"/>
</p:tagLst>
</file>

<file path=ppt/tags/tag186.xml><?xml version="1.0" encoding="utf-8"?>
<p:tagLst xmlns:p="http://schemas.openxmlformats.org/presentationml/2006/main">
  <p:tag name="PA" val="v4.0.0"/>
</p:tagLst>
</file>

<file path=ppt/tags/tag187.xml><?xml version="1.0" encoding="utf-8"?>
<p:tagLst xmlns:p="http://schemas.openxmlformats.org/presentationml/2006/main">
  <p:tag name="PA" val="v4.0.0"/>
</p:tagLst>
</file>

<file path=ppt/tags/tag188.xml><?xml version="1.0" encoding="utf-8"?>
<p:tagLst xmlns:p="http://schemas.openxmlformats.org/presentationml/2006/main">
  <p:tag name="PA" val="v4.0.0"/>
</p:tagLst>
</file>

<file path=ppt/tags/tag189.xml><?xml version="1.0" encoding="utf-8"?>
<p:tagLst xmlns:p="http://schemas.openxmlformats.org/presentationml/2006/main">
  <p:tag name="PA" val="v4.0.0"/>
</p:tagLst>
</file>

<file path=ppt/tags/tag19.xml><?xml version="1.0" encoding="utf-8"?>
<p:tagLst xmlns:p="http://schemas.openxmlformats.org/presentationml/2006/main">
  <p:tag name="PA" val="v4.0.0"/>
</p:tagLst>
</file>

<file path=ppt/tags/tag190.xml><?xml version="1.0" encoding="utf-8"?>
<p:tagLst xmlns:p="http://schemas.openxmlformats.org/presentationml/2006/main">
  <p:tag name="PA" val="v4.0.0"/>
</p:tagLst>
</file>

<file path=ppt/tags/tag191.xml><?xml version="1.0" encoding="utf-8"?>
<p:tagLst xmlns:p="http://schemas.openxmlformats.org/presentationml/2006/main">
  <p:tag name="PA" val="v4.0.0"/>
</p:tagLst>
</file>

<file path=ppt/tags/tag192.xml><?xml version="1.0" encoding="utf-8"?>
<p:tagLst xmlns:p="http://schemas.openxmlformats.org/presentationml/2006/main">
  <p:tag name="PA" val="v4.0.0"/>
</p:tagLst>
</file>

<file path=ppt/tags/tag193.xml><?xml version="1.0" encoding="utf-8"?>
<p:tagLst xmlns:p="http://schemas.openxmlformats.org/presentationml/2006/main">
  <p:tag name="PA" val="v4.0.0"/>
</p:tagLst>
</file>

<file path=ppt/tags/tag194.xml><?xml version="1.0" encoding="utf-8"?>
<p:tagLst xmlns:p="http://schemas.openxmlformats.org/presentationml/2006/main">
  <p:tag name="PA" val="v4.0.0"/>
</p:tagLst>
</file>

<file path=ppt/tags/tag195.xml><?xml version="1.0" encoding="utf-8"?>
<p:tagLst xmlns:p="http://schemas.openxmlformats.org/presentationml/2006/main">
  <p:tag name="PA" val="v4.0.0"/>
</p:tagLst>
</file>

<file path=ppt/tags/tag196.xml><?xml version="1.0" encoding="utf-8"?>
<p:tagLst xmlns:p="http://schemas.openxmlformats.org/presentationml/2006/main">
  <p:tag name="PA" val="v4.0.0"/>
</p:tagLst>
</file>

<file path=ppt/tags/tag197.xml><?xml version="1.0" encoding="utf-8"?>
<p:tagLst xmlns:p="http://schemas.openxmlformats.org/presentationml/2006/main">
  <p:tag name="PA" val="v4.0.0"/>
</p:tagLst>
</file>

<file path=ppt/tags/tag198.xml><?xml version="1.0" encoding="utf-8"?>
<p:tagLst xmlns:p="http://schemas.openxmlformats.org/presentationml/2006/main">
  <p:tag name="PA" val="v4.0.0"/>
</p:tagLst>
</file>

<file path=ppt/tags/tag19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CLEAR" val="1"/>
  <p:tag name="KSO_WM_UNIT_COMPATIBLE" val="0"/>
  <p:tag name="KSO_WM_UNIT_HIGHLIGHT" val="0"/>
  <p:tag name="KSO_WM_UNIT_ID" val="custom510_1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24"/>
  <p:tag name="PA" val="v4.0.0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CLEAR" val="1"/>
  <p:tag name="KSO_WM_UNIT_COMPATIBLE" val="0"/>
  <p:tag name="KSO_WM_UNIT_HIGHLIGHT" val="0"/>
  <p:tag name="KSO_WM_UNIT_ID" val="custom510_1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24"/>
  <p:tag name="PA" val="v4.0.0"/>
</p:tagLst>
</file>

<file path=ppt/tags/tag20.xml><?xml version="1.0" encoding="utf-8"?>
<p:tagLst xmlns:p="http://schemas.openxmlformats.org/presentationml/2006/main">
  <p:tag name="PA" val="v4.0.0"/>
</p:tagLst>
</file>

<file path=ppt/tags/tag200.xml><?xml version="1.0" encoding="utf-8"?>
<p:tagLst xmlns:p="http://schemas.openxmlformats.org/presentationml/2006/main">
  <p:tag name="PA" val="v4.0.0"/>
</p:tagLst>
</file>

<file path=ppt/tags/tag201.xml><?xml version="1.0" encoding="utf-8"?>
<p:tagLst xmlns:p="http://schemas.openxmlformats.org/presentationml/2006/main">
  <p:tag name="PA" val="v4.0.0"/>
</p:tagLst>
</file>

<file path=ppt/tags/tag202.xml><?xml version="1.0" encoding="utf-8"?>
<p:tagLst xmlns:p="http://schemas.openxmlformats.org/presentationml/2006/main">
  <p:tag name="PA" val="v4.0.0"/>
</p:tagLst>
</file>

<file path=ppt/tags/tag203.xml><?xml version="1.0" encoding="utf-8"?>
<p:tagLst xmlns:p="http://schemas.openxmlformats.org/presentationml/2006/main">
  <p:tag name="PA" val="v4.0.0"/>
</p:tagLst>
</file>

<file path=ppt/tags/tag204.xml><?xml version="1.0" encoding="utf-8"?>
<p:tagLst xmlns:p="http://schemas.openxmlformats.org/presentationml/2006/main">
  <p:tag name="PA" val="v4.0.0"/>
</p:tagLst>
</file>

<file path=ppt/tags/tag205.xml><?xml version="1.0" encoding="utf-8"?>
<p:tagLst xmlns:p="http://schemas.openxmlformats.org/presentationml/2006/main">
  <p:tag name="PA" val="v4.0.0"/>
</p:tagLst>
</file>

<file path=ppt/tags/tag206.xml><?xml version="1.0" encoding="utf-8"?>
<p:tagLst xmlns:p="http://schemas.openxmlformats.org/presentationml/2006/main">
  <p:tag name="PA" val="v4.0.0"/>
</p:tagLst>
</file>

<file path=ppt/tags/tag207.xml><?xml version="1.0" encoding="utf-8"?>
<p:tagLst xmlns:p="http://schemas.openxmlformats.org/presentationml/2006/main">
  <p:tag name="PA" val="v4.0.0"/>
</p:tagLst>
</file>

<file path=ppt/tags/tag208.xml><?xml version="1.0" encoding="utf-8"?>
<p:tagLst xmlns:p="http://schemas.openxmlformats.org/presentationml/2006/main">
  <p:tag name="PA" val="v4.0.0"/>
</p:tagLst>
</file>

<file path=ppt/tags/tag209.xml><?xml version="1.0" encoding="utf-8"?>
<p:tagLst xmlns:p="http://schemas.openxmlformats.org/presentationml/2006/main">
  <p:tag name="PA" val="v4.0.0"/>
</p:tagLst>
</file>

<file path=ppt/tags/tag21.xml><?xml version="1.0" encoding="utf-8"?>
<p:tagLst xmlns:p="http://schemas.openxmlformats.org/presentationml/2006/main">
  <p:tag name="KSO_WM_BEAUTIFY_FLAG" val="#wm#"/>
  <p:tag name="KSO_WM_SLIDE_ID" val="custom286_1"/>
  <p:tag name="KSO_WM_SLIDE_INDEX" val="1"/>
  <p:tag name="KSO_WM_SLIDE_ITEM_CNT" val="2"/>
  <p:tag name="KSO_WM_SLIDE_LAYOUT" val="a_b"/>
  <p:tag name="KSO_WM_SLIDE_LAYOUT_CNT" val="1_1"/>
  <p:tag name="KSO_WM_SLIDE_TYPE" val="title"/>
  <p:tag name="KSO_WM_TAG_VERSION" val="1.0"/>
  <p:tag name="KSO_WM_TEMPLATE_CATEGORY" val="custom"/>
  <p:tag name="KSO_WM_TEMPLATE_INDEX" val="286"/>
  <p:tag name="KSO_WM_TEMPLATE_THUMBS_INDEX" val="1、5、9、12、16、22、25、26"/>
</p:tagLst>
</file>

<file path=ppt/tags/tag210.xml><?xml version="1.0" encoding="utf-8"?>
<p:tagLst xmlns:p="http://schemas.openxmlformats.org/presentationml/2006/main">
  <p:tag name="PA" val="v4.0.0"/>
</p:tagLst>
</file>

<file path=ppt/tags/tag211.xml><?xml version="1.0" encoding="utf-8"?>
<p:tagLst xmlns:p="http://schemas.openxmlformats.org/presentationml/2006/main">
  <p:tag name="PA" val="v4.0.0"/>
</p:tagLst>
</file>

<file path=ppt/tags/tag212.xml><?xml version="1.0" encoding="utf-8"?>
<p:tagLst xmlns:p="http://schemas.openxmlformats.org/presentationml/2006/main">
  <p:tag name="PA" val="v4.0.0"/>
</p:tagLst>
</file>

<file path=ppt/tags/tag213.xml><?xml version="1.0" encoding="utf-8"?>
<p:tagLst xmlns:p="http://schemas.openxmlformats.org/presentationml/2006/main">
  <p:tag name="PA" val="v4.0.0"/>
</p:tagLst>
</file>

<file path=ppt/tags/tag214.xml><?xml version="1.0" encoding="utf-8"?>
<p:tagLst xmlns:p="http://schemas.openxmlformats.org/presentationml/2006/main">
  <p:tag name="PA" val="v4.0.0"/>
</p:tagLst>
</file>

<file path=ppt/tags/tag215.xml><?xml version="1.0" encoding="utf-8"?>
<p:tagLst xmlns:p="http://schemas.openxmlformats.org/presentationml/2006/main">
  <p:tag name="PA" val="v4.0.0"/>
</p:tagLst>
</file>

<file path=ppt/tags/tag216.xml><?xml version="1.0" encoding="utf-8"?>
<p:tagLst xmlns:p="http://schemas.openxmlformats.org/presentationml/2006/main">
  <p:tag name="PA" val="v4.0.0"/>
</p:tagLst>
</file>

<file path=ppt/tags/tag217.xml><?xml version="1.0" encoding="utf-8"?>
<p:tagLst xmlns:p="http://schemas.openxmlformats.org/presentationml/2006/main">
  <p:tag name="KSO_WM_BEAUTIFY_FLAG" val="#wm#"/>
  <p:tag name="KSO_WM_SLIDE_ID" val="custom286_1"/>
  <p:tag name="KSO_WM_SLIDE_INDEX" val="1"/>
  <p:tag name="KSO_WM_SLIDE_ITEM_CNT" val="2"/>
  <p:tag name="KSO_WM_SLIDE_LAYOUT" val="a_b"/>
  <p:tag name="KSO_WM_SLIDE_LAYOUT_CNT" val="1_1"/>
  <p:tag name="KSO_WM_SLIDE_TYPE" val="title"/>
  <p:tag name="KSO_WM_TAG_VERSION" val="1.0"/>
  <p:tag name="KSO_WM_TEMPLATE_CATEGORY" val="custom"/>
  <p:tag name="KSO_WM_TEMPLATE_INDEX" val="286"/>
  <p:tag name="KSO_WM_TEMPLATE_THUMBS_INDEX" val="1、5、9、12、16、22、25、26"/>
</p:tagLst>
</file>

<file path=ppt/tags/tag218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www.33ppt.com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ID" val="custom286_10*i*0"/>
  <p:tag name="KSO_WM_UNIT_INDEX" val="0"/>
  <p:tag name="KSO_WM_UNIT_TYPE" val="i"/>
</p:tagLst>
</file>

<file path=ppt/tags/tag2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86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custom510_10*l_h_f*1_1_1"/>
  <p:tag name="KSO_WM_UNIT_INDEX" val="1_1_1"/>
  <p:tag name="KSO_WM_UNIT_LAYERLEVEL" val="1_1_1"/>
  <p:tag name="KSO_WM_UNIT_PRESET_TEXT_INDEX" val="3"/>
  <p:tag name="KSO_WM_UNIT_PRESET_TEXT_LEN" val="17"/>
  <p:tag name="KSO_WM_UNIT_TEXT_FILL_FORE_SCHEMECOLOR_INDEX" val="14"/>
  <p:tag name="KSO_WM_UNIT_TEXT_FILL_TYPE" val="1"/>
  <p:tag name="KSO_WM_UNIT_TYPE" val="l_h_f"/>
  <p:tag name="KSO_WM_UNIT_USESOURCEFORMAT_APPLY" val="1"/>
  <p:tag name="KSO_WM_UNIT_VALUE" val="15"/>
</p:tagLst>
</file>

<file path=ppt/tags/tag2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86"/>
  <p:tag name="KSO_WM_UNIT_CLEAR" val="1"/>
  <p:tag name="KSO_WM_UNIT_FILL_FORE_SCHEMECOLOR_INDEX" val="5"/>
  <p:tag name="KSO_WM_UNIT_FILL_TYPE" val="1"/>
  <p:tag name="KSO_WM_UNIT_ID" val="custom510_10*l_i*1_1"/>
  <p:tag name="KSO_WM_UNIT_INDEX" val="1_1"/>
  <p:tag name="KSO_WM_UNIT_LAYERLEVEL" val="1_1"/>
  <p:tag name="KSO_WM_UNIT_TEXT_FILL_FORE_SCHEMECOLOR_INDEX" val="2"/>
  <p:tag name="KSO_WM_UNIT_TEXT_FILL_TYPE" val="1"/>
  <p:tag name="KSO_WM_UNIT_TYPE" val="l_i"/>
  <p:tag name="KSO_WM_UNIT_USESOURCEFORMAT_APPLY" val="1"/>
</p:tagLst>
</file>

<file path=ppt/tags/tag2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86"/>
  <p:tag name="KSO_WM_UNIT_CLEAR" val="1"/>
  <p:tag name="KSO_WM_UNIT_ID" val="custom510_10*l_i*1_2"/>
  <p:tag name="KSO_WM_UNIT_INDEX" val="1_2"/>
  <p:tag name="KSO_WM_UNIT_LAYERLEVEL" val="1_1"/>
  <p:tag name="KSO_WM_UNIT_TEXT_FILL_FORE_SCHEMECOLOR_INDEX" val="5"/>
  <p:tag name="KSO_WM_UNIT_TEXT_FILL_TYPE" val="1"/>
  <p:tag name="KSO_WM_UNIT_TYPE" val="l_i"/>
  <p:tag name="KSO_WM_UNIT_USESOURCEFORMAT_APPLY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ID" val="custom286_10*i*7"/>
  <p:tag name="KSO_WM_UNIT_INDEX" val="7"/>
  <p:tag name="KSO_WM_UNIT_TYPE" val="i"/>
</p:tagLst>
</file>

<file path=ppt/tags/tag2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86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custom510_10*l_h_f*1_2_1"/>
  <p:tag name="KSO_WM_UNIT_INDEX" val="1_2_1"/>
  <p:tag name="KSO_WM_UNIT_LAYERLEVEL" val="1_1_1"/>
  <p:tag name="KSO_WM_UNIT_PRESET_TEXT_INDEX" val="3"/>
  <p:tag name="KSO_WM_UNIT_PRESET_TEXT_LEN" val="17"/>
  <p:tag name="KSO_WM_UNIT_TEXT_FILL_FORE_SCHEMECOLOR_INDEX" val="14"/>
  <p:tag name="KSO_WM_UNIT_TEXT_FILL_TYPE" val="1"/>
  <p:tag name="KSO_WM_UNIT_TYPE" val="l_h_f"/>
  <p:tag name="KSO_WM_UNIT_USESOURCEFORMAT_APPLY" val="1"/>
  <p:tag name="KSO_WM_UNIT_VALUE" val="15"/>
</p:tagLst>
</file>

<file path=ppt/tags/tag2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86"/>
  <p:tag name="KSO_WM_UNIT_CLEAR" val="1"/>
  <p:tag name="KSO_WM_UNIT_FILL_FORE_SCHEMECOLOR_INDEX" val="5"/>
  <p:tag name="KSO_WM_UNIT_FILL_TYPE" val="1"/>
  <p:tag name="KSO_WM_UNIT_ID" val="custom510_10*l_i*1_3"/>
  <p:tag name="KSO_WM_UNIT_INDEX" val="1_3"/>
  <p:tag name="KSO_WM_UNIT_LAYERLEVEL" val="1_1"/>
  <p:tag name="KSO_WM_UNIT_TEXT_FILL_FORE_SCHEMECOLOR_INDEX" val="2"/>
  <p:tag name="KSO_WM_UNIT_TEXT_FILL_TYPE" val="1"/>
  <p:tag name="KSO_WM_UNIT_TYPE" val="l_i"/>
  <p:tag name="KSO_WM_UNIT_USESOURCEFORMAT_APPLY" val="1"/>
</p:tagLst>
</file>

<file path=ppt/tags/tag2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86"/>
  <p:tag name="KSO_WM_UNIT_CLEAR" val="1"/>
  <p:tag name="KSO_WM_UNIT_ID" val="custom510_10*l_i*1_4"/>
  <p:tag name="KSO_WM_UNIT_INDEX" val="1_4"/>
  <p:tag name="KSO_WM_UNIT_LAYERLEVEL" val="1_1"/>
  <p:tag name="KSO_WM_UNIT_TEXT_FILL_FORE_SCHEMECOLOR_INDEX" val="5"/>
  <p:tag name="KSO_WM_UNIT_TEXT_FILL_TYPE" val="1"/>
  <p:tag name="KSO_WM_UNIT_TYPE" val="l_i"/>
  <p:tag name="KSO_WM_UNIT_USESOURCEFORMAT_APPLY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CLEAR" val="1"/>
  <p:tag name="KSO_WM_UNIT_COMPATIBLE" val="0"/>
  <p:tag name="KSO_WM_UNIT_HIGHLIGHT" val="0"/>
  <p:tag name="KSO_WM_UNIT_ID" val="custom510_1*b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b"/>
  <p:tag name="KSO_WM_UNIT_VALUE" val="42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ID" val="custom286_10*i*14"/>
  <p:tag name="KSO_WM_UNIT_INDEX" val="14"/>
  <p:tag name="KSO_WM_UNIT_TYPE" val="i"/>
</p:tagLst>
</file>

<file path=ppt/tags/tag3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86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custom510_10*l_h_f*1_3_1"/>
  <p:tag name="KSO_WM_UNIT_INDEX" val="1_3_1"/>
  <p:tag name="KSO_WM_UNIT_LAYERLEVEL" val="1_1_1"/>
  <p:tag name="KSO_WM_UNIT_PRESET_TEXT_INDEX" val="3"/>
  <p:tag name="KSO_WM_UNIT_PRESET_TEXT_LEN" val="17"/>
  <p:tag name="KSO_WM_UNIT_TEXT_FILL_FORE_SCHEMECOLOR_INDEX" val="14"/>
  <p:tag name="KSO_WM_UNIT_TEXT_FILL_TYPE" val="1"/>
  <p:tag name="KSO_WM_UNIT_TYPE" val="l_h_f"/>
  <p:tag name="KSO_WM_UNIT_USESOURCEFORMAT_APPLY" val="1"/>
  <p:tag name="KSO_WM_UNIT_VALUE" val="15"/>
</p:tagLst>
</file>

<file path=ppt/tags/tag3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86"/>
  <p:tag name="KSO_WM_UNIT_CLEAR" val="1"/>
  <p:tag name="KSO_WM_UNIT_FILL_FORE_SCHEMECOLOR_INDEX" val="5"/>
  <p:tag name="KSO_WM_UNIT_FILL_TYPE" val="1"/>
  <p:tag name="KSO_WM_UNIT_ID" val="custom510_10*l_i*1_5"/>
  <p:tag name="KSO_WM_UNIT_INDEX" val="1_5"/>
  <p:tag name="KSO_WM_UNIT_LAYERLEVEL" val="1_1"/>
  <p:tag name="KSO_WM_UNIT_TEXT_FILL_FORE_SCHEMECOLOR_INDEX" val="2"/>
  <p:tag name="KSO_WM_UNIT_TEXT_FILL_TYPE" val="1"/>
  <p:tag name="KSO_WM_UNIT_TYPE" val="l_i"/>
  <p:tag name="KSO_WM_UNIT_USESOURCEFORMAT_APPLY" val="1"/>
</p:tagLst>
</file>

<file path=ppt/tags/tag3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86"/>
  <p:tag name="KSO_WM_UNIT_CLEAR" val="1"/>
  <p:tag name="KSO_WM_UNIT_ID" val="custom510_10*l_i*1_6"/>
  <p:tag name="KSO_WM_UNIT_INDEX" val="1_6"/>
  <p:tag name="KSO_WM_UNIT_LAYERLEVEL" val="1_1"/>
  <p:tag name="KSO_WM_UNIT_TEXT_FILL_FORE_SCHEMECOLOR_INDEX" val="5"/>
  <p:tag name="KSO_WM_UNIT_TEXT_FILL_TYPE" val="1"/>
  <p:tag name="KSO_WM_UNIT_TYPE" val="l_i"/>
  <p:tag name="KSO_WM_UNIT_USESOURCEFORMAT_APPLY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ID" val="custom286_10*i*21"/>
  <p:tag name="KSO_WM_UNIT_INDEX" val="21"/>
  <p:tag name="KSO_WM_UNIT_TYPE" val="i"/>
</p:tagLst>
</file>

<file path=ppt/tags/tag3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86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custom510_10*l_h_f*1_4_1"/>
  <p:tag name="KSO_WM_UNIT_INDEX" val="1_4_1"/>
  <p:tag name="KSO_WM_UNIT_LAYERLEVEL" val="1_1_1"/>
  <p:tag name="KSO_WM_UNIT_PRESET_TEXT_INDEX" val="3"/>
  <p:tag name="KSO_WM_UNIT_PRESET_TEXT_LEN" val="17"/>
  <p:tag name="KSO_WM_UNIT_TEXT_FILL_FORE_SCHEMECOLOR_INDEX" val="14"/>
  <p:tag name="KSO_WM_UNIT_TEXT_FILL_TYPE" val="1"/>
  <p:tag name="KSO_WM_UNIT_TYPE" val="l_h_f"/>
  <p:tag name="KSO_WM_UNIT_USESOURCEFORMAT_APPLY" val="1"/>
  <p:tag name="KSO_WM_UNIT_VALUE" val="15"/>
</p:tagLst>
</file>

<file path=ppt/tags/tag3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86"/>
  <p:tag name="KSO_WM_UNIT_CLEAR" val="1"/>
  <p:tag name="KSO_WM_UNIT_FILL_FORE_SCHEMECOLOR_INDEX" val="5"/>
  <p:tag name="KSO_WM_UNIT_FILL_TYPE" val="1"/>
  <p:tag name="KSO_WM_UNIT_ID" val="custom510_10*l_i*1_7"/>
  <p:tag name="KSO_WM_UNIT_INDEX" val="1_7"/>
  <p:tag name="KSO_WM_UNIT_LAYERLEVEL" val="1_1"/>
  <p:tag name="KSO_WM_UNIT_TEXT_FILL_FORE_SCHEMECOLOR_INDEX" val="2"/>
  <p:tag name="KSO_WM_UNIT_TEXT_FILL_TYPE" val="1"/>
  <p:tag name="KSO_WM_UNIT_TYPE" val="l_i"/>
  <p:tag name="KSO_WM_UNIT_USESOURCEFORMAT_APPLY" val="1"/>
</p:tagLst>
</file>

<file path=ppt/tags/tag3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86"/>
  <p:tag name="KSO_WM_UNIT_CLEAR" val="1"/>
  <p:tag name="KSO_WM_UNIT_ID" val="custom510_10*l_i*1_8"/>
  <p:tag name="KSO_WM_UNIT_INDEX" val="1_8"/>
  <p:tag name="KSO_WM_UNIT_LAYERLEVEL" val="1_1"/>
  <p:tag name="KSO_WM_UNIT_TEXT_FILL_FORE_SCHEMECOLOR_INDEX" val="5"/>
  <p:tag name="KSO_WM_UNIT_TEXT_FILL_TYPE" val="1"/>
  <p:tag name="KSO_WM_UNIT_TYPE" val="l_i"/>
  <p:tag name="KSO_WM_UNIT_USESOURCEFORMAT_APPLY" val="1"/>
</p:tagLst>
</file>

<file path=ppt/tags/tag38.xml><?xml version="1.0" encoding="utf-8"?>
<p:tagLst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39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40.xml><?xml version="1.0" encoding="utf-8"?>
<p:tagLst xmlns:p="http://schemas.openxmlformats.org/presentationml/2006/main">
  <p:tag name="PA" val="v4.0.0"/>
</p:tagLst>
</file>

<file path=ppt/tags/tag41.xml><?xml version="1.0" encoding="utf-8"?>
<p:tagLst xmlns:p="http://schemas.openxmlformats.org/presentationml/2006/main">
  <p:tag name="PA" val="v4.0.0"/>
</p:tagLst>
</file>

<file path=ppt/tags/tag42.xml><?xml version="1.0" encoding="utf-8"?>
<p:tagLst xmlns:p="http://schemas.openxmlformats.org/presentationml/2006/main">
  <p:tag name="PA" val="v4.0.0"/>
</p:tagLst>
</file>

<file path=ppt/tags/tag43.xml><?xml version="1.0" encoding="utf-8"?>
<p:tagLst xmlns:p="http://schemas.openxmlformats.org/presentationml/2006/main">
  <p:tag name="PA" val="v4.0.0"/>
</p:tagLst>
</file>

<file path=ppt/tags/tag44.xml><?xml version="1.0" encoding="utf-8"?>
<p:tagLst xmlns:p="http://schemas.openxmlformats.org/presentationml/2006/main">
  <p:tag name="PA" val="v4.0.0"/>
</p:tagLst>
</file>

<file path=ppt/tags/tag45.xml><?xml version="1.0" encoding="utf-8"?>
<p:tagLst xmlns:p="http://schemas.openxmlformats.org/presentationml/2006/main">
  <p:tag name="PA" val="v4.0.0"/>
</p:tagLst>
</file>

<file path=ppt/tags/tag46.xml><?xml version="1.0" encoding="utf-8"?>
<p:tagLst xmlns:p="http://schemas.openxmlformats.org/presentationml/2006/main">
  <p:tag name="PA" val="v4.0.0"/>
</p:tagLst>
</file>

<file path=ppt/tags/tag47.xml><?xml version="1.0" encoding="utf-8"?>
<p:tagLst xmlns:p="http://schemas.openxmlformats.org/presentationml/2006/main">
  <p:tag name="PA" val="v4.0.0"/>
</p:tagLst>
</file>

<file path=ppt/tags/tag48.xml><?xml version="1.0" encoding="utf-8"?>
<p:tagLst xmlns:p="http://schemas.openxmlformats.org/presentationml/2006/main">
  <p:tag name="PA" val="v4.0.0"/>
</p:tagLst>
</file>

<file path=ppt/tags/tag49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50.xml><?xml version="1.0" encoding="utf-8"?>
<p:tagLst xmlns:p="http://schemas.openxmlformats.org/presentationml/2006/main">
  <p:tag name="PA" val="v4.0.0"/>
</p:tagLst>
</file>

<file path=ppt/tags/tag51.xml><?xml version="1.0" encoding="utf-8"?>
<p:tagLst xmlns:p="http://schemas.openxmlformats.org/presentationml/2006/main">
  <p:tag name="PA" val="v4.0.0"/>
</p:tagLst>
</file>

<file path=ppt/tags/tag52.xml><?xml version="1.0" encoding="utf-8"?>
<p:tagLst xmlns:p="http://schemas.openxmlformats.org/presentationml/2006/main">
  <p:tag name="PA" val="v4.0.0"/>
</p:tagLst>
</file>

<file path=ppt/tags/tag53.xml><?xml version="1.0" encoding="utf-8"?>
<p:tagLst xmlns:p="http://schemas.openxmlformats.org/presentationml/2006/main">
  <p:tag name="PA" val="v4.0.0"/>
</p:tagLst>
</file>

<file path=ppt/tags/tag54.xml><?xml version="1.0" encoding="utf-8"?>
<p:tagLst xmlns:p="http://schemas.openxmlformats.org/presentationml/2006/main">
  <p:tag name="PA" val="v4.0.0"/>
</p:tagLst>
</file>

<file path=ppt/tags/tag55.xml><?xml version="1.0" encoding="utf-8"?>
<p:tagLst xmlns:p="http://schemas.openxmlformats.org/presentationml/2006/main">
  <p:tag name="PA" val="v4.0.0"/>
</p:tagLst>
</file>

<file path=ppt/tags/tag56.xml><?xml version="1.0" encoding="utf-8"?>
<p:tagLst xmlns:p="http://schemas.openxmlformats.org/presentationml/2006/main">
  <p:tag name="PA" val="v4.0.0"/>
</p:tagLst>
</file>

<file path=ppt/tags/tag57.xml><?xml version="1.0" encoding="utf-8"?>
<p:tagLst xmlns:p="http://schemas.openxmlformats.org/presentationml/2006/main">
  <p:tag name="PA" val="v4.0.0"/>
</p:tagLst>
</file>

<file path=ppt/tags/tag58.xml><?xml version="1.0" encoding="utf-8"?>
<p:tagLst xmlns:p="http://schemas.openxmlformats.org/presentationml/2006/main">
  <p:tag name="PA" val="v4.0.0"/>
</p:tagLst>
</file>

<file path=ppt/tags/tag59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60.xml><?xml version="1.0" encoding="utf-8"?>
<p:tagLst xmlns:p="http://schemas.openxmlformats.org/presentationml/2006/main">
  <p:tag name="PA" val="v4.0.0"/>
</p:tagLst>
</file>

<file path=ppt/tags/tag61.xml><?xml version="1.0" encoding="utf-8"?>
<p:tagLst xmlns:p="http://schemas.openxmlformats.org/presentationml/2006/main">
  <p:tag name="PA" val="v4.0.0"/>
</p:tagLst>
</file>

<file path=ppt/tags/tag62.xml><?xml version="1.0" encoding="utf-8"?>
<p:tagLst xmlns:p="http://schemas.openxmlformats.org/presentationml/2006/main">
  <p:tag name="PA" val="v4.0.0"/>
</p:tagLst>
</file>

<file path=ppt/tags/tag63.xml><?xml version="1.0" encoding="utf-8"?>
<p:tagLst xmlns:p="http://schemas.openxmlformats.org/presentationml/2006/main">
  <p:tag name="PA" val="v4.0.0"/>
</p:tagLst>
</file>

<file path=ppt/tags/tag64.xml><?xml version="1.0" encoding="utf-8"?>
<p:tagLst xmlns:p="http://schemas.openxmlformats.org/presentationml/2006/main">
  <p:tag name="PA" val="v4.0.0"/>
</p:tagLst>
</file>

<file path=ppt/tags/tag65.xml><?xml version="1.0" encoding="utf-8"?>
<p:tagLst xmlns:p="http://schemas.openxmlformats.org/presentationml/2006/main">
  <p:tag name="PA" val="v4.0.0"/>
</p:tagLst>
</file>

<file path=ppt/tags/tag66.xml><?xml version="1.0" encoding="utf-8"?>
<p:tagLst xmlns:p="http://schemas.openxmlformats.org/presentationml/2006/main">
  <p:tag name="PA" val="v4.0.0"/>
</p:tagLst>
</file>

<file path=ppt/tags/tag67.xml><?xml version="1.0" encoding="utf-8"?>
<p:tagLst xmlns:p="http://schemas.openxmlformats.org/presentationml/2006/main">
  <p:tag name="PA" val="v4.0.0"/>
</p:tagLst>
</file>

<file path=ppt/tags/tag68.xml><?xml version="1.0" encoding="utf-8"?>
<p:tagLst xmlns:p="http://schemas.openxmlformats.org/presentationml/2006/main">
  <p:tag name="PA" val="v4.0.0"/>
</p:tagLst>
</file>

<file path=ppt/tags/tag69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70.xml><?xml version="1.0" encoding="utf-8"?>
<p:tagLst xmlns:p="http://schemas.openxmlformats.org/presentationml/2006/main">
  <p:tag name="PA" val="v4.0.0"/>
</p:tagLst>
</file>

<file path=ppt/tags/tag71.xml><?xml version="1.0" encoding="utf-8"?>
<p:tagLst xmlns:p="http://schemas.openxmlformats.org/presentationml/2006/main">
  <p:tag name="PA" val="v4.0.0"/>
</p:tagLst>
</file>

<file path=ppt/tags/tag72.xml><?xml version="1.0" encoding="utf-8"?>
<p:tagLst xmlns:p="http://schemas.openxmlformats.org/presentationml/2006/main">
  <p:tag name="PA" val="v4.0.0"/>
</p:tagLst>
</file>

<file path=ppt/tags/tag73.xml><?xml version="1.0" encoding="utf-8"?>
<p:tagLst xmlns:p="http://schemas.openxmlformats.org/presentationml/2006/main">
  <p:tag name="PA" val="v4.0.0"/>
</p:tagLst>
</file>

<file path=ppt/tags/tag74.xml><?xml version="1.0" encoding="utf-8"?>
<p:tagLst xmlns:p="http://schemas.openxmlformats.org/presentationml/2006/main">
  <p:tag name="PA" val="v4.0.0"/>
</p:tagLst>
</file>

<file path=ppt/tags/tag75.xml><?xml version="1.0" encoding="utf-8"?>
<p:tagLst xmlns:p="http://schemas.openxmlformats.org/presentationml/2006/main">
  <p:tag name="PA" val="v4.0.0"/>
</p:tagLst>
</file>

<file path=ppt/tags/tag76.xml><?xml version="1.0" encoding="utf-8"?>
<p:tagLst xmlns:p="http://schemas.openxmlformats.org/presentationml/2006/main">
  <p:tag name="PA" val="v4.0.0"/>
</p:tagLst>
</file>

<file path=ppt/tags/tag77.xml><?xml version="1.0" encoding="utf-8"?>
<p:tagLst xmlns:p="http://schemas.openxmlformats.org/presentationml/2006/main">
  <p:tag name="PA" val="v4.0.0"/>
</p:tagLst>
</file>

<file path=ppt/tags/tag78.xml><?xml version="1.0" encoding="utf-8"?>
<p:tagLst xmlns:p="http://schemas.openxmlformats.org/presentationml/2006/main">
  <p:tag name="PA" val="v4.0.0"/>
</p:tagLst>
</file>

<file path=ppt/tags/tag79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80.xml><?xml version="1.0" encoding="utf-8"?>
<p:tagLst xmlns:p="http://schemas.openxmlformats.org/presentationml/2006/main">
  <p:tag name="PA" val="v4.0.0"/>
</p:tagLst>
</file>

<file path=ppt/tags/tag81.xml><?xml version="1.0" encoding="utf-8"?>
<p:tagLst xmlns:p="http://schemas.openxmlformats.org/presentationml/2006/main">
  <p:tag name="PA" val="v4.0.0"/>
</p:tagLst>
</file>

<file path=ppt/tags/tag82.xml><?xml version="1.0" encoding="utf-8"?>
<p:tagLst xmlns:p="http://schemas.openxmlformats.org/presentationml/2006/main">
  <p:tag name="PA" val="v4.0.0"/>
</p:tagLst>
</file>

<file path=ppt/tags/tag83.xml><?xml version="1.0" encoding="utf-8"?>
<p:tagLst xmlns:p="http://schemas.openxmlformats.org/presentationml/2006/main">
  <p:tag name="PA" val="v4.0.0"/>
</p:tagLst>
</file>

<file path=ppt/tags/tag84.xml><?xml version="1.0" encoding="utf-8"?>
<p:tagLst xmlns:p="http://schemas.openxmlformats.org/presentationml/2006/main">
  <p:tag name="PA" val="v4.0.0"/>
</p:tagLst>
</file>

<file path=ppt/tags/tag85.xml><?xml version="1.0" encoding="utf-8"?>
<p:tagLst xmlns:p="http://schemas.openxmlformats.org/presentationml/2006/main">
  <p:tag name="PA" val="v4.0.0"/>
</p:tagLst>
</file>

<file path=ppt/tags/tag86.xml><?xml version="1.0" encoding="utf-8"?>
<p:tagLst xmlns:p="http://schemas.openxmlformats.org/presentationml/2006/main">
  <p:tag name="PA" val="v4.0.0"/>
</p:tagLst>
</file>

<file path=ppt/tags/tag87.xml><?xml version="1.0" encoding="utf-8"?>
<p:tagLst xmlns:p="http://schemas.openxmlformats.org/presentationml/2006/main">
  <p:tag name="PA" val="v4.0.0"/>
</p:tagLst>
</file>

<file path=ppt/tags/tag88.xml><?xml version="1.0" encoding="utf-8"?>
<p:tagLst xmlns:p="http://schemas.openxmlformats.org/presentationml/2006/main">
  <p:tag name="PA" val="v4.0.0"/>
</p:tagLst>
</file>

<file path=ppt/tags/tag89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ags/tag90.xml><?xml version="1.0" encoding="utf-8"?>
<p:tagLst xmlns:p="http://schemas.openxmlformats.org/presentationml/2006/main">
  <p:tag name="PA" val="v4.0.0"/>
</p:tagLst>
</file>

<file path=ppt/tags/tag91.xml><?xml version="1.0" encoding="utf-8"?>
<p:tagLst xmlns:p="http://schemas.openxmlformats.org/presentationml/2006/main">
  <p:tag name="PA" val="v4.0.0"/>
</p:tagLst>
</file>

<file path=ppt/tags/tag92.xml><?xml version="1.0" encoding="utf-8"?>
<p:tagLst xmlns:p="http://schemas.openxmlformats.org/presentationml/2006/main">
  <p:tag name="PA" val="v4.0.0"/>
</p:tagLst>
</file>

<file path=ppt/tags/tag93.xml><?xml version="1.0" encoding="utf-8"?>
<p:tagLst xmlns:p="http://schemas.openxmlformats.org/presentationml/2006/main">
  <p:tag name="PA" val="v4.0.0"/>
</p:tagLst>
</file>

<file path=ppt/tags/tag94.xml><?xml version="1.0" encoding="utf-8"?>
<p:tagLst xmlns:p="http://schemas.openxmlformats.org/presentationml/2006/main">
  <p:tag name="PA" val="v4.0.0"/>
</p:tagLst>
</file>

<file path=ppt/tags/tag95.xml><?xml version="1.0" encoding="utf-8"?>
<p:tagLst xmlns:p="http://schemas.openxmlformats.org/presentationml/2006/main">
  <p:tag name="PA" val="v4.0.0"/>
</p:tagLst>
</file>

<file path=ppt/tags/tag96.xml><?xml version="1.0" encoding="utf-8"?>
<p:tagLst xmlns:p="http://schemas.openxmlformats.org/presentationml/2006/main">
  <p:tag name="PA" val="v4.0.0"/>
</p:tagLst>
</file>

<file path=ppt/tags/tag97.xml><?xml version="1.0" encoding="utf-8"?>
<p:tagLst xmlns:p="http://schemas.openxmlformats.org/presentationml/2006/main">
  <p:tag name="PA" val="v4.0.0"/>
</p:tagLst>
</file>

<file path=ppt/tags/tag98.xml><?xml version="1.0" encoding="utf-8"?>
<p:tagLst xmlns:p="http://schemas.openxmlformats.org/presentationml/2006/main">
  <p:tag name="PA" val="v4.0.0"/>
</p:tagLst>
</file>

<file path=ppt/tags/tag99.xml><?xml version="1.0" encoding="utf-8"?>
<p:tagLst xmlns:p="http://schemas.openxmlformats.org/presentationml/2006/main">
  <p:tag name="PA" val="v4.0.0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sd02gcb">
      <a:majorFont>
        <a:latin typeface="Arial"/>
        <a:ea typeface="方正少儿_GBK"/>
        <a:cs typeface="Arial"/>
      </a:majorFont>
      <a:minorFont>
        <a:latin typeface="Arial"/>
        <a:ea typeface="方正少儿_GBK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104</Paragraphs>
  <Slides>34</Slides>
  <Notes>34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baseType="lpstr" size="39">
      <vt:lpstr>Arial</vt:lpstr>
      <vt:lpstr>方正少儿_GBK</vt:lpstr>
      <vt:lpstr>Calibri Light</vt:lpstr>
      <vt:lpstr>Calibri</vt:lpstr>
      <vt:lpstr>www.33ppt.com</vt:lpstr>
      <vt:lpstr>认识食品安全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小朋友们，感谢观看！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2021-08-22T12:02:36Z</dcterms:created>
  <cp:lastPrinted>2021-08-22T12:02:36Z</cp:lastPrinted>
  <dcterms:modified xsi:type="dcterms:W3CDTF">2021-08-22T05:49:28Z</dcterms:modified>
  <cp:revision>1</cp:revision>
</cp:coreProperties>
</file>