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5" r:id="rId5"/>
    <p:sldMasterId id="2147483686" r:id="rId6"/>
    <p:sldMasterId id="2147483687" r:id="rId7"/>
    <p:sldMasterId id="2147483688" r:id="rId8"/>
    <p:sldMasterId id="2147483689" r:id="rId9"/>
    <p:sldMasterId id="2147483690" r:id="rId10"/>
    <p:sldMasterId id="2147483691" r:id="rId11"/>
    <p:sldMasterId id="2147483692" r:id="rId12"/>
    <p:sldMasterId id="2147483693" r:id="rId13"/>
    <p:sldMasterId id="2147483837" r:id="rId14"/>
  </p:sldMasterIdLst>
  <p:notesMasterIdLst>
    <p:notesMasterId r:id="rId15"/>
  </p:notesMasterIdLst>
  <p:sldIdLst>
    <p:sldId id="256" r:id="rId16"/>
    <p:sldId id="274" r:id="rId17"/>
    <p:sldId id="276" r:id="rId18"/>
    <p:sldId id="263" r:id="rId19"/>
    <p:sldId id="261" r:id="rId20"/>
    <p:sldId id="264" r:id="rId21"/>
    <p:sldId id="279" r:id="rId22"/>
    <p:sldId id="277" r:id="rId23"/>
    <p:sldId id="257" r:id="rId24"/>
    <p:sldId id="262" r:id="rId25"/>
    <p:sldId id="258" r:id="rId26"/>
    <p:sldId id="265" r:id="rId27"/>
    <p:sldId id="267" r:id="rId28"/>
    <p:sldId id="278" r:id="rId29"/>
    <p:sldId id="268" r:id="rId30"/>
    <p:sldId id="270" r:id="rId31"/>
    <p:sldId id="269" r:id="rId32"/>
    <p:sldId id="271" r:id="rId33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72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4D65-5761-42F5-AE11-0DB563A29801}" type="datetimeFigureOut">
              <a:rPr lang="zh-CN" altLang="en-US" smtClean="0"/>
              <a:t>2017/2/21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A0DA-DEE0-46C6-A89E-C6A221E9A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04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4290560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60019390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C959-254D-401B-BA83-D5862D4A6CB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F8F88-39C8-438B-AE22-F6F8B0A1FF1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5702223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59CC-E49E-403D-B8B8-27B4F044D03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7C42-D6EF-4504-94A5-59C882068AD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5063465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6DF7-F6A3-42F3-ACE8-0CB0D632A3E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D21E-C285-4F04-91B4-704D6324073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040858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BAC9-B124-4D42-82B5-CCA917B17EA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AAE3B-E147-4AAF-B098-4F23BA7B333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5191542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853D-6576-49E0-BDC7-0D9DE408C61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8965C-A235-47F0-B09A-82A131F221D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510170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54E8-9DC5-488A-9F0E-463F7EF0226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FE28-872E-48E3-A177-A8292FB079A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5471603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1EA0-E028-4948-A69F-268D32299E7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74779-F250-4A86-9B3E-923FBA04663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389788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BAC2-A488-4812-8403-00D78242353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52EA5-65A6-495F-9164-998126A602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4469032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525B-EF7E-450C-B070-5A4BE804B2B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4BF3-C23B-4A61-ADB4-BEF4F0B06E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8602643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41F4-9FEC-41A5-92C6-451100CEEA1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C5C5-95C0-4C9C-B628-126C2CAF29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702564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966564403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DCF1-F005-49E3-BB9B-A7EC7243B4A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4A72D-4085-45E1-8F04-46C654E8C44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6027402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88EB-A925-4867-B4E0-EE9F2E136AF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117A1-1BEF-4D1D-850A-8554BDD163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4446751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FF87-F92E-41A3-8FCD-6544E8B01DE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620B2-B95A-4232-B57F-6C6BFE225CA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3625776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8DB3-BBC3-4A27-8219-6DED92F9476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9C76-F46A-4A7E-ACA5-9EC5D8C207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7968537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E9CE-3189-4842-9F13-857C17D50C9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A8846-FBBD-42CF-810C-7FA2AC4A88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035933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0C19-97B9-453C-A1D6-B7CFFE8FF0C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A1BE3-E18D-4160-842C-368BE6FAF48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0682574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7256-70F1-4F6F-8AD3-DA30D6F9D40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DC870-F128-42CC-8D89-624FBD3AC9A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4147936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24A1-4C9E-455F-9088-09DDF11D485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DD651-ABB6-4C0B-AB9F-78F78C1CFD2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4295022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65DA-3E16-4A28-9331-AE7097EB701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09A7-903B-489A-9B67-5F59AD35FE2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412355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8934-E7E7-471E-8000-3EF65135D1A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A47B8-7D48-4891-9FDE-A1187F2327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89654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A76A-371D-4085-A887-6935A3CCDE3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C2E29-D8C9-40F6-9318-1D035FD2552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668825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84F7-064B-422C-BC6E-827A4C2E6F0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697A-1DAD-4862-94E5-3C4B2F073F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9828447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CD96-8AAE-40EC-AB79-B3D489C5532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624F-7B7B-4E85-A2C1-0B5DFE20352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0680948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2A81-6019-4535-9774-6DD1A1DAFAF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EFC5-5D94-4520-B2B7-807DD174F78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1550588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4667-8841-45E5-BC0F-D885FC3CC3D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D7FB-DDE8-4306-86B8-63E95AC8D10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3131999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A41E-3AD6-49AD-ADD6-60871597060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EDCC-5A26-43E9-8747-2A91B0BCC0B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4876676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7564-6E10-464C-B4CB-10871D33BF0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EA4E-78EF-4EFF-9BDC-58BE43475C9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1006117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0F41-03B7-4BCE-8F96-0B6676993F7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3631-7897-4BA7-9162-D88458EA67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9728931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2CC7-BF1A-44FE-BEE2-0761F77D75A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75F9-154F-4B5C-AB5C-CFADDAB6A7E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6077324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83A1-0088-4558-BB7E-93EDE645F13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2B90C-357A-4542-8E5D-5281F034090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7950260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5E7C-A143-4624-A4F7-2E5CF1CD8A5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F3C02-BE47-41EA-B04C-53E880F09DA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4887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761D-B92E-4637-8FA1-3EEEB5128C6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C0E4E-9327-40BE-BD1D-83B8B4AB2A7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6094365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C4C4-5A5D-4F50-A977-A872ECC73B4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B24D4-7616-4F89-B973-17C79DA7FB6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476368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545C-5387-4356-8D3A-344882270A2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1546A-7252-4C5E-B33D-0D72784D160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9195749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0A47-1BF3-419D-9E40-8AFA3B83B69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B4B5-8B67-471E-AD41-29A91F2EB2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0084132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234D-85CB-4F51-BC6B-98050021618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7434-20BD-4759-81FD-1CB9E0E98B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3147141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90EC-7C54-4573-AEC5-AF155CC5F92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D0D4-4E22-4F15-A851-046A0424EF6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0102392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0742-E640-4A51-8131-1266057F9B8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2E2A-7E5D-4DBD-BB77-2CFFB5EB6AF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896651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168A-65CE-4451-9613-2C0C1DD3B4D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9A4E-8557-4C23-890D-B58E016657E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3836540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FDF9-0E87-44D4-AA13-4E31671082C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4202-3545-405F-B7A3-97FA2C993CE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0972745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AF73-75DD-4A79-A897-E2FC666BC83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0CC0F-AAE1-4432-B61B-6217121CBE9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051060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83F2-74EE-48D1-A8E4-6FBEC7D9293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84A7-767A-4225-8698-3B700031ED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40165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599C-D9A4-46AB-9B08-DA687372CA4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3A92E-2CC9-4C63-BE35-AC182193B26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6986361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A627-73AE-41B7-A570-3A3E834AE50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2B89-9297-4487-A6DF-5C82BE3233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0812824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50E9-D4F2-4096-8F15-0C5CDFB0571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86C80-D599-4716-8ED5-154148C65E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381502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33C9-34AA-468C-855C-A081B1CF4A6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6425-698E-4DAF-85C2-193D326E05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7618420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A943-902E-4912-B4DD-0B854F56E0E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0880-337E-4EC1-ACA3-E066085BE44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4518015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299740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8008665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6269755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2978885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2149005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205107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6718-5C95-4103-B543-FB90435E215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D719-E17E-4737-BA0C-9D180D75E0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963652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0123565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9965762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6698693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7624872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11218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AB40-B300-44F8-97B5-8C6EBC5A1EB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571F-AC67-46D2-BAF0-878F7B7689D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02390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462A-0DB1-4E2E-9B8E-7AA914833E0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3302-05BE-4BAE-932B-E6604305FAE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020374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221C-4CE7-4FAC-8949-6DA869F539C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0F45C-F42E-488A-9370-9A4EF8378BB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085177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1DE3-FF09-4C60-B629-1EA0668D0C2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F2035-E674-40AD-90E6-DD5C4A2725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08535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5593366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5459E-F266-4552-82C7-8E670BC1677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BE954-2793-49DB-99CA-AB779A616D2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79385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FD9E-29BF-433F-99E8-9FF8432563D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618E-8DD3-43AD-BC15-DFEA5697CCE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96841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7757-93B8-4608-A578-0D577CB76FA9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5E5AD-5512-4B03-B552-3FCBD1D4D9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338409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E394-95BD-449F-854E-8544968D12A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EF03-DE98-4BB2-9D4C-26F4660165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5053581"/>
      </p:ext>
    </p:extLst>
  </p:cSld>
  <p:clrMapOvr>
    <a:masterClrMapping/>
  </p:clrMapOvr>
  <p:transition spd="slow" advClick="0" advTm="3000">
    <p:wip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6DC2-76C7-4FEF-ABEA-C03D5ECE0A2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40AE-CDD0-40C0-A6AF-E5431393543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9091687"/>
      </p:ext>
    </p:extLst>
  </p:cSld>
  <p:clrMapOvr>
    <a:masterClrMapping/>
  </p:clrMapOvr>
  <p:transition spd="slow" advClick="0" advTm="3000">
    <p:wipe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17C3-8279-4DA1-AFEF-8BCC423C715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A646-A85A-4EDD-889C-45C3A94FD97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9931030"/>
      </p:ext>
    </p:extLst>
  </p:cSld>
  <p:clrMapOvr>
    <a:masterClrMapping/>
  </p:clrMapOvr>
  <p:transition spd="slow" advClick="0" advTm="3000">
    <p:wipe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D32C-333E-42F2-AE99-89DCA9907CF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6B526-9582-4360-9A6A-6088449513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0145601"/>
      </p:ext>
    </p:extLst>
  </p:cSld>
  <p:clrMapOvr>
    <a:masterClrMapping/>
  </p:clrMapOvr>
  <p:transition spd="slow" advClick="0" advTm="3000">
    <p:wipe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60C6-59F8-4A87-8D67-447B8D166D9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5768E-50AC-46F4-9C06-33123D44FA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8071878"/>
      </p:ext>
    </p:extLst>
  </p:cSld>
  <p:clrMapOvr>
    <a:masterClrMapping/>
  </p:clrMapOvr>
  <p:transition spd="slow" advClick="0" advTm="3000">
    <p:wipe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042A-83D4-4D0C-B86C-CF92AC6D60E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EC124-7868-4D57-ACC4-E55845698CE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3840239"/>
      </p:ext>
    </p:extLst>
  </p:cSld>
  <p:clrMapOvr>
    <a:masterClrMapping/>
  </p:clrMapOvr>
  <p:transition spd="slow" advClick="0" advTm="3000">
    <p:wipe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8679-A689-4E1B-BDCB-7D0BC13BBC4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3D19-DF55-4193-98CA-609631B5FB4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9447986"/>
      </p:ext>
    </p:extLst>
  </p:cSld>
  <p:clrMapOvr>
    <a:masterClrMapping/>
  </p:clrMapOvr>
  <p:transition spd="slow" advClick="0" advTm="3000">
    <p:wip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33102340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8A4A-FF54-415D-B303-DD219F5C8D7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4954-EA2E-42CE-A99E-8D862E02BAC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1956042"/>
      </p:ext>
    </p:extLst>
  </p:cSld>
  <p:clrMapOvr>
    <a:masterClrMapping/>
  </p:clrMapOvr>
  <p:transition spd="slow" advClick="0" advTm="3000">
    <p:wipe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C7E7-DFD6-4F90-BF40-3265792900F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0C796-33BF-4829-981F-DAECDCA392B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6157477"/>
      </p:ext>
    </p:extLst>
  </p:cSld>
  <p:clrMapOvr>
    <a:masterClrMapping/>
  </p:clrMapOvr>
  <p:transition spd="slow" advClick="0" advTm="3000">
    <p:wipe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7339-7D9D-49DF-9DD5-EEF936EF569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B2545-C282-4912-97F4-4639924F91D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2325769"/>
      </p:ext>
    </p:extLst>
  </p:cSld>
  <p:clrMapOvr>
    <a:masterClrMapping/>
  </p:clrMapOvr>
  <p:transition spd="slow" advClick="0" advTm="3000">
    <p:wipe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F9EB-4425-410D-87C8-56A43A57BAD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0D784-1495-4E52-8017-B89FFBE14DF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413318"/>
      </p:ext>
    </p:extLst>
  </p:cSld>
  <p:clrMapOvr>
    <a:masterClrMapping/>
  </p:clrMapOvr>
  <p:transition spd="slow" advClick="0" advTm="3000">
    <p:wipe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B701-0911-42E4-A1BE-DCF6BE579E7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2CC4B-F3E4-4829-AB88-43BFEA0A9E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3935781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B558-C869-43D0-B72F-753D6599E98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BF58-29B3-48A7-9543-669DEC74661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049843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C35E-73D6-46CC-8049-87AC3EB31DD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7257-E629-41EC-A7A1-D87FD6F78F4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613954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8DFF-48E2-4C53-88BB-DF072945534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5FCE8-2C51-4E70-AB1D-E12ECFD8BBF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856433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708A-1133-4688-946E-4B1445AE5EB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0B724-E574-4541-8E29-5FC030AA62D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6970929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F52A-FAC8-4EB1-8EF4-AC9A625C3D5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3C61-4C30-43D4-8832-F5046D920B4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79296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35516966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7D95-4B1D-4CF9-8208-19B3452B0BD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3243C-5933-414E-BEA9-765A4A87E6B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796599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162E-AA65-4274-B1B9-BD2126F1489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038A-C657-48A0-816A-6D4D069A66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620437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3CBE-73C0-4129-8FC8-42DF5355522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5D05-5F18-4E3B-821A-531C3B667FB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1287941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47EE-F63A-4CFA-A99B-D0576FD62D9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EAE76-B3C6-4CBE-84C8-D2A2B07D755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263960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9122-21B9-4C18-BB5C-BA2B65E1916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21F5-A9C3-42CB-A7B8-6B9301C3026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3800963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EF4B-3C49-4485-803E-C939EFCF451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9B415-C2CE-46D1-BAC1-7D046A9182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7830831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B6C3-5444-44E4-9414-876300BB7A0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D2012-970F-4C4E-A9CC-9958FE3BD58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8719289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5383-042C-4D39-B6F8-BCEB5013823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05A4-1766-4CFE-92D1-0615C5BE3E1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637148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5E2F-E45C-4F53-B94C-74DDB1A4569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F7B4-2E49-4631-A515-9004C2E7A1D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84283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D3A6-5198-49B5-9AE0-BABE336BD4C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056C5-114A-4458-82D1-957D0B9728B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5100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23100366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DD82-0830-41E6-BE7C-E0EAC71870F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BB9B0-976D-48C2-8723-1167194FE3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3084670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F449-A973-4291-A188-1D907AA11E1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A2BA6-B99A-4B8C-8DF7-A692A7DF4A3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8651520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5C61-7963-48DF-90C6-4DC00BED948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CF4B3-7D4E-419F-A2FE-1C0A93513C8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2793867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0D81-C908-4E7A-BC4B-2EFABAD3C71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92F02-D123-4428-9CE6-85915AEFAD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3544629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67F8-2F04-486E-9A7D-58C48A92924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A755-7366-4CFE-BDED-53B98F4C4FB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4538985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D65E-E963-4EE8-B55C-93515554C06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B23A-0F7C-4DBB-9C2C-A5DD7440D7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9248018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C488-C370-4C38-90CE-9866B8A49BE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77518-C4AD-44BB-BD81-C04AFCDC8A0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875303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E09C-5BCB-4D4E-9402-7193BC142AE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32A45-319C-4BA8-A269-116E4009D81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6674324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6E36-052A-474E-8733-503367CEB57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0BFA-D94F-4C7F-B29B-1420F03151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8320391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5522-82E9-48D4-8D37-F60C70508D0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911-486F-4B5C-A732-FE696EE8FE4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44172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066674115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056F-18B5-47CC-B0DF-49554B929D4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8505-82A7-4344-B242-5195142A3D4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3755806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1BD1-8B21-4145-A409-0288CE34FB8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EEF76-77E3-4363-8E01-0C60C19D1FE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5272586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1C62-DCE1-4510-B8C2-4B2ACF4889E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B478B-C8E3-41A5-A204-2F162098BF0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1229267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259-00B6-40B7-A30B-74C7EDCDBB9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E080-317A-480B-A82F-B641F483087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2861890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66EE-956B-4720-849C-6536EF59C23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E91E-812E-41DC-8196-3BC9138E0F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0626362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CCB3-7230-4FE0-BFE1-CB81B5F7E59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09D2-5F50-4E1A-9F70-23302DF7898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064398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A809-C4A8-44E4-9F21-39774D6E9CF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8CE92-96C6-49D4-985E-155797017CD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4633811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9065-5456-4EB6-9DD5-83EED04752B8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947E-6F9F-4D6F-998C-A27745FBBA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0122834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9FE9-A1B4-4C9B-9E2D-95876127C00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06DA-6C79-4FDA-B6B3-FA04B27D2AD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0488125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A6BB-EF52-40A7-8DFF-F84F14ABA06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E56DB-2003-4996-9343-108CF9DB54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63384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9307299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0158-1380-4DD1-B8C3-A50E2BAC4CA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D528-35D8-41BB-9FCB-CACD0F341B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3926107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B8E5-E4F2-4CEC-BD27-1C85794E3C1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4B13-D307-42F9-BCC9-87887226FAA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6682164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CFF0-310A-4F27-9A0A-154FA2ED776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4C375-DA98-4766-927F-580EEADA3B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7383199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17F0-EFD2-459F-9B9D-154E7B270F1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05C57-3A67-41D5-9C5D-8F16FAF8F23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372448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FB42-96BB-416F-A118-BD49B6357E5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A8E0E-E54B-4C23-8016-5A4C451E4A9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5910563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9E58-A47B-48D5-83C3-006C47E71E7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0A3B2-174F-4910-BD69-5C059B3F098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559693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C9D5-8D1F-49DD-A9BF-31F006DD208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D38F-82AE-4F59-98F5-66F2236EBF1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8044845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DA61-9030-484A-B50A-795EC89458F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3265-66D8-488C-8689-B271B831257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6583815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B3BA-BFE4-4164-9FDD-B82F6BB06C0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7EBF-5BAB-4FB7-9E51-82D90B04E55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8649764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B8E9-8C6E-4987-A87A-00235E363DA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EFC9A-4208-4433-BC71-C2A8848BF8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895737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723233539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ABBC-6B06-4CA7-89AF-79B4E0A3813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38FC-2812-40AC-AEF8-29CF9B6C569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9886592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9EE8-A109-4EBE-A599-341E53493A0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9457C-F92B-42CC-8AA3-985B0FF9261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0441806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E320-C7A2-4243-9EFA-31688649D635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1F067-494B-4626-BAB8-1F9F4C153F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4222787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BFF7-4E8C-4BE4-BDB3-DC6325DE311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6F635-8056-4755-9566-71C09FC089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4149353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E711-033F-459C-B2F2-2BB81916E15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CF522-1F4E-4307-B899-98DC83CF75A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6378878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2163-D605-48C6-9DF2-6E8DDE97D16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0E15-E202-4053-8243-F230CAEC998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6199374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8650-C787-4225-A38F-AD09AA79BED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960D-4674-473A-8409-404F531E7C2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0040681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25F7-2B70-4D47-A854-BDA0658AD94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2F60B-6A73-4AC8-ACD6-F02560F449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5365204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CF87-C0ED-404E-A456-11CA376FB68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F3A4B-F055-4EE3-99A0-1F1D053E778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084638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4E27-E5E8-4D22-BF17-448F13BC97C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D7F4B-4F4E-45D8-B64A-CA9CB7599E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92437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829522557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85B7-CA0E-4BB3-BE20-0EFA790F8CB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E46F6-FE4E-4EAC-B5E1-D0B9F32C2D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2413470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C703-F401-4B7F-8F33-142EF48E29E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FBB3-3552-4A94-B308-E583E4DF8B1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617661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285E-0233-41A3-AF51-1302169EBA2E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4555-C044-4009-9B42-A684DD8E191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7776903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18C9-841D-42E9-A2BA-B5DC6DC00054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C75A-A4AD-45B2-B4E7-0D53200BEF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650848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9025-2783-4CF0-B117-03CA83BB7CBB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6CAD-F223-4573-BD39-5EDC0B4C33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8902234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CABC-19D2-413B-AE42-F78BBE53782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DB0D-9A67-41B7-95D8-73EF1741F67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3443352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194C-0C2A-4C3F-8F4E-E1D7922FCAC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46358-E411-484A-8277-339E48AE925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4288410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869D-CFC5-457F-8C68-59D2C4F2B9E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CF09-7980-4C89-9ACC-D2EBF3CDAA8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2352544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1335-94D3-46AC-8C0B-7F3A4A1C263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6699-5E5E-4642-887B-F70DB0F0704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1994464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EE0E-4D53-4400-8B43-B4804A7CA1A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72FAA-8E1C-42A6-AF87-C3B5CE1E60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96966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1.png" Type="http://schemas.openxmlformats.org/officeDocument/2006/relationships/image"/><Relationship Id="rId13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7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43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206BAF2-D55F-4367-88D0-0039BDFBDD1F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10246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203F39C-69CF-4F0A-B0A0-CE2B746830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267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9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8940AC9-719F-454D-8A29-8052A3BBFEDC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11270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1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DE82DA-5002-4E4B-AF36-791D12E7822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291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867B75-5F37-4ACC-B49B-A14B5CC6FD9D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1229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32A21F-D96A-460D-BB50-E398F5A2EDF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315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E18502B-9BAE-4C7E-9EF4-4EB2EDDD254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1331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0999BD6-8A80-4D0A-8C00-FCA537242A6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40687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06D139-41FE-47C7-9759-542D8483D4E2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E62974-A34A-4C68-8920-18FD97B32A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D2B8AE-6451-467F-962D-5B3E45DAA5BA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07957A-3DA7-4698-9105-5FE9CD6D5A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 advClick="0" advTm="3000">
    <p:wipe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099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192C0F4-B566-43C6-A5A1-1119BEB55580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F4F79F2-DCD7-4CE7-8B27-F918D1033F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123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502F65A-9874-49DE-8CED-7621B8058A26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512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AA6B7F6-57D4-4511-B239-D9DF83B3D32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47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9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BE75F0C-5941-4836-AA1C-69DFB6167F01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6150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9F43529-5B63-4374-B6E4-AA05D90492B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171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3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1508B13-15CC-4471-AA50-798E0C2CA5F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7174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92E021C-E194-4A78-A491-0B389494D0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195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7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DA282D-D879-49D2-BD14-362DC3E626B7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8198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9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58D65D8-51D4-41E9-BE89-6E2B887ADE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6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9219" name="그림 7" descr="2.png"/>
          <p:cNvPicPr>
            <a:picLocks noChangeAspect="1" noChangeArrowheads="1"/>
          </p:cNvPicPr>
          <p:nvPr userDrawn="1"/>
        </p:nvPicPr>
        <p:blipFill>
          <a:blip r:embed="rId12">
            <a:grayscl/>
            <a:extLst>
              <a:ext uri="{28A0092B-C50C-407E-A947-70E740481C1C}">
                <a14:useLocalDpi val="0"/>
              </a:ext>
            </a:extLst>
          </a:blip>
          <a:srcRect t="44225" r="39761" b="24274"/>
          <a:stretch>
            <a:fillRect/>
          </a:stretch>
        </p:blipFill>
        <p:spPr bwMode="auto">
          <a:xfrm>
            <a:off x="0" y="5689600"/>
            <a:ext cx="2819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11"/>
          <p:cNvSpPr>
            <a:spLocks noChangeArrowheads="1"/>
          </p:cNvSpPr>
          <p:nvPr userDrawn="1"/>
        </p:nvSpPr>
        <p:spPr bwMode="auto">
          <a:xfrm>
            <a:off x="0" y="-25400"/>
            <a:ext cx="12192000" cy="68834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1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3C85430-7A1D-41E8-A4F4-7C3BE89FB913}" type="datetimeFigureOut">
              <a:rPr lang="zh-CN" altLang="en-US"/>
              <a:pPr>
                <a:defRPr/>
              </a:pPr>
              <a:t>2017/2/21</a:t>
            </a:fld>
            <a:endParaRPr lang="zh-CN" altLang="en-US"/>
          </a:p>
        </p:txBody>
      </p:sp>
      <p:sp>
        <p:nvSpPr>
          <p:cNvPr id="9222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3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B6DAF4-AA3C-4D05-A34A-825C3BF22C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10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-25400"/>
            <a:ext cx="12192000" cy="6858000"/>
          </a:xfrm>
          <a:prstGeom prst="rect">
            <a:avLst/>
          </a:prstGeom>
          <a:gradFill rotWithShape="1">
            <a:gsLst>
              <a:gs pos="0">
                <a:srgbClr val="2A6BA6"/>
              </a:gs>
              <a:gs pos="33000">
                <a:srgbClr val="3381C7"/>
              </a:gs>
              <a:gs pos="67999">
                <a:srgbClr val="7CAFDE"/>
              </a:gs>
              <a:gs pos="100000">
                <a:srgbClr val="CEE1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4339" name="组合 1"/>
          <p:cNvGrpSpPr>
            <a:grpSpLocks noChangeAspect="1"/>
          </p:cNvGrpSpPr>
          <p:nvPr/>
        </p:nvGrpSpPr>
        <p:grpSpPr>
          <a:xfrm>
            <a:off x="8366125" y="1579563"/>
            <a:ext cx="3932238" cy="4984750"/>
            <a:chExt cx="5104562" cy="6470664"/>
          </a:xfrm>
        </p:grpSpPr>
        <p:pic>
          <p:nvPicPr>
            <p:cNvPr descr="0003.png" id="14347" name="그림 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7325" t="22701"/>
            <a:stretch>
              <a:fillRect/>
            </a:stretch>
          </p:blipFill>
          <p:spPr bwMode="auto">
            <a:xfrm flipH="1">
              <a:off x="1466714" y="16480"/>
              <a:ext cx="3637848" cy="6454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0003.png" id="14348" name="그림 1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950" l="44489" r="24800" t="20599"/>
            <a:stretch>
              <a:fillRect/>
            </a:stretch>
          </p:blipFill>
          <p:spPr bwMode="auto">
            <a:xfrm flipH="1">
              <a:off x="0" y="0"/>
              <a:ext cx="3421138" cy="605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descr="2.png" id="14340" name="그림 7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b="24274" r="39761" t="44225"/>
          <a:stretch>
            <a:fillRect/>
          </a:stretch>
        </p:blipFill>
        <p:spPr bwMode="auto">
          <a:xfrm>
            <a:off x="44450" y="74613"/>
            <a:ext cx="78200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16"/>
          <p:cNvSpPr>
            <a:spLocks noChangeArrowheads="1"/>
          </p:cNvSpPr>
          <p:nvPr/>
        </p:nvSpPr>
        <p:spPr bwMode="auto">
          <a:xfrm>
            <a:off x="0" y="5040313"/>
            <a:ext cx="12192000" cy="2028825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49001">
                <a:srgbClr val="7F7F7F"/>
              </a:gs>
              <a:gs pos="100000">
                <a:srgbClr val="404040"/>
              </a:gs>
            </a:gsLst>
            <a:lin ang="0" scaled="1"/>
          </a:gradFill>
          <a:ln>
            <a:noFill/>
          </a:ln>
          <a:effectLst>
            <a:outerShdw algn="ctr" dir="16200000" dist="635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2" name="矩形 15"/>
          <p:cNvSpPr>
            <a:spLocks noChangeArrowheads="1"/>
          </p:cNvSpPr>
          <p:nvPr/>
        </p:nvSpPr>
        <p:spPr bwMode="auto">
          <a:xfrm>
            <a:off x="0" y="5145088"/>
            <a:ext cx="12192000" cy="19383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dir="162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descr="0005.png" id="14343" name="그림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002" l="20399" r="59126" t="48950"/>
          <a:stretch>
            <a:fillRect/>
          </a:stretch>
        </p:blipFill>
        <p:spPr bwMode="auto">
          <a:xfrm>
            <a:off x="779463" y="28336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w423424.png" id="14344" name="그림 1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4813" y="4406900"/>
            <a:ext cx="757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文本框 5"/>
          <p:cNvSpPr txBox="1">
            <a:spLocks noChangeArrowheads="1"/>
          </p:cNvSpPr>
          <p:nvPr/>
        </p:nvSpPr>
        <p:spPr bwMode="auto">
          <a:xfrm>
            <a:off x="633413" y="5395913"/>
            <a:ext cx="5310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5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14346" name="文本框 9"/>
          <p:cNvSpPr txBox="1">
            <a:spLocks noChangeArrowheads="1"/>
          </p:cNvSpPr>
          <p:nvPr/>
        </p:nvSpPr>
        <p:spPr bwMode="auto">
          <a:xfrm>
            <a:off x="635000" y="6318250"/>
            <a:ext cx="47228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牙医牙科专业PPT模板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20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4978"/>
          <a:stretch>
            <a:fillRect/>
          </a:stretch>
        </p:blipFill>
        <p:spPr bwMode="auto">
          <a:xfrm>
            <a:off x="0" y="-76200"/>
            <a:ext cx="122269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2735263"/>
            <a:ext cx="12192000" cy="4122737"/>
          </a:xfrm>
          <a:prstGeom prst="rect">
            <a:avLst/>
          </a:prstGeom>
          <a:solidFill>
            <a:srgbClr val="327EC3">
              <a:alpha val="8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4522788" y="2301875"/>
            <a:ext cx="3146425" cy="866775"/>
          </a:xfrm>
          <a:prstGeom prst="roundRect">
            <a:avLst>
              <a:gd fmla="val 7319" name="adj"/>
            </a:avLst>
          </a:prstGeom>
          <a:solidFill>
            <a:srgbClr val="222A35">
              <a:alpha val="8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4767262" y="2517775"/>
            <a:ext cx="27085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极致无岸,向天而歌</a:t>
            </a:r>
          </a:p>
        </p:txBody>
      </p:sp>
      <p:pic>
        <p:nvPicPr>
          <p:cNvPr id="23559" name="Group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86150" y="3548063"/>
            <a:ext cx="52498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oup 254"/>
          <p:cNvGrpSpPr/>
          <p:nvPr/>
        </p:nvGrpSpPr>
        <p:grpSpPr>
          <a:xfrm>
            <a:off x="1370013" y="3790950"/>
            <a:ext cx="1016000" cy="1017588"/>
            <a:chExt cx="1017519" cy="1017519"/>
          </a:xfrm>
        </p:grpSpPr>
        <p:sp>
          <p:nvSpPr>
            <p:cNvPr id="23573" name="Oval 248"/>
            <p:cNvSpPr>
              <a:spLocks noChangeArrowheads="1"/>
            </p:cNvSpPr>
            <p:nvPr/>
          </p:nvSpPr>
          <p:spPr bwMode="auto">
            <a:xfrm>
              <a:off x="0" y="0"/>
              <a:ext cx="1017519" cy="101751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574" name="TextBox 253"/>
            <p:cNvSpPr txBox="1">
              <a:spLocks noChangeArrowheads="1"/>
            </p:cNvSpPr>
            <p:nvPr/>
          </p:nvSpPr>
          <p:spPr bwMode="auto">
            <a:xfrm>
              <a:off x="31637" y="269461"/>
              <a:ext cx="954242" cy="51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15%</a:t>
              </a:r>
            </a:p>
          </p:txBody>
        </p:sp>
      </p:grpSp>
      <p:grpSp>
        <p:nvGrpSpPr>
          <p:cNvPr id="23561" name="Group 255"/>
          <p:cNvGrpSpPr/>
          <p:nvPr/>
        </p:nvGrpSpPr>
        <p:grpSpPr>
          <a:xfrm>
            <a:off x="9842500" y="3790950"/>
            <a:ext cx="1017588" cy="1017588"/>
            <a:chExt cx="1017519" cy="1017519"/>
          </a:xfrm>
        </p:grpSpPr>
        <p:sp>
          <p:nvSpPr>
            <p:cNvPr id="23571" name="Oval 256"/>
            <p:cNvSpPr>
              <a:spLocks noChangeArrowheads="1"/>
            </p:cNvSpPr>
            <p:nvPr/>
          </p:nvSpPr>
          <p:spPr bwMode="auto">
            <a:xfrm>
              <a:off x="0" y="0"/>
              <a:ext cx="1017519" cy="101751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572" name="TextBox 259"/>
            <p:cNvSpPr txBox="1">
              <a:spLocks noChangeArrowheads="1"/>
            </p:cNvSpPr>
            <p:nvPr/>
          </p:nvSpPr>
          <p:spPr bwMode="auto">
            <a:xfrm>
              <a:off x="51618" y="269461"/>
              <a:ext cx="952753" cy="51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26%</a:t>
              </a:r>
            </a:p>
          </p:txBody>
        </p:sp>
      </p:grpSp>
      <p:pic>
        <p:nvPicPr>
          <p:cNvPr id="23562" name="组合 19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94363" y="835025"/>
            <a:ext cx="792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Freeform 41"/>
          <p:cNvSpPr>
            <a:spLocks noEditPoints="1"/>
          </p:cNvSpPr>
          <p:nvPr/>
        </p:nvSpPr>
        <p:spPr bwMode="auto">
          <a:xfrm>
            <a:off x="4167188" y="3563938"/>
            <a:ext cx="306387" cy="477837"/>
          </a:xfrm>
          <a:custGeom>
            <a:gdLst>
              <a:gd fmla="*/ 2147483647 w 124" name="T0"/>
              <a:gd fmla="*/ 2147483647 h 194" name="T1"/>
              <a:gd fmla="*/ 2147483647 w 124" name="T2"/>
              <a:gd fmla="*/ 0 h 194" name="T3"/>
              <a:gd fmla="*/ 2147483647 w 124" name="T4"/>
              <a:gd fmla="*/ 0 h 194" name="T5"/>
              <a:gd fmla="*/ 2147483647 w 124" name="T6"/>
              <a:gd fmla="*/ 2147483647 h 194" name="T7"/>
              <a:gd fmla="*/ 2147483647 w 124" name="T8"/>
              <a:gd fmla="*/ 2147483647 h 194" name="T9"/>
              <a:gd fmla="*/ 2147483647 w 124" name="T10"/>
              <a:gd fmla="*/ 2147483647 h 194" name="T11"/>
              <a:gd fmla="*/ 2147483647 w 124" name="T12"/>
              <a:gd fmla="*/ 2147483647 h 194" name="T13"/>
              <a:gd fmla="*/ 2147483647 w 124" name="T14"/>
              <a:gd fmla="*/ 2147483647 h 194" name="T15"/>
              <a:gd fmla="*/ 2147483647 w 124" name="T16"/>
              <a:gd fmla="*/ 2147483647 h 194" name="T17"/>
              <a:gd fmla="*/ 2147483647 w 124" name="T18"/>
              <a:gd fmla="*/ 2147483647 h 194" name="T19"/>
              <a:gd fmla="*/ 2147483647 w 124" name="T20"/>
              <a:gd fmla="*/ 2147483647 h 194" name="T21"/>
              <a:gd fmla="*/ 2147483647 w 124" name="T22"/>
              <a:gd fmla="*/ 2147483647 h 194" name="T23"/>
              <a:gd fmla="*/ 2147483647 w 124" name="T24"/>
              <a:gd fmla="*/ 2147483647 h 194" name="T25"/>
              <a:gd fmla="*/ 2147483647 w 124" name="T26"/>
              <a:gd fmla="*/ 2147483647 h 194" name="T27"/>
              <a:gd fmla="*/ 2147483647 w 124" name="T28"/>
              <a:gd fmla="*/ 2147483647 h 194" name="T29"/>
              <a:gd fmla="*/ 2147483647 w 124" name="T30"/>
              <a:gd fmla="*/ 2147483647 h 194" name="T31"/>
              <a:gd fmla="*/ 2147483647 w 124" name="T32"/>
              <a:gd fmla="*/ 2147483647 h 194" name="T33"/>
              <a:gd fmla="*/ 2147483647 w 124" name="T34"/>
              <a:gd fmla="*/ 2147483647 h 194" name="T35"/>
              <a:gd fmla="*/ 2147483647 w 124" name="T36"/>
              <a:gd fmla="*/ 2147483647 h 194" name="T37"/>
              <a:gd fmla="*/ 2147483647 w 124" name="T38"/>
              <a:gd fmla="*/ 2147483647 h 194" name="T39"/>
              <a:gd fmla="*/ 2147483647 w 124" name="T40"/>
              <a:gd fmla="*/ 2147483647 h 194" name="T41"/>
              <a:gd fmla="*/ 2147483647 w 124" name="T42"/>
              <a:gd fmla="*/ 2147483647 h 194" name="T43"/>
              <a:gd fmla="*/ 2147483647 w 124" name="T44"/>
              <a:gd fmla="*/ 2147483647 h 194" name="T45"/>
              <a:gd fmla="*/ 2147483647 w 124" name="T46"/>
              <a:gd fmla="*/ 2147483647 h 194" name="T47"/>
              <a:gd fmla="*/ 2147483647 w 124" name="T48"/>
              <a:gd fmla="*/ 2147483647 h 194" name="T49"/>
              <a:gd fmla="*/ 2147483647 w 124" name="T50"/>
              <a:gd fmla="*/ 2147483647 h 194" name="T51"/>
              <a:gd fmla="*/ 2147483647 w 124" name="T52"/>
              <a:gd fmla="*/ 2147483647 h 194" name="T53"/>
              <a:gd fmla="*/ 2147483647 w 124" name="T54"/>
              <a:gd fmla="*/ 2147483647 h 194" name="T55"/>
              <a:gd fmla="*/ 2147483647 w 124" name="T56"/>
              <a:gd fmla="*/ 2147483647 h 194" name="T57"/>
              <a:gd fmla="*/ 2147483647 w 124" name="T58"/>
              <a:gd fmla="*/ 2147483647 h 194" name="T59"/>
              <a:gd fmla="*/ 2147483647 w 124" name="T60"/>
              <a:gd fmla="*/ 2147483647 h 194" name="T61"/>
              <a:gd fmla="*/ 2147483647 w 124" name="T62"/>
              <a:gd fmla="*/ 2147483647 h 194" name="T63"/>
              <a:gd fmla="*/ 2147483647 w 124" name="T64"/>
              <a:gd fmla="*/ 2147483647 h 194" name="T65"/>
              <a:gd fmla="*/ 2147483647 w 124" name="T66"/>
              <a:gd fmla="*/ 2147483647 h 19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194" w="124">
                <a:moveTo>
                  <a:pt x="121" y="48"/>
                </a:moveTo>
                <a:cubicBezTo>
                  <a:pt x="109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8" y="1"/>
                  <a:pt x="15" y="3"/>
                  <a:pt x="3" y="48"/>
                </a:cubicBezTo>
                <a:cubicBezTo>
                  <a:pt x="3" y="48"/>
                  <a:pt x="0" y="66"/>
                  <a:pt x="10" y="88"/>
                </a:cubicBezTo>
                <a:cubicBezTo>
                  <a:pt x="10" y="88"/>
                  <a:pt x="22" y="110"/>
                  <a:pt x="24" y="113"/>
                </a:cubicBezTo>
                <a:cubicBezTo>
                  <a:pt x="24" y="113"/>
                  <a:pt x="55" y="159"/>
                  <a:pt x="62" y="194"/>
                </a:cubicBezTo>
                <a:cubicBezTo>
                  <a:pt x="68" y="159"/>
                  <a:pt x="100" y="113"/>
                  <a:pt x="100" y="113"/>
                </a:cubicBezTo>
                <a:cubicBezTo>
                  <a:pt x="103" y="111"/>
                  <a:pt x="114" y="88"/>
                  <a:pt x="114" y="88"/>
                </a:cubicBezTo>
                <a:cubicBezTo>
                  <a:pt x="124" y="66"/>
                  <a:pt x="121" y="48"/>
                  <a:pt x="121" y="48"/>
                </a:cubicBezTo>
                <a:close/>
                <a:moveTo>
                  <a:pt x="103" y="59"/>
                </a:moveTo>
                <a:cubicBezTo>
                  <a:pt x="103" y="61"/>
                  <a:pt x="102" y="62"/>
                  <a:pt x="100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5" y="73"/>
                  <a:pt x="76" y="81"/>
                  <a:pt x="65" y="83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9"/>
                  <a:pt x="64" y="100"/>
                  <a:pt x="63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1" y="100"/>
                  <a:pt x="60" y="99"/>
                  <a:pt x="60" y="98"/>
                </a:cubicBezTo>
                <a:cubicBezTo>
                  <a:pt x="60" y="83"/>
                  <a:pt x="60" y="83"/>
                  <a:pt x="60" y="83"/>
                </a:cubicBezTo>
                <a:cubicBezTo>
                  <a:pt x="49" y="82"/>
                  <a:pt x="40" y="73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2" y="62"/>
                  <a:pt x="20" y="61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57"/>
                  <a:pt x="22" y="56"/>
                  <a:pt x="2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45"/>
                  <a:pt x="48" y="36"/>
                  <a:pt x="60" y="3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9"/>
                  <a:pt x="61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5" y="19"/>
                  <a:pt x="65" y="20"/>
                </a:cubicBezTo>
                <a:cubicBezTo>
                  <a:pt x="65" y="34"/>
                  <a:pt x="65" y="34"/>
                  <a:pt x="65" y="34"/>
                </a:cubicBezTo>
                <a:cubicBezTo>
                  <a:pt x="77" y="36"/>
                  <a:pt x="86" y="45"/>
                  <a:pt x="87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2" y="56"/>
                  <a:pt x="103" y="57"/>
                  <a:pt x="103" y="59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4" name="Freeform 41"/>
          <p:cNvSpPr>
            <a:spLocks noEditPoints="1"/>
          </p:cNvSpPr>
          <p:nvPr/>
        </p:nvSpPr>
        <p:spPr bwMode="auto">
          <a:xfrm>
            <a:off x="4914900" y="5024438"/>
            <a:ext cx="304800" cy="477837"/>
          </a:xfrm>
          <a:custGeom>
            <a:gdLst>
              <a:gd fmla="*/ 2147483647 w 124" name="T0"/>
              <a:gd fmla="*/ 2147483647 h 194" name="T1"/>
              <a:gd fmla="*/ 2147483647 w 124" name="T2"/>
              <a:gd fmla="*/ 0 h 194" name="T3"/>
              <a:gd fmla="*/ 2147483647 w 124" name="T4"/>
              <a:gd fmla="*/ 0 h 194" name="T5"/>
              <a:gd fmla="*/ 2147483647 w 124" name="T6"/>
              <a:gd fmla="*/ 2147483647 h 194" name="T7"/>
              <a:gd fmla="*/ 2147483647 w 124" name="T8"/>
              <a:gd fmla="*/ 2147483647 h 194" name="T9"/>
              <a:gd fmla="*/ 2147483647 w 124" name="T10"/>
              <a:gd fmla="*/ 2147483647 h 194" name="T11"/>
              <a:gd fmla="*/ 2147483647 w 124" name="T12"/>
              <a:gd fmla="*/ 2147483647 h 194" name="T13"/>
              <a:gd fmla="*/ 2147483647 w 124" name="T14"/>
              <a:gd fmla="*/ 2147483647 h 194" name="T15"/>
              <a:gd fmla="*/ 2147483647 w 124" name="T16"/>
              <a:gd fmla="*/ 2147483647 h 194" name="T17"/>
              <a:gd fmla="*/ 2147483647 w 124" name="T18"/>
              <a:gd fmla="*/ 2147483647 h 194" name="T19"/>
              <a:gd fmla="*/ 2147483647 w 124" name="T20"/>
              <a:gd fmla="*/ 2147483647 h 194" name="T21"/>
              <a:gd fmla="*/ 2147483647 w 124" name="T22"/>
              <a:gd fmla="*/ 2147483647 h 194" name="T23"/>
              <a:gd fmla="*/ 2147483647 w 124" name="T24"/>
              <a:gd fmla="*/ 2147483647 h 194" name="T25"/>
              <a:gd fmla="*/ 2147483647 w 124" name="T26"/>
              <a:gd fmla="*/ 2147483647 h 194" name="T27"/>
              <a:gd fmla="*/ 2147483647 w 124" name="T28"/>
              <a:gd fmla="*/ 2147483647 h 194" name="T29"/>
              <a:gd fmla="*/ 2147483647 w 124" name="T30"/>
              <a:gd fmla="*/ 2147483647 h 194" name="T31"/>
              <a:gd fmla="*/ 2147483647 w 124" name="T32"/>
              <a:gd fmla="*/ 2147483647 h 194" name="T33"/>
              <a:gd fmla="*/ 2147483647 w 124" name="T34"/>
              <a:gd fmla="*/ 2147483647 h 194" name="T35"/>
              <a:gd fmla="*/ 2147483647 w 124" name="T36"/>
              <a:gd fmla="*/ 2147483647 h 194" name="T37"/>
              <a:gd fmla="*/ 2147483647 w 124" name="T38"/>
              <a:gd fmla="*/ 2147483647 h 194" name="T39"/>
              <a:gd fmla="*/ 2147483647 w 124" name="T40"/>
              <a:gd fmla="*/ 2147483647 h 194" name="T41"/>
              <a:gd fmla="*/ 2147483647 w 124" name="T42"/>
              <a:gd fmla="*/ 2147483647 h 194" name="T43"/>
              <a:gd fmla="*/ 2147483647 w 124" name="T44"/>
              <a:gd fmla="*/ 2147483647 h 194" name="T45"/>
              <a:gd fmla="*/ 2147483647 w 124" name="T46"/>
              <a:gd fmla="*/ 2147483647 h 194" name="T47"/>
              <a:gd fmla="*/ 2147483647 w 124" name="T48"/>
              <a:gd fmla="*/ 2147483647 h 194" name="T49"/>
              <a:gd fmla="*/ 2147483647 w 124" name="T50"/>
              <a:gd fmla="*/ 2147483647 h 194" name="T51"/>
              <a:gd fmla="*/ 2147483647 w 124" name="T52"/>
              <a:gd fmla="*/ 2147483647 h 194" name="T53"/>
              <a:gd fmla="*/ 2147483647 w 124" name="T54"/>
              <a:gd fmla="*/ 2147483647 h 194" name="T55"/>
              <a:gd fmla="*/ 2147483647 w 124" name="T56"/>
              <a:gd fmla="*/ 2147483647 h 194" name="T57"/>
              <a:gd fmla="*/ 2147483647 w 124" name="T58"/>
              <a:gd fmla="*/ 2147483647 h 194" name="T59"/>
              <a:gd fmla="*/ 2147483647 w 124" name="T60"/>
              <a:gd fmla="*/ 2147483647 h 194" name="T61"/>
              <a:gd fmla="*/ 2147483647 w 124" name="T62"/>
              <a:gd fmla="*/ 2147483647 h 194" name="T63"/>
              <a:gd fmla="*/ 2147483647 w 124" name="T64"/>
              <a:gd fmla="*/ 2147483647 h 194" name="T65"/>
              <a:gd fmla="*/ 2147483647 w 124" name="T66"/>
              <a:gd fmla="*/ 2147483647 h 19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194" w="124">
                <a:moveTo>
                  <a:pt x="121" y="48"/>
                </a:moveTo>
                <a:cubicBezTo>
                  <a:pt x="109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8" y="1"/>
                  <a:pt x="15" y="3"/>
                  <a:pt x="3" y="48"/>
                </a:cubicBezTo>
                <a:cubicBezTo>
                  <a:pt x="3" y="48"/>
                  <a:pt x="0" y="66"/>
                  <a:pt x="10" y="88"/>
                </a:cubicBezTo>
                <a:cubicBezTo>
                  <a:pt x="10" y="88"/>
                  <a:pt x="22" y="110"/>
                  <a:pt x="24" y="113"/>
                </a:cubicBezTo>
                <a:cubicBezTo>
                  <a:pt x="24" y="113"/>
                  <a:pt x="55" y="159"/>
                  <a:pt x="62" y="194"/>
                </a:cubicBezTo>
                <a:cubicBezTo>
                  <a:pt x="68" y="159"/>
                  <a:pt x="100" y="113"/>
                  <a:pt x="100" y="113"/>
                </a:cubicBezTo>
                <a:cubicBezTo>
                  <a:pt x="103" y="111"/>
                  <a:pt x="114" y="88"/>
                  <a:pt x="114" y="88"/>
                </a:cubicBezTo>
                <a:cubicBezTo>
                  <a:pt x="124" y="66"/>
                  <a:pt x="121" y="48"/>
                  <a:pt x="121" y="48"/>
                </a:cubicBezTo>
                <a:close/>
                <a:moveTo>
                  <a:pt x="103" y="59"/>
                </a:moveTo>
                <a:cubicBezTo>
                  <a:pt x="103" y="61"/>
                  <a:pt x="102" y="62"/>
                  <a:pt x="100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5" y="73"/>
                  <a:pt x="76" y="81"/>
                  <a:pt x="65" y="83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9"/>
                  <a:pt x="64" y="100"/>
                  <a:pt x="63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1" y="100"/>
                  <a:pt x="60" y="99"/>
                  <a:pt x="60" y="98"/>
                </a:cubicBezTo>
                <a:cubicBezTo>
                  <a:pt x="60" y="83"/>
                  <a:pt x="60" y="83"/>
                  <a:pt x="60" y="83"/>
                </a:cubicBezTo>
                <a:cubicBezTo>
                  <a:pt x="49" y="82"/>
                  <a:pt x="40" y="73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2" y="62"/>
                  <a:pt x="20" y="61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57"/>
                  <a:pt x="22" y="56"/>
                  <a:pt x="2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45"/>
                  <a:pt x="48" y="36"/>
                  <a:pt x="60" y="3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9"/>
                  <a:pt x="61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5" y="19"/>
                  <a:pt x="65" y="20"/>
                </a:cubicBezTo>
                <a:cubicBezTo>
                  <a:pt x="65" y="34"/>
                  <a:pt x="65" y="34"/>
                  <a:pt x="65" y="34"/>
                </a:cubicBezTo>
                <a:cubicBezTo>
                  <a:pt x="77" y="36"/>
                  <a:pt x="86" y="45"/>
                  <a:pt x="87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2" y="56"/>
                  <a:pt x="103" y="57"/>
                  <a:pt x="103" y="59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5" name="Freeform 41"/>
          <p:cNvSpPr>
            <a:spLocks noEditPoints="1"/>
          </p:cNvSpPr>
          <p:nvPr/>
        </p:nvSpPr>
        <p:spPr bwMode="auto">
          <a:xfrm>
            <a:off x="7462838" y="4230688"/>
            <a:ext cx="304800" cy="477837"/>
          </a:xfrm>
          <a:custGeom>
            <a:gdLst>
              <a:gd fmla="*/ 2147483647 w 124" name="T0"/>
              <a:gd fmla="*/ 2147483647 h 194" name="T1"/>
              <a:gd fmla="*/ 2147483647 w 124" name="T2"/>
              <a:gd fmla="*/ 0 h 194" name="T3"/>
              <a:gd fmla="*/ 2147483647 w 124" name="T4"/>
              <a:gd fmla="*/ 0 h 194" name="T5"/>
              <a:gd fmla="*/ 2147483647 w 124" name="T6"/>
              <a:gd fmla="*/ 2147483647 h 194" name="T7"/>
              <a:gd fmla="*/ 2147483647 w 124" name="T8"/>
              <a:gd fmla="*/ 2147483647 h 194" name="T9"/>
              <a:gd fmla="*/ 2147483647 w 124" name="T10"/>
              <a:gd fmla="*/ 2147483647 h 194" name="T11"/>
              <a:gd fmla="*/ 2147483647 w 124" name="T12"/>
              <a:gd fmla="*/ 2147483647 h 194" name="T13"/>
              <a:gd fmla="*/ 2147483647 w 124" name="T14"/>
              <a:gd fmla="*/ 2147483647 h 194" name="T15"/>
              <a:gd fmla="*/ 2147483647 w 124" name="T16"/>
              <a:gd fmla="*/ 2147483647 h 194" name="T17"/>
              <a:gd fmla="*/ 2147483647 w 124" name="T18"/>
              <a:gd fmla="*/ 2147483647 h 194" name="T19"/>
              <a:gd fmla="*/ 2147483647 w 124" name="T20"/>
              <a:gd fmla="*/ 2147483647 h 194" name="T21"/>
              <a:gd fmla="*/ 2147483647 w 124" name="T22"/>
              <a:gd fmla="*/ 2147483647 h 194" name="T23"/>
              <a:gd fmla="*/ 2147483647 w 124" name="T24"/>
              <a:gd fmla="*/ 2147483647 h 194" name="T25"/>
              <a:gd fmla="*/ 2147483647 w 124" name="T26"/>
              <a:gd fmla="*/ 2147483647 h 194" name="T27"/>
              <a:gd fmla="*/ 2147483647 w 124" name="T28"/>
              <a:gd fmla="*/ 2147483647 h 194" name="T29"/>
              <a:gd fmla="*/ 2147483647 w 124" name="T30"/>
              <a:gd fmla="*/ 2147483647 h 194" name="T31"/>
              <a:gd fmla="*/ 2147483647 w 124" name="T32"/>
              <a:gd fmla="*/ 2147483647 h 194" name="T33"/>
              <a:gd fmla="*/ 2147483647 w 124" name="T34"/>
              <a:gd fmla="*/ 2147483647 h 194" name="T35"/>
              <a:gd fmla="*/ 2147483647 w 124" name="T36"/>
              <a:gd fmla="*/ 2147483647 h 194" name="T37"/>
              <a:gd fmla="*/ 2147483647 w 124" name="T38"/>
              <a:gd fmla="*/ 2147483647 h 194" name="T39"/>
              <a:gd fmla="*/ 2147483647 w 124" name="T40"/>
              <a:gd fmla="*/ 2147483647 h 194" name="T41"/>
              <a:gd fmla="*/ 2147483647 w 124" name="T42"/>
              <a:gd fmla="*/ 2147483647 h 194" name="T43"/>
              <a:gd fmla="*/ 2147483647 w 124" name="T44"/>
              <a:gd fmla="*/ 2147483647 h 194" name="T45"/>
              <a:gd fmla="*/ 2147483647 w 124" name="T46"/>
              <a:gd fmla="*/ 2147483647 h 194" name="T47"/>
              <a:gd fmla="*/ 2147483647 w 124" name="T48"/>
              <a:gd fmla="*/ 2147483647 h 194" name="T49"/>
              <a:gd fmla="*/ 2147483647 w 124" name="T50"/>
              <a:gd fmla="*/ 2147483647 h 194" name="T51"/>
              <a:gd fmla="*/ 2147483647 w 124" name="T52"/>
              <a:gd fmla="*/ 2147483647 h 194" name="T53"/>
              <a:gd fmla="*/ 2147483647 w 124" name="T54"/>
              <a:gd fmla="*/ 2147483647 h 194" name="T55"/>
              <a:gd fmla="*/ 2147483647 w 124" name="T56"/>
              <a:gd fmla="*/ 2147483647 h 194" name="T57"/>
              <a:gd fmla="*/ 2147483647 w 124" name="T58"/>
              <a:gd fmla="*/ 2147483647 h 194" name="T59"/>
              <a:gd fmla="*/ 2147483647 w 124" name="T60"/>
              <a:gd fmla="*/ 2147483647 h 194" name="T61"/>
              <a:gd fmla="*/ 2147483647 w 124" name="T62"/>
              <a:gd fmla="*/ 2147483647 h 194" name="T63"/>
              <a:gd fmla="*/ 2147483647 w 124" name="T64"/>
              <a:gd fmla="*/ 2147483647 h 194" name="T65"/>
              <a:gd fmla="*/ 2147483647 w 124" name="T66"/>
              <a:gd fmla="*/ 2147483647 h 19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194" w="124">
                <a:moveTo>
                  <a:pt x="121" y="48"/>
                </a:moveTo>
                <a:cubicBezTo>
                  <a:pt x="109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8" y="1"/>
                  <a:pt x="15" y="3"/>
                  <a:pt x="3" y="48"/>
                </a:cubicBezTo>
                <a:cubicBezTo>
                  <a:pt x="3" y="48"/>
                  <a:pt x="0" y="66"/>
                  <a:pt x="10" y="88"/>
                </a:cubicBezTo>
                <a:cubicBezTo>
                  <a:pt x="10" y="88"/>
                  <a:pt x="22" y="110"/>
                  <a:pt x="24" y="113"/>
                </a:cubicBezTo>
                <a:cubicBezTo>
                  <a:pt x="24" y="113"/>
                  <a:pt x="55" y="159"/>
                  <a:pt x="62" y="194"/>
                </a:cubicBezTo>
                <a:cubicBezTo>
                  <a:pt x="68" y="159"/>
                  <a:pt x="100" y="113"/>
                  <a:pt x="100" y="113"/>
                </a:cubicBezTo>
                <a:cubicBezTo>
                  <a:pt x="103" y="111"/>
                  <a:pt x="114" y="88"/>
                  <a:pt x="114" y="88"/>
                </a:cubicBezTo>
                <a:cubicBezTo>
                  <a:pt x="124" y="66"/>
                  <a:pt x="121" y="48"/>
                  <a:pt x="121" y="48"/>
                </a:cubicBezTo>
                <a:close/>
                <a:moveTo>
                  <a:pt x="103" y="59"/>
                </a:moveTo>
                <a:cubicBezTo>
                  <a:pt x="103" y="61"/>
                  <a:pt x="102" y="62"/>
                  <a:pt x="100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5" y="73"/>
                  <a:pt x="76" y="81"/>
                  <a:pt x="65" y="83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9"/>
                  <a:pt x="64" y="100"/>
                  <a:pt x="63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1" y="100"/>
                  <a:pt x="60" y="99"/>
                  <a:pt x="60" y="98"/>
                </a:cubicBezTo>
                <a:cubicBezTo>
                  <a:pt x="60" y="83"/>
                  <a:pt x="60" y="83"/>
                  <a:pt x="60" y="83"/>
                </a:cubicBezTo>
                <a:cubicBezTo>
                  <a:pt x="49" y="82"/>
                  <a:pt x="40" y="73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2" y="62"/>
                  <a:pt x="20" y="61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57"/>
                  <a:pt x="22" y="56"/>
                  <a:pt x="2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45"/>
                  <a:pt x="48" y="36"/>
                  <a:pt x="60" y="3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9"/>
                  <a:pt x="61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5" y="19"/>
                  <a:pt x="65" y="20"/>
                </a:cubicBezTo>
                <a:cubicBezTo>
                  <a:pt x="65" y="34"/>
                  <a:pt x="65" y="34"/>
                  <a:pt x="65" y="34"/>
                </a:cubicBezTo>
                <a:cubicBezTo>
                  <a:pt x="77" y="36"/>
                  <a:pt x="86" y="45"/>
                  <a:pt x="87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2" y="56"/>
                  <a:pt x="103" y="57"/>
                  <a:pt x="103" y="59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6" name="Freeform 41"/>
          <p:cNvSpPr>
            <a:spLocks noEditPoints="1"/>
          </p:cNvSpPr>
          <p:nvPr/>
        </p:nvSpPr>
        <p:spPr bwMode="auto">
          <a:xfrm>
            <a:off x="8050213" y="3630613"/>
            <a:ext cx="306387" cy="476250"/>
          </a:xfrm>
          <a:custGeom>
            <a:gdLst>
              <a:gd fmla="*/ 2147483647 w 124" name="T0"/>
              <a:gd fmla="*/ 2147483647 h 194" name="T1"/>
              <a:gd fmla="*/ 2147483647 w 124" name="T2"/>
              <a:gd fmla="*/ 0 h 194" name="T3"/>
              <a:gd fmla="*/ 2147483647 w 124" name="T4"/>
              <a:gd fmla="*/ 0 h 194" name="T5"/>
              <a:gd fmla="*/ 2147483647 w 124" name="T6"/>
              <a:gd fmla="*/ 2147483647 h 194" name="T7"/>
              <a:gd fmla="*/ 2147483647 w 124" name="T8"/>
              <a:gd fmla="*/ 2147483647 h 194" name="T9"/>
              <a:gd fmla="*/ 2147483647 w 124" name="T10"/>
              <a:gd fmla="*/ 2147483647 h 194" name="T11"/>
              <a:gd fmla="*/ 2147483647 w 124" name="T12"/>
              <a:gd fmla="*/ 2147483647 h 194" name="T13"/>
              <a:gd fmla="*/ 2147483647 w 124" name="T14"/>
              <a:gd fmla="*/ 2147483647 h 194" name="T15"/>
              <a:gd fmla="*/ 2147483647 w 124" name="T16"/>
              <a:gd fmla="*/ 2147483647 h 194" name="T17"/>
              <a:gd fmla="*/ 2147483647 w 124" name="T18"/>
              <a:gd fmla="*/ 2147483647 h 194" name="T19"/>
              <a:gd fmla="*/ 2147483647 w 124" name="T20"/>
              <a:gd fmla="*/ 2147483647 h 194" name="T21"/>
              <a:gd fmla="*/ 2147483647 w 124" name="T22"/>
              <a:gd fmla="*/ 2147483647 h 194" name="T23"/>
              <a:gd fmla="*/ 2147483647 w 124" name="T24"/>
              <a:gd fmla="*/ 2147483647 h 194" name="T25"/>
              <a:gd fmla="*/ 2147483647 w 124" name="T26"/>
              <a:gd fmla="*/ 2147483647 h 194" name="T27"/>
              <a:gd fmla="*/ 2147483647 w 124" name="T28"/>
              <a:gd fmla="*/ 2147483647 h 194" name="T29"/>
              <a:gd fmla="*/ 2147483647 w 124" name="T30"/>
              <a:gd fmla="*/ 2147483647 h 194" name="T31"/>
              <a:gd fmla="*/ 2147483647 w 124" name="T32"/>
              <a:gd fmla="*/ 2147483647 h 194" name="T33"/>
              <a:gd fmla="*/ 2147483647 w 124" name="T34"/>
              <a:gd fmla="*/ 2147483647 h 194" name="T35"/>
              <a:gd fmla="*/ 2147483647 w 124" name="T36"/>
              <a:gd fmla="*/ 2147483647 h 194" name="T37"/>
              <a:gd fmla="*/ 2147483647 w 124" name="T38"/>
              <a:gd fmla="*/ 2147483647 h 194" name="T39"/>
              <a:gd fmla="*/ 2147483647 w 124" name="T40"/>
              <a:gd fmla="*/ 2147483647 h 194" name="T41"/>
              <a:gd fmla="*/ 2147483647 w 124" name="T42"/>
              <a:gd fmla="*/ 2147483647 h 194" name="T43"/>
              <a:gd fmla="*/ 2147483647 w 124" name="T44"/>
              <a:gd fmla="*/ 2147483647 h 194" name="T45"/>
              <a:gd fmla="*/ 2147483647 w 124" name="T46"/>
              <a:gd fmla="*/ 2147483647 h 194" name="T47"/>
              <a:gd fmla="*/ 2147483647 w 124" name="T48"/>
              <a:gd fmla="*/ 2147483647 h 194" name="T49"/>
              <a:gd fmla="*/ 2147483647 w 124" name="T50"/>
              <a:gd fmla="*/ 2147483647 h 194" name="T51"/>
              <a:gd fmla="*/ 2147483647 w 124" name="T52"/>
              <a:gd fmla="*/ 2147483647 h 194" name="T53"/>
              <a:gd fmla="*/ 2147483647 w 124" name="T54"/>
              <a:gd fmla="*/ 2147483647 h 194" name="T55"/>
              <a:gd fmla="*/ 2147483647 w 124" name="T56"/>
              <a:gd fmla="*/ 2147483647 h 194" name="T57"/>
              <a:gd fmla="*/ 2147483647 w 124" name="T58"/>
              <a:gd fmla="*/ 2147483647 h 194" name="T59"/>
              <a:gd fmla="*/ 2147483647 w 124" name="T60"/>
              <a:gd fmla="*/ 2147483647 h 194" name="T61"/>
              <a:gd fmla="*/ 2147483647 w 124" name="T62"/>
              <a:gd fmla="*/ 2147483647 h 194" name="T63"/>
              <a:gd fmla="*/ 2147483647 w 124" name="T64"/>
              <a:gd fmla="*/ 2147483647 h 194" name="T65"/>
              <a:gd fmla="*/ 2147483647 w 124" name="T66"/>
              <a:gd fmla="*/ 2147483647 h 19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194" w="124">
                <a:moveTo>
                  <a:pt x="121" y="48"/>
                </a:moveTo>
                <a:cubicBezTo>
                  <a:pt x="109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8" y="1"/>
                  <a:pt x="15" y="3"/>
                  <a:pt x="3" y="48"/>
                </a:cubicBezTo>
                <a:cubicBezTo>
                  <a:pt x="3" y="48"/>
                  <a:pt x="0" y="66"/>
                  <a:pt x="10" y="88"/>
                </a:cubicBezTo>
                <a:cubicBezTo>
                  <a:pt x="10" y="88"/>
                  <a:pt x="22" y="110"/>
                  <a:pt x="24" y="113"/>
                </a:cubicBezTo>
                <a:cubicBezTo>
                  <a:pt x="24" y="113"/>
                  <a:pt x="55" y="159"/>
                  <a:pt x="62" y="194"/>
                </a:cubicBezTo>
                <a:cubicBezTo>
                  <a:pt x="68" y="159"/>
                  <a:pt x="100" y="113"/>
                  <a:pt x="100" y="113"/>
                </a:cubicBezTo>
                <a:cubicBezTo>
                  <a:pt x="103" y="111"/>
                  <a:pt x="114" y="88"/>
                  <a:pt x="114" y="88"/>
                </a:cubicBezTo>
                <a:cubicBezTo>
                  <a:pt x="124" y="66"/>
                  <a:pt x="121" y="48"/>
                  <a:pt x="121" y="48"/>
                </a:cubicBezTo>
                <a:close/>
                <a:moveTo>
                  <a:pt x="103" y="59"/>
                </a:moveTo>
                <a:cubicBezTo>
                  <a:pt x="103" y="61"/>
                  <a:pt x="102" y="62"/>
                  <a:pt x="100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5" y="73"/>
                  <a:pt x="76" y="81"/>
                  <a:pt x="65" y="83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9"/>
                  <a:pt x="64" y="100"/>
                  <a:pt x="63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1" y="100"/>
                  <a:pt x="60" y="99"/>
                  <a:pt x="60" y="98"/>
                </a:cubicBezTo>
                <a:cubicBezTo>
                  <a:pt x="60" y="83"/>
                  <a:pt x="60" y="83"/>
                  <a:pt x="60" y="83"/>
                </a:cubicBezTo>
                <a:cubicBezTo>
                  <a:pt x="49" y="82"/>
                  <a:pt x="40" y="73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2" y="62"/>
                  <a:pt x="20" y="61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57"/>
                  <a:pt x="22" y="56"/>
                  <a:pt x="23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45"/>
                  <a:pt x="48" y="36"/>
                  <a:pt x="60" y="3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9"/>
                  <a:pt x="61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5" y="19"/>
                  <a:pt x="65" y="20"/>
                </a:cubicBezTo>
                <a:cubicBezTo>
                  <a:pt x="65" y="34"/>
                  <a:pt x="65" y="34"/>
                  <a:pt x="65" y="34"/>
                </a:cubicBezTo>
                <a:cubicBezTo>
                  <a:pt x="77" y="36"/>
                  <a:pt x="86" y="45"/>
                  <a:pt x="87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2" y="56"/>
                  <a:pt x="103" y="57"/>
                  <a:pt x="103" y="59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798513" y="5381625"/>
            <a:ext cx="22256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哎呀小小草由多位PPT领域的资深设计师创立，致力于为客户奉献最用心的PPT作品、最实用的PPT培训和最贴心的PPT服务。</a:t>
            </a:r>
          </a:p>
        </p:txBody>
      </p:sp>
      <p:sp>
        <p:nvSpPr>
          <p:cNvPr id="23568" name="Title 1"/>
          <p:cNvSpPr txBox="1">
            <a:spLocks noChangeArrowheads="1"/>
          </p:cNvSpPr>
          <p:nvPr/>
        </p:nvSpPr>
        <p:spPr bwMode="auto">
          <a:xfrm>
            <a:off x="995363" y="5014913"/>
            <a:ext cx="17732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altLang="en-US" b="1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</a:t>
            </a:r>
          </a:p>
        </p:txBody>
      </p:sp>
      <p:sp>
        <p:nvSpPr>
          <p:cNvPr id="23569" name="Rectangle 19"/>
          <p:cNvSpPr>
            <a:spLocks noChangeArrowheads="1"/>
          </p:cNvSpPr>
          <p:nvPr/>
        </p:nvSpPr>
        <p:spPr bwMode="auto">
          <a:xfrm>
            <a:off x="9278939" y="5349875"/>
            <a:ext cx="2225675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哎呀小小草由多位PPT领域的资深设计师创立，致力于为客户奉献最用心的PPT作品、最实用的PPT培训和最贴心的PPT服务。</a:t>
            </a:r>
          </a:p>
        </p:txBody>
      </p:sp>
      <p:sp>
        <p:nvSpPr>
          <p:cNvPr id="23570" name="Title 1"/>
          <p:cNvSpPr txBox="1">
            <a:spLocks noChangeArrowheads="1"/>
          </p:cNvSpPr>
          <p:nvPr/>
        </p:nvSpPr>
        <p:spPr bwMode="auto">
          <a:xfrm>
            <a:off x="9475788" y="4984750"/>
            <a:ext cx="17732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altLang="en-US" b="1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向天而歌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22"/>
          <p:cNvSpPr>
            <a:spLocks noChangeArrowheads="1"/>
          </p:cNvSpPr>
          <p:nvPr/>
        </p:nvSpPr>
        <p:spPr bwMode="auto">
          <a:xfrm>
            <a:off x="219075" y="1341438"/>
            <a:ext cx="11787188" cy="2735262"/>
          </a:xfrm>
          <a:prstGeom prst="rect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582" name="矩形 23"/>
          <p:cNvSpPr>
            <a:spLocks noChangeArrowheads="1"/>
          </p:cNvSpPr>
          <p:nvPr/>
        </p:nvSpPr>
        <p:spPr bwMode="auto">
          <a:xfrm>
            <a:off x="219075" y="1833563"/>
            <a:ext cx="11787188" cy="587375"/>
          </a:xfrm>
          <a:prstGeom prst="rect">
            <a:avLst/>
          </a:pr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4583" name="图片 2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5688" y="1833563"/>
            <a:ext cx="11525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2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27163" y="2971800"/>
            <a:ext cx="15605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组合 26"/>
          <p:cNvGrpSpPr>
            <a:grpSpLocks noChangeAspect="1"/>
          </p:cNvGrpSpPr>
          <p:nvPr/>
        </p:nvGrpSpPr>
        <p:grpSpPr>
          <a:xfrm>
            <a:off x="2592388" y="1966913"/>
            <a:ext cx="3097212" cy="1892300"/>
            <a:chExt cx="3096852" cy="1892521"/>
          </a:xfrm>
        </p:grpSpPr>
        <p:pic>
          <p:nvPicPr>
            <p:cNvPr id="24598" name="图片 27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096852" cy="189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图片 28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79092" y="203336"/>
              <a:ext cx="2197920" cy="136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6" name="文本框 29"/>
          <p:cNvSpPr txBox="1">
            <a:spLocks noChangeArrowheads="1"/>
          </p:cNvSpPr>
          <p:nvPr/>
        </p:nvSpPr>
        <p:spPr bwMode="auto">
          <a:xfrm>
            <a:off x="6240464" y="1927225"/>
            <a:ext cx="25193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4587" name="矩形 30"/>
          <p:cNvSpPr>
            <a:spLocks noChangeArrowheads="1"/>
          </p:cNvSpPr>
          <p:nvPr/>
        </p:nvSpPr>
        <p:spPr bwMode="auto">
          <a:xfrm>
            <a:off x="6273800" y="2486025"/>
            <a:ext cx="3494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</a:p>
        </p:txBody>
      </p:sp>
      <p:grpSp>
        <p:nvGrpSpPr>
          <p:cNvPr id="24588" name="组合 31"/>
          <p:cNvGrpSpPr/>
          <p:nvPr/>
        </p:nvGrpSpPr>
        <p:grpSpPr>
          <a:xfrm>
            <a:off x="1166813" y="4627563"/>
            <a:ext cx="2973387" cy="1487487"/>
            <a:chExt cx="2973745" cy="1487781"/>
          </a:xfrm>
        </p:grpSpPr>
        <p:sp>
          <p:nvSpPr>
            <p:cNvPr id="24596" name="矩形 32"/>
            <p:cNvSpPr>
              <a:spLocks noChangeArrowheads="1"/>
            </p:cNvSpPr>
            <p:nvPr/>
          </p:nvSpPr>
          <p:spPr bwMode="auto">
            <a:xfrm>
              <a:off x="0" y="472118"/>
              <a:ext cx="2973745" cy="100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24597" name="文本框 33"/>
            <p:cNvSpPr txBox="1">
              <a:spLocks noChangeArrowheads="1"/>
            </p:cNvSpPr>
            <p:nvPr/>
          </p:nvSpPr>
          <p:spPr bwMode="auto">
            <a:xfrm>
              <a:off x="779748" y="0"/>
              <a:ext cx="1289234" cy="39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24589" name="组合 34"/>
          <p:cNvGrpSpPr/>
          <p:nvPr/>
        </p:nvGrpSpPr>
        <p:grpSpPr>
          <a:xfrm>
            <a:off x="4622800" y="4633913"/>
            <a:ext cx="2973388" cy="1487487"/>
            <a:chExt cx="2973745" cy="1487781"/>
          </a:xfrm>
        </p:grpSpPr>
        <p:sp>
          <p:nvSpPr>
            <p:cNvPr id="24594" name="矩形 35"/>
            <p:cNvSpPr>
              <a:spLocks noChangeArrowheads="1"/>
            </p:cNvSpPr>
            <p:nvPr/>
          </p:nvSpPr>
          <p:spPr bwMode="auto">
            <a:xfrm>
              <a:off x="0" y="472118"/>
              <a:ext cx="2973745" cy="100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24595" name="文本框 36"/>
            <p:cNvSpPr txBox="1">
              <a:spLocks noChangeArrowheads="1"/>
            </p:cNvSpPr>
            <p:nvPr/>
          </p:nvSpPr>
          <p:spPr bwMode="auto">
            <a:xfrm>
              <a:off x="779748" y="0"/>
              <a:ext cx="1289234" cy="39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24590" name="组合 37"/>
          <p:cNvGrpSpPr/>
          <p:nvPr/>
        </p:nvGrpSpPr>
        <p:grpSpPr>
          <a:xfrm>
            <a:off x="8183563" y="4627563"/>
            <a:ext cx="2974975" cy="1487487"/>
            <a:chExt cx="2973745" cy="1487781"/>
          </a:xfrm>
        </p:grpSpPr>
        <p:sp>
          <p:nvSpPr>
            <p:cNvPr id="24592" name="矩形 38"/>
            <p:cNvSpPr>
              <a:spLocks noChangeArrowheads="1"/>
            </p:cNvSpPr>
            <p:nvPr/>
          </p:nvSpPr>
          <p:spPr bwMode="auto">
            <a:xfrm>
              <a:off x="1" y="472118"/>
              <a:ext cx="2973745" cy="100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  </a:r>
            </a:p>
          </p:txBody>
        </p:sp>
        <p:sp>
          <p:nvSpPr>
            <p:cNvPr id="24593" name="文本框 39"/>
            <p:cNvSpPr txBox="1">
              <a:spLocks noChangeArrowheads="1"/>
            </p:cNvSpPr>
            <p:nvPr/>
          </p:nvSpPr>
          <p:spPr bwMode="auto">
            <a:xfrm>
              <a:off x="779749" y="0"/>
              <a:ext cx="1289234" cy="39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4591" name="文本框 40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모서리가 둥근 직사각형 17"/>
          <p:cNvSpPr>
            <a:spLocks noChangeArrowheads="1"/>
          </p:cNvSpPr>
          <p:nvPr/>
        </p:nvSpPr>
        <p:spPr bwMode="auto">
          <a:xfrm>
            <a:off x="2238375" y="1903413"/>
            <a:ext cx="3840163" cy="1720850"/>
          </a:xfrm>
          <a:prstGeom prst="roundRect">
            <a:avLst>
              <a:gd fmla="val 7356" name="adj"/>
            </a:avLst>
          </a:pr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</a:t>
            </a:r>
          </a:p>
        </p:txBody>
      </p:sp>
      <p:sp>
        <p:nvSpPr>
          <p:cNvPr id="25606" name="모서리가 둥근 직사각형 18"/>
          <p:cNvSpPr>
            <a:spLocks noChangeArrowheads="1"/>
          </p:cNvSpPr>
          <p:nvPr/>
        </p:nvSpPr>
        <p:spPr bwMode="auto">
          <a:xfrm>
            <a:off x="6215063" y="1903413"/>
            <a:ext cx="3838575" cy="1720850"/>
          </a:xfrm>
          <a:prstGeom prst="roundRect">
            <a:avLst>
              <a:gd fmla="val 5361" name="adj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07" name="모서리가 둥근 직사각형 19"/>
          <p:cNvSpPr>
            <a:spLocks noChangeArrowheads="1"/>
          </p:cNvSpPr>
          <p:nvPr/>
        </p:nvSpPr>
        <p:spPr bwMode="auto">
          <a:xfrm>
            <a:off x="2238375" y="3762375"/>
            <a:ext cx="3840163" cy="1720850"/>
          </a:xfrm>
          <a:prstGeom prst="roundRect">
            <a:avLst>
              <a:gd fmla="val 6690" name="adj"/>
            </a:avLst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08" name="모서리가 둥근 직사각형 20"/>
          <p:cNvSpPr>
            <a:spLocks noChangeArrowheads="1"/>
          </p:cNvSpPr>
          <p:nvPr/>
        </p:nvSpPr>
        <p:spPr bwMode="auto">
          <a:xfrm>
            <a:off x="6215063" y="3762375"/>
            <a:ext cx="3838575" cy="1720850"/>
          </a:xfrm>
          <a:prstGeom prst="roundRect">
            <a:avLst>
              <a:gd fmla="val 10014" name="adj"/>
            </a:avLst>
          </a:pr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09" name="모서리가 둥근 직사각형 21"/>
          <p:cNvSpPr>
            <a:spLocks noChangeArrowheads="1"/>
          </p:cNvSpPr>
          <p:nvPr/>
        </p:nvSpPr>
        <p:spPr bwMode="auto">
          <a:xfrm>
            <a:off x="2301875" y="171608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10" name="모서리가 둥근 직사각형 22"/>
          <p:cNvSpPr>
            <a:spLocks noChangeArrowheads="1"/>
          </p:cNvSpPr>
          <p:nvPr/>
        </p:nvSpPr>
        <p:spPr bwMode="auto">
          <a:xfrm>
            <a:off x="6403975" y="171608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11" name="모서리가 둥근 직사각형 23"/>
          <p:cNvSpPr>
            <a:spLocks noChangeArrowheads="1"/>
          </p:cNvSpPr>
          <p:nvPr/>
        </p:nvSpPr>
        <p:spPr bwMode="auto">
          <a:xfrm>
            <a:off x="2301875" y="380523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12" name="모서리가 둥근 직사각형 24"/>
          <p:cNvSpPr>
            <a:spLocks noChangeArrowheads="1"/>
          </p:cNvSpPr>
          <p:nvPr/>
        </p:nvSpPr>
        <p:spPr bwMode="auto">
          <a:xfrm>
            <a:off x="6403975" y="380523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25613" name="타원 25@|1FFC:0|FBC:0|LFC:16777215|LBC:16777215"/>
          <p:cNvSpPr>
            <a:spLocks noChangeArrowheads="1"/>
          </p:cNvSpPr>
          <p:nvPr/>
        </p:nvSpPr>
        <p:spPr bwMode="auto">
          <a:xfrm>
            <a:off x="5056188" y="2479675"/>
            <a:ext cx="2239962" cy="2238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614" name="원호 27@|1FFC:0|FBC:0|LFC:12566463|LBC:16777215"/>
          <p:cNvSpPr/>
          <p:nvPr/>
        </p:nvSpPr>
        <p:spPr bwMode="auto">
          <a:xfrm>
            <a:off x="5281613" y="2689225"/>
            <a:ext cx="1806575" cy="1808163"/>
          </a:xfrm>
          <a:custGeom>
            <a:gdLst>
              <a:gd fmla="*/ 902202 w 1807300" name="T0"/>
              <a:gd fmla="*/ 0 h 1807299" name="T1"/>
              <a:gd fmla="*/ 1764342 w 1807300" name="T2"/>
              <a:gd fmla="*/ 638587 h 1807299" name="T3"/>
              <a:gd fmla="*/ 1410305 w 1807300" name="T4"/>
              <a:gd fmla="*/ 1653524 h 1807299" name="T5"/>
              <a:gd fmla="*/ 339513 w 1807300" name="T6"/>
              <a:gd fmla="*/ 1613092 h 1807299" name="T7"/>
              <a:gd fmla="*/ 62477 w 1807300" name="T8"/>
              <a:gd fmla="*/ 574325 h 1807299" name="T9"/>
              <a:gd fmla="*/ 902202 w 1807300" name="T10"/>
              <a:gd fmla="*/ 905379 h 1807299" name="T11"/>
              <a:gd fmla="*/ 902202 w 1807300" name="T12"/>
              <a:gd fmla="*/ 0 h 1807299" name="T13"/>
              <a:gd fmla="*/ 902202 w 1807300" name="T14"/>
              <a:gd fmla="*/ 0 h 1807299" name="T15"/>
              <a:gd fmla="*/ 1764342 w 1807300" name="T16"/>
              <a:gd fmla="*/ 638587 h 1807299" name="T17"/>
              <a:gd fmla="*/ 1410305 w 1807300" name="T18"/>
              <a:gd fmla="*/ 1653524 h 1807299" name="T19"/>
              <a:gd fmla="*/ 339513 w 1807300" name="T20"/>
              <a:gd fmla="*/ 1613092 h 1807299" name="T21"/>
              <a:gd fmla="*/ 62477 w 1807300" name="T22"/>
              <a:gd fmla="*/ 574325 h 180729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807298" stroke="0" w="1807299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fill="none" h="1807298" w="1807299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cap="flat" cmpd="sng" w="63500">
            <a:solidFill>
              <a:srgbClr val="A6A6A6"/>
            </a:solidFill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5615" name="Freeform 252"/>
          <p:cNvSpPr>
            <a:spLocks noEditPoints="1"/>
          </p:cNvSpPr>
          <p:nvPr/>
        </p:nvSpPr>
        <p:spPr bwMode="auto">
          <a:xfrm>
            <a:off x="5643563" y="3133725"/>
            <a:ext cx="1036637" cy="982663"/>
          </a:xfrm>
          <a:custGeom>
            <a:gdLst>
              <a:gd fmla="*/ 2147483647 w 301" name="T0"/>
              <a:gd fmla="*/ 2147483647 h 285" name="T1"/>
              <a:gd fmla="*/ 2147483647 w 301" name="T2"/>
              <a:gd fmla="*/ 2147483647 h 285" name="T3"/>
              <a:gd fmla="*/ 2147483647 w 301" name="T4"/>
              <a:gd fmla="*/ 2147483647 h 285" name="T5"/>
              <a:gd fmla="*/ 2147483647 w 301" name="T6"/>
              <a:gd fmla="*/ 2147483647 h 285" name="T7"/>
              <a:gd fmla="*/ 2147483647 w 301" name="T8"/>
              <a:gd fmla="*/ 2147483647 h 285" name="T9"/>
              <a:gd fmla="*/ 2147483647 w 301" name="T10"/>
              <a:gd fmla="*/ 2147483647 h 285" name="T11"/>
              <a:gd fmla="*/ 2147483647 w 301" name="T12"/>
              <a:gd fmla="*/ 2147483647 h 285" name="T13"/>
              <a:gd fmla="*/ 2147483647 w 301" name="T14"/>
              <a:gd fmla="*/ 2147483647 h 285" name="T15"/>
              <a:gd fmla="*/ 2147483647 w 301" name="T16"/>
              <a:gd fmla="*/ 2147483647 h 285" name="T17"/>
              <a:gd fmla="*/ 2147483647 w 301" name="T18"/>
              <a:gd fmla="*/ 2147483647 h 285" name="T19"/>
              <a:gd fmla="*/ 2147483647 w 301" name="T20"/>
              <a:gd fmla="*/ 2147483647 h 285" name="T21"/>
              <a:gd fmla="*/ 2147483647 w 301" name="T22"/>
              <a:gd fmla="*/ 2147483647 h 285" name="T23"/>
              <a:gd fmla="*/ 2147483647 w 301" name="T24"/>
              <a:gd fmla="*/ 2147483647 h 285" name="T25"/>
              <a:gd fmla="*/ 2147483647 w 301" name="T26"/>
              <a:gd fmla="*/ 2147483647 h 285" name="T27"/>
              <a:gd fmla="*/ 2147483647 w 301" name="T28"/>
              <a:gd fmla="*/ 2147483647 h 285" name="T29"/>
              <a:gd fmla="*/ 2147483647 w 301" name="T30"/>
              <a:gd fmla="*/ 2147483647 h 285" name="T31"/>
              <a:gd fmla="*/ 2147483647 w 301" name="T32"/>
              <a:gd fmla="*/ 2147483647 h 285" name="T33"/>
              <a:gd fmla="*/ 2147483647 w 301" name="T34"/>
              <a:gd fmla="*/ 2147483647 h 285" name="T35"/>
              <a:gd fmla="*/ 2147483647 w 301" name="T36"/>
              <a:gd fmla="*/ 2147483647 h 285" name="T37"/>
              <a:gd fmla="*/ 2147483647 w 301" name="T38"/>
              <a:gd fmla="*/ 2147483647 h 285" name="T39"/>
              <a:gd fmla="*/ 2147483647 w 301" name="T40"/>
              <a:gd fmla="*/ 2147483647 h 285" name="T41"/>
              <a:gd fmla="*/ 2147483647 w 301" name="T42"/>
              <a:gd fmla="*/ 2147483647 h 285" name="T43"/>
              <a:gd fmla="*/ 2147483647 w 301" name="T44"/>
              <a:gd fmla="*/ 2147483647 h 28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2630488" y="2398713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2635250" y="27146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2630488" y="4308475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2635250" y="462280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7313613" y="23987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7316788" y="27146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94" name="TextBox 13"/>
          <p:cNvSpPr txBox="1">
            <a:spLocks noChangeArrowheads="1"/>
          </p:cNvSpPr>
          <p:nvPr/>
        </p:nvSpPr>
        <p:spPr bwMode="auto">
          <a:xfrm>
            <a:off x="7313613" y="42513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8695" name="TextBox 13"/>
          <p:cNvSpPr txBox="1">
            <a:spLocks noChangeArrowheads="1"/>
          </p:cNvSpPr>
          <p:nvPr/>
        </p:nvSpPr>
        <p:spPr bwMode="auto">
          <a:xfrm>
            <a:off x="7316788" y="45656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5624" name="文本框 24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8"/>
      <p:bldP grpId="0" spid="28689"/>
      <p:bldP grpId="0" spid="28690"/>
      <p:bldP grpId="0" spid="28691"/>
      <p:bldP grpId="0" spid="28692"/>
      <p:bldP grpId="0" spid="28693"/>
      <p:bldP grpId="0" spid="28694"/>
      <p:bldP grpId="0" spid="2869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5"/>
          <p:cNvSpPr>
            <a:spLocks noChangeArrowheads="1"/>
          </p:cNvSpPr>
          <p:nvPr/>
        </p:nvSpPr>
        <p:spPr bwMode="auto">
          <a:xfrm>
            <a:off x="2160588" y="4497388"/>
            <a:ext cx="1944687" cy="792162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0" name="矩形 6"/>
          <p:cNvSpPr>
            <a:spLocks noChangeArrowheads="1"/>
          </p:cNvSpPr>
          <p:nvPr/>
        </p:nvSpPr>
        <p:spPr bwMode="auto">
          <a:xfrm>
            <a:off x="4090988" y="3994150"/>
            <a:ext cx="1944687" cy="1290638"/>
          </a:xfrm>
          <a:prstGeom prst="rect">
            <a:avLst/>
          </a:pr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1" name="矩形 7"/>
          <p:cNvSpPr>
            <a:spLocks noChangeArrowheads="1"/>
          </p:cNvSpPr>
          <p:nvPr/>
        </p:nvSpPr>
        <p:spPr bwMode="auto">
          <a:xfrm>
            <a:off x="6035675" y="3489325"/>
            <a:ext cx="1944688" cy="1792288"/>
          </a:xfrm>
          <a:prstGeom prst="rect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7980363" y="2697163"/>
            <a:ext cx="1944687" cy="2592387"/>
          </a:xfrm>
          <a:prstGeom prst="rect">
            <a:avLst/>
          </a:pr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26633" name="组合 9"/>
          <p:cNvGrpSpPr/>
          <p:nvPr/>
        </p:nvGrpSpPr>
        <p:grpSpPr>
          <a:xfrm>
            <a:off x="2628900" y="3683000"/>
            <a:ext cx="885825" cy="787400"/>
            <a:chExt cx="6392863" cy="5773737"/>
          </a:xfrm>
        </p:grpSpPr>
        <p:sp>
          <p:nvSpPr>
            <p:cNvPr id="26720" name="Freeform 145@|5FFC:2303014|FBC:16777215|LFC:0|LBC:16777215"/>
            <p:cNvSpPr/>
            <p:nvPr/>
          </p:nvSpPr>
          <p:spPr bwMode="auto">
            <a:xfrm>
              <a:off x="1927225" y="2813050"/>
              <a:ext cx="3068638" cy="2022475"/>
            </a:xfrm>
            <a:custGeom>
              <a:gdLst>
                <a:gd fmla="*/ 2147483647 w 817" name="T0"/>
                <a:gd fmla="*/ 2147483647 h 538" name="T1"/>
                <a:gd fmla="*/ 0 w 817" name="T2"/>
                <a:gd fmla="*/ 2147483647 h 538" name="T3"/>
                <a:gd fmla="*/ 2147483647 w 817" name="T4"/>
                <a:gd fmla="*/ 2147483647 h 538" name="T5"/>
                <a:gd fmla="*/ 2147483647 w 817" name="T6"/>
                <a:gd fmla="*/ 2147483647 h 538" name="T7"/>
                <a:gd fmla="*/ 2147483647 w 817" name="T8"/>
                <a:gd fmla="*/ 2147483647 h 538" name="T9"/>
                <a:gd fmla="*/ 2147483647 w 817" name="T10"/>
                <a:gd fmla="*/ 2147483647 h 538" name="T11"/>
                <a:gd fmla="*/ 2147483647 w 817" name="T12"/>
                <a:gd fmla="*/ 2147483647 h 538" name="T13"/>
                <a:gd fmla="*/ 2147483647 w 817" name="T14"/>
                <a:gd fmla="*/ 2147483647 h 538" name="T15"/>
                <a:gd fmla="*/ 2147483647 w 817" name="T16"/>
                <a:gd fmla="*/ 2147483647 h 538" name="T17"/>
                <a:gd fmla="*/ 2147483647 w 817" name="T18"/>
                <a:gd fmla="*/ 2147483647 h 538" name="T19"/>
                <a:gd fmla="*/ 2147483647 w 817" name="T20"/>
                <a:gd fmla="*/ 2147483647 h 538" name="T21"/>
                <a:gd fmla="*/ 2147483647 w 817" name="T22"/>
                <a:gd fmla="*/ 2147483647 h 538" name="T23"/>
                <a:gd fmla="*/ 2147483647 w 817" name="T24"/>
                <a:gd fmla="*/ 2147483647 h 538" name="T25"/>
                <a:gd fmla="*/ 2147483647 w 817" name="T26"/>
                <a:gd fmla="*/ 2147483647 h 538" name="T27"/>
                <a:gd fmla="*/ 2147483647 w 817" name="T28"/>
                <a:gd fmla="*/ 2147483647 h 53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538" w="817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1" name="Freeform 146@|5FFC:4737356|FBC:16777215|LFC:0|LBC:16777215"/>
            <p:cNvSpPr/>
            <p:nvPr/>
          </p:nvSpPr>
          <p:spPr bwMode="auto">
            <a:xfrm>
              <a:off x="3170238" y="3335337"/>
              <a:ext cx="1187450" cy="1179512"/>
            </a:xfrm>
            <a:custGeom>
              <a:gdLst>
                <a:gd fmla="*/ 2147483647 w 316" name="T0"/>
                <a:gd fmla="*/ 2147483647 h 314" name="T1"/>
                <a:gd fmla="*/ 2147483647 w 316" name="T2"/>
                <a:gd fmla="*/ 2147483647 h 314" name="T3"/>
                <a:gd fmla="*/ 2147483647 w 316" name="T4"/>
                <a:gd fmla="*/ 2147483647 h 314" name="T5"/>
                <a:gd fmla="*/ 2147483647 w 316" name="T6"/>
                <a:gd fmla="*/ 2147483647 h 314" name="T7"/>
                <a:gd fmla="*/ 2147483647 w 316" name="T8"/>
                <a:gd fmla="*/ 0 h 314" name="T9"/>
                <a:gd fmla="*/ 2147483647 w 316" name="T10"/>
                <a:gd fmla="*/ 0 h 314" name="T11"/>
                <a:gd fmla="*/ 2147483647 w 316" name="T12"/>
                <a:gd fmla="*/ 2147483647 h 314" name="T13"/>
                <a:gd fmla="*/ 2147483647 w 316" name="T14"/>
                <a:gd fmla="*/ 2147483647 h 314" name="T15"/>
                <a:gd fmla="*/ 2147483647 w 316" name="T16"/>
                <a:gd fmla="*/ 2147483647 h 314" name="T17"/>
                <a:gd fmla="*/ 2147483647 w 316" name="T18"/>
                <a:gd fmla="*/ 2147483647 h 314" name="T19"/>
                <a:gd fmla="*/ 2147483647 w 316" name="T20"/>
                <a:gd fmla="*/ 2147483647 h 314" name="T21"/>
                <a:gd fmla="*/ 2147483647 w 316" name="T22"/>
                <a:gd fmla="*/ 2147483647 h 31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314" w="316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2" name="Freeform 147@|5FFC:0|FBC:16777215|LFC:0|LBC:16777215"/>
            <p:cNvSpPr/>
            <p:nvPr/>
          </p:nvSpPr>
          <p:spPr bwMode="auto">
            <a:xfrm>
              <a:off x="1927225" y="4041775"/>
              <a:ext cx="890588" cy="793750"/>
            </a:xfrm>
            <a:custGeom>
              <a:gdLst>
                <a:gd fmla="*/ 0 w 237" name="T0"/>
                <a:gd fmla="*/ 2147483647 h 211" name="T1"/>
                <a:gd fmla="*/ 2147483647 w 237" name="T2"/>
                <a:gd fmla="*/ 2147483647 h 211" name="T3"/>
                <a:gd fmla="*/ 2147483647 w 237" name="T4"/>
                <a:gd fmla="*/ 2147483647 h 211" name="T5"/>
                <a:gd fmla="*/ 2147483647 w 237" name="T6"/>
                <a:gd fmla="*/ 0 h 211" name="T7"/>
                <a:gd fmla="*/ 2147483647 w 237" name="T8"/>
                <a:gd fmla="*/ 2147483647 h 211" name="T9"/>
                <a:gd fmla="*/ 2147483647 w 237" name="T10"/>
                <a:gd fmla="*/ 2147483647 h 211" name="T11"/>
                <a:gd fmla="*/ 0 w 237" name="T12"/>
                <a:gd fmla="*/ 2147483647 h 21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1" w="236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3" name="Freeform 148@|5FFC:9350382|FBC:16777215|LFC:0|LBC:16777215"/>
            <p:cNvSpPr/>
            <p:nvPr/>
          </p:nvSpPr>
          <p:spPr bwMode="auto">
            <a:xfrm>
              <a:off x="4770438" y="4462462"/>
              <a:ext cx="830263" cy="709612"/>
            </a:xfrm>
            <a:custGeom>
              <a:gdLst>
                <a:gd fmla="*/ 2147483647 w 221" name="T0"/>
                <a:gd fmla="*/ 2147483647 h 189" name="T1"/>
                <a:gd fmla="*/ 2147483647 w 221" name="T2"/>
                <a:gd fmla="*/ 2147483647 h 189" name="T3"/>
                <a:gd fmla="*/ 2147483647 w 221" name="T4"/>
                <a:gd fmla="*/ 2147483647 h 189" name="T5"/>
                <a:gd fmla="*/ 0 w 221" name="T6"/>
                <a:gd fmla="*/ 2147483647 h 189" name="T7"/>
                <a:gd fmla="*/ 2147483647 w 221" name="T8"/>
                <a:gd fmla="*/ 2147483647 h 189" name="T9"/>
                <a:gd fmla="*/ 2147483647 w 221" name="T10"/>
                <a:gd fmla="*/ 0 h 189" name="T11"/>
                <a:gd fmla="*/ 2147483647 w 221" name="T12"/>
                <a:gd fmla="*/ 2147483647 h 189" name="T13"/>
                <a:gd fmla="*/ 2147483647 w 221" name="T14"/>
                <a:gd fmla="*/ 2147483647 h 189" name="T15"/>
                <a:gd fmla="*/ 2147483647 w 221" name="T16"/>
                <a:gd fmla="*/ 2147483647 h 189" name="T17"/>
                <a:gd fmla="*/ 2147483647 w 221" name="T18"/>
                <a:gd fmla="*/ 2147483647 h 18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89" w="221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4" name="Freeform 149@|5FFC:9683704|FBC:16777215|LFC:0|LBC:16777215"/>
            <p:cNvSpPr/>
            <p:nvPr/>
          </p:nvSpPr>
          <p:spPr bwMode="auto">
            <a:xfrm>
              <a:off x="4770438" y="4514850"/>
              <a:ext cx="1071563" cy="1258887"/>
            </a:xfrm>
            <a:custGeom>
              <a:gdLst>
                <a:gd fmla="*/ 2147483647 w 285" name="T0"/>
                <a:gd fmla="*/ 0 h 335" name="T1"/>
                <a:gd fmla="*/ 2147483647 w 285" name="T2"/>
                <a:gd fmla="*/ 2147483647 h 335" name="T3"/>
                <a:gd fmla="*/ 2147483647 w 285" name="T4"/>
                <a:gd fmla="*/ 2147483647 h 335" name="T5"/>
                <a:gd fmla="*/ 2147483647 w 285" name="T6"/>
                <a:gd fmla="*/ 2147483647 h 335" name="T7"/>
                <a:gd fmla="*/ 2147483647 w 285" name="T8"/>
                <a:gd fmla="*/ 2147483647 h 335" name="T9"/>
                <a:gd fmla="*/ 2147483647 w 285" name="T10"/>
                <a:gd fmla="*/ 2147483647 h 335" name="T11"/>
                <a:gd fmla="*/ 2147483647 w 285" name="T12"/>
                <a:gd fmla="*/ 2147483647 h 335" name="T13"/>
                <a:gd fmla="*/ 2147483647 w 285" name="T14"/>
                <a:gd fmla="*/ 2147483647 h 335" name="T15"/>
                <a:gd fmla="*/ 2147483647 w 285" name="T16"/>
                <a:gd fmla="*/ 2147483647 h 335" name="T17"/>
                <a:gd fmla="*/ 2147483647 w 285" name="T18"/>
                <a:gd fmla="*/ 2147483647 h 335" name="T19"/>
                <a:gd fmla="*/ 2147483647 w 285" name="T20"/>
                <a:gd fmla="*/ 2147483647 h 335" name="T21"/>
                <a:gd fmla="*/ 2147483647 w 285" name="T22"/>
                <a:gd fmla="*/ 2147483647 h 335" name="T23"/>
                <a:gd fmla="*/ 2147483647 w 285" name="T24"/>
                <a:gd fmla="*/ 2147483647 h 335" name="T25"/>
                <a:gd fmla="*/ 2147483647 w 285" name="T26"/>
                <a:gd fmla="*/ 2147483647 h 335" name="T27"/>
                <a:gd fmla="*/ 2147483647 w 285" name="T28"/>
                <a:gd fmla="*/ 2147483647 h 335" name="T29"/>
                <a:gd fmla="*/ 2147483647 w 285" name="T30"/>
                <a:gd fmla="*/ 2147483647 h 335" name="T31"/>
                <a:gd fmla="*/ 2147483647 w 285" name="T32"/>
                <a:gd fmla="*/ 2147483647 h 335" name="T33"/>
                <a:gd fmla="*/ 2147483647 w 285" name="T34"/>
                <a:gd fmla="*/ 2147483647 h 335" name="T35"/>
                <a:gd fmla="*/ 0 w 285" name="T36"/>
                <a:gd fmla="*/ 0 h 335" name="T37"/>
                <a:gd fmla="*/ 2147483647 w 285" name="T38"/>
                <a:gd fmla="*/ 0 h 335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335" w="28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5" name="Freeform 150@|5FFC:9350382|FBC:16777215|LFC:0|LBC:16777215"/>
            <p:cNvSpPr/>
            <p:nvPr/>
          </p:nvSpPr>
          <p:spPr bwMode="auto">
            <a:xfrm>
              <a:off x="4887913" y="5154612"/>
              <a:ext cx="179388" cy="498475"/>
            </a:xfrm>
            <a:custGeom>
              <a:gdLst>
                <a:gd fmla="*/ 2147483647 w 48" name="T0"/>
                <a:gd fmla="*/ 2147483647 h 133" name="T1"/>
                <a:gd fmla="*/ 2147483647 w 48" name="T2"/>
                <a:gd fmla="*/ 2147483647 h 133" name="T3"/>
                <a:gd fmla="*/ 0 w 48" name="T4"/>
                <a:gd fmla="*/ 2147483647 h 133" name="T5"/>
                <a:gd fmla="*/ 2147483647 w 48" name="T6"/>
                <a:gd fmla="*/ 2147483647 h 133" name="T7"/>
                <a:gd fmla="*/ 2147483647 w 48" name="T8"/>
                <a:gd fmla="*/ 0 h 133" name="T9"/>
                <a:gd fmla="*/ 2147483647 w 48" name="T10"/>
                <a:gd fmla="*/ 2147483647 h 133" name="T11"/>
                <a:gd fmla="*/ 2147483647 w 48" name="T12"/>
                <a:gd fmla="*/ 2147483647 h 13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3" w="48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6" name="Freeform 151@|5FFC:9350382|FBC:16777215|LFC:0|LBC:16777215"/>
            <p:cNvSpPr/>
            <p:nvPr/>
          </p:nvSpPr>
          <p:spPr bwMode="auto">
            <a:xfrm>
              <a:off x="5157788" y="5341937"/>
              <a:ext cx="209550" cy="330200"/>
            </a:xfrm>
            <a:custGeom>
              <a:gdLst>
                <a:gd fmla="*/ 2147483647 w 56" name="T0"/>
                <a:gd fmla="*/ 0 h 88" name="T1"/>
                <a:gd fmla="*/ 2147483647 w 56" name="T2"/>
                <a:gd fmla="*/ 2147483647 h 88" name="T3"/>
                <a:gd fmla="*/ 2147483647 w 56" name="T4"/>
                <a:gd fmla="*/ 2147483647 h 88" name="T5"/>
                <a:gd fmla="*/ 2147483647 w 56" name="T6"/>
                <a:gd fmla="*/ 2147483647 h 88" name="T7"/>
                <a:gd fmla="*/ 0 w 56" name="T8"/>
                <a:gd fmla="*/ 2147483647 h 88" name="T9"/>
                <a:gd fmla="*/ 2147483647 w 56" name="T10"/>
                <a:gd fmla="*/ 0 h 8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8" w="56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7" name="Freeform 152@|5FFC:9350382|FBC:16777215|LFC:0|LBC:16777215"/>
            <p:cNvSpPr/>
            <p:nvPr/>
          </p:nvSpPr>
          <p:spPr bwMode="auto">
            <a:xfrm>
              <a:off x="5289550" y="5281612"/>
              <a:ext cx="22225" cy="26987"/>
            </a:xfrm>
            <a:custGeom>
              <a:gdLst>
                <a:gd fmla="*/ 2147483647 w 6" name="T0"/>
                <a:gd fmla="*/ 0 h 7" name="T1"/>
                <a:gd fmla="*/ 2147483647 w 6" name="T2"/>
                <a:gd fmla="*/ 2147483647 h 7" name="T3"/>
                <a:gd fmla="*/ 2147483647 w 6" name="T4"/>
                <a:gd fmla="*/ 0 h 7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8" name="Freeform 153@|5FFC:9350382|FBC:16777215|LFC:0|LBC:16777215"/>
            <p:cNvSpPr/>
            <p:nvPr/>
          </p:nvSpPr>
          <p:spPr bwMode="auto">
            <a:xfrm>
              <a:off x="5311775" y="5308600"/>
              <a:ext cx="530225" cy="454025"/>
            </a:xfrm>
            <a:custGeom>
              <a:gdLst>
                <a:gd fmla="*/ 2147483647 w 141" name="T0"/>
                <a:gd fmla="*/ 2147483647 h 121" name="T1"/>
                <a:gd fmla="*/ 0 w 141" name="T2"/>
                <a:gd fmla="*/ 0 h 121" name="T3"/>
                <a:gd fmla="*/ 2147483647 w 141" name="T4"/>
                <a:gd fmla="*/ 2147483647 h 121" name="T5"/>
                <a:gd fmla="*/ 2147483647 w 141" name="T6"/>
                <a:gd fmla="*/ 2147483647 h 121" name="T7"/>
                <a:gd fmla="*/ 2147483647 w 141" name="T8"/>
                <a:gd fmla="*/ 2147483647 h 121" name="T9"/>
                <a:gd fmla="*/ 2147483647 w 141" name="T10"/>
                <a:gd fmla="*/ 2147483647 h 121" name="T11"/>
                <a:gd fmla="*/ 2147483647 w 141" name="T12"/>
                <a:gd fmla="*/ 2147483647 h 1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0" w="14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29" name="Freeform 154@|5FFC:9350382|FBC:16777215|LFC:0|LBC:16777215"/>
            <p:cNvSpPr/>
            <p:nvPr/>
          </p:nvSpPr>
          <p:spPr bwMode="auto">
            <a:xfrm>
              <a:off x="4770438" y="4514850"/>
              <a:ext cx="271463" cy="568325"/>
            </a:xfrm>
            <a:custGeom>
              <a:gdLst>
                <a:gd fmla="*/ 2147483647 w 72" name="T0"/>
                <a:gd fmla="*/ 2147483647 h 151" name="T1"/>
                <a:gd fmla="*/ 2147483647 w 72" name="T2"/>
                <a:gd fmla="*/ 2147483647 h 151" name="T3"/>
                <a:gd fmla="*/ 2147483647 w 72" name="T4"/>
                <a:gd fmla="*/ 2147483647 h 151" name="T5"/>
                <a:gd fmla="*/ 0 w 72" name="T6"/>
                <a:gd fmla="*/ 0 h 151" name="T7"/>
                <a:gd fmla="*/ 2147483647 w 72" name="T8"/>
                <a:gd fmla="*/ 0 h 151" name="T9"/>
                <a:gd fmla="*/ 2147483647 w 72" name="T10"/>
                <a:gd fmla="*/ 2147483647 h 15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1" w="72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0" name="Freeform 155@|5FFC:15724527|FBC:16777215|LFC:0|LBC:16777215"/>
            <p:cNvSpPr/>
            <p:nvPr/>
          </p:nvSpPr>
          <p:spPr bwMode="auto">
            <a:xfrm>
              <a:off x="4514850" y="4143375"/>
              <a:ext cx="552450" cy="536575"/>
            </a:xfrm>
            <a:custGeom>
              <a:gdLst>
                <a:gd fmla="*/ 2147483647 w 147" name="T0"/>
                <a:gd fmla="*/ 2147483647 h 143" name="T1"/>
                <a:gd fmla="*/ 2147483647 w 147" name="T2"/>
                <a:gd fmla="*/ 2147483647 h 143" name="T3"/>
                <a:gd fmla="*/ 2147483647 w 147" name="T4"/>
                <a:gd fmla="*/ 2147483647 h 143" name="T5"/>
                <a:gd fmla="*/ 2147483647 w 147" name="T6"/>
                <a:gd fmla="*/ 0 h 143" name="T7"/>
                <a:gd fmla="*/ 2147483647 w 147" name="T8"/>
                <a:gd fmla="*/ 2147483647 h 1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3" w="147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1" name="Freeform 156@|5FFC:0|FBC:16777215|LFC:0|LBC:16777215"/>
            <p:cNvSpPr/>
            <p:nvPr/>
          </p:nvSpPr>
          <p:spPr bwMode="auto">
            <a:xfrm>
              <a:off x="0" y="3733800"/>
              <a:ext cx="1044575" cy="1652587"/>
            </a:xfrm>
            <a:custGeom>
              <a:gdLst>
                <a:gd fmla="*/ 2147483647 w 278" name="T0"/>
                <a:gd fmla="*/ 2147483647 h 440" name="T1"/>
                <a:gd fmla="*/ 2147483647 w 278" name="T2"/>
                <a:gd fmla="*/ 2147483647 h 440" name="T3"/>
                <a:gd fmla="*/ 2147483647 w 278" name="T4"/>
                <a:gd fmla="*/ 2147483647 h 440" name="T5"/>
                <a:gd fmla="*/ 2147483647 w 278" name="T6"/>
                <a:gd fmla="*/ 2147483647 h 440" name="T7"/>
                <a:gd fmla="*/ 2147483647 w 278" name="T8"/>
                <a:gd fmla="*/ 2147483647 h 440" name="T9"/>
                <a:gd fmla="*/ 2147483647 w 278" name="T10"/>
                <a:gd fmla="*/ 2147483647 h 440" name="T11"/>
                <a:gd fmla="*/ 2147483647 w 278" name="T12"/>
                <a:gd fmla="*/ 2147483647 h 440" name="T13"/>
                <a:gd fmla="*/ 2147483647 w 278" name="T14"/>
                <a:gd fmla="*/ 2147483647 h 440" name="T15"/>
                <a:gd fmla="*/ 2147483647 w 278" name="T16"/>
                <a:gd fmla="*/ 2147483647 h 440" name="T17"/>
                <a:gd fmla="*/ 2147483647 w 278" name="T18"/>
                <a:gd fmla="*/ 2147483647 h 440" name="T19"/>
                <a:gd fmla="*/ 2147483647 w 278" name="T20"/>
                <a:gd fmla="*/ 2147483647 h 44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440" w="278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2" name="Freeform 157@|5FFC:2303014|FBC:16777215|LFC:0|LBC:16777215"/>
            <p:cNvSpPr/>
            <p:nvPr/>
          </p:nvSpPr>
          <p:spPr bwMode="auto">
            <a:xfrm>
              <a:off x="792163" y="2295525"/>
              <a:ext cx="2551113" cy="3230562"/>
            </a:xfrm>
            <a:custGeom>
              <a:gdLst>
                <a:gd fmla="*/ 2147483647 w 679" name="T0"/>
                <a:gd fmla="*/ 2147483647 h 860" name="T1"/>
                <a:gd fmla="*/ 2147483647 w 679" name="T2"/>
                <a:gd fmla="*/ 2147483647 h 860" name="T3"/>
                <a:gd fmla="*/ 2147483647 w 679" name="T4"/>
                <a:gd fmla="*/ 2147483647 h 860" name="T5"/>
                <a:gd fmla="*/ 2147483647 w 679" name="T6"/>
                <a:gd fmla="*/ 2147483647 h 860" name="T7"/>
                <a:gd fmla="*/ 2147483647 w 679" name="T8"/>
                <a:gd fmla="*/ 2147483647 h 860" name="T9"/>
                <a:gd fmla="*/ 0 w 679" name="T10"/>
                <a:gd fmla="*/ 2147483647 h 860" name="T11"/>
                <a:gd fmla="*/ 2147483647 w 679" name="T12"/>
                <a:gd fmla="*/ 2147483647 h 860" name="T13"/>
                <a:gd fmla="*/ 2147483647 w 679" name="T14"/>
                <a:gd fmla="*/ 2147483647 h 860" name="T15"/>
                <a:gd fmla="*/ 2147483647 w 679" name="T16"/>
                <a:gd fmla="*/ 2147483647 h 860" name="T17"/>
                <a:gd fmla="*/ 2147483647 w 679" name="T18"/>
                <a:gd fmla="*/ 2147483647 h 860" name="T19"/>
                <a:gd fmla="*/ 2147483647 w 679" name="T20"/>
                <a:gd fmla="*/ 2147483647 h 860" name="T21"/>
                <a:gd fmla="*/ 2147483647 w 679" name="T22"/>
                <a:gd fmla="*/ 0 h 860" name="T23"/>
                <a:gd fmla="*/ 2147483647 w 679" name="T24"/>
                <a:gd fmla="*/ 2147483647 h 86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860" w="679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3" name="Freeform 158@|5FFC:4737356|FBC:16777215|LFC:0|LBC:16777215"/>
            <p:cNvSpPr/>
            <p:nvPr/>
          </p:nvSpPr>
          <p:spPr bwMode="auto">
            <a:xfrm>
              <a:off x="968375" y="2832100"/>
              <a:ext cx="2374900" cy="2693987"/>
            </a:xfrm>
            <a:custGeom>
              <a:gdLst>
                <a:gd fmla="*/ 2147483647 w 632" name="T0"/>
                <a:gd fmla="*/ 2147483647 h 717" name="T1"/>
                <a:gd fmla="*/ 2147483647 w 632" name="T2"/>
                <a:gd fmla="*/ 2147483647 h 717" name="T3"/>
                <a:gd fmla="*/ 2147483647 w 632" name="T4"/>
                <a:gd fmla="*/ 2147483647 h 717" name="T5"/>
                <a:gd fmla="*/ 2147483647 w 632" name="T6"/>
                <a:gd fmla="*/ 2147483647 h 717" name="T7"/>
                <a:gd fmla="*/ 2147483647 w 632" name="T8"/>
                <a:gd fmla="*/ 2147483647 h 717" name="T9"/>
                <a:gd fmla="*/ 2147483647 w 632" name="T10"/>
                <a:gd fmla="*/ 2147483647 h 717" name="T11"/>
                <a:gd fmla="*/ 2147483647 w 632" name="T12"/>
                <a:gd fmla="*/ 2147483647 h 717" name="T13"/>
                <a:gd fmla="*/ 2147483647 w 632" name="T14"/>
                <a:gd fmla="*/ 2147483647 h 717" name="T15"/>
                <a:gd fmla="*/ 2147483647 w 632" name="T16"/>
                <a:gd fmla="*/ 2147483647 h 717" name="T17"/>
                <a:gd fmla="*/ 2147483647 w 632" name="T18"/>
                <a:gd fmla="*/ 2147483647 h 717" name="T19"/>
                <a:gd fmla="*/ 2147483647 w 632" name="T20"/>
                <a:gd fmla="*/ 2147483647 h 717" name="T21"/>
                <a:gd fmla="*/ 2147483647 w 632" name="T22"/>
                <a:gd fmla="*/ 2147483647 h 717" name="T23"/>
                <a:gd fmla="*/ 2147483647 w 632" name="T24"/>
                <a:gd fmla="*/ 2147483647 h 717" name="T25"/>
                <a:gd fmla="*/ 2147483647 w 632" name="T26"/>
                <a:gd fmla="*/ 2147483647 h 717" name="T27"/>
                <a:gd fmla="*/ 2147483647 w 632" name="T28"/>
                <a:gd fmla="*/ 2147483647 h 717" name="T29"/>
                <a:gd fmla="*/ 2147483647 w 632" name="T30"/>
                <a:gd fmla="*/ 0 h 717" name="T31"/>
                <a:gd fmla="*/ 2147483647 w 632" name="T32"/>
                <a:gd fmla="*/ 2147483647 h 717" name="T33"/>
                <a:gd fmla="*/ 2147483647 w 632" name="T34"/>
                <a:gd fmla="*/ 2147483647 h 717" name="T35"/>
                <a:gd fmla="*/ 2147483647 w 632" name="T36"/>
                <a:gd fmla="*/ 2147483647 h 717" name="T37"/>
                <a:gd fmla="*/ 2147483647 w 632" name="T38"/>
                <a:gd fmla="*/ 2147483647 h 717" name="T39"/>
                <a:gd fmla="*/ 2147483647 w 632" name="T40"/>
                <a:gd fmla="*/ 2147483647 h 717" name="T41"/>
                <a:gd fmla="*/ 2147483647 w 632" name="T42"/>
                <a:gd fmla="*/ 2147483647 h 717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717" w="632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4" name="Freeform 159@|5FFC:9683704|FBC:16777215|LFC:0|LBC:16777215"/>
            <p:cNvSpPr/>
            <p:nvPr/>
          </p:nvSpPr>
          <p:spPr bwMode="auto">
            <a:xfrm>
              <a:off x="4995863" y="273050"/>
              <a:ext cx="1314450" cy="1365250"/>
            </a:xfrm>
            <a:custGeom>
              <a:gdLst>
                <a:gd fmla="*/ 2147483647 w 350" name="T0"/>
                <a:gd fmla="*/ 2147483647 h 363" name="T1"/>
                <a:gd fmla="*/ 2147483647 w 350" name="T2"/>
                <a:gd fmla="*/ 2147483647 h 363" name="T3"/>
                <a:gd fmla="*/ 2147483647 w 350" name="T4"/>
                <a:gd fmla="*/ 2147483647 h 363" name="T5"/>
                <a:gd fmla="*/ 2147483647 w 350" name="T6"/>
                <a:gd fmla="*/ 2147483647 h 363" name="T7"/>
                <a:gd fmla="*/ 2147483647 w 350" name="T8"/>
                <a:gd fmla="*/ 2147483647 h 363" name="T9"/>
                <a:gd fmla="*/ 2147483647 w 350" name="T10"/>
                <a:gd fmla="*/ 2147483647 h 363" name="T11"/>
                <a:gd fmla="*/ 2147483647 w 350" name="T12"/>
                <a:gd fmla="*/ 2147483647 h 363" name="T13"/>
                <a:gd fmla="*/ 2147483647 w 350" name="T14"/>
                <a:gd fmla="*/ 2147483647 h 363" name="T15"/>
                <a:gd fmla="*/ 2147483647 w 350" name="T16"/>
                <a:gd fmla="*/ 2147483647 h 363" name="T17"/>
                <a:gd fmla="*/ 2147483647 w 350" name="T18"/>
                <a:gd fmla="*/ 2147483647 h 363" name="T19"/>
                <a:gd fmla="*/ 2147483647 w 350" name="T20"/>
                <a:gd fmla="*/ 2147483647 h 363" name="T21"/>
                <a:gd fmla="*/ 2147483647 w 350" name="T22"/>
                <a:gd fmla="*/ 2147483647 h 363" name="T23"/>
                <a:gd fmla="*/ 2147483647 w 350" name="T24"/>
                <a:gd fmla="*/ 2147483647 h 363" name="T25"/>
                <a:gd fmla="*/ 2147483647 w 350" name="T26"/>
                <a:gd fmla="*/ 2147483647 h 363" name="T27"/>
                <a:gd fmla="*/ 0 w 350" name="T28"/>
                <a:gd fmla="*/ 2147483647 h 363" name="T29"/>
                <a:gd fmla="*/ 2147483647 w 350" name="T30"/>
                <a:gd fmla="*/ 2147483647 h 36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363" w="350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5" name="Freeform 160@|5FFC:9350382|FBC:16777215|LFC:0|LBC:16777215"/>
            <p:cNvSpPr/>
            <p:nvPr/>
          </p:nvSpPr>
          <p:spPr bwMode="auto">
            <a:xfrm>
              <a:off x="5011738" y="528637"/>
              <a:ext cx="1276350" cy="1104900"/>
            </a:xfrm>
            <a:custGeom>
              <a:gdLst>
                <a:gd fmla="*/ 2147483647 w 340" name="T0"/>
                <a:gd fmla="*/ 2147483647 h 294" name="T1"/>
                <a:gd fmla="*/ 2147483647 w 340" name="T2"/>
                <a:gd fmla="*/ 2147483647 h 294" name="T3"/>
                <a:gd fmla="*/ 2147483647 w 340" name="T4"/>
                <a:gd fmla="*/ 2147483647 h 294" name="T5"/>
                <a:gd fmla="*/ 0 w 340" name="T6"/>
                <a:gd fmla="*/ 2147483647 h 294" name="T7"/>
                <a:gd fmla="*/ 2147483647 w 340" name="T8"/>
                <a:gd fmla="*/ 2147483647 h 294" name="T9"/>
                <a:gd fmla="*/ 2147483647 w 340" name="T10"/>
                <a:gd fmla="*/ 0 h 294" name="T11"/>
                <a:gd fmla="*/ 2147483647 w 340" name="T12"/>
                <a:gd fmla="*/ 2147483647 h 294" name="T13"/>
                <a:gd fmla="*/ 2147483647 w 340" name="T14"/>
                <a:gd fmla="*/ 2147483647 h 294" name="T15"/>
                <a:gd fmla="*/ 2147483647 w 340" name="T16"/>
                <a:gd fmla="*/ 2147483647 h 294" name="T17"/>
                <a:gd fmla="*/ 2147483647 w 340" name="T18"/>
                <a:gd fmla="*/ 2147483647 h 294" name="T19"/>
                <a:gd fmla="*/ 2147483647 w 340" name="T20"/>
                <a:gd fmla="*/ 2147483647 h 294" name="T21"/>
                <a:gd fmla="*/ 2147483647 w 340" name="T22"/>
                <a:gd fmla="*/ 2147483647 h 294" name="T23"/>
                <a:gd fmla="*/ 2147483647 w 340" name="T24"/>
                <a:gd fmla="*/ 2147483647 h 294" name="T25"/>
                <a:gd fmla="*/ 2147483647 w 340" name="T26"/>
                <a:gd fmla="*/ 2147483647 h 294" name="T27"/>
                <a:gd fmla="*/ 2147483647 w 340" name="T28"/>
                <a:gd fmla="*/ 2147483647 h 294" name="T29"/>
                <a:gd fmla="*/ 2147483647 w 340" name="T30"/>
                <a:gd fmla="*/ 2147483647 h 294" name="T31"/>
                <a:gd fmla="*/ 2147483647 w 340" name="T32"/>
                <a:gd fmla="*/ 2147483647 h 294" name="T33"/>
                <a:gd fmla="*/ 2147483647 w 340" name="T34"/>
                <a:gd fmla="*/ 2147483647 h 294" name="T35"/>
                <a:gd fmla="*/ 2147483647 w 340" name="T36"/>
                <a:gd fmla="*/ 2147483647 h 294" name="T37"/>
                <a:gd fmla="*/ 2147483647 w 340" name="T38"/>
                <a:gd fmla="*/ 2147483647 h 294" name="T39"/>
                <a:gd fmla="*/ 2147483647 w 340" name="T40"/>
                <a:gd fmla="*/ 2147483647 h 29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94" w="340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6" name="Freeform 161@|5FFC:9350382|FBC:16777215|LFC:0|LBC:16777215"/>
            <p:cNvSpPr/>
            <p:nvPr/>
          </p:nvSpPr>
          <p:spPr bwMode="auto">
            <a:xfrm>
              <a:off x="6040438" y="1187450"/>
              <a:ext cx="195263" cy="138112"/>
            </a:xfrm>
            <a:custGeom>
              <a:gdLst>
                <a:gd fmla="*/ 2147483647 w 52" name="T0"/>
                <a:gd fmla="*/ 2147483647 h 37" name="T1"/>
                <a:gd fmla="*/ 2147483647 w 52" name="T2"/>
                <a:gd fmla="*/ 2147483647 h 37" name="T3"/>
                <a:gd fmla="*/ 2147483647 w 52" name="T4"/>
                <a:gd fmla="*/ 0 h 37" name="T5"/>
                <a:gd fmla="*/ 2147483647 w 52" name="T6"/>
                <a:gd fmla="*/ 2147483647 h 37" name="T7"/>
                <a:gd fmla="*/ 2147483647 w 52" name="T8"/>
                <a:gd fmla="*/ 2147483647 h 37" name="T9"/>
                <a:gd fmla="*/ 2147483647 w 52" name="T10"/>
                <a:gd fmla="*/ 2147483647 h 3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7" w="52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7" name="Freeform 162@|5FFC:2303014|FBC:16777215|LFC:0|LBC:16777215"/>
            <p:cNvSpPr/>
            <p:nvPr/>
          </p:nvSpPr>
          <p:spPr bwMode="auto">
            <a:xfrm>
              <a:off x="5059363" y="0"/>
              <a:ext cx="1333500" cy="904875"/>
            </a:xfrm>
            <a:custGeom>
              <a:gdLst>
                <a:gd fmla="*/ 2147483647 w 355" name="T0"/>
                <a:gd fmla="*/ 2147483647 h 241" name="T1"/>
                <a:gd fmla="*/ 2147483647 w 355" name="T2"/>
                <a:gd fmla="*/ 2147483647 h 241" name="T3"/>
                <a:gd fmla="*/ 2147483647 w 355" name="T4"/>
                <a:gd fmla="*/ 2147483647 h 241" name="T5"/>
                <a:gd fmla="*/ 2147483647 w 355" name="T6"/>
                <a:gd fmla="*/ 2147483647 h 241" name="T7"/>
                <a:gd fmla="*/ 2147483647 w 355" name="T8"/>
                <a:gd fmla="*/ 2147483647 h 241" name="T9"/>
                <a:gd fmla="*/ 2147483647 w 355" name="T10"/>
                <a:gd fmla="*/ 2147483647 h 241" name="T11"/>
                <a:gd fmla="*/ 2147483647 w 355" name="T12"/>
                <a:gd fmla="*/ 2147483647 h 241" name="T13"/>
                <a:gd fmla="*/ 2147483647 w 355" name="T14"/>
                <a:gd fmla="*/ 2147483647 h 241" name="T15"/>
                <a:gd fmla="*/ 2147483647 w 355" name="T16"/>
                <a:gd fmla="*/ 2147483647 h 241" name="T17"/>
                <a:gd fmla="*/ 2147483647 w 355" name="T18"/>
                <a:gd fmla="*/ 2147483647 h 241" name="T19"/>
                <a:gd fmla="*/ 2147483647 w 355" name="T20"/>
                <a:gd fmla="*/ 2147483647 h 241" name="T21"/>
                <a:gd fmla="*/ 2147483647 w 355" name="T22"/>
                <a:gd fmla="*/ 2147483647 h 241" name="T23"/>
                <a:gd fmla="*/ 2147483647 w 355" name="T24"/>
                <a:gd fmla="*/ 2147483647 h 241" name="T25"/>
                <a:gd fmla="*/ 2147483647 w 355" name="T26"/>
                <a:gd fmla="*/ 2147483647 h 241" name="T27"/>
                <a:gd fmla="*/ 2147483647 w 355" name="T28"/>
                <a:gd fmla="*/ 2147483647 h 241" name="T29"/>
                <a:gd fmla="*/ 2147483647 w 355" name="T30"/>
                <a:gd fmla="*/ 2147483647 h 241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241" w="355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8" name="Freeform 163@|5FFC:4737356|FBC:16777215|LFC:0|LBC:16777215"/>
            <p:cNvSpPr/>
            <p:nvPr/>
          </p:nvSpPr>
          <p:spPr bwMode="auto">
            <a:xfrm>
              <a:off x="1697038" y="723900"/>
              <a:ext cx="3683000" cy="3097212"/>
            </a:xfrm>
            <a:custGeom>
              <a:gdLst>
                <a:gd fmla="*/ 0 w 980" name="T0"/>
                <a:gd fmla="*/ 2147483647 h 824" name="T1"/>
                <a:gd fmla="*/ 2147483647 w 980" name="T2"/>
                <a:gd fmla="*/ 2147483647 h 824" name="T3"/>
                <a:gd fmla="*/ 2147483647 w 980" name="T4"/>
                <a:gd fmla="*/ 2147483647 h 824" name="T5"/>
                <a:gd fmla="*/ 2147483647 w 980" name="T6"/>
                <a:gd fmla="*/ 0 h 824" name="T7"/>
                <a:gd fmla="*/ 2147483647 w 980" name="T8"/>
                <a:gd fmla="*/ 2147483647 h 824" name="T9"/>
                <a:gd fmla="*/ 2147483647 w 980" name="T10"/>
                <a:gd fmla="*/ 2147483647 h 824" name="T11"/>
                <a:gd fmla="*/ 2147483647 w 980" name="T12"/>
                <a:gd fmla="*/ 2147483647 h 824" name="T13"/>
                <a:gd fmla="*/ 2147483647 w 980" name="T14"/>
                <a:gd fmla="*/ 2147483647 h 824" name="T15"/>
                <a:gd fmla="*/ 0 w 980" name="T16"/>
                <a:gd fmla="*/ 2147483647 h 8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24" w="980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39" name="Freeform 164@|5FFC:2303014|FBC:16777215|LFC:0|LBC:16777215"/>
            <p:cNvSpPr/>
            <p:nvPr/>
          </p:nvSpPr>
          <p:spPr bwMode="auto">
            <a:xfrm>
              <a:off x="2840038" y="2100262"/>
              <a:ext cx="104775" cy="149225"/>
            </a:xfrm>
            <a:custGeom>
              <a:gdLst>
                <a:gd fmla="*/ 2147483647 w 28" name="T0"/>
                <a:gd fmla="*/ 2147483647 h 40" name="T1"/>
                <a:gd fmla="*/ 0 w 28" name="T2"/>
                <a:gd fmla="*/ 0 h 40" name="T3"/>
                <a:gd fmla="*/ 2147483647 w 28" name="T4"/>
                <a:gd fmla="*/ 2147483647 h 4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40" w="28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0" name="Freeform 165@|5FFC:2303014|FBC:16777215|LFC:0|LBC:16777215"/>
            <p:cNvSpPr/>
            <p:nvPr/>
          </p:nvSpPr>
          <p:spPr bwMode="auto">
            <a:xfrm>
              <a:off x="2441575" y="1074737"/>
              <a:ext cx="2825750" cy="2746375"/>
            </a:xfrm>
            <a:custGeom>
              <a:gdLst>
                <a:gd fmla="*/ 2147483647 w 752" name="T0"/>
                <a:gd fmla="*/ 2147483647 h 731" name="T1"/>
                <a:gd fmla="*/ 2147483647 w 752" name="T2"/>
                <a:gd fmla="*/ 2147483647 h 731" name="T3"/>
                <a:gd fmla="*/ 2147483647 w 752" name="T4"/>
                <a:gd fmla="*/ 2147483647 h 731" name="T5"/>
                <a:gd fmla="*/ 2147483647 w 752" name="T6"/>
                <a:gd fmla="*/ 2147483647 h 731" name="T7"/>
                <a:gd fmla="*/ 2147483647 w 752" name="T8"/>
                <a:gd fmla="*/ 2147483647 h 731" name="T9"/>
                <a:gd fmla="*/ 2147483647 w 752" name="T10"/>
                <a:gd fmla="*/ 2147483647 h 731" name="T11"/>
                <a:gd fmla="*/ 2147483647 w 752" name="T12"/>
                <a:gd fmla="*/ 2147483647 h 731" name="T13"/>
                <a:gd fmla="*/ 2147483647 w 752" name="T14"/>
                <a:gd fmla="*/ 2147483647 h 731" name="T15"/>
                <a:gd fmla="*/ 2147483647 w 752" name="T16"/>
                <a:gd fmla="*/ 2147483647 h 731" name="T17"/>
                <a:gd fmla="*/ 2147483647 w 752" name="T18"/>
                <a:gd fmla="*/ 2147483647 h 731" name="T19"/>
                <a:gd fmla="*/ 2147483647 w 752" name="T20"/>
                <a:gd fmla="*/ 0 h 731" name="T21"/>
                <a:gd fmla="*/ 2147483647 w 752" name="T22"/>
                <a:gd fmla="*/ 2147483647 h 731" name="T23"/>
                <a:gd fmla="*/ 2147483647 w 752" name="T24"/>
                <a:gd fmla="*/ 2147483647 h 731" name="T25"/>
                <a:gd fmla="*/ 2147483647 w 752" name="T26"/>
                <a:gd fmla="*/ 2147483647 h 731" name="T27"/>
                <a:gd fmla="*/ 2147483647 w 752" name="T28"/>
                <a:gd fmla="*/ 2147483647 h 731" name="T29"/>
                <a:gd fmla="*/ 2147483647 w 752" name="T30"/>
                <a:gd fmla="*/ 2147483647 h 731" name="T31"/>
                <a:gd fmla="*/ 2147483647 w 752" name="T32"/>
                <a:gd fmla="*/ 2147483647 h 731" name="T33"/>
                <a:gd fmla="*/ 2147483647 w 752" name="T34"/>
                <a:gd fmla="*/ 2147483647 h 731" name="T35"/>
                <a:gd fmla="*/ 2147483647 w 752" name="T36"/>
                <a:gd fmla="*/ 2147483647 h 731" name="T37"/>
                <a:gd fmla="*/ 2147483647 w 752" name="T38"/>
                <a:gd fmla="*/ 2147483647 h 731" name="T39"/>
                <a:gd fmla="*/ 0 w 752" name="T40"/>
                <a:gd fmla="*/ 2147483647 h 731" name="T41"/>
                <a:gd fmla="*/ 2147483647 w 752" name="T42"/>
                <a:gd fmla="*/ 2147483647 h 73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731" w="752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1" name="Freeform 166@|5FFC:2303014|FBC:16777215|LFC:0|LBC:16777215"/>
            <p:cNvSpPr/>
            <p:nvPr/>
          </p:nvSpPr>
          <p:spPr bwMode="auto">
            <a:xfrm>
              <a:off x="4170363" y="1179512"/>
              <a:ext cx="896938" cy="3136900"/>
            </a:xfrm>
            <a:custGeom>
              <a:gdLst>
                <a:gd fmla="*/ 2147483647 w 239" name="T0"/>
                <a:gd fmla="*/ 2147483647 h 835" name="T1"/>
                <a:gd fmla="*/ 2147483647 w 239" name="T2"/>
                <a:gd fmla="*/ 2147483647 h 835" name="T3"/>
                <a:gd fmla="*/ 2147483647 w 239" name="T4"/>
                <a:gd fmla="*/ 2147483647 h 835" name="T5"/>
                <a:gd fmla="*/ 2147483647 w 239" name="T6"/>
                <a:gd fmla="*/ 2147483647 h 835" name="T7"/>
                <a:gd fmla="*/ 2147483647 w 239" name="T8"/>
                <a:gd fmla="*/ 2147483647 h 835" name="T9"/>
                <a:gd fmla="*/ 2147483647 w 239" name="T10"/>
                <a:gd fmla="*/ 2147483647 h 835" name="T11"/>
                <a:gd fmla="*/ 2147483647 w 239" name="T12"/>
                <a:gd fmla="*/ 2147483647 h 835" name="T13"/>
                <a:gd fmla="*/ 2147483647 w 239" name="T14"/>
                <a:gd fmla="*/ 2147483647 h 835" name="T15"/>
                <a:gd fmla="*/ 2147483647 w 239" name="T16"/>
                <a:gd fmla="*/ 2147483647 h 835" name="T17"/>
                <a:gd fmla="*/ 2147483647 w 239" name="T18"/>
                <a:gd fmla="*/ 2147483647 h 835" name="T19"/>
                <a:gd fmla="*/ 2147483647 w 239" name="T20"/>
                <a:gd fmla="*/ 2147483647 h 83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835" w="239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2" name="Freeform 167@|5FFC:4737356|FBC:16777215|LFC:0|LBC:16777215"/>
            <p:cNvSpPr/>
            <p:nvPr/>
          </p:nvSpPr>
          <p:spPr bwMode="auto">
            <a:xfrm>
              <a:off x="4406900" y="2046287"/>
              <a:ext cx="566738" cy="733425"/>
            </a:xfrm>
            <a:custGeom>
              <a:gdLst>
                <a:gd fmla="*/ 2147483647 w 151" name="T0"/>
                <a:gd fmla="*/ 2147483647 h 195" name="T1"/>
                <a:gd fmla="*/ 2147483647 w 151" name="T2"/>
                <a:gd fmla="*/ 2147483647 h 195" name="T3"/>
                <a:gd fmla="*/ 0 w 151" name="T4"/>
                <a:gd fmla="*/ 0 h 195" name="T5"/>
                <a:gd fmla="*/ 2147483647 w 151" name="T6"/>
                <a:gd fmla="*/ 2147483647 h 195" name="T7"/>
                <a:gd fmla="*/ 2147483647 w 151" name="T8"/>
                <a:gd fmla="*/ 2147483647 h 1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5" w="151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3" name="Freeform 168@|5FFC:4737356|FBC:16777215|LFC:0|LBC:16777215"/>
            <p:cNvSpPr/>
            <p:nvPr/>
          </p:nvSpPr>
          <p:spPr bwMode="auto">
            <a:xfrm>
              <a:off x="4500563" y="2693987"/>
              <a:ext cx="541338" cy="1370012"/>
            </a:xfrm>
            <a:custGeom>
              <a:gdLst>
                <a:gd fmla="*/ 2147483647 w 144" name="T0"/>
                <a:gd fmla="*/ 2147483647 h 365" name="T1"/>
                <a:gd fmla="*/ 2147483647 w 144" name="T2"/>
                <a:gd fmla="*/ 2147483647 h 365" name="T3"/>
                <a:gd fmla="*/ 2147483647 w 144" name="T4"/>
                <a:gd fmla="*/ 2147483647 h 365" name="T5"/>
                <a:gd fmla="*/ 0 w 144" name="T6"/>
                <a:gd fmla="*/ 0 h 365" name="T7"/>
                <a:gd fmla="*/ 2147483647 w 144" name="T8"/>
                <a:gd fmla="*/ 2147483647 h 365" name="T9"/>
                <a:gd fmla="*/ 2147483647 w 144" name="T10"/>
                <a:gd fmla="*/ 2147483647 h 365" name="T11"/>
                <a:gd fmla="*/ 2147483647 w 144" name="T12"/>
                <a:gd fmla="*/ 2147483647 h 365" name="T13"/>
                <a:gd fmla="*/ 2147483647 w 144" name="T14"/>
                <a:gd fmla="*/ 2147483647 h 36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65" w="144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4" name="Freeform 169@|5FFC:4737356|FBC:16777215|LFC:0|LBC:16777215"/>
            <p:cNvSpPr/>
            <p:nvPr/>
          </p:nvSpPr>
          <p:spPr bwMode="auto">
            <a:xfrm>
              <a:off x="4492625" y="1457325"/>
              <a:ext cx="15875" cy="33337"/>
            </a:xfrm>
            <a:custGeom>
              <a:gdLst>
                <a:gd fmla="*/ 2147483647 w 4" name="T0"/>
                <a:gd fmla="*/ 2147483647 h 9" name="T1"/>
                <a:gd fmla="*/ 0 w 4" name="T2"/>
                <a:gd fmla="*/ 0 h 9" name="T3"/>
                <a:gd fmla="*/ 2147483647 w 4" name="T4"/>
                <a:gd fmla="*/ 2147483647 h 9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" w="4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5" name="Freeform 170@|5FFC:4737356|FBC:16777215|LFC:0|LBC:16777215"/>
            <p:cNvSpPr/>
            <p:nvPr/>
          </p:nvSpPr>
          <p:spPr bwMode="auto">
            <a:xfrm>
              <a:off x="4192588" y="1457325"/>
              <a:ext cx="773113" cy="714375"/>
            </a:xfrm>
            <a:custGeom>
              <a:gdLst>
                <a:gd fmla="*/ 2147483647 w 206" name="T0"/>
                <a:gd fmla="*/ 2147483647 h 190" name="T1"/>
                <a:gd fmla="*/ 2147483647 w 206" name="T2"/>
                <a:gd fmla="*/ 2147483647 h 190" name="T3"/>
                <a:gd fmla="*/ 2147483647 w 206" name="T4"/>
                <a:gd fmla="*/ 2147483647 h 190" name="T5"/>
                <a:gd fmla="*/ 2147483647 w 206" name="T6"/>
                <a:gd fmla="*/ 2147483647 h 190" name="T7"/>
                <a:gd fmla="*/ 2147483647 w 206" name="T8"/>
                <a:gd fmla="*/ 2147483647 h 190" name="T9"/>
                <a:gd fmla="*/ 2147483647 w 206" name="T10"/>
                <a:gd fmla="*/ 2147483647 h 190" name="T11"/>
                <a:gd fmla="*/ 2147483647 w 206" name="T12"/>
                <a:gd fmla="*/ 2147483647 h 19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90" w="206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46" name="Freeform 171@|5FFC:8224125|FBC:16777215|LFC:0|LBC:16777215"/>
            <p:cNvSpPr/>
            <p:nvPr/>
          </p:nvSpPr>
          <p:spPr bwMode="auto">
            <a:xfrm>
              <a:off x="4921250" y="1570037"/>
              <a:ext cx="349250" cy="2746375"/>
            </a:xfrm>
            <a:custGeom>
              <a:gdLst>
                <a:gd fmla="*/ 2147483647 w 93" name="T0"/>
                <a:gd fmla="*/ 2147483647 h 731" name="T1"/>
                <a:gd fmla="*/ 2147483647 w 93" name="T2"/>
                <a:gd fmla="*/ 2147483647 h 731" name="T3"/>
                <a:gd fmla="*/ 0 w 93" name="T4"/>
                <a:gd fmla="*/ 2147483647 h 731" name="T5"/>
                <a:gd fmla="*/ 2147483647 w 93" name="T6"/>
                <a:gd fmla="*/ 2147483647 h 731" name="T7"/>
                <a:gd fmla="*/ 2147483647 w 93" name="T8"/>
                <a:gd fmla="*/ 2147483647 h 731" name="T9"/>
                <a:gd fmla="*/ 2147483647 w 93" name="T10"/>
                <a:gd fmla="*/ 2147483647 h 731" name="T11"/>
                <a:gd fmla="*/ 2147483647 w 93" name="T12"/>
                <a:gd fmla="*/ 2147483647 h 73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731" w="93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6634" name="组合 37"/>
          <p:cNvGrpSpPr/>
          <p:nvPr/>
        </p:nvGrpSpPr>
        <p:grpSpPr>
          <a:xfrm>
            <a:off x="4719638" y="2889250"/>
            <a:ext cx="869950" cy="1100138"/>
            <a:chExt cx="1917700" cy="2220913"/>
          </a:xfrm>
        </p:grpSpPr>
        <p:sp>
          <p:nvSpPr>
            <p:cNvPr id="26694" name="Freeform 154@|5FFC:0|FBC:16777215|LFC:0|LBC:16777215"/>
            <p:cNvSpPr/>
            <p:nvPr/>
          </p:nvSpPr>
          <p:spPr bwMode="auto">
            <a:xfrm>
              <a:off x="0" y="1909763"/>
              <a:ext cx="312738" cy="311150"/>
            </a:xfrm>
            <a:custGeom>
              <a:gdLst>
                <a:gd fmla="*/ 0 w 8" name="T0"/>
                <a:gd fmla="*/ 2147483647 h 8" name="T1"/>
                <a:gd fmla="*/ 2147483647 w 8" name="T2"/>
                <a:gd fmla="*/ 2147483647 h 8" name="T3"/>
                <a:gd fmla="*/ 2147483647 w 8" name="T4"/>
                <a:gd fmla="*/ 0 h 8" name="T5"/>
                <a:gd fmla="*/ 2147483647 w 8" name="T6"/>
                <a:gd fmla="*/ 2147483647 h 8" name="T7"/>
                <a:gd fmla="*/ 2147483647 w 8" name="T8"/>
                <a:gd fmla="*/ 2147483647 h 8" name="T9"/>
                <a:gd fmla="*/ 2147483647 w 8" name="T10"/>
                <a:gd fmla="*/ 2147483647 h 8" name="T11"/>
                <a:gd fmla="*/ 2147483647 w 8" name="T12"/>
                <a:gd fmla="*/ 2147483647 h 8" name="T13"/>
                <a:gd fmla="*/ 2147483647 w 8" name="T14"/>
                <a:gd fmla="*/ 2147483647 h 8" name="T15"/>
                <a:gd fmla="*/ 2147483647 w 8" name="T16"/>
                <a:gd fmla="*/ 2147483647 h 8" name="T17"/>
                <a:gd fmla="*/ 2147483647 w 8" name="T18"/>
                <a:gd fmla="*/ 2147483647 h 8" name="T19"/>
                <a:gd fmla="*/ 2147483647 w 8" name="T20"/>
                <a:gd fmla="*/ 2147483647 h 8" name="T21"/>
                <a:gd fmla="*/ 0 w 8" name="T22"/>
                <a:gd fmla="*/ 2147483647 h 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8" w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5" name="Freeform 155@|5FFC:2303014|FBC:16777215|LFC:0|LBC:16777215"/>
            <p:cNvSpPr/>
            <p:nvPr/>
          </p:nvSpPr>
          <p:spPr bwMode="auto">
            <a:xfrm>
              <a:off x="117475" y="779463"/>
              <a:ext cx="665163" cy="1285875"/>
            </a:xfrm>
            <a:custGeom>
              <a:gdLst>
                <a:gd fmla="*/ 0 w 17" name="T0"/>
                <a:gd fmla="*/ 2147483647 h 33" name="T1"/>
                <a:gd fmla="*/ 2147483647 w 17" name="T2"/>
                <a:gd fmla="*/ 2147483647 h 33" name="T3"/>
                <a:gd fmla="*/ 2147483647 w 17" name="T4"/>
                <a:gd fmla="*/ 2147483647 h 33" name="T5"/>
                <a:gd fmla="*/ 2147483647 w 17" name="T6"/>
                <a:gd fmla="*/ 2147483647 h 33" name="T7"/>
                <a:gd fmla="*/ 2147483647 w 17" name="T8"/>
                <a:gd fmla="*/ 2147483647 h 33" name="T9"/>
                <a:gd fmla="*/ 2147483647 w 17" name="T10"/>
                <a:gd fmla="*/ 2147483647 h 33" name="T11"/>
                <a:gd fmla="*/ 2147483647 w 17" name="T12"/>
                <a:gd fmla="*/ 2147483647 h 33" name="T13"/>
                <a:gd fmla="*/ 2147483647 w 17" name="T14"/>
                <a:gd fmla="*/ 2147483647 h 33" name="T15"/>
                <a:gd fmla="*/ 2147483647 w 17" name="T16"/>
                <a:gd fmla="*/ 2147483647 h 33" name="T17"/>
                <a:gd fmla="*/ 2147483647 w 17" name="T18"/>
                <a:gd fmla="*/ 2147483647 h 33" name="T19"/>
                <a:gd fmla="*/ 2147483647 w 17" name="T20"/>
                <a:gd fmla="*/ 2147483647 h 33" name="T21"/>
                <a:gd fmla="*/ 2147483647 w 17" name="T22"/>
                <a:gd fmla="*/ 2147483647 h 33" name="T23"/>
                <a:gd fmla="*/ 2147483647 w 17" name="T24"/>
                <a:gd fmla="*/ 2147483647 h 33" name="T25"/>
                <a:gd fmla="*/ 0 w 17" name="T26"/>
                <a:gd fmla="*/ 2147483647 h 3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33" w="17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6" name="Freeform 156@|5FFC:4737356|FBC:16777215|LFC:0|LBC:16777215"/>
            <p:cNvSpPr/>
            <p:nvPr/>
          </p:nvSpPr>
          <p:spPr bwMode="auto">
            <a:xfrm>
              <a:off x="117475" y="1208088"/>
              <a:ext cx="547688" cy="779463"/>
            </a:xfrm>
            <a:custGeom>
              <a:gdLst>
                <a:gd fmla="*/ 2147483647 w 14" name="T0"/>
                <a:gd fmla="*/ 2147483647 h 20" name="T1"/>
                <a:gd fmla="*/ 2147483647 w 14" name="T2"/>
                <a:gd fmla="*/ 0 h 20" name="T3"/>
                <a:gd fmla="*/ 2147483647 w 14" name="T4"/>
                <a:gd fmla="*/ 2147483647 h 20" name="T5"/>
                <a:gd fmla="*/ 2147483647 w 14" name="T6"/>
                <a:gd fmla="*/ 2147483647 h 20" name="T7"/>
                <a:gd fmla="*/ 2147483647 w 14" name="T8"/>
                <a:gd fmla="*/ 2147483647 h 20" name="T9"/>
                <a:gd fmla="*/ 2147483647 w 14" name="T10"/>
                <a:gd fmla="*/ 2147483647 h 20" name="T11"/>
                <a:gd fmla="*/ 2147483647 w 14" name="T12"/>
                <a:gd fmla="*/ 2147483647 h 20" name="T13"/>
                <a:gd fmla="*/ 2147483647 w 14" name="T14"/>
                <a:gd fmla="*/ 2147483647 h 20" name="T15"/>
                <a:gd fmla="*/ 2147483647 w 14" name="T16"/>
                <a:gd fmla="*/ 2147483647 h 20" name="T17"/>
                <a:gd fmla="*/ 0 w 14" name="T18"/>
                <a:gd fmla="*/ 2147483647 h 20" name="T19"/>
                <a:gd fmla="*/ 2147483647 w 14" name="T20"/>
                <a:gd fmla="*/ 2147483647 h 20" name="T21"/>
                <a:gd fmla="*/ 2147483647 w 14" name="T22"/>
                <a:gd fmla="*/ 2147483647 h 20" name="T23"/>
                <a:gd fmla="*/ 2147483647 w 14" name="T24"/>
                <a:gd fmla="*/ 2147483647 h 20" name="T25"/>
                <a:gd fmla="*/ 2147483647 w 14" name="T26"/>
                <a:gd fmla="*/ 2147483647 h 20" name="T27"/>
                <a:gd fmla="*/ 2147483647 w 14" name="T28"/>
                <a:gd fmla="*/ 2147483647 h 20" name="T29"/>
                <a:gd fmla="*/ 2147483647 w 14" name="T30"/>
                <a:gd fmla="*/ 2147483647 h 20" name="T31"/>
                <a:gd fmla="*/ 2147483647 w 14" name="T32"/>
                <a:gd fmla="*/ 2147483647 h 20" name="T33"/>
                <a:gd fmla="*/ 2147483647 w 14" name="T34"/>
                <a:gd fmla="*/ 2147483647 h 20" name="T35"/>
                <a:gd fmla="*/ 2147483647 w 14" name="T36"/>
                <a:gd fmla="*/ 2147483647 h 20" name="T37"/>
                <a:gd fmla="*/ 2147483647 w 14" name="T38"/>
                <a:gd fmla="*/ 2147483647 h 20" name="T39"/>
                <a:gd fmla="*/ 2147483647 w 14" name="T40"/>
                <a:gd fmla="*/ 2147483647 h 2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20" w="14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7" name="Freeform 157@|5FFC:4737356|FBC:16777215|LFC:0|LBC:16777215"/>
            <p:cNvSpPr/>
            <p:nvPr/>
          </p:nvSpPr>
          <p:spPr bwMode="auto">
            <a:xfrm>
              <a:off x="390525" y="1012825"/>
              <a:ext cx="79375" cy="195263"/>
            </a:xfrm>
            <a:custGeom>
              <a:gdLst>
                <a:gd fmla="*/ 2147483647 w 2" name="T0"/>
                <a:gd fmla="*/ 2147483647 h 5" name="T1"/>
                <a:gd fmla="*/ 2147483647 w 2" name="T2"/>
                <a:gd fmla="*/ 2147483647 h 5" name="T3"/>
                <a:gd fmla="*/ 2147483647 w 2" name="T4"/>
                <a:gd fmla="*/ 2147483647 h 5" name="T5"/>
                <a:gd fmla="*/ 2147483647 w 2" name="T6"/>
                <a:gd fmla="*/ 0 h 5" name="T7"/>
                <a:gd fmla="*/ 0 w 2" name="T8"/>
                <a:gd fmla="*/ 0 h 5" name="T9"/>
                <a:gd fmla="*/ 2147483647 w 2" name="T10"/>
                <a:gd fmla="*/ 2147483647 h 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" w="2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8" name="Freeform 158@|5FFC:9683704|FBC:16777215|LFC:0|LBC:16777215"/>
            <p:cNvSpPr/>
            <p:nvPr/>
          </p:nvSpPr>
          <p:spPr bwMode="auto">
            <a:xfrm>
              <a:off x="1565275" y="234950"/>
              <a:ext cx="352425" cy="544513"/>
            </a:xfrm>
            <a:custGeom>
              <a:gdLst>
                <a:gd fmla="*/ 0 w 9" name="T0"/>
                <a:gd fmla="*/ 2147483647 h 14" name="T1"/>
                <a:gd fmla="*/ 2147483647 w 9" name="T2"/>
                <a:gd fmla="*/ 2147483647 h 14" name="T3"/>
                <a:gd fmla="*/ 2147483647 w 9" name="T4"/>
                <a:gd fmla="*/ 2147483647 h 14" name="T5"/>
                <a:gd fmla="*/ 2147483647 w 9" name="T6"/>
                <a:gd fmla="*/ 2147483647 h 14" name="T7"/>
                <a:gd fmla="*/ 2147483647 w 9" name="T8"/>
                <a:gd fmla="*/ 2147483647 h 14" name="T9"/>
                <a:gd fmla="*/ 2147483647 w 9" name="T10"/>
                <a:gd fmla="*/ 2147483647 h 14" name="T11"/>
                <a:gd fmla="*/ 2147483647 w 9" name="T12"/>
                <a:gd fmla="*/ 2147483647 h 14" name="T13"/>
                <a:gd fmla="*/ 2147483647 w 9" name="T14"/>
                <a:gd fmla="*/ 2147483647 h 14" name="T15"/>
                <a:gd fmla="*/ 2147483647 w 9" name="T16"/>
                <a:gd fmla="*/ 2147483647 h 14" name="T17"/>
                <a:gd fmla="*/ 2147483647 w 9" name="T18"/>
                <a:gd fmla="*/ 2147483647 h 14" name="T19"/>
                <a:gd fmla="*/ 2147483647 w 9" name="T20"/>
                <a:gd fmla="*/ 2147483647 h 14" name="T21"/>
                <a:gd fmla="*/ 2147483647 w 9" name="T22"/>
                <a:gd fmla="*/ 2147483647 h 14" name="T23"/>
                <a:gd fmla="*/ 2147483647 w 9" name="T24"/>
                <a:gd fmla="*/ 2147483647 h 14" name="T25"/>
                <a:gd fmla="*/ 2147483647 w 9" name="T26"/>
                <a:gd fmla="*/ 2147483647 h 14" name="T27"/>
                <a:gd fmla="*/ 2147483647 w 9" name="T28"/>
                <a:gd fmla="*/ 0 h 14" name="T29"/>
                <a:gd fmla="*/ 2147483647 w 9" name="T30"/>
                <a:gd fmla="*/ 2147483647 h 14" name="T31"/>
                <a:gd fmla="*/ 2147483647 w 9" name="T32"/>
                <a:gd fmla="*/ 2147483647 h 14" name="T33"/>
                <a:gd fmla="*/ 2147483647 w 9" name="T34"/>
                <a:gd fmla="*/ 2147483647 h 14" name="T35"/>
                <a:gd fmla="*/ 2147483647 w 9" name="T36"/>
                <a:gd fmla="*/ 2147483647 h 14" name="T37"/>
                <a:gd fmla="*/ 2147483647 w 9" name="T38"/>
                <a:gd fmla="*/ 2147483647 h 14" name="T39"/>
                <a:gd fmla="*/ 2147483647 w 9" name="T40"/>
                <a:gd fmla="*/ 2147483647 h 14" name="T41"/>
                <a:gd fmla="*/ 2147483647 w 9" name="T42"/>
                <a:gd fmla="*/ 2147483647 h 14" name="T43"/>
                <a:gd fmla="*/ 2147483647 w 9" name="T44"/>
                <a:gd fmla="*/ 2147483647 h 14" name="T45"/>
                <a:gd fmla="*/ 2147483647 w 9" name="T46"/>
                <a:gd fmla="*/ 2147483647 h 14" name="T47"/>
                <a:gd fmla="*/ 2147483647 w 9" name="T48"/>
                <a:gd fmla="*/ 2147483647 h 14" name="T49"/>
                <a:gd fmla="*/ 2147483647 w 9" name="T50"/>
                <a:gd fmla="*/ 2147483647 h 14" name="T51"/>
                <a:gd fmla="*/ 2147483647 w 9" name="T52"/>
                <a:gd fmla="*/ 2147483647 h 14" name="T53"/>
                <a:gd fmla="*/ 2147483647 w 9" name="T54"/>
                <a:gd fmla="*/ 2147483647 h 14" name="T55"/>
                <a:gd fmla="*/ 2147483647 w 9" name="T56"/>
                <a:gd fmla="*/ 2147483647 h 14" name="T57"/>
                <a:gd fmla="*/ 0 w 9" name="T58"/>
                <a:gd fmla="*/ 2147483647 h 14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14" w="9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9" name="Freeform 159@|5FFC:9683704|FBC:16777215|LFC:0|LBC:16777215"/>
            <p:cNvSpPr/>
            <p:nvPr/>
          </p:nvSpPr>
          <p:spPr bwMode="auto">
            <a:xfrm>
              <a:off x="117475" y="117475"/>
              <a:ext cx="469900" cy="546100"/>
            </a:xfrm>
            <a:custGeom>
              <a:gdLst>
                <a:gd fmla="*/ 2147483647 w 12" name="T0"/>
                <a:gd fmla="*/ 2147483647 h 14" name="T1"/>
                <a:gd fmla="*/ 2147483647 w 12" name="T2"/>
                <a:gd fmla="*/ 2147483647 h 14" name="T3"/>
                <a:gd fmla="*/ 2147483647 w 12" name="T4"/>
                <a:gd fmla="*/ 2147483647 h 14" name="T5"/>
                <a:gd fmla="*/ 2147483647 w 12" name="T6"/>
                <a:gd fmla="*/ 0 h 14" name="T7"/>
                <a:gd fmla="*/ 2147483647 w 12" name="T8"/>
                <a:gd fmla="*/ 2147483647 h 14" name="T9"/>
                <a:gd fmla="*/ 2147483647 w 12" name="T10"/>
                <a:gd fmla="*/ 2147483647 h 14" name="T11"/>
                <a:gd fmla="*/ 2147483647 w 12" name="T12"/>
                <a:gd fmla="*/ 2147483647 h 14" name="T13"/>
                <a:gd fmla="*/ 2147483647 w 12" name="T14"/>
                <a:gd fmla="*/ 2147483647 h 14" name="T15"/>
                <a:gd fmla="*/ 2147483647 w 12" name="T16"/>
                <a:gd fmla="*/ 2147483647 h 14" name="T17"/>
                <a:gd fmla="*/ 0 w 12" name="T18"/>
                <a:gd fmla="*/ 2147483647 h 14" name="T19"/>
                <a:gd fmla="*/ 2147483647 w 12" name="T20"/>
                <a:gd fmla="*/ 2147483647 h 14" name="T21"/>
                <a:gd fmla="*/ 2147483647 w 12" name="T22"/>
                <a:gd fmla="*/ 2147483647 h 14" name="T23"/>
                <a:gd fmla="*/ 2147483647 w 12" name="T24"/>
                <a:gd fmla="*/ 2147483647 h 14" name="T25"/>
                <a:gd fmla="*/ 2147483647 w 12" name="T26"/>
                <a:gd fmla="*/ 2147483647 h 14" name="T27"/>
                <a:gd fmla="*/ 2147483647 w 12" name="T28"/>
                <a:gd fmla="*/ 2147483647 h 14" name="T29"/>
                <a:gd fmla="*/ 2147483647 w 12" name="T30"/>
                <a:gd fmla="*/ 2147483647 h 14" name="T31"/>
                <a:gd fmla="*/ 2147483647 w 12" name="T32"/>
                <a:gd fmla="*/ 2147483647 h 14" name="T33"/>
                <a:gd fmla="*/ 2147483647 w 12" name="T34"/>
                <a:gd fmla="*/ 2147483647 h 14" name="T35"/>
                <a:gd fmla="*/ 2147483647 w 12" name="T36"/>
                <a:gd fmla="*/ 2147483647 h 14" name="T37"/>
                <a:gd fmla="*/ 2147483647 w 12" name="T38"/>
                <a:gd fmla="*/ 2147483647 h 14" name="T39"/>
                <a:gd fmla="*/ 2147483647 w 12" name="T40"/>
                <a:gd fmla="*/ 2147483647 h 14" name="T41"/>
                <a:gd fmla="*/ 2147483647 w 12" name="T42"/>
                <a:gd fmla="*/ 2147483647 h 14" name="T43"/>
                <a:gd fmla="*/ 2147483647 w 12" name="T44"/>
                <a:gd fmla="*/ 2147483647 h 14" name="T45"/>
                <a:gd fmla="*/ 2147483647 w 12" name="T46"/>
                <a:gd fmla="*/ 2147483647 h 14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14" w="12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0" name="Freeform 160@|5FFC:9350382|FBC:16777215|LFC:0|LBC:16777215"/>
            <p:cNvSpPr/>
            <p:nvPr/>
          </p:nvSpPr>
          <p:spPr bwMode="auto">
            <a:xfrm>
              <a:off x="234950" y="195263"/>
              <a:ext cx="352425" cy="468313"/>
            </a:xfrm>
            <a:custGeom>
              <a:gdLst>
                <a:gd fmla="*/ 2147483647 w 9" name="T0"/>
                <a:gd fmla="*/ 2147483647 h 12" name="T1"/>
                <a:gd fmla="*/ 2147483647 w 9" name="T2"/>
                <a:gd fmla="*/ 2147483647 h 12" name="T3"/>
                <a:gd fmla="*/ 2147483647 w 9" name="T4"/>
                <a:gd fmla="*/ 0 h 12" name="T5"/>
                <a:gd fmla="*/ 2147483647 w 9" name="T6"/>
                <a:gd fmla="*/ 2147483647 h 12" name="T7"/>
                <a:gd fmla="*/ 2147483647 w 9" name="T8"/>
                <a:gd fmla="*/ 2147483647 h 12" name="T9"/>
                <a:gd fmla="*/ 2147483647 w 9" name="T10"/>
                <a:gd fmla="*/ 2147483647 h 12" name="T11"/>
                <a:gd fmla="*/ 2147483647 w 9" name="T12"/>
                <a:gd fmla="*/ 2147483647 h 12" name="T13"/>
                <a:gd fmla="*/ 0 w 9" name="T14"/>
                <a:gd fmla="*/ 2147483647 h 12" name="T15"/>
                <a:gd fmla="*/ 2147483647 w 9" name="T16"/>
                <a:gd fmla="*/ 2147483647 h 12" name="T17"/>
                <a:gd fmla="*/ 2147483647 w 9" name="T18"/>
                <a:gd fmla="*/ 2147483647 h 12" name="T19"/>
                <a:gd fmla="*/ 2147483647 w 9" name="T20"/>
                <a:gd fmla="*/ 2147483647 h 12" name="T21"/>
                <a:gd fmla="*/ 2147483647 w 9" name="T22"/>
                <a:gd fmla="*/ 2147483647 h 12" name="T23"/>
                <a:gd fmla="*/ 2147483647 w 9" name="T24"/>
                <a:gd fmla="*/ 2147483647 h 12" name="T25"/>
                <a:gd fmla="*/ 2147483647 w 9" name="T26"/>
                <a:gd fmla="*/ 2147483647 h 12" name="T27"/>
                <a:gd fmla="*/ 2147483647 w 9" name="T28"/>
                <a:gd fmla="*/ 2147483647 h 12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2" w="9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1" name="Freeform 161@|5FFC:9350382|FBC:16777215|LFC:0|LBC:16777215"/>
            <p:cNvSpPr/>
            <p:nvPr/>
          </p:nvSpPr>
          <p:spPr bwMode="auto">
            <a:xfrm>
              <a:off x="1682750" y="273050"/>
              <a:ext cx="117475" cy="233363"/>
            </a:xfrm>
            <a:custGeom>
              <a:gdLst>
                <a:gd fmla="*/ 2147483647 w 3" name="T0"/>
                <a:gd fmla="*/ 2147483647 h 6" name="T1"/>
                <a:gd fmla="*/ 2147483647 w 3" name="T2"/>
                <a:gd fmla="*/ 2147483647 h 6" name="T3"/>
                <a:gd fmla="*/ 2147483647 w 3" name="T4"/>
                <a:gd fmla="*/ 2147483647 h 6" name="T5"/>
                <a:gd fmla="*/ 2147483647 w 3" name="T6"/>
                <a:gd fmla="*/ 0 h 6" name="T7"/>
                <a:gd fmla="*/ 2147483647 w 3" name="T8"/>
                <a:gd fmla="*/ 2147483647 h 6" name="T9"/>
                <a:gd fmla="*/ 2147483647 w 3" name="T10"/>
                <a:gd fmla="*/ 2147483647 h 6" name="T11"/>
                <a:gd fmla="*/ 2147483647 w 3" name="T12"/>
                <a:gd fmla="*/ 2147483647 h 6" name="T13"/>
                <a:gd fmla="*/ 2147483647 w 3" name="T14"/>
                <a:gd fmla="*/ 2147483647 h 6" name="T15"/>
                <a:gd fmla="*/ 2147483647 w 3" name="T16"/>
                <a:gd fmla="*/ 2147483647 h 6" name="T17"/>
                <a:gd fmla="*/ 2147483647 w 3" name="T18"/>
                <a:gd fmla="*/ 2147483647 h 6" name="T19"/>
                <a:gd fmla="*/ 2147483647 w 3" name="T20"/>
                <a:gd fmla="*/ 2147483647 h 6" name="T21"/>
                <a:gd fmla="*/ 2147483647 w 3" name="T22"/>
                <a:gd fmla="*/ 2147483647 h 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" w="3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2" name="Freeform 162@|5FFC:9350382|FBC:16777215|LFC:0|LBC:16777215"/>
            <p:cNvSpPr/>
            <p:nvPr/>
          </p:nvSpPr>
          <p:spPr bwMode="auto">
            <a:xfrm>
              <a:off x="1565275" y="506413"/>
              <a:ext cx="314325" cy="157163"/>
            </a:xfrm>
            <a:custGeom>
              <a:gdLst>
                <a:gd fmla="*/ 2147483647 w 8" name="T0"/>
                <a:gd fmla="*/ 2147483647 h 4" name="T1"/>
                <a:gd fmla="*/ 2147483647 w 8" name="T2"/>
                <a:gd fmla="*/ 0 h 4" name="T3"/>
                <a:gd fmla="*/ 2147483647 w 8" name="T4"/>
                <a:gd fmla="*/ 0 h 4" name="T5"/>
                <a:gd fmla="*/ 2147483647 w 8" name="T6"/>
                <a:gd fmla="*/ 0 h 4" name="T7"/>
                <a:gd fmla="*/ 2147483647 w 8" name="T8"/>
                <a:gd fmla="*/ 0 h 4" name="T9"/>
                <a:gd fmla="*/ 2147483647 w 8" name="T10"/>
                <a:gd fmla="*/ 2147483647 h 4" name="T11"/>
                <a:gd fmla="*/ 2147483647 w 8" name="T12"/>
                <a:gd fmla="*/ 2147483647 h 4" name="T13"/>
                <a:gd fmla="*/ 0 w 8" name="T14"/>
                <a:gd fmla="*/ 2147483647 h 4" name="T15"/>
                <a:gd fmla="*/ 2147483647 w 8" name="T16"/>
                <a:gd fmla="*/ 2147483647 h 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" w="8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3" name="Freeform 163@|5FFC:9350382|FBC:16777215|LFC:0|LBC:16777215"/>
            <p:cNvSpPr/>
            <p:nvPr/>
          </p:nvSpPr>
          <p:spPr bwMode="auto">
            <a:xfrm flipH="1">
              <a:off x="1917700" y="273050"/>
              <a:ext cx="0" cy="39688"/>
            </a:xfrm>
            <a:custGeom>
              <a:gdLst>
                <a:gd fmla="*/ 0 h 1" name="T0"/>
                <a:gd fmla="*/ 2147483647 h 1" name="T1"/>
                <a:gd fmla="*/ 2147483647 h 1" name="T2"/>
                <a:gd fmla="*/ 0 h 1" name="T3"/>
                <a:gd fmla="*/ 0 h 1" name="T4"/>
                <a:gd fmla="*/ 0 60000 65536" name="T5"/>
                <a:gd fmla="*/ 0 60000 65536" name="T6"/>
                <a:gd fmla="*/ 0 60000 65536" name="T7"/>
                <a:gd fmla="*/ 0 60000 65536" name="T8"/>
                <a:gd fmla="*/ 0 60000 65536" name="T9"/>
              </a:gdLst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4" name="Freeform 164@|5FFC:9350382|FBC:16777215|LFC:0|LBC:16777215"/>
            <p:cNvSpPr/>
            <p:nvPr/>
          </p:nvSpPr>
          <p:spPr bwMode="auto">
            <a:xfrm>
              <a:off x="1800225" y="234950"/>
              <a:ext cx="39688" cy="77788"/>
            </a:xfrm>
            <a:custGeom>
              <a:gdLst>
                <a:gd fmla="*/ 0 w 1" name="T0"/>
                <a:gd fmla="*/ 2147483647 h 2" name="T1"/>
                <a:gd fmla="*/ 2147483647 w 1" name="T2"/>
                <a:gd fmla="*/ 2147483647 h 2" name="T3"/>
                <a:gd fmla="*/ 2147483647 w 1" name="T4"/>
                <a:gd fmla="*/ 0 h 2" name="T5"/>
                <a:gd fmla="*/ 0 w 1" name="T6"/>
                <a:gd fmla="*/ 2147483647 h 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5" name="Freeform 165@|5FFC:9350382|FBC:16777215|LFC:0|LBC:16777215"/>
            <p:cNvSpPr/>
            <p:nvPr/>
          </p:nvSpPr>
          <p:spPr bwMode="auto">
            <a:xfrm>
              <a:off x="1839912" y="234950"/>
              <a:ext cx="39688" cy="77788"/>
            </a:xfrm>
            <a:custGeom>
              <a:gdLst>
                <a:gd fmla="*/ 0 w 1" name="T0"/>
                <a:gd fmla="*/ 2147483647 h 2" name="T1"/>
                <a:gd fmla="*/ 0 w 1" name="T2"/>
                <a:gd fmla="*/ 2147483647 h 2" name="T3"/>
                <a:gd fmla="*/ 0 w 1" name="T4"/>
                <a:gd fmla="*/ 2147483647 h 2" name="T5"/>
                <a:gd fmla="*/ 2147483647 w 1" name="T6"/>
                <a:gd fmla="*/ 2147483647 h 2" name="T7"/>
                <a:gd fmla="*/ 2147483647 w 1" name="T8"/>
                <a:gd fmla="*/ 2147483647 h 2" name="T9"/>
                <a:gd fmla="*/ 2147483647 w 1" name="T10"/>
                <a:gd fmla="*/ 2147483647 h 2" name="T11"/>
                <a:gd fmla="*/ 0 w 1" name="T12"/>
                <a:gd fmla="*/ 2147483647 h 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" w="1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6" name="Freeform 166@|5FFC:2303014|FBC:16777215|LFC:0|LBC:16777215"/>
            <p:cNvSpPr/>
            <p:nvPr/>
          </p:nvSpPr>
          <p:spPr bwMode="auto">
            <a:xfrm>
              <a:off x="273050" y="663575"/>
              <a:ext cx="939800" cy="895350"/>
            </a:xfrm>
            <a:custGeom>
              <a:gdLst>
                <a:gd fmla="*/ 2147483647 w 24" name="T0"/>
                <a:gd fmla="*/ 2147483647 h 23" name="T1"/>
                <a:gd fmla="*/ 2147483647 w 24" name="T2"/>
                <a:gd fmla="*/ 2147483647 h 23" name="T3"/>
                <a:gd fmla="*/ 2147483647 w 24" name="T4"/>
                <a:gd fmla="*/ 2147483647 h 23" name="T5"/>
                <a:gd fmla="*/ 2147483647 w 24" name="T6"/>
                <a:gd fmla="*/ 2147483647 h 23" name="T7"/>
                <a:gd fmla="*/ 2147483647 w 24" name="T8"/>
                <a:gd fmla="*/ 2147483647 h 23" name="T9"/>
                <a:gd fmla="*/ 2147483647 w 24" name="T10"/>
                <a:gd fmla="*/ 2147483647 h 23" name="T11"/>
                <a:gd fmla="*/ 2147483647 w 24" name="T12"/>
                <a:gd fmla="*/ 2147483647 h 23" name="T13"/>
                <a:gd fmla="*/ 2147483647 w 24" name="T14"/>
                <a:gd fmla="*/ 2147483647 h 23" name="T15"/>
                <a:gd fmla="*/ 2147483647 w 24" name="T16"/>
                <a:gd fmla="*/ 2147483647 h 23" name="T17"/>
                <a:gd fmla="*/ 2147483647 w 24" name="T18"/>
                <a:gd fmla="*/ 2147483647 h 23" name="T19"/>
                <a:gd fmla="*/ 2147483647 w 24" name="T20"/>
                <a:gd fmla="*/ 2147483647 h 23" name="T21"/>
                <a:gd fmla="*/ 2147483647 w 24" name="T22"/>
                <a:gd fmla="*/ 2147483647 h 23" name="T23"/>
                <a:gd fmla="*/ 2147483647 w 24" name="T24"/>
                <a:gd fmla="*/ 2147483647 h 23" name="T25"/>
                <a:gd fmla="*/ 2147483647 w 24" name="T26"/>
                <a:gd fmla="*/ 2147483647 h 2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3" w="24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7" name="Freeform 167@|5FFC:15724527|FBC:16777215|LFC:0|LBC:16777215"/>
            <p:cNvSpPr/>
            <p:nvPr/>
          </p:nvSpPr>
          <p:spPr bwMode="auto">
            <a:xfrm>
              <a:off x="390525" y="0"/>
              <a:ext cx="1254125" cy="935038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2147483647 h 24" name="T5"/>
                <a:gd fmla="*/ 2147483647 w 32" name="T6"/>
                <a:gd fmla="*/ 2147483647 h 24" name="T7"/>
                <a:gd fmla="*/ 2147483647 w 32" name="T8"/>
                <a:gd fmla="*/ 2147483647 h 24" name="T9"/>
                <a:gd fmla="*/ 2147483647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2147483647 w 32" name="T16"/>
                <a:gd fmla="*/ 2147483647 h 24" name="T17"/>
                <a:gd fmla="*/ 2147483647 w 32" name="T18"/>
                <a:gd fmla="*/ 2147483647 h 24" name="T19"/>
                <a:gd fmla="*/ 2147483647 w 32" name="T20"/>
                <a:gd fmla="*/ 2147483647 h 24" name="T21"/>
                <a:gd fmla="*/ 2147483647 w 32" name="T22"/>
                <a:gd fmla="*/ 2147483647 h 24" name="T23"/>
                <a:gd fmla="*/ 2147483647 w 32" name="T24"/>
                <a:gd fmla="*/ 2147483647 h 24" name="T25"/>
                <a:gd fmla="*/ 2147483647 w 32" name="T26"/>
                <a:gd fmla="*/ 2147483647 h 24" name="T27"/>
                <a:gd fmla="*/ 2147483647 w 32" name="T28"/>
                <a:gd fmla="*/ 2147483647 h 24" name="T29"/>
                <a:gd fmla="*/ 2147483647 w 32" name="T30"/>
                <a:gd fmla="*/ 2147483647 h 24" name="T31"/>
                <a:gd fmla="*/ 2147483647 w 32" name="T32"/>
                <a:gd fmla="*/ 2147483647 h 24" name="T33"/>
                <a:gd fmla="*/ 2147483647 w 32" name="T34"/>
                <a:gd fmla="*/ 2147483647 h 24" name="T35"/>
                <a:gd fmla="*/ 2147483647 w 32" name="T36"/>
                <a:gd fmla="*/ 2147483647 h 24" name="T37"/>
                <a:gd fmla="*/ 2147483647 w 32" name="T38"/>
                <a:gd fmla="*/ 2147483647 h 24" name="T39"/>
                <a:gd fmla="*/ 2147483647 w 32" name="T40"/>
                <a:gd fmla="*/ 2147483647 h 24" name="T41"/>
                <a:gd fmla="*/ 2147483647 w 32" name="T42"/>
                <a:gd fmla="*/ 2147483647 h 24" name="T43"/>
                <a:gd fmla="*/ 2147483647 w 32" name="T44"/>
                <a:gd fmla="*/ 2147483647 h 24" name="T45"/>
                <a:gd fmla="*/ 2147483647 w 32" name="T46"/>
                <a:gd fmla="*/ 2147483647 h 24" name="T47"/>
                <a:gd fmla="*/ 2147483647 w 32" name="T48"/>
                <a:gd fmla="*/ 2147483647 h 24" name="T49"/>
                <a:gd fmla="*/ 2147483647 w 32" name="T50"/>
                <a:gd fmla="*/ 2147483647 h 24" name="T51"/>
                <a:gd fmla="*/ 2147483647 w 32" name="T52"/>
                <a:gd fmla="*/ 2147483647 h 24" name="T53"/>
                <a:gd fmla="*/ 2147483647 w 32" name="T54"/>
                <a:gd fmla="*/ 2147483647 h 2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b" l="0" r="r" t="0"/>
              <a:pathLst>
                <a:path h="24" w="32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8" name="Freeform 168@|5FFC:9350382|FBC:16777215|LFC:0|LBC:16777215"/>
            <p:cNvSpPr/>
            <p:nvPr/>
          </p:nvSpPr>
          <p:spPr bwMode="auto">
            <a:xfrm>
              <a:off x="1292225" y="77788"/>
              <a:ext cx="352425" cy="468313"/>
            </a:xfrm>
            <a:custGeom>
              <a:gdLst>
                <a:gd fmla="*/ 0 w 9" name="T0"/>
                <a:gd fmla="*/ 2147483647 h 12" name="T1"/>
                <a:gd fmla="*/ 2147483647 w 9" name="T2"/>
                <a:gd fmla="*/ 2147483647 h 12" name="T3"/>
                <a:gd fmla="*/ 2147483647 w 9" name="T4"/>
                <a:gd fmla="*/ 2147483647 h 12" name="T5"/>
                <a:gd fmla="*/ 2147483647 w 9" name="T6"/>
                <a:gd fmla="*/ 2147483647 h 12" name="T7"/>
                <a:gd fmla="*/ 2147483647 w 9" name="T8"/>
                <a:gd fmla="*/ 2147483647 h 12" name="T9"/>
                <a:gd fmla="*/ 2147483647 w 9" name="T10"/>
                <a:gd fmla="*/ 2147483647 h 12" name="T11"/>
                <a:gd fmla="*/ 2147483647 w 9" name="T12"/>
                <a:gd fmla="*/ 2147483647 h 12" name="T13"/>
                <a:gd fmla="*/ 2147483647 w 9" name="T14"/>
                <a:gd fmla="*/ 2147483647 h 12" name="T15"/>
                <a:gd fmla="*/ 2147483647 w 9" name="T16"/>
                <a:gd fmla="*/ 2147483647 h 12" name="T17"/>
                <a:gd fmla="*/ 2147483647 w 9" name="T18"/>
                <a:gd fmla="*/ 2147483647 h 12" name="T19"/>
                <a:gd fmla="*/ 2147483647 w 9" name="T20"/>
                <a:gd fmla="*/ 2147483647 h 12" name="T21"/>
                <a:gd fmla="*/ 2147483647 w 9" name="T22"/>
                <a:gd fmla="*/ 2147483647 h 12" name="T23"/>
                <a:gd fmla="*/ 2147483647 w 9" name="T24"/>
                <a:gd fmla="*/ 2147483647 h 12" name="T25"/>
                <a:gd fmla="*/ 2147483647 w 9" name="T26"/>
                <a:gd fmla="*/ 2147483647 h 12" name="T27"/>
                <a:gd fmla="*/ 0 w 9" name="T28"/>
                <a:gd fmla="*/ 2147483647 h 12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2" w="9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09" name="Freeform 169@|5FFC:0|FBC:16777215|LFC:0|LBC:16777215"/>
            <p:cNvSpPr/>
            <p:nvPr/>
          </p:nvSpPr>
          <p:spPr bwMode="auto">
            <a:xfrm>
              <a:off x="430212" y="1403350"/>
              <a:ext cx="234950" cy="388938"/>
            </a:xfrm>
            <a:custGeom>
              <a:gdLst>
                <a:gd fmla="*/ 0 w 6" name="T0"/>
                <a:gd fmla="*/ 0 h 10" name="T1"/>
                <a:gd fmla="*/ 0 w 6" name="T2"/>
                <a:gd fmla="*/ 2147483647 h 10" name="T3"/>
                <a:gd fmla="*/ 2147483647 w 6" name="T4"/>
                <a:gd fmla="*/ 2147483647 h 10" name="T5"/>
                <a:gd fmla="*/ 2147483647 w 6" name="T6"/>
                <a:gd fmla="*/ 2147483647 h 10" name="T7"/>
                <a:gd fmla="*/ 2147483647 w 6" name="T8"/>
                <a:gd fmla="*/ 2147483647 h 10" name="T9"/>
                <a:gd fmla="*/ 2147483647 w 6" name="T10"/>
                <a:gd fmla="*/ 2147483647 h 10" name="T11"/>
                <a:gd fmla="*/ 2147483647 w 6" name="T12"/>
                <a:gd fmla="*/ 2147483647 h 10" name="T13"/>
                <a:gd fmla="*/ 2147483647 w 6" name="T14"/>
                <a:gd fmla="*/ 0 h 10" name="T15"/>
                <a:gd fmla="*/ 0 w 6" name="T16"/>
                <a:gd fmla="*/ 0 h 1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" w="6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0" name="Freeform 170@|5FFC:9683704|FBC:16777215|LFC:0|LBC:16777215"/>
            <p:cNvSpPr/>
            <p:nvPr/>
          </p:nvSpPr>
          <p:spPr bwMode="auto">
            <a:xfrm>
              <a:off x="1292225" y="195263"/>
              <a:ext cx="312738" cy="311150"/>
            </a:xfrm>
            <a:custGeom>
              <a:gdLst>
                <a:gd fmla="*/ 2147483647 w 8" name="T0"/>
                <a:gd fmla="*/ 2147483647 h 8" name="T1"/>
                <a:gd fmla="*/ 2147483647 w 8" name="T2"/>
                <a:gd fmla="*/ 2147483647 h 8" name="T3"/>
                <a:gd fmla="*/ 2147483647 w 8" name="T4"/>
                <a:gd fmla="*/ 0 h 8" name="T5"/>
                <a:gd fmla="*/ 2147483647 w 8" name="T6"/>
                <a:gd fmla="*/ 2147483647 h 8" name="T7"/>
                <a:gd fmla="*/ 2147483647 w 8" name="T8"/>
                <a:gd fmla="*/ 2147483647 h 8" name="T9"/>
                <a:gd fmla="*/ 2147483647 w 8" name="T10"/>
                <a:gd fmla="*/ 2147483647 h 8" name="T11"/>
                <a:gd fmla="*/ 2147483647 w 8" name="T12"/>
                <a:gd fmla="*/ 2147483647 h 8" name="T13"/>
                <a:gd fmla="*/ 2147483647 w 8" name="T14"/>
                <a:gd fmla="*/ 2147483647 h 8" name="T15"/>
                <a:gd fmla="*/ 0 w 8" name="T16"/>
                <a:gd fmla="*/ 2147483647 h 8" name="T17"/>
                <a:gd fmla="*/ 0 w 8" name="T18"/>
                <a:gd fmla="*/ 2147483647 h 8" name="T19"/>
                <a:gd fmla="*/ 2147483647 w 8" name="T20"/>
                <a:gd fmla="*/ 2147483647 h 8" name="T21"/>
                <a:gd fmla="*/ 2147483647 w 8" name="T22"/>
                <a:gd fmla="*/ 2147483647 h 8" name="T23"/>
                <a:gd fmla="*/ 2147483647 w 8" name="T24"/>
                <a:gd fmla="*/ 2147483647 h 8" name="T25"/>
                <a:gd fmla="*/ 2147483647 w 8" name="T26"/>
                <a:gd fmla="*/ 2147483647 h 8" name="T27"/>
                <a:gd fmla="*/ 2147483647 w 8" name="T28"/>
                <a:gd fmla="*/ 2147483647 h 8" name="T29"/>
                <a:gd fmla="*/ 2147483647 w 8" name="T30"/>
                <a:gd fmla="*/ 2147483647 h 8" name="T31"/>
                <a:gd fmla="*/ 2147483647 w 8" name="T32"/>
                <a:gd fmla="*/ 2147483647 h 8" name="T33"/>
                <a:gd fmla="*/ 2147483647 w 8" name="T34"/>
                <a:gd fmla="*/ 2147483647 h 8" name="T35"/>
                <a:gd fmla="*/ 2147483647 w 8" name="T36"/>
                <a:gd fmla="*/ 2147483647 h 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8" w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1" name="Freeform 171@|5FFC:4737356|FBC:16777215|LFC:0|LBC:16777215"/>
            <p:cNvSpPr/>
            <p:nvPr/>
          </p:nvSpPr>
          <p:spPr bwMode="auto">
            <a:xfrm>
              <a:off x="508000" y="1208088"/>
              <a:ext cx="587375" cy="350838"/>
            </a:xfrm>
            <a:custGeom>
              <a:gdLst>
                <a:gd fmla="*/ 2147483647 w 15" name="T0"/>
                <a:gd fmla="*/ 2147483647 h 9" name="T1"/>
                <a:gd fmla="*/ 2147483647 w 15" name="T2"/>
                <a:gd fmla="*/ 2147483647 h 9" name="T3"/>
                <a:gd fmla="*/ 2147483647 w 15" name="T4"/>
                <a:gd fmla="*/ 2147483647 h 9" name="T5"/>
                <a:gd fmla="*/ 0 w 15" name="T6"/>
                <a:gd fmla="*/ 2147483647 h 9" name="T7"/>
                <a:gd fmla="*/ 2147483647 w 15" name="T8"/>
                <a:gd fmla="*/ 2147483647 h 9" name="T9"/>
                <a:gd fmla="*/ 2147483647 w 15" name="T10"/>
                <a:gd fmla="*/ 2147483647 h 9" name="T11"/>
                <a:gd fmla="*/ 2147483647 w 15" name="T12"/>
                <a:gd fmla="*/ 2147483647 h 9" name="T13"/>
                <a:gd fmla="*/ 2147483647 w 15" name="T14"/>
                <a:gd fmla="*/ 2147483647 h 9" name="T15"/>
                <a:gd fmla="*/ 2147483647 w 15" name="T16"/>
                <a:gd fmla="*/ 2147483647 h 9" name="T17"/>
                <a:gd fmla="*/ 2147483647 w 15" name="T18"/>
                <a:gd fmla="*/ 2147483647 h 9" name="T19"/>
                <a:gd fmla="*/ 2147483647 w 15" name="T20"/>
                <a:gd fmla="*/ 2147483647 h 9" name="T21"/>
                <a:gd fmla="*/ 2147483647 w 15" name="T22"/>
                <a:gd fmla="*/ 0 h 9" name="T23"/>
                <a:gd fmla="*/ 2147483647 w 15" name="T24"/>
                <a:gd fmla="*/ 0 h 9" name="T25"/>
                <a:gd fmla="*/ 2147483647 w 15" name="T26"/>
                <a:gd fmla="*/ 2147483647 h 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9" w="15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2" name="Freeform 172@|5FFC:4737356|FBC:16777215|LFC:0|LBC:16777215"/>
            <p:cNvSpPr/>
            <p:nvPr/>
          </p:nvSpPr>
          <p:spPr bwMode="auto">
            <a:xfrm>
              <a:off x="312737" y="741363"/>
              <a:ext cx="704850" cy="466725"/>
            </a:xfrm>
            <a:custGeom>
              <a:gdLst>
                <a:gd fmla="*/ 2147483647 w 18" name="T0"/>
                <a:gd fmla="*/ 2147483647 h 12" name="T1"/>
                <a:gd fmla="*/ 2147483647 w 18" name="T2"/>
                <a:gd fmla="*/ 2147483647 h 12" name="T3"/>
                <a:gd fmla="*/ 2147483647 w 18" name="T4"/>
                <a:gd fmla="*/ 2147483647 h 12" name="T5"/>
                <a:gd fmla="*/ 2147483647 w 18" name="T6"/>
                <a:gd fmla="*/ 2147483647 h 12" name="T7"/>
                <a:gd fmla="*/ 2147483647 w 18" name="T8"/>
                <a:gd fmla="*/ 2147483647 h 12" name="T9"/>
                <a:gd fmla="*/ 2147483647 w 18" name="T10"/>
                <a:gd fmla="*/ 2147483647 h 12" name="T11"/>
                <a:gd fmla="*/ 2147483647 w 18" name="T12"/>
                <a:gd fmla="*/ 2147483647 h 12" name="T13"/>
                <a:gd fmla="*/ 2147483647 w 18" name="T14"/>
                <a:gd fmla="*/ 2147483647 h 12" name="T15"/>
                <a:gd fmla="*/ 2147483647 w 18" name="T16"/>
                <a:gd fmla="*/ 2147483647 h 12" name="T17"/>
                <a:gd fmla="*/ 2147483647 w 18" name="T18"/>
                <a:gd fmla="*/ 2147483647 h 12" name="T19"/>
                <a:gd fmla="*/ 2147483647 w 18" name="T20"/>
                <a:gd fmla="*/ 2147483647 h 12" name="T21"/>
                <a:gd fmla="*/ 2147483647 w 18" name="T22"/>
                <a:gd fmla="*/ 2147483647 h 12" name="T23"/>
                <a:gd fmla="*/ 2147483647 w 18" name="T24"/>
                <a:gd fmla="*/ 2147483647 h 12" name="T25"/>
                <a:gd fmla="*/ 2147483647 w 18" name="T26"/>
                <a:gd fmla="*/ 2147483647 h 12" name="T27"/>
                <a:gd fmla="*/ 2147483647 w 18" name="T28"/>
                <a:gd fmla="*/ 2147483647 h 12" name="T29"/>
                <a:gd fmla="*/ 2147483647 w 18" name="T30"/>
                <a:gd fmla="*/ 0 h 12" name="T31"/>
                <a:gd fmla="*/ 2147483647 w 18" name="T32"/>
                <a:gd fmla="*/ 2147483647 h 1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2" w="18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3" name="Freeform 173@|5FFC:14736338|FBC:16777215|LFC:0|LBC:16777215"/>
            <p:cNvSpPr/>
            <p:nvPr/>
          </p:nvSpPr>
          <p:spPr bwMode="auto">
            <a:xfrm>
              <a:off x="547687" y="77788"/>
              <a:ext cx="430213" cy="350838"/>
            </a:xfrm>
            <a:custGeom>
              <a:gdLst>
                <a:gd fmla="*/ 2147483647 w 11" name="T0"/>
                <a:gd fmla="*/ 2147483647 h 9" name="T1"/>
                <a:gd fmla="*/ 2147483647 w 11" name="T2"/>
                <a:gd fmla="*/ 2147483647 h 9" name="T3"/>
                <a:gd fmla="*/ 2147483647 w 11" name="T4"/>
                <a:gd fmla="*/ 2147483647 h 9" name="T5"/>
                <a:gd fmla="*/ 2147483647 w 11" name="T6"/>
                <a:gd fmla="*/ 2147483647 h 9" name="T7"/>
                <a:gd fmla="*/ 2147483647 w 11" name="T8"/>
                <a:gd fmla="*/ 2147483647 h 9" name="T9"/>
                <a:gd fmla="*/ 2147483647 w 11" name="T10"/>
                <a:gd fmla="*/ 0 h 9" name="T11"/>
                <a:gd fmla="*/ 2147483647 w 11" name="T12"/>
                <a:gd fmla="*/ 2147483647 h 9" name="T13"/>
                <a:gd fmla="*/ 0 w 11" name="T14"/>
                <a:gd fmla="*/ 2147483647 h 9" name="T15"/>
                <a:gd fmla="*/ 2147483647 w 11" name="T16"/>
                <a:gd fmla="*/ 2147483647 h 9" name="T17"/>
                <a:gd fmla="*/ 2147483647 w 11" name="T18"/>
                <a:gd fmla="*/ 2147483647 h 9" name="T19"/>
                <a:gd fmla="*/ 2147483647 w 11" name="T20"/>
                <a:gd fmla="*/ 2147483647 h 9" name="T21"/>
                <a:gd fmla="*/ 2147483647 w 11" name="T22"/>
                <a:gd fmla="*/ 2147483647 h 9" name="T23"/>
                <a:gd fmla="*/ 2147483647 w 11" name="T24"/>
                <a:gd fmla="*/ 2147483647 h 9" name="T25"/>
                <a:gd fmla="*/ 2147483647 w 11" name="T26"/>
                <a:gd fmla="*/ 2147483647 h 9" name="T27"/>
                <a:gd fmla="*/ 2147483647 w 11" name="T28"/>
                <a:gd fmla="*/ 2147483647 h 9" name="T29"/>
                <a:gd fmla="*/ 2147483647 w 11" name="T30"/>
                <a:gd fmla="*/ 2147483647 h 9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9" w="11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4" name="Freeform 174@|5FFC:14736338|FBC:16777215|LFC:0|LBC:16777215"/>
            <p:cNvSpPr/>
            <p:nvPr/>
          </p:nvSpPr>
          <p:spPr bwMode="auto">
            <a:xfrm>
              <a:off x="704850" y="117475"/>
              <a:ext cx="38100" cy="39688"/>
            </a:xfrm>
            <a:custGeom>
              <a:gdLst>
                <a:gd fmla="*/ 0 w 1" name="T0"/>
                <a:gd fmla="*/ 2147483647 h 1" name="T1"/>
                <a:gd fmla="*/ 2147483647 w 1" name="T2"/>
                <a:gd fmla="*/ 0 h 1" name="T3"/>
                <a:gd fmla="*/ 0 w 1" name="T4"/>
                <a:gd fmla="*/ 2147483647 h 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5" name="Freeform 175@|5FFC:14736338|FBC:16777215|LFC:0|LBC:16777215"/>
            <p:cNvSpPr/>
            <p:nvPr/>
          </p:nvSpPr>
          <p:spPr bwMode="auto">
            <a:xfrm>
              <a:off x="782637" y="117475"/>
              <a:ext cx="782638" cy="817563"/>
            </a:xfrm>
            <a:custGeom>
              <a:gdLst>
                <a:gd fmla="*/ 2147483647 w 20" name="T0"/>
                <a:gd fmla="*/ 2147483647 h 21" name="T1"/>
                <a:gd fmla="*/ 2147483647 w 20" name="T2"/>
                <a:gd fmla="*/ 2147483647 h 21" name="T3"/>
                <a:gd fmla="*/ 2147483647 w 20" name="T4"/>
                <a:gd fmla="*/ 2147483647 h 21" name="T5"/>
                <a:gd fmla="*/ 2147483647 w 20" name="T6"/>
                <a:gd fmla="*/ 2147483647 h 21" name="T7"/>
                <a:gd fmla="*/ 2147483647 w 20" name="T8"/>
                <a:gd fmla="*/ 2147483647 h 21" name="T9"/>
                <a:gd fmla="*/ 2147483647 w 20" name="T10"/>
                <a:gd fmla="*/ 2147483647 h 21" name="T11"/>
                <a:gd fmla="*/ 2147483647 w 20" name="T12"/>
                <a:gd fmla="*/ 2147483647 h 21" name="T13"/>
                <a:gd fmla="*/ 2147483647 w 20" name="T14"/>
                <a:gd fmla="*/ 2147483647 h 21" name="T15"/>
                <a:gd fmla="*/ 2147483647 w 20" name="T16"/>
                <a:gd fmla="*/ 2147483647 h 21" name="T17"/>
                <a:gd fmla="*/ 2147483647 w 20" name="T18"/>
                <a:gd fmla="*/ 2147483647 h 21" name="T19"/>
                <a:gd fmla="*/ 2147483647 w 20" name="T20"/>
                <a:gd fmla="*/ 2147483647 h 21" name="T21"/>
                <a:gd fmla="*/ 2147483647 w 20" name="T22"/>
                <a:gd fmla="*/ 2147483647 h 21" name="T23"/>
                <a:gd fmla="*/ 2147483647 w 20" name="T24"/>
                <a:gd fmla="*/ 2147483647 h 21" name="T25"/>
                <a:gd fmla="*/ 2147483647 w 20" name="T26"/>
                <a:gd fmla="*/ 0 h 21" name="T27"/>
                <a:gd fmla="*/ 2147483647 w 20" name="T28"/>
                <a:gd fmla="*/ 0 h 21" name="T29"/>
                <a:gd fmla="*/ 2147483647 w 20" name="T30"/>
                <a:gd fmla="*/ 2147483647 h 21" name="T31"/>
                <a:gd fmla="*/ 2147483647 w 20" name="T32"/>
                <a:gd fmla="*/ 2147483647 h 21" name="T33"/>
                <a:gd fmla="*/ 2147483647 w 20" name="T34"/>
                <a:gd fmla="*/ 2147483647 h 21" name="T35"/>
                <a:gd fmla="*/ 2147483647 w 20" name="T36"/>
                <a:gd fmla="*/ 2147483647 h 21" name="T37"/>
                <a:gd fmla="*/ 2147483647 w 20" name="T38"/>
                <a:gd fmla="*/ 2147483647 h 21" name="T39"/>
                <a:gd fmla="*/ 2147483647 w 20" name="T40"/>
                <a:gd fmla="*/ 2147483647 h 21" name="T41"/>
                <a:gd fmla="*/ 2147483647 w 20" name="T42"/>
                <a:gd fmla="*/ 2147483647 h 21" name="T43"/>
                <a:gd fmla="*/ 2147483647 w 20" name="T44"/>
                <a:gd fmla="*/ 2147483647 h 21" name="T45"/>
                <a:gd fmla="*/ 0 w 20" name="T46"/>
                <a:gd fmla="*/ 2147483647 h 21" name="T47"/>
                <a:gd fmla="*/ 2147483647 w 20" name="T48"/>
                <a:gd fmla="*/ 2147483647 h 21" name="T49"/>
                <a:gd fmla="*/ 2147483647 w 20" name="T50"/>
                <a:gd fmla="*/ 2147483647 h 21" name="T51"/>
                <a:gd fmla="*/ 2147483647 w 20" name="T52"/>
                <a:gd fmla="*/ 2147483647 h 21" name="T53"/>
                <a:gd fmla="*/ 2147483647 w 20" name="T54"/>
                <a:gd fmla="*/ 2147483647 h 21" name="T55"/>
                <a:gd fmla="*/ 2147483647 w 20" name="T56"/>
                <a:gd fmla="*/ 2147483647 h 21" name="T57"/>
                <a:gd fmla="*/ 2147483647 w 20" name="T58"/>
                <a:gd fmla="*/ 2147483647 h 21" name="T59"/>
                <a:gd fmla="*/ 2147483647 w 20" name="T60"/>
                <a:gd fmla="*/ 2147483647 h 21" name="T61"/>
                <a:gd fmla="*/ 2147483647 w 20" name="T62"/>
                <a:gd fmla="*/ 2147483647 h 21" name="T63"/>
                <a:gd fmla="*/ 2147483647 w 20" name="T64"/>
                <a:gd fmla="*/ 2147483647 h 21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21" w="20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6" name="Freeform 176@|5FFC:15724527|FBC:16777215|LFC:0|LBC:16777215"/>
            <p:cNvSpPr/>
            <p:nvPr/>
          </p:nvSpPr>
          <p:spPr bwMode="auto">
            <a:xfrm>
              <a:off x="1252537" y="234950"/>
              <a:ext cx="77788" cy="233363"/>
            </a:xfrm>
            <a:custGeom>
              <a:gdLst>
                <a:gd fmla="*/ 0 w 2" name="T0"/>
                <a:gd fmla="*/ 2147483647 h 6" name="T1"/>
                <a:gd fmla="*/ 2147483647 w 2" name="T2"/>
                <a:gd fmla="*/ 2147483647 h 6" name="T3"/>
                <a:gd fmla="*/ 2147483647 w 2" name="T4"/>
                <a:gd fmla="*/ 2147483647 h 6" name="T5"/>
                <a:gd fmla="*/ 2147483647 w 2" name="T6"/>
                <a:gd fmla="*/ 0 h 6" name="T7"/>
                <a:gd fmla="*/ 0 w 2" name="T8"/>
                <a:gd fmla="*/ 0 h 6" name="T9"/>
                <a:gd fmla="*/ 0 w 2" name="T10"/>
                <a:gd fmla="*/ 2147483647 h 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6" w="2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7" name="Freeform 177@|5FFC:328965|FBC:16777215|LFC:0|LBC:16777215"/>
            <p:cNvSpPr/>
            <p:nvPr/>
          </p:nvSpPr>
          <p:spPr bwMode="auto">
            <a:xfrm>
              <a:off x="1212850" y="623888"/>
              <a:ext cx="79375" cy="466725"/>
            </a:xfrm>
            <a:custGeom>
              <a:gdLst>
                <a:gd fmla="*/ 0 w 2" name="T0"/>
                <a:gd fmla="*/ 2147483647 h 12" name="T1"/>
                <a:gd fmla="*/ 2147483647 w 2" name="T2"/>
                <a:gd fmla="*/ 2147483647 h 12" name="T3"/>
                <a:gd fmla="*/ 2147483647 w 2" name="T4"/>
                <a:gd fmla="*/ 0 h 12" name="T5"/>
                <a:gd fmla="*/ 2147483647 w 2" name="T6"/>
                <a:gd fmla="*/ 0 h 12" name="T7"/>
                <a:gd fmla="*/ 0 w 2" name="T8"/>
                <a:gd fmla="*/ 2147483647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" w="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8" name="Freeform 178@|5FFC:328965|FBC:16777215|LFC:0|LBC:16777215"/>
            <p:cNvSpPr/>
            <p:nvPr/>
          </p:nvSpPr>
          <p:spPr bwMode="auto">
            <a:xfrm>
              <a:off x="1212850" y="468313"/>
              <a:ext cx="117475" cy="739775"/>
            </a:xfrm>
            <a:custGeom>
              <a:gdLst>
                <a:gd fmla="*/ 2147483647 w 3" name="T0"/>
                <a:gd fmla="*/ 2147483647 h 19" name="T1"/>
                <a:gd fmla="*/ 2147483647 w 3" name="T2"/>
                <a:gd fmla="*/ 2147483647 h 19" name="T3"/>
                <a:gd fmla="*/ 2147483647 w 3" name="T4"/>
                <a:gd fmla="*/ 2147483647 h 19" name="T5"/>
                <a:gd fmla="*/ 2147483647 w 3" name="T6"/>
                <a:gd fmla="*/ 0 h 19" name="T7"/>
                <a:gd fmla="*/ 2147483647 w 3" name="T8"/>
                <a:gd fmla="*/ 0 h 19" name="T9"/>
                <a:gd fmla="*/ 2147483647 w 3" name="T10"/>
                <a:gd fmla="*/ 2147483647 h 19" name="T11"/>
                <a:gd fmla="*/ 2147483647 w 3" name="T12"/>
                <a:gd fmla="*/ 2147483647 h 19" name="T13"/>
                <a:gd fmla="*/ 0 w 3" name="T14"/>
                <a:gd fmla="*/ 2147483647 h 19" name="T15"/>
                <a:gd fmla="*/ 2147483647 w 3" name="T16"/>
                <a:gd fmla="*/ 2147483647 h 1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9" w="3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719" name="Freeform 179@|5FFC:0|FBC:16777215|LFC:0|LBC:16777215"/>
            <p:cNvSpPr/>
            <p:nvPr/>
          </p:nvSpPr>
          <p:spPr bwMode="auto">
            <a:xfrm>
              <a:off x="1292225" y="77788"/>
              <a:ext cx="390525" cy="312738"/>
            </a:xfrm>
            <a:custGeom>
              <a:gdLst>
                <a:gd fmla="*/ 2147483647 w 10" name="T0"/>
                <a:gd fmla="*/ 2147483647 h 8" name="T1"/>
                <a:gd fmla="*/ 2147483647 w 10" name="T2"/>
                <a:gd fmla="*/ 2147483647 h 8" name="T3"/>
                <a:gd fmla="*/ 2147483647 w 10" name="T4"/>
                <a:gd fmla="*/ 2147483647 h 8" name="T5"/>
                <a:gd fmla="*/ 2147483647 w 10" name="T6"/>
                <a:gd fmla="*/ 2147483647 h 8" name="T7"/>
                <a:gd fmla="*/ 2147483647 w 10" name="T8"/>
                <a:gd fmla="*/ 2147483647 h 8" name="T9"/>
                <a:gd fmla="*/ 2147483647 w 10" name="T10"/>
                <a:gd fmla="*/ 2147483647 h 8" name="T11"/>
                <a:gd fmla="*/ 2147483647 w 10" name="T12"/>
                <a:gd fmla="*/ 0 h 8" name="T13"/>
                <a:gd fmla="*/ 2147483647 w 10" name="T14"/>
                <a:gd fmla="*/ 0 h 8" name="T15"/>
                <a:gd fmla="*/ 2147483647 w 10" name="T16"/>
                <a:gd fmla="*/ 0 h 8" name="T17"/>
                <a:gd fmla="*/ 0 w 10" name="T18"/>
                <a:gd fmla="*/ 2147483647 h 8" name="T19"/>
                <a:gd fmla="*/ 2147483647 w 10" name="T20"/>
                <a:gd fmla="*/ 2147483647 h 8" name="T21"/>
                <a:gd fmla="*/ 2147483647 w 10" name="T22"/>
                <a:gd fmla="*/ 2147483647 h 8" name="T23"/>
                <a:gd fmla="*/ 2147483647 w 10" name="T24"/>
                <a:gd fmla="*/ 2147483647 h 8" name="T25"/>
                <a:gd fmla="*/ 2147483647 w 10" name="T26"/>
                <a:gd fmla="*/ 2147483647 h 8" name="T27"/>
                <a:gd fmla="*/ 2147483647 w 10" name="T28"/>
                <a:gd fmla="*/ 2147483647 h 8" name="T29"/>
                <a:gd fmla="*/ 2147483647 w 10" name="T30"/>
                <a:gd fmla="*/ 2147483647 h 8" name="T31"/>
                <a:gd fmla="*/ 2147483647 w 10" name="T32"/>
                <a:gd fmla="*/ 2147483647 h 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8" w="10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6635" name="组合 64"/>
          <p:cNvGrpSpPr/>
          <p:nvPr/>
        </p:nvGrpSpPr>
        <p:grpSpPr>
          <a:xfrm>
            <a:off x="6234113" y="2511425"/>
            <a:ext cx="1468437" cy="949325"/>
            <a:chExt cx="2503486" cy="1624013"/>
          </a:xfrm>
        </p:grpSpPr>
        <p:sp>
          <p:nvSpPr>
            <p:cNvPr id="26672" name="Freeform 183@|5FFC:9350382|FBC:16777215|LFC:0|LBC:16777215"/>
            <p:cNvSpPr/>
            <p:nvPr/>
          </p:nvSpPr>
          <p:spPr bwMode="auto">
            <a:xfrm>
              <a:off x="908049" y="474663"/>
              <a:ext cx="330200" cy="225425"/>
            </a:xfrm>
            <a:custGeom>
              <a:gdLst>
                <a:gd fmla="*/ 2147483647 w 12" name="T0"/>
                <a:gd fmla="*/ 2147483647 h 8" name="T1"/>
                <a:gd fmla="*/ 2147483647 w 12" name="T2"/>
                <a:gd fmla="*/ 2147483647 h 8" name="T3"/>
                <a:gd fmla="*/ 0 w 12" name="T4"/>
                <a:gd fmla="*/ 0 h 8" name="T5"/>
                <a:gd fmla="*/ 2147483647 w 12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8" w="12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3" name="Freeform 184@|5FFC:0|FBC:16777215|LFC:0|LBC:16777215"/>
            <p:cNvSpPr/>
            <p:nvPr/>
          </p:nvSpPr>
          <p:spPr bwMode="auto">
            <a:xfrm>
              <a:off x="2063749" y="195263"/>
              <a:ext cx="109537" cy="28575"/>
            </a:xfrm>
            <a:custGeom>
              <a:gdLst>
                <a:gd fmla="*/ 2147483647 w 4" name="T0"/>
                <a:gd fmla="*/ 2147483647 h 1" name="T1"/>
                <a:gd fmla="*/ 2147483647 w 4" name="T2"/>
                <a:gd fmla="*/ 2147483647 h 1" name="T3"/>
                <a:gd fmla="*/ 2147483647 w 4" name="T4"/>
                <a:gd fmla="*/ 0 h 1" name="T5"/>
                <a:gd fmla="*/ 2147483647 w 4" name="T6"/>
                <a:gd fmla="*/ 0 h 1" name="T7"/>
                <a:gd fmla="*/ 2147483647 w 4" name="T8"/>
                <a:gd fmla="*/ 2147483647 h 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" w="4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4" name="Freeform 185@|5FFC:6250337|FBC:16777215|LFC:0|LBC:16777215"/>
            <p:cNvSpPr/>
            <p:nvPr/>
          </p:nvSpPr>
          <p:spPr bwMode="auto">
            <a:xfrm>
              <a:off x="1952624" y="139700"/>
              <a:ext cx="550862" cy="560388"/>
            </a:xfrm>
            <a:custGeom>
              <a:gdLst>
                <a:gd fmla="*/ 0 w 20" name="T0"/>
                <a:gd fmla="*/ 2147483647 h 20" name="T1"/>
                <a:gd fmla="*/ 2147483647 w 20" name="T2"/>
                <a:gd fmla="*/ 0 h 20" name="T3"/>
                <a:gd fmla="*/ 2147483647 w 20" name="T4"/>
                <a:gd fmla="*/ 2147483647 h 20" name="T5"/>
                <a:gd fmla="*/ 2147483647 w 20" name="T6"/>
                <a:gd fmla="*/ 2147483647 h 20" name="T7"/>
                <a:gd fmla="*/ 2147483647 w 20" name="T8"/>
                <a:gd fmla="*/ 2147483647 h 20" name="T9"/>
                <a:gd fmla="*/ 0 w 20" name="T10"/>
                <a:gd fmla="*/ 2147483647 h 2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0" w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5" name="Freeform 186@|5FFC:0|FBC:16777215|LFC:0|LBC:16777215"/>
            <p:cNvSpPr/>
            <p:nvPr/>
          </p:nvSpPr>
          <p:spPr bwMode="auto">
            <a:xfrm>
              <a:off x="1981199" y="139700"/>
              <a:ext cx="495300" cy="503238"/>
            </a:xfrm>
            <a:custGeom>
              <a:gdLst>
                <a:gd fmla="*/ 0 w 18" name="T0"/>
                <a:gd fmla="*/ 2147483647 h 18" name="T1"/>
                <a:gd fmla="*/ 2147483647 w 18" name="T2"/>
                <a:gd fmla="*/ 2147483647 h 18" name="T3"/>
                <a:gd fmla="*/ 2147483647 w 18" name="T4"/>
                <a:gd fmla="*/ 2147483647 h 18" name="T5"/>
                <a:gd fmla="*/ 2147483647 w 18" name="T6"/>
                <a:gd fmla="*/ 0 h 18" name="T7"/>
                <a:gd fmla="*/ 2147483647 w 18" name="T8"/>
                <a:gd fmla="*/ 2147483647 h 18" name="T9"/>
                <a:gd fmla="*/ 2147483647 w 18" name="T10"/>
                <a:gd fmla="*/ 2147483647 h 18" name="T11"/>
                <a:gd fmla="*/ 2147483647 w 18" name="T12"/>
                <a:gd fmla="*/ 2147483647 h 18" name="T13"/>
                <a:gd fmla="*/ 2147483647 w 18" name="T14"/>
                <a:gd fmla="*/ 2147483647 h 18" name="T15"/>
                <a:gd fmla="*/ 2147483647 w 18" name="T16"/>
                <a:gd fmla="*/ 2147483647 h 18" name="T17"/>
                <a:gd fmla="*/ 2147483647 w 18" name="T18"/>
                <a:gd fmla="*/ 2147483647 h 18" name="T19"/>
                <a:gd fmla="*/ 2147483647 w 18" name="T20"/>
                <a:gd fmla="*/ 2147483647 h 18" name="T21"/>
                <a:gd fmla="*/ 2147483647 w 18" name="T22"/>
                <a:gd fmla="*/ 2147483647 h 18" name="T23"/>
                <a:gd fmla="*/ 2147483647 w 18" name="T24"/>
                <a:gd fmla="*/ 2147483647 h 18" name="T25"/>
                <a:gd fmla="*/ 0 w 18" name="T26"/>
                <a:gd fmla="*/ 2147483647 h 1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8" w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6" name="Freeform 187@|5FFC:9683704|FBC:16777215|LFC:0|LBC:16777215"/>
            <p:cNvSpPr/>
            <p:nvPr/>
          </p:nvSpPr>
          <p:spPr bwMode="auto">
            <a:xfrm>
              <a:off x="1952624" y="166688"/>
              <a:ext cx="165100" cy="196850"/>
            </a:xfrm>
            <a:custGeom>
              <a:gdLst>
                <a:gd fmla="*/ 0 w 6" name="T0"/>
                <a:gd fmla="*/ 2147483647 h 7" name="T1"/>
                <a:gd fmla="*/ 2147483647 w 6" name="T2"/>
                <a:gd fmla="*/ 2147483647 h 7" name="T3"/>
                <a:gd fmla="*/ 2147483647 w 6" name="T4"/>
                <a:gd fmla="*/ 2147483647 h 7" name="T5"/>
                <a:gd fmla="*/ 2147483647 w 6" name="T6"/>
                <a:gd fmla="*/ 2147483647 h 7" name="T7"/>
                <a:gd fmla="*/ 2147483647 w 6" name="T8"/>
                <a:gd fmla="*/ 2147483647 h 7" name="T9"/>
                <a:gd fmla="*/ 2147483647 w 6" name="T10"/>
                <a:gd fmla="*/ 2147483647 h 7" name="T11"/>
                <a:gd fmla="*/ 2147483647 w 6" name="T12"/>
                <a:gd fmla="*/ 2147483647 h 7" name="T13"/>
                <a:gd fmla="*/ 2147483647 w 6" name="T14"/>
                <a:gd fmla="*/ 2147483647 h 7" name="T15"/>
                <a:gd fmla="*/ 2147483647 w 6" name="T16"/>
                <a:gd fmla="*/ 2147483647 h 7" name="T17"/>
                <a:gd fmla="*/ 2147483647 w 6" name="T18"/>
                <a:gd fmla="*/ 2147483647 h 7" name="T19"/>
                <a:gd fmla="*/ 2147483647 w 6" name="T20"/>
                <a:gd fmla="*/ 2147483647 h 7" name="T21"/>
                <a:gd fmla="*/ 2147483647 w 6" name="T22"/>
                <a:gd fmla="*/ 2147483647 h 7" name="T23"/>
                <a:gd fmla="*/ 2147483647 w 6" name="T24"/>
                <a:gd fmla="*/ 0 h 7" name="T25"/>
                <a:gd fmla="*/ 2147483647 w 6" name="T26"/>
                <a:gd fmla="*/ 0 h 7" name="T27"/>
                <a:gd fmla="*/ 2147483647 w 6" name="T28"/>
                <a:gd fmla="*/ 2147483647 h 7" name="T29"/>
                <a:gd fmla="*/ 2147483647 w 6" name="T30"/>
                <a:gd fmla="*/ 2147483647 h 7" name="T31"/>
                <a:gd fmla="*/ 0 w 6" name="T32"/>
                <a:gd fmla="*/ 2147483647 h 7" name="T33"/>
                <a:gd fmla="*/ 0 w 6" name="T34"/>
                <a:gd fmla="*/ 2147483647 h 7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7" w="6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7" name="Freeform 188@|5FFC:9350382|FBC:16777215|LFC:0|LBC:16777215"/>
            <p:cNvSpPr/>
            <p:nvPr/>
          </p:nvSpPr>
          <p:spPr bwMode="auto">
            <a:xfrm>
              <a:off x="1952624" y="195263"/>
              <a:ext cx="165100" cy="168275"/>
            </a:xfrm>
            <a:custGeom>
              <a:gdLst>
                <a:gd fmla="*/ 2147483647 w 6" name="T0"/>
                <a:gd fmla="*/ 0 h 6" name="T1"/>
                <a:gd fmla="*/ 2147483647 w 6" name="T2"/>
                <a:gd fmla="*/ 0 h 6" name="T3"/>
                <a:gd fmla="*/ 2147483647 w 6" name="T4"/>
                <a:gd fmla="*/ 2147483647 h 6" name="T5"/>
                <a:gd fmla="*/ 2147483647 w 6" name="T6"/>
                <a:gd fmla="*/ 0 h 6" name="T7"/>
                <a:gd fmla="*/ 2147483647 w 6" name="T8"/>
                <a:gd fmla="*/ 0 h 6" name="T9"/>
                <a:gd fmla="*/ 2147483647 w 6" name="T10"/>
                <a:gd fmla="*/ 2147483647 h 6" name="T11"/>
                <a:gd fmla="*/ 2147483647 w 6" name="T12"/>
                <a:gd fmla="*/ 2147483647 h 6" name="T13"/>
                <a:gd fmla="*/ 0 w 6" name="T14"/>
                <a:gd fmla="*/ 2147483647 h 6" name="T15"/>
                <a:gd fmla="*/ 0 w 6" name="T16"/>
                <a:gd fmla="*/ 2147483647 h 6" name="T17"/>
                <a:gd fmla="*/ 2147483647 w 6" name="T18"/>
                <a:gd fmla="*/ 2147483647 h 6" name="T19"/>
                <a:gd fmla="*/ 2147483647 w 6" name="T20"/>
                <a:gd fmla="*/ 2147483647 h 6" name="T21"/>
                <a:gd fmla="*/ 2147483647 w 6" name="T22"/>
                <a:gd fmla="*/ 2147483647 h 6" name="T23"/>
                <a:gd fmla="*/ 2147483647 w 6" name="T24"/>
                <a:gd fmla="*/ 2147483647 h 6" name="T25"/>
                <a:gd fmla="*/ 2147483647 w 6" name="T26"/>
                <a:gd fmla="*/ 2147483647 h 6" name="T27"/>
                <a:gd fmla="*/ 2147483647 w 6" name="T28"/>
                <a:gd fmla="*/ 2147483647 h 6" name="T29"/>
                <a:gd fmla="*/ 2147483647 w 6" name="T30"/>
                <a:gd fmla="*/ 2147483647 h 6" name="T31"/>
                <a:gd fmla="*/ 2147483647 w 6" name="T32"/>
                <a:gd fmla="*/ 0 h 6" name="T33"/>
                <a:gd fmla="*/ 2147483647 w 6" name="T34"/>
                <a:gd fmla="*/ 0 h 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6" w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8" name="Freeform 189@|5FFC:9683704|FBC:16777215|LFC:0|LBC:16777215"/>
            <p:cNvSpPr/>
            <p:nvPr/>
          </p:nvSpPr>
          <p:spPr bwMode="auto">
            <a:xfrm>
              <a:off x="1485899" y="55563"/>
              <a:ext cx="192087" cy="223838"/>
            </a:xfrm>
            <a:custGeom>
              <a:gdLst>
                <a:gd fmla="*/ 2147483647 w 7" name="T0"/>
                <a:gd fmla="*/ 2147483647 h 8" name="T1"/>
                <a:gd fmla="*/ 2147483647 w 7" name="T2"/>
                <a:gd fmla="*/ 2147483647 h 8" name="T3"/>
                <a:gd fmla="*/ 2147483647 w 7" name="T4"/>
                <a:gd fmla="*/ 2147483647 h 8" name="T5"/>
                <a:gd fmla="*/ 2147483647 w 7" name="T6"/>
                <a:gd fmla="*/ 2147483647 h 8" name="T7"/>
                <a:gd fmla="*/ 2147483647 w 7" name="T8"/>
                <a:gd fmla="*/ 2147483647 h 8" name="T9"/>
                <a:gd fmla="*/ 2147483647 w 7" name="T10"/>
                <a:gd fmla="*/ 2147483647 h 8" name="T11"/>
                <a:gd fmla="*/ 2147483647 w 7" name="T12"/>
                <a:gd fmla="*/ 2147483647 h 8" name="T13"/>
                <a:gd fmla="*/ 2147483647 w 7" name="T14"/>
                <a:gd fmla="*/ 0 h 8" name="T15"/>
                <a:gd fmla="*/ 0 w 7" name="T16"/>
                <a:gd fmla="*/ 2147483647 h 8" name="T17"/>
                <a:gd fmla="*/ 2147483647 w 7" name="T18"/>
                <a:gd fmla="*/ 2147483647 h 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" w="7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9" name="Freeform 190@|5FFC:9350382|FBC:16777215|LFC:0|LBC:16777215"/>
            <p:cNvSpPr/>
            <p:nvPr/>
          </p:nvSpPr>
          <p:spPr bwMode="auto">
            <a:xfrm>
              <a:off x="1485899" y="111125"/>
              <a:ext cx="136525" cy="168275"/>
            </a:xfrm>
            <a:custGeom>
              <a:gdLst>
                <a:gd fmla="*/ 2147483647 w 5" name="T0"/>
                <a:gd fmla="*/ 2147483647 h 6" name="T1"/>
                <a:gd fmla="*/ 2147483647 w 5" name="T2"/>
                <a:gd fmla="*/ 2147483647 h 6" name="T3"/>
                <a:gd fmla="*/ 2147483647 w 5" name="T4"/>
                <a:gd fmla="*/ 2147483647 h 6" name="T5"/>
                <a:gd fmla="*/ 2147483647 w 5" name="T6"/>
                <a:gd fmla="*/ 2147483647 h 6" name="T7"/>
                <a:gd fmla="*/ 0 w 5" name="T8"/>
                <a:gd fmla="*/ 2147483647 h 6" name="T9"/>
                <a:gd fmla="*/ 2147483647 w 5" name="T10"/>
                <a:gd fmla="*/ 2147483647 h 6" name="T11"/>
                <a:gd fmla="*/ 2147483647 w 5" name="T12"/>
                <a:gd fmla="*/ 2147483647 h 6" name="T13"/>
                <a:gd fmla="*/ 2147483647 w 5" name="T14"/>
                <a:gd fmla="*/ 2147483647 h 6" name="T15"/>
                <a:gd fmla="*/ 2147483647 w 5" name="T16"/>
                <a:gd fmla="*/ 2147483647 h 6" name="T17"/>
                <a:gd fmla="*/ 2147483647 w 5" name="T18"/>
                <a:gd fmla="*/ 2147483647 h 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" w="5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0" name="Freeform 191@|5FFC:9350382|FBC:16777215|LFC:0|LBC:16777215"/>
            <p:cNvSpPr/>
            <p:nvPr/>
          </p:nvSpPr>
          <p:spPr bwMode="auto">
            <a:xfrm>
              <a:off x="1622424" y="223838"/>
              <a:ext cx="55562" cy="26988"/>
            </a:xfrm>
            <a:custGeom>
              <a:gdLst>
                <a:gd fmla="*/ 2147483647 w 2" name="T0"/>
                <a:gd fmla="*/ 0 h 1" name="T1"/>
                <a:gd fmla="*/ 2147483647 w 2" name="T2"/>
                <a:gd fmla="*/ 0 h 1" name="T3"/>
                <a:gd fmla="*/ 2147483647 w 2" name="T4"/>
                <a:gd fmla="*/ 2147483647 h 1" name="T5"/>
                <a:gd fmla="*/ 2147483647 w 2" name="T6"/>
                <a:gd fmla="*/ 2147483647 h 1" name="T7"/>
                <a:gd fmla="*/ 2147483647 w 2" name="T8"/>
                <a:gd fmla="*/ 0 h 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1" name="Freeform 192@|5FFC:2105393|FBC:16777215|LFC:0|LBC:16777215"/>
            <p:cNvSpPr/>
            <p:nvPr/>
          </p:nvSpPr>
          <p:spPr bwMode="auto">
            <a:xfrm>
              <a:off x="1457324" y="0"/>
              <a:ext cx="247650" cy="250825"/>
            </a:xfrm>
            <a:custGeom>
              <a:gdLst>
                <a:gd fmla="*/ 0 w 9" name="T0"/>
                <a:gd fmla="*/ 2147483647 h 9" name="T1"/>
                <a:gd fmla="*/ 2147483647 w 9" name="T2"/>
                <a:gd fmla="*/ 2147483647 h 9" name="T3"/>
                <a:gd fmla="*/ 2147483647 w 9" name="T4"/>
                <a:gd fmla="*/ 2147483647 h 9" name="T5"/>
                <a:gd fmla="*/ 2147483647 w 9" name="T6"/>
                <a:gd fmla="*/ 2147483647 h 9" name="T7"/>
                <a:gd fmla="*/ 2147483647 w 9" name="T8"/>
                <a:gd fmla="*/ 2147483647 h 9" name="T9"/>
                <a:gd fmla="*/ 2147483647 w 9" name="T10"/>
                <a:gd fmla="*/ 2147483647 h 9" name="T11"/>
                <a:gd fmla="*/ 2147483647 w 9" name="T12"/>
                <a:gd fmla="*/ 2147483647 h 9" name="T13"/>
                <a:gd fmla="*/ 2147483647 w 9" name="T14"/>
                <a:gd fmla="*/ 2147483647 h 9" name="T15"/>
                <a:gd fmla="*/ 2147483647 w 9" name="T16"/>
                <a:gd fmla="*/ 2147483647 h 9" name="T17"/>
                <a:gd fmla="*/ 2147483647 w 9" name="T18"/>
                <a:gd fmla="*/ 2147483647 h 9" name="T19"/>
                <a:gd fmla="*/ 2147483647 w 9" name="T20"/>
                <a:gd fmla="*/ 2147483647 h 9" name="T21"/>
                <a:gd fmla="*/ 2147483647 w 9" name="T22"/>
                <a:gd fmla="*/ 2147483647 h 9" name="T23"/>
                <a:gd fmla="*/ 2147483647 w 9" name="T24"/>
                <a:gd fmla="*/ 2147483647 h 9" name="T25"/>
                <a:gd fmla="*/ 2147483647 w 9" name="T26"/>
                <a:gd fmla="*/ 2147483647 h 9" name="T27"/>
                <a:gd fmla="*/ 2147483647 w 9" name="T28"/>
                <a:gd fmla="*/ 2147483647 h 9" name="T29"/>
                <a:gd fmla="*/ 0 w 9" name="T30"/>
                <a:gd fmla="*/ 2147483647 h 9" name="T31"/>
                <a:gd fmla="*/ 0 w 9" name="T32"/>
                <a:gd fmla="*/ 2147483647 h 9" name="T33"/>
                <a:gd fmla="*/ 0 w 9" name="T34"/>
                <a:gd fmla="*/ 2147483647 h 9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9" w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2" name="Freeform 193@|5FFC:0|FBC:16777215|LFC:0|LBC:16777215"/>
            <p:cNvSpPr/>
            <p:nvPr/>
          </p:nvSpPr>
          <p:spPr bwMode="auto">
            <a:xfrm>
              <a:off x="0" y="700088"/>
              <a:ext cx="247650" cy="250825"/>
            </a:xfrm>
            <a:custGeom>
              <a:gdLst>
                <a:gd fmla="*/ 0 w 9" name="T0"/>
                <a:gd fmla="*/ 2147483647 h 9" name="T1"/>
                <a:gd fmla="*/ 2147483647 w 9" name="T2"/>
                <a:gd fmla="*/ 2147483647 h 9" name="T3"/>
                <a:gd fmla="*/ 2147483647 w 9" name="T4"/>
                <a:gd fmla="*/ 2147483647 h 9" name="T5"/>
                <a:gd fmla="*/ 2147483647 w 9" name="T6"/>
                <a:gd fmla="*/ 2147483647 h 9" name="T7"/>
                <a:gd fmla="*/ 2147483647 w 9" name="T8"/>
                <a:gd fmla="*/ 2147483647 h 9" name="T9"/>
                <a:gd fmla="*/ 2147483647 w 9" name="T10"/>
                <a:gd fmla="*/ 2147483647 h 9" name="T11"/>
                <a:gd fmla="*/ 2147483647 w 9" name="T12"/>
                <a:gd fmla="*/ 2147483647 h 9" name="T13"/>
                <a:gd fmla="*/ 2147483647 w 9" name="T14"/>
                <a:gd fmla="*/ 0 h 9" name="T15"/>
                <a:gd fmla="*/ 2147483647 w 9" name="T16"/>
                <a:gd fmla="*/ 2147483647 h 9" name="T17"/>
                <a:gd fmla="*/ 2147483647 w 9" name="T18"/>
                <a:gd fmla="*/ 2147483647 h 9" name="T19"/>
                <a:gd fmla="*/ 2147483647 w 9" name="T20"/>
                <a:gd fmla="*/ 2147483647 h 9" name="T21"/>
                <a:gd fmla="*/ 0 w 9" name="T22"/>
                <a:gd fmla="*/ 2147483647 h 9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9" w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3" name="Freeform 194@|5FFC:0|FBC:16777215|LFC:0|LBC:16777215"/>
            <p:cNvSpPr/>
            <p:nvPr/>
          </p:nvSpPr>
          <p:spPr bwMode="auto">
            <a:xfrm>
              <a:off x="990599" y="1484313"/>
              <a:ext cx="301625" cy="139700"/>
            </a:xfrm>
            <a:custGeom>
              <a:gdLst>
                <a:gd fmla="*/ 2147483647 w 11" name="T0"/>
                <a:gd fmla="*/ 0 h 5" name="T1"/>
                <a:gd fmla="*/ 2147483647 w 11" name="T2"/>
                <a:gd fmla="*/ 2147483647 h 5" name="T3"/>
                <a:gd fmla="*/ 2147483647 w 11" name="T4"/>
                <a:gd fmla="*/ 2147483647 h 5" name="T5"/>
                <a:gd fmla="*/ 0 w 11" name="T6"/>
                <a:gd fmla="*/ 2147483647 h 5" name="T7"/>
                <a:gd fmla="*/ 2147483647 w 11" name="T8"/>
                <a:gd fmla="*/ 2147483647 h 5" name="T9"/>
                <a:gd fmla="*/ 2147483647 w 11" name="T10"/>
                <a:gd fmla="*/ 2147483647 h 5" name="T11"/>
                <a:gd fmla="*/ 2147483647 w 11" name="T12"/>
                <a:gd fmla="*/ 2147483647 h 5" name="T13"/>
                <a:gd fmla="*/ 2147483647 w 11" name="T14"/>
                <a:gd fmla="*/ 2147483647 h 5" name="T15"/>
                <a:gd fmla="*/ 2147483647 w 11" name="T16"/>
                <a:gd fmla="*/ 2147483647 h 5" name="T17"/>
                <a:gd fmla="*/ 2147483647 w 11" name="T18"/>
                <a:gd fmla="*/ 2147483647 h 5" name="T19"/>
                <a:gd fmla="*/ 2147483647 w 11" name="T20"/>
                <a:gd fmla="*/ 2147483647 h 5" name="T21"/>
                <a:gd fmla="*/ 2147483647 w 11" name="T22"/>
                <a:gd fmla="*/ 0 h 5" name="T23"/>
                <a:gd fmla="*/ 2147483647 w 11" name="T24"/>
                <a:gd fmla="*/ 0 h 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5" w="11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4" name="Freeform 195@|5FFC:6245704|FBC:16777215|LFC:0|LBC:16777215"/>
            <p:cNvSpPr/>
            <p:nvPr/>
          </p:nvSpPr>
          <p:spPr bwMode="auto">
            <a:xfrm>
              <a:off x="908049" y="671513"/>
              <a:ext cx="330200" cy="895350"/>
            </a:xfrm>
            <a:custGeom>
              <a:gdLst>
                <a:gd fmla="*/ 2147483647 w 12" name="T0"/>
                <a:gd fmla="*/ 2147483647 h 32" name="T1"/>
                <a:gd fmla="*/ 2147483647 w 12" name="T2"/>
                <a:gd fmla="*/ 2147483647 h 32" name="T3"/>
                <a:gd fmla="*/ 2147483647 w 12" name="T4"/>
                <a:gd fmla="*/ 2147483647 h 32" name="T5"/>
                <a:gd fmla="*/ 2147483647 w 12" name="T6"/>
                <a:gd fmla="*/ 2147483647 h 32" name="T7"/>
                <a:gd fmla="*/ 2147483647 w 12" name="T8"/>
                <a:gd fmla="*/ 2147483647 h 32" name="T9"/>
                <a:gd fmla="*/ 2147483647 w 12" name="T10"/>
                <a:gd fmla="*/ 2147483647 h 32" name="T11"/>
                <a:gd fmla="*/ 2147483647 w 12" name="T12"/>
                <a:gd fmla="*/ 2147483647 h 32" name="T13"/>
                <a:gd fmla="*/ 2147483647 w 12" name="T14"/>
                <a:gd fmla="*/ 0 h 32" name="T15"/>
                <a:gd fmla="*/ 2147483647 w 12" name="T16"/>
                <a:gd fmla="*/ 2147483647 h 32" name="T17"/>
                <a:gd fmla="*/ 2147483647 w 12" name="T18"/>
                <a:gd fmla="*/ 2147483647 h 32" name="T19"/>
                <a:gd fmla="*/ 2147483647 w 12" name="T20"/>
                <a:gd fmla="*/ 2147483647 h 32" name="T21"/>
                <a:gd fmla="*/ 2147483647 w 12" name="T22"/>
                <a:gd fmla="*/ 2147483647 h 32" name="T23"/>
                <a:gd fmla="*/ 2147483647 w 12" name="T24"/>
                <a:gd fmla="*/ 2147483647 h 32" name="T25"/>
                <a:gd fmla="*/ 2147483647 w 12" name="T26"/>
                <a:gd fmla="*/ 2147483647 h 3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32" w="1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5" name="Freeform 196@|5FFC:3285793|FBC:16777215|LFC:0|LBC:16777215"/>
            <p:cNvSpPr/>
            <p:nvPr/>
          </p:nvSpPr>
          <p:spPr bwMode="auto">
            <a:xfrm>
              <a:off x="908049" y="671513"/>
              <a:ext cx="301625" cy="868363"/>
            </a:xfrm>
            <a:custGeom>
              <a:gdLst>
                <a:gd fmla="*/ 2147483647 w 11" name="T0"/>
                <a:gd fmla="*/ 2147483647 h 31" name="T1"/>
                <a:gd fmla="*/ 2147483647 w 11" name="T2"/>
                <a:gd fmla="*/ 2147483647 h 31" name="T3"/>
                <a:gd fmla="*/ 2147483647 w 11" name="T4"/>
                <a:gd fmla="*/ 2147483647 h 31" name="T5"/>
                <a:gd fmla="*/ 2147483647 w 11" name="T6"/>
                <a:gd fmla="*/ 2147483647 h 31" name="T7"/>
                <a:gd fmla="*/ 2147483647 w 11" name="T8"/>
                <a:gd fmla="*/ 2147483647 h 31" name="T9"/>
                <a:gd fmla="*/ 2147483647 w 11" name="T10"/>
                <a:gd fmla="*/ 2147483647 h 31" name="T11"/>
                <a:gd fmla="*/ 2147483647 w 11" name="T12"/>
                <a:gd fmla="*/ 2147483647 h 31" name="T13"/>
                <a:gd fmla="*/ 2147483647 w 11" name="T14"/>
                <a:gd fmla="*/ 2147483647 h 31" name="T15"/>
                <a:gd fmla="*/ 2147483647 w 11" name="T16"/>
                <a:gd fmla="*/ 2147483647 h 31" name="T17"/>
                <a:gd fmla="*/ 2147483647 w 11" name="T18"/>
                <a:gd fmla="*/ 2147483647 h 31" name="T19"/>
                <a:gd fmla="*/ 2147483647 w 11" name="T20"/>
                <a:gd fmla="*/ 2147483647 h 31" name="T21"/>
                <a:gd fmla="*/ 2147483647 w 11" name="T22"/>
                <a:gd fmla="*/ 2147483647 h 31" name="T23"/>
                <a:gd fmla="*/ 2147483647 w 11" name="T24"/>
                <a:gd fmla="*/ 2147483647 h 31" name="T25"/>
                <a:gd fmla="*/ 2147483647 w 11" name="T26"/>
                <a:gd fmla="*/ 2147483647 h 31" name="T27"/>
                <a:gd fmla="*/ 2147483647 w 11" name="T28"/>
                <a:gd fmla="*/ 2147483647 h 31" name="T29"/>
                <a:gd fmla="*/ 2147483647 w 11" name="T30"/>
                <a:gd fmla="*/ 2147483647 h 31" name="T31"/>
                <a:gd fmla="*/ 2147483647 w 11" name="T32"/>
                <a:gd fmla="*/ 2147483647 h 31" name="T33"/>
                <a:gd fmla="*/ 2147483647 w 11" name="T34"/>
                <a:gd fmla="*/ 2147483647 h 31" name="T35"/>
                <a:gd fmla="*/ 2147483647 w 11" name="T36"/>
                <a:gd fmla="*/ 2147483647 h 31" name="T37"/>
                <a:gd fmla="*/ 2147483647 w 11" name="T38"/>
                <a:gd fmla="*/ 2147483647 h 31" name="T39"/>
                <a:gd fmla="*/ 2147483647 w 11" name="T40"/>
                <a:gd fmla="*/ 0 h 31" name="T41"/>
                <a:gd fmla="*/ 2147483647 w 11" name="T42"/>
                <a:gd fmla="*/ 2147483647 h 31" name="T43"/>
                <a:gd fmla="*/ 2147483647 w 11" name="T44"/>
                <a:gd fmla="*/ 2147483647 h 31" name="T45"/>
                <a:gd fmla="*/ 2147483647 w 11" name="T46"/>
                <a:gd fmla="*/ 2147483647 h 31" name="T47"/>
                <a:gd fmla="*/ 2147483647 w 11" name="T48"/>
                <a:gd fmla="*/ 2147483647 h 31" name="T49"/>
                <a:gd fmla="*/ 2147483647 w 11" name="T50"/>
                <a:gd fmla="*/ 2147483647 h 31" name="T51"/>
                <a:gd fmla="*/ 2147483647 w 11" name="T52"/>
                <a:gd fmla="*/ 2147483647 h 31" name="T53"/>
                <a:gd fmla="*/ 2147483647 w 11" name="T54"/>
                <a:gd fmla="*/ 2147483647 h 31" name="T55"/>
                <a:gd fmla="*/ 2147483647 w 11" name="T56"/>
                <a:gd fmla="*/ 2147483647 h 31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b" l="0" r="r" t="0"/>
              <a:pathLst>
                <a:path h="31" w="1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6" name="Freeform 197@|5FFC:6245704|FBC:16777215|LFC:0|LBC:16777215"/>
            <p:cNvSpPr/>
            <p:nvPr/>
          </p:nvSpPr>
          <p:spPr bwMode="auto">
            <a:xfrm>
              <a:off x="192087" y="503238"/>
              <a:ext cx="935037" cy="560388"/>
            </a:xfrm>
            <a:custGeom>
              <a:gdLst>
                <a:gd fmla="*/ 2147483647 w 34" name="T0"/>
                <a:gd fmla="*/ 2147483647 h 20" name="T1"/>
                <a:gd fmla="*/ 2147483647 w 34" name="T2"/>
                <a:gd fmla="*/ 2147483647 h 20" name="T3"/>
                <a:gd fmla="*/ 2147483647 w 34" name="T4"/>
                <a:gd fmla="*/ 2147483647 h 20" name="T5"/>
                <a:gd fmla="*/ 2147483647 w 34" name="T6"/>
                <a:gd fmla="*/ 2147483647 h 20" name="T7"/>
                <a:gd fmla="*/ 2147483647 w 34" name="T8"/>
                <a:gd fmla="*/ 2147483647 h 20" name="T9"/>
                <a:gd fmla="*/ 2147483647 w 34" name="T10"/>
                <a:gd fmla="*/ 0 h 20" name="T11"/>
                <a:gd fmla="*/ 2147483647 w 34" name="T12"/>
                <a:gd fmla="*/ 2147483647 h 20" name="T13"/>
                <a:gd fmla="*/ 2147483647 w 34" name="T14"/>
                <a:gd fmla="*/ 2147483647 h 20" name="T15"/>
                <a:gd fmla="*/ 2147483647 w 34" name="T16"/>
                <a:gd fmla="*/ 2147483647 h 20" name="T17"/>
                <a:gd fmla="*/ 2147483647 w 34" name="T18"/>
                <a:gd fmla="*/ 2147483647 h 20" name="T19"/>
                <a:gd fmla="*/ 2147483647 w 34" name="T20"/>
                <a:gd fmla="*/ 2147483647 h 20" name="T21"/>
                <a:gd fmla="*/ 2147483647 w 34" name="T22"/>
                <a:gd fmla="*/ 2147483647 h 20" name="T23"/>
                <a:gd fmla="*/ 2147483647 w 34" name="T24"/>
                <a:gd fmla="*/ 2147483647 h 2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20" w="34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7" name="Freeform 198@|5FFC:3285793|FBC:16777215|LFC:0|LBC:16777215"/>
            <p:cNvSpPr/>
            <p:nvPr/>
          </p:nvSpPr>
          <p:spPr bwMode="auto">
            <a:xfrm>
              <a:off x="219074" y="503238"/>
              <a:ext cx="825500" cy="531813"/>
            </a:xfrm>
            <a:custGeom>
              <a:gdLst>
                <a:gd fmla="*/ 2147483647 w 30" name="T0"/>
                <a:gd fmla="*/ 2147483647 h 19" name="T1"/>
                <a:gd fmla="*/ 2147483647 w 30" name="T2"/>
                <a:gd fmla="*/ 0 h 19" name="T3"/>
                <a:gd fmla="*/ 2147483647 w 30" name="T4"/>
                <a:gd fmla="*/ 2147483647 h 19" name="T5"/>
                <a:gd fmla="*/ 2147483647 w 30" name="T6"/>
                <a:gd fmla="*/ 2147483647 h 19" name="T7"/>
                <a:gd fmla="*/ 2147483647 w 30" name="T8"/>
                <a:gd fmla="*/ 2147483647 h 19" name="T9"/>
                <a:gd fmla="*/ 2147483647 w 30" name="T10"/>
                <a:gd fmla="*/ 2147483647 h 19" name="T11"/>
                <a:gd fmla="*/ 2147483647 w 30" name="T12"/>
                <a:gd fmla="*/ 2147483647 h 19" name="T13"/>
                <a:gd fmla="*/ 2147483647 w 30" name="T14"/>
                <a:gd fmla="*/ 2147483647 h 19" name="T15"/>
                <a:gd fmla="*/ 0 w 30" name="T16"/>
                <a:gd fmla="*/ 2147483647 h 19" name="T17"/>
                <a:gd fmla="*/ 2147483647 w 30" name="T18"/>
                <a:gd fmla="*/ 2147483647 h 19" name="T19"/>
                <a:gd fmla="*/ 2147483647 w 30" name="T20"/>
                <a:gd fmla="*/ 2147483647 h 19" name="T21"/>
                <a:gd fmla="*/ 2147483647 w 30" name="T22"/>
                <a:gd fmla="*/ 2147483647 h 19" name="T23"/>
                <a:gd fmla="*/ 2147483647 w 30" name="T24"/>
                <a:gd fmla="*/ 2147483647 h 19" name="T25"/>
                <a:gd fmla="*/ 2147483647 w 30" name="T26"/>
                <a:gd fmla="*/ 2147483647 h 19" name="T27"/>
                <a:gd fmla="*/ 2147483647 w 30" name="T28"/>
                <a:gd fmla="*/ 2147483647 h 19" name="T29"/>
                <a:gd fmla="*/ 2147483647 w 30" name="T30"/>
                <a:gd fmla="*/ 2147483647 h 19" name="T31"/>
                <a:gd fmla="*/ 2147483647 w 30" name="T32"/>
                <a:gd fmla="*/ 2147483647 h 19" name="T33"/>
                <a:gd fmla="*/ 2147483647 w 30" name="T34"/>
                <a:gd fmla="*/ 2147483647 h 19" name="T35"/>
                <a:gd fmla="*/ 2147483647 w 30" name="T36"/>
                <a:gd fmla="*/ 2147483647 h 19" name="T37"/>
                <a:gd fmla="*/ 2147483647 w 30" name="T38"/>
                <a:gd fmla="*/ 2147483647 h 19" name="T39"/>
                <a:gd fmla="*/ 2147483647 w 30" name="T40"/>
                <a:gd fmla="*/ 2147483647 h 19" name="T41"/>
                <a:gd fmla="*/ 2147483647 w 30" name="T42"/>
                <a:gd fmla="*/ 2147483647 h 19" name="T43"/>
                <a:gd fmla="*/ 2147483647 w 30" name="T44"/>
                <a:gd fmla="*/ 2147483647 h 19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19" w="30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8" name="Freeform 199@|5FFC:0|FBC:16777215|LFC:0|LBC:16777215"/>
            <p:cNvSpPr/>
            <p:nvPr/>
          </p:nvSpPr>
          <p:spPr bwMode="auto">
            <a:xfrm>
              <a:off x="908049" y="474663"/>
              <a:ext cx="274637" cy="225425"/>
            </a:xfrm>
            <a:custGeom>
              <a:gdLst>
                <a:gd fmla="*/ 0 w 10" name="T0"/>
                <a:gd fmla="*/ 2147483647 h 8" name="T1"/>
                <a:gd fmla="*/ 2147483647 w 10" name="T2"/>
                <a:gd fmla="*/ 2147483647 h 8" name="T3"/>
                <a:gd fmla="*/ 2147483647 w 10" name="T4"/>
                <a:gd fmla="*/ 2147483647 h 8" name="T5"/>
                <a:gd fmla="*/ 2147483647 w 10" name="T6"/>
                <a:gd fmla="*/ 2147483647 h 8" name="T7"/>
                <a:gd fmla="*/ 2147483647 w 10" name="T8"/>
                <a:gd fmla="*/ 2147483647 h 8" name="T9"/>
                <a:gd fmla="*/ 0 w 10" name="T10"/>
                <a:gd fmla="*/ 0 h 8" name="T11"/>
                <a:gd fmla="*/ 0 w 10" name="T12"/>
                <a:gd fmla="*/ 2147483647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" w="10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89" name="Freeform 200@|5FFC:15262707|FBC:16777215|LFC:0|LBC:16777215"/>
            <p:cNvSpPr/>
            <p:nvPr/>
          </p:nvSpPr>
          <p:spPr bwMode="auto">
            <a:xfrm>
              <a:off x="908049" y="166688"/>
              <a:ext cx="1127125" cy="673100"/>
            </a:xfrm>
            <a:custGeom>
              <a:gdLst>
                <a:gd fmla="*/ 0 w 41" name="T0"/>
                <a:gd fmla="*/ 2147483647 h 24" name="T1"/>
                <a:gd fmla="*/ 2147483647 w 41" name="T2"/>
                <a:gd fmla="*/ 2147483647 h 24" name="T3"/>
                <a:gd fmla="*/ 2147483647 w 41" name="T4"/>
                <a:gd fmla="*/ 2147483647 h 24" name="T5"/>
                <a:gd fmla="*/ 2147483647 w 41" name="T6"/>
                <a:gd fmla="*/ 2147483647 h 24" name="T7"/>
                <a:gd fmla="*/ 2147483647 w 41" name="T8"/>
                <a:gd fmla="*/ 2147483647 h 24" name="T9"/>
                <a:gd fmla="*/ 2147483647 w 41" name="T10"/>
                <a:gd fmla="*/ 2147483647 h 24" name="T11"/>
                <a:gd fmla="*/ 2147483647 w 41" name="T12"/>
                <a:gd fmla="*/ 2147483647 h 24" name="T13"/>
                <a:gd fmla="*/ 2147483647 w 41" name="T14"/>
                <a:gd fmla="*/ 2147483647 h 24" name="T15"/>
                <a:gd fmla="*/ 2147483647 w 41" name="T16"/>
                <a:gd fmla="*/ 2147483647 h 24" name="T17"/>
                <a:gd fmla="*/ 2147483647 w 41" name="T18"/>
                <a:gd fmla="*/ 2147483647 h 24" name="T19"/>
                <a:gd fmla="*/ 2147483647 w 41" name="T20"/>
                <a:gd fmla="*/ 2147483647 h 24" name="T21"/>
                <a:gd fmla="*/ 2147483647 w 41" name="T22"/>
                <a:gd fmla="*/ 2147483647 h 24" name="T23"/>
                <a:gd fmla="*/ 2147483647 w 41" name="T24"/>
                <a:gd fmla="*/ 2147483647 h 24" name="T25"/>
                <a:gd fmla="*/ 2147483647 w 41" name="T26"/>
                <a:gd fmla="*/ 2147483647 h 24" name="T27"/>
                <a:gd fmla="*/ 2147483647 w 41" name="T28"/>
                <a:gd fmla="*/ 2147483647 h 24" name="T29"/>
                <a:gd fmla="*/ 2147483647 w 41" name="T30"/>
                <a:gd fmla="*/ 2147483647 h 24" name="T31"/>
                <a:gd fmla="*/ 2147483647 w 41" name="T32"/>
                <a:gd fmla="*/ 2147483647 h 24" name="T33"/>
                <a:gd fmla="*/ 2147483647 w 41" name="T34"/>
                <a:gd fmla="*/ 2147483647 h 24" name="T35"/>
                <a:gd fmla="*/ 2147483647 w 41" name="T36"/>
                <a:gd fmla="*/ 2147483647 h 24" name="T37"/>
                <a:gd fmla="*/ 2147483647 w 41" name="T38"/>
                <a:gd fmla="*/ 2147483647 h 24" name="T39"/>
                <a:gd fmla="*/ 2147483647 w 41" name="T40"/>
                <a:gd fmla="*/ 2147483647 h 24" name="T41"/>
                <a:gd fmla="*/ 2147483647 w 41" name="T42"/>
                <a:gd fmla="*/ 2147483647 h 24" name="T43"/>
                <a:gd fmla="*/ 2147483647 w 41" name="T44"/>
                <a:gd fmla="*/ 2147483647 h 24" name="T45"/>
                <a:gd fmla="*/ 2147483647 w 41" name="T46"/>
                <a:gd fmla="*/ 2147483647 h 24" name="T47"/>
                <a:gd fmla="*/ 2147483647 w 41" name="T48"/>
                <a:gd fmla="*/ 2147483647 h 24" name="T49"/>
                <a:gd fmla="*/ 2147483647 w 41" name="T50"/>
                <a:gd fmla="*/ 2147483647 h 24" name="T51"/>
                <a:gd fmla="*/ 2147483647 w 41" name="T52"/>
                <a:gd fmla="*/ 2147483647 h 24" name="T53"/>
                <a:gd fmla="*/ 2147483647 w 41" name="T54"/>
                <a:gd fmla="*/ 2147483647 h 24" name="T55"/>
                <a:gd fmla="*/ 2147483647 w 41" name="T56"/>
                <a:gd fmla="*/ 2147483647 h 24" name="T57"/>
                <a:gd fmla="*/ 2147483647 w 41" name="T58"/>
                <a:gd fmla="*/ 2147483647 h 24" name="T59"/>
                <a:gd fmla="*/ 0 w 41" name="T60"/>
                <a:gd fmla="*/ 2147483647 h 2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4" w="41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0" name="Freeform 201@|5FFC:13026263|FBC:16777215|LFC:0|LBC:16777215"/>
            <p:cNvSpPr/>
            <p:nvPr/>
          </p:nvSpPr>
          <p:spPr bwMode="auto">
            <a:xfrm flipH="1">
              <a:off x="1182687" y="700088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1" name="Rectangle 202@|1FFC:13026263|FBC:16777215|LFC:0|LBC:16777215"/>
            <p:cNvSpPr>
              <a:spLocks noChangeArrowheads="1"/>
            </p:cNvSpPr>
            <p:nvPr/>
          </p:nvSpPr>
          <p:spPr bwMode="auto">
            <a:xfrm>
              <a:off x="1843087" y="307975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6692" name="Freeform 203@|5FFC:13026263|FBC:16777215|LFC:0|LBC:16777215"/>
            <p:cNvSpPr/>
            <p:nvPr/>
          </p:nvSpPr>
          <p:spPr bwMode="auto">
            <a:xfrm>
              <a:off x="1898649" y="279400"/>
              <a:ext cx="26987" cy="28575"/>
            </a:xfrm>
            <a:custGeom>
              <a:gdLst>
                <a:gd fmla="*/ 0 w 1" name="T0"/>
                <a:gd fmla="*/ 2147483647 h 1" name="T1"/>
                <a:gd fmla="*/ 2147483647 w 1" name="T2"/>
                <a:gd fmla="*/ 0 h 1" name="T3"/>
                <a:gd fmla="*/ 0 w 1" name="T4"/>
                <a:gd fmla="*/ 2147483647 h 1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93" name="Freeform 204@|5FFC:13026263|FBC:16777215|LFC:0|LBC:16777215"/>
            <p:cNvSpPr>
              <a:spLocks noEditPoints="1"/>
            </p:cNvSpPr>
            <p:nvPr/>
          </p:nvSpPr>
          <p:spPr bwMode="auto">
            <a:xfrm>
              <a:off x="908049" y="195263"/>
              <a:ext cx="1017587" cy="504825"/>
            </a:xfrm>
            <a:custGeom>
              <a:gdLst>
                <a:gd fmla="*/ 2147483647 w 37" name="T0"/>
                <a:gd fmla="*/ 2147483647 h 18" name="T1"/>
                <a:gd fmla="*/ 2147483647 w 37" name="T2"/>
                <a:gd fmla="*/ 2147483647 h 18" name="T3"/>
                <a:gd fmla="*/ 2147483647 w 37" name="T4"/>
                <a:gd fmla="*/ 2147483647 h 18" name="T5"/>
                <a:gd fmla="*/ 2147483647 w 37" name="T6"/>
                <a:gd fmla="*/ 2147483647 h 18" name="T7"/>
                <a:gd fmla="*/ 2147483647 w 37" name="T8"/>
                <a:gd fmla="*/ 2147483647 h 18" name="T9"/>
                <a:gd fmla="*/ 2147483647 w 37" name="T10"/>
                <a:gd fmla="*/ 2147483647 h 18" name="T11"/>
                <a:gd fmla="*/ 2147483647 w 37" name="T12"/>
                <a:gd fmla="*/ 2147483647 h 18" name="T13"/>
                <a:gd fmla="*/ 2147483647 w 37" name="T14"/>
                <a:gd fmla="*/ 2147483647 h 18" name="T15"/>
                <a:gd fmla="*/ 2147483647 w 37" name="T16"/>
                <a:gd fmla="*/ 2147483647 h 18" name="T17"/>
                <a:gd fmla="*/ 2147483647 w 37" name="T18"/>
                <a:gd fmla="*/ 2147483647 h 18" name="T19"/>
                <a:gd fmla="*/ 2147483647 w 37" name="T20"/>
                <a:gd fmla="*/ 2147483647 h 18" name="T21"/>
                <a:gd fmla="*/ 2147483647 w 37" name="T22"/>
                <a:gd fmla="*/ 2147483647 h 18" name="T23"/>
                <a:gd fmla="*/ 2147483647 w 37" name="T24"/>
                <a:gd fmla="*/ 2147483647 h 18" name="T25"/>
                <a:gd fmla="*/ 2147483647 w 37" name="T26"/>
                <a:gd fmla="*/ 2147483647 h 18" name="T27"/>
                <a:gd fmla="*/ 2147483647 w 37" name="T28"/>
                <a:gd fmla="*/ 2147483647 h 18" name="T29"/>
                <a:gd fmla="*/ 2147483647 w 37" name="T30"/>
                <a:gd fmla="*/ 2147483647 h 18" name="T31"/>
                <a:gd fmla="*/ 2147483647 w 37" name="T32"/>
                <a:gd fmla="*/ 0 h 18" name="T33"/>
                <a:gd fmla="*/ 2147483647 w 37" name="T34"/>
                <a:gd fmla="*/ 2147483647 h 18" name="T35"/>
                <a:gd fmla="*/ 2147483647 w 37" name="T36"/>
                <a:gd fmla="*/ 2147483647 h 18" name="T37"/>
                <a:gd fmla="*/ 2147483647 w 37" name="T38"/>
                <a:gd fmla="*/ 2147483647 h 18" name="T39"/>
                <a:gd fmla="*/ 2147483647 w 37" name="T40"/>
                <a:gd fmla="*/ 2147483647 h 18" name="T41"/>
                <a:gd fmla="*/ 2147483647 w 37" name="T42"/>
                <a:gd fmla="*/ 2147483647 h 18" name="T43"/>
                <a:gd fmla="*/ 2147483647 w 37" name="T44"/>
                <a:gd fmla="*/ 2147483647 h 18" name="T45"/>
                <a:gd fmla="*/ 2147483647 w 37" name="T46"/>
                <a:gd fmla="*/ 2147483647 h 18" name="T47"/>
                <a:gd fmla="*/ 2147483647 w 37" name="T48"/>
                <a:gd fmla="*/ 2147483647 h 18" name="T49"/>
                <a:gd fmla="*/ 2147483647 w 37" name="T50"/>
                <a:gd fmla="*/ 2147483647 h 18" name="T51"/>
                <a:gd fmla="*/ 2147483647 w 37" name="T52"/>
                <a:gd fmla="*/ 2147483647 h 18" name="T53"/>
                <a:gd fmla="*/ 2147483647 w 37" name="T54"/>
                <a:gd fmla="*/ 2147483647 h 18" name="T55"/>
                <a:gd fmla="*/ 2147483647 w 37" name="T56"/>
                <a:gd fmla="*/ 2147483647 h 18" name="T57"/>
                <a:gd fmla="*/ 2147483647 w 37" name="T58"/>
                <a:gd fmla="*/ 2147483647 h 18" name="T59"/>
                <a:gd fmla="*/ 2147483647 w 37" name="T60"/>
                <a:gd fmla="*/ 2147483647 h 18" name="T61"/>
                <a:gd fmla="*/ 2147483647 w 37" name="T62"/>
                <a:gd fmla="*/ 2147483647 h 18" name="T63"/>
                <a:gd fmla="*/ 2147483647 w 37" name="T64"/>
                <a:gd fmla="*/ 2147483647 h 18" name="T65"/>
                <a:gd fmla="*/ 0 w 37" name="T66"/>
                <a:gd fmla="*/ 2147483647 h 18" name="T67"/>
                <a:gd fmla="*/ 2147483647 w 37" name="T68"/>
                <a:gd fmla="*/ 2147483647 h 18" name="T69"/>
                <a:gd fmla="*/ 2147483647 w 37" name="T70"/>
                <a:gd fmla="*/ 2147483647 h 18" name="T71"/>
                <a:gd fmla="*/ 2147483647 w 37" name="T72"/>
                <a:gd fmla="*/ 2147483647 h 18" name="T73"/>
                <a:gd fmla="*/ 2147483647 w 37" name="T74"/>
                <a:gd fmla="*/ 2147483647 h 18" name="T75"/>
                <a:gd fmla="*/ 2147483647 w 37" name="T76"/>
                <a:gd fmla="*/ 2147483647 h 18" name="T77"/>
                <a:gd fmla="*/ 2147483647 w 37" name="T78"/>
                <a:gd fmla="*/ 2147483647 h 18" name="T79"/>
                <a:gd fmla="*/ 2147483647 w 37" name="T80"/>
                <a:gd fmla="*/ 2147483647 h 18" name="T81"/>
                <a:gd fmla="*/ 2147483647 w 37" name="T82"/>
                <a:gd fmla="*/ 2147483647 h 18" name="T83"/>
                <a:gd fmla="*/ 2147483647 w 37" name="T84"/>
                <a:gd fmla="*/ 2147483647 h 18" name="T85"/>
                <a:gd fmla="*/ 2147483647 w 37" name="T86"/>
                <a:gd fmla="*/ 2147483647 h 18" name="T87"/>
                <a:gd fmla="*/ 2147483647 w 37" name="T88"/>
                <a:gd fmla="*/ 2147483647 h 18" name="T89"/>
                <a:gd fmla="*/ 2147483647 w 37" name="T90"/>
                <a:gd fmla="*/ 2147483647 h 18" name="T91"/>
                <a:gd fmla="*/ 2147483647 w 37" name="T92"/>
                <a:gd fmla="*/ 2147483647 h 18" name="T93"/>
                <a:gd fmla="*/ 2147483647 w 37" name="T94"/>
                <a:gd fmla="*/ 2147483647 h 18" name="T95"/>
                <a:gd fmla="*/ 2147483647 w 37" name="T96"/>
                <a:gd fmla="*/ 2147483647 h 18" name="T97"/>
                <a:gd fmla="*/ 2147483647 w 37" name="T98"/>
                <a:gd fmla="*/ 2147483647 h 18" name="T99"/>
                <a:gd fmla="*/ 2147483647 w 37" name="T100"/>
                <a:gd fmla="*/ 2147483647 h 18" name="T101"/>
                <a:gd fmla="*/ 2147483647 w 37" name="T102"/>
                <a:gd fmla="*/ 2147483647 h 18" name="T103"/>
                <a:gd fmla="*/ 2147483647 w 37" name="T104"/>
                <a:gd fmla="*/ 2147483647 h 18" name="T105"/>
                <a:gd fmla="*/ 2147483647 w 37" name="T106"/>
                <a:gd fmla="*/ 2147483647 h 18" name="T107"/>
                <a:gd fmla="*/ 2147483647 w 37" name="T108"/>
                <a:gd fmla="*/ 2147483647 h 1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18" w="37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6636" name="组合 87"/>
          <p:cNvGrpSpPr/>
          <p:nvPr/>
        </p:nvGrpSpPr>
        <p:grpSpPr>
          <a:xfrm>
            <a:off x="8655050" y="1493838"/>
            <a:ext cx="593725" cy="1189037"/>
            <a:chExt cx="4060825" cy="8121650"/>
          </a:xfrm>
        </p:grpSpPr>
        <p:sp>
          <p:nvSpPr>
            <p:cNvPr id="26650" name="Freeform 608@|5FFC:0|FBC:16777215|LFC:0|LBC:16777215"/>
            <p:cNvSpPr/>
            <p:nvPr/>
          </p:nvSpPr>
          <p:spPr bwMode="auto">
            <a:xfrm>
              <a:off x="2595562" y="3357563"/>
              <a:ext cx="544513" cy="569913"/>
            </a:xfrm>
            <a:custGeom>
              <a:gdLst>
                <a:gd fmla="*/ 2147483647 w 145" name="T0"/>
                <a:gd fmla="*/ 2147483647 h 152" name="T1"/>
                <a:gd fmla="*/ 2147483647 w 145" name="T2"/>
                <a:gd fmla="*/ 2147483647 h 152" name="T3"/>
                <a:gd fmla="*/ 2147483647 w 145" name="T4"/>
                <a:gd fmla="*/ 0 h 152" name="T5"/>
                <a:gd fmla="*/ 2147483647 w 145" name="T6"/>
                <a:gd fmla="*/ 2147483647 h 152" name="T7"/>
                <a:gd fmla="*/ 2147483647 w 145" name="T8"/>
                <a:gd fmla="*/ 2147483647 h 1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52" w="145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1" name="Freeform 609@|5FFC:7979762|FBC:16777215|LFC:0|LBC:16777215"/>
            <p:cNvSpPr/>
            <p:nvPr/>
          </p:nvSpPr>
          <p:spPr bwMode="auto">
            <a:xfrm>
              <a:off x="673100" y="112713"/>
              <a:ext cx="623888" cy="522288"/>
            </a:xfrm>
            <a:custGeom>
              <a:gdLst>
                <a:gd fmla="*/ 2147483647 w 166" name="T0"/>
                <a:gd fmla="*/ 2147483647 h 139" name="T1"/>
                <a:gd fmla="*/ 2147483647 w 166" name="T2"/>
                <a:gd fmla="*/ 2147483647 h 139" name="T3"/>
                <a:gd fmla="*/ 2147483647 w 166" name="T4"/>
                <a:gd fmla="*/ 2147483647 h 139" name="T5"/>
                <a:gd fmla="*/ 2147483647 w 166" name="T6"/>
                <a:gd fmla="*/ 2147483647 h 139" name="T7"/>
                <a:gd fmla="*/ 2147483647 w 166" name="T8"/>
                <a:gd fmla="*/ 2147483647 h 139" name="T9"/>
                <a:gd fmla="*/ 2147483647 w 166" name="T10"/>
                <a:gd fmla="*/ 2147483647 h 139" name="T11"/>
                <a:gd fmla="*/ 2147483647 w 166" name="T12"/>
                <a:gd fmla="*/ 2147483647 h 139" name="T13"/>
                <a:gd fmla="*/ 2147483647 w 166" name="T14"/>
                <a:gd fmla="*/ 2147483647 h 139" name="T15"/>
                <a:gd fmla="*/ 2147483647 w 166" name="T16"/>
                <a:gd fmla="*/ 0 h 139" name="T17"/>
                <a:gd fmla="*/ 2147483647 w 166" name="T18"/>
                <a:gd fmla="*/ 2147483647 h 139" name="T19"/>
                <a:gd fmla="*/ 2147483647 w 166" name="T20"/>
                <a:gd fmla="*/ 2147483647 h 139" name="T21"/>
                <a:gd fmla="*/ 0 w 166" name="T22"/>
                <a:gd fmla="*/ 2147483647 h 139" name="T23"/>
                <a:gd fmla="*/ 2147483647 w 166" name="T24"/>
                <a:gd fmla="*/ 2147483647 h 139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39" w="166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2" name="Freeform 610@|5FFC:7979762|FBC:16777215|LFC:0|LBC:16777215"/>
            <p:cNvSpPr/>
            <p:nvPr/>
          </p:nvSpPr>
          <p:spPr bwMode="auto">
            <a:xfrm>
              <a:off x="2733675" y="139700"/>
              <a:ext cx="714375" cy="495300"/>
            </a:xfrm>
            <a:custGeom>
              <a:gdLst>
                <a:gd fmla="*/ 2147483647 w 190" name="T0"/>
                <a:gd fmla="*/ 2147483647 h 132" name="T1"/>
                <a:gd fmla="*/ 2147483647 w 190" name="T2"/>
                <a:gd fmla="*/ 2147483647 h 132" name="T3"/>
                <a:gd fmla="*/ 2147483647 w 190" name="T4"/>
                <a:gd fmla="*/ 2147483647 h 132" name="T5"/>
                <a:gd fmla="*/ 2147483647 w 190" name="T6"/>
                <a:gd fmla="*/ 2147483647 h 132" name="T7"/>
                <a:gd fmla="*/ 2147483647 w 190" name="T8"/>
                <a:gd fmla="*/ 2147483647 h 132" name="T9"/>
                <a:gd fmla="*/ 2147483647 w 190" name="T10"/>
                <a:gd fmla="*/ 2147483647 h 132" name="T11"/>
                <a:gd fmla="*/ 2147483647 w 190" name="T12"/>
                <a:gd fmla="*/ 2147483647 h 132" name="T13"/>
                <a:gd fmla="*/ 2147483647 w 190" name="T14"/>
                <a:gd fmla="*/ 2147483647 h 132" name="T15"/>
                <a:gd fmla="*/ 2147483647 w 190" name="T16"/>
                <a:gd fmla="*/ 2147483647 h 132" name="T17"/>
                <a:gd fmla="*/ 2147483647 w 190" name="T18"/>
                <a:gd fmla="*/ 0 h 132" name="T19"/>
                <a:gd fmla="*/ 2147483647 w 190" name="T20"/>
                <a:gd fmla="*/ 2147483647 h 132" name="T21"/>
                <a:gd fmla="*/ 2147483647 w 190" name="T22"/>
                <a:gd fmla="*/ 2147483647 h 132" name="T23"/>
                <a:gd fmla="*/ 2147483647 w 190" name="T24"/>
                <a:gd fmla="*/ 2147483647 h 132" name="T25"/>
                <a:gd fmla="*/ 2147483647 w 190" name="T26"/>
                <a:gd fmla="*/ 2147483647 h 13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32" w="190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3" name="Freeform 611@|5FFC:16578549|FBC:16777215|LFC:0|LBC:16777215"/>
            <p:cNvSpPr/>
            <p:nvPr/>
          </p:nvSpPr>
          <p:spPr bwMode="auto">
            <a:xfrm>
              <a:off x="538162" y="417513"/>
              <a:ext cx="387350" cy="292100"/>
            </a:xfrm>
            <a:custGeom>
              <a:gdLst>
                <a:gd fmla="*/ 2147483647 w 103" name="T0"/>
                <a:gd fmla="*/ 0 h 78" name="T1"/>
                <a:gd fmla="*/ 2147483647 w 103" name="T2"/>
                <a:gd fmla="*/ 2147483647 h 78" name="T3"/>
                <a:gd fmla="*/ 2147483647 w 103" name="T4"/>
                <a:gd fmla="*/ 2147483647 h 78" name="T5"/>
                <a:gd fmla="*/ 0 w 103" name="T6"/>
                <a:gd fmla="*/ 2147483647 h 78" name="T7"/>
                <a:gd fmla="*/ 2147483647 w 103" name="T8"/>
                <a:gd fmla="*/ 0 h 7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8" w="103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4" name="Freeform 612@|5FFC:16578549|FBC:16777215|LFC:0|LBC:16777215"/>
            <p:cNvSpPr/>
            <p:nvPr/>
          </p:nvSpPr>
          <p:spPr bwMode="auto">
            <a:xfrm>
              <a:off x="3208337" y="417513"/>
              <a:ext cx="442913" cy="292100"/>
            </a:xfrm>
            <a:custGeom>
              <a:gdLst>
                <a:gd fmla="*/ 2147483647 w 118" name="T0"/>
                <a:gd fmla="*/ 0 h 78" name="T1"/>
                <a:gd fmla="*/ 0 w 118" name="T2"/>
                <a:gd fmla="*/ 2147483647 h 78" name="T3"/>
                <a:gd fmla="*/ 2147483647 w 118" name="T4"/>
                <a:gd fmla="*/ 2147483647 h 78" name="T5"/>
                <a:gd fmla="*/ 2147483647 w 118" name="T6"/>
                <a:gd fmla="*/ 2147483647 h 78" name="T7"/>
                <a:gd fmla="*/ 2147483647 w 118" name="T8"/>
                <a:gd fmla="*/ 0 h 7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8" w="11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5" name="Freeform 613@|5FFC:7979762|FBC:16777215|LFC:0|LBC:16777215"/>
            <p:cNvSpPr/>
            <p:nvPr/>
          </p:nvSpPr>
          <p:spPr bwMode="auto">
            <a:xfrm>
              <a:off x="1444625" y="104775"/>
              <a:ext cx="898525" cy="1360488"/>
            </a:xfrm>
            <a:custGeom>
              <a:gdLst>
                <a:gd fmla="*/ 2147483647 w 239" name="T0"/>
                <a:gd fmla="*/ 2147483647 h 362" name="T1"/>
                <a:gd fmla="*/ 2147483647 w 239" name="T2"/>
                <a:gd fmla="*/ 2147483647 h 362" name="T3"/>
                <a:gd fmla="*/ 2147483647 w 239" name="T4"/>
                <a:gd fmla="*/ 2147483647 h 362" name="T5"/>
                <a:gd fmla="*/ 2147483647 w 239" name="T6"/>
                <a:gd fmla="*/ 2147483647 h 362" name="T7"/>
                <a:gd fmla="*/ 2147483647 w 239" name="T8"/>
                <a:gd fmla="*/ 2147483647 h 362" name="T9"/>
                <a:gd fmla="*/ 2147483647 w 239" name="T10"/>
                <a:gd fmla="*/ 2147483647 h 362" name="T11"/>
                <a:gd fmla="*/ 2147483647 w 239" name="T12"/>
                <a:gd fmla="*/ 2147483647 h 362" name="T13"/>
                <a:gd fmla="*/ 2147483647 w 239" name="T14"/>
                <a:gd fmla="*/ 2147483647 h 362" name="T15"/>
                <a:gd fmla="*/ 2147483647 w 239" name="T16"/>
                <a:gd fmla="*/ 2147483647 h 362" name="T17"/>
                <a:gd fmla="*/ 2147483647 w 239" name="T18"/>
                <a:gd fmla="*/ 2147483647 h 362" name="T19"/>
                <a:gd fmla="*/ 2147483647 w 239" name="T20"/>
                <a:gd fmla="*/ 2147483647 h 362" name="T21"/>
                <a:gd fmla="*/ 2147483647 w 239" name="T22"/>
                <a:gd fmla="*/ 2147483647 h 362" name="T23"/>
                <a:gd fmla="*/ 2147483647 w 239" name="T24"/>
                <a:gd fmla="*/ 2147483647 h 36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362" w="239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6" name="Freeform 614@|5FFC:7582443|FBC:16777215|LFC:0|LBC:16777215"/>
            <p:cNvSpPr/>
            <p:nvPr/>
          </p:nvSpPr>
          <p:spPr bwMode="auto">
            <a:xfrm>
              <a:off x="2805112" y="142875"/>
              <a:ext cx="406400" cy="454025"/>
            </a:xfrm>
            <a:custGeom>
              <a:gdLst>
                <a:gd fmla="*/ 2147483647 w 108" name="T0"/>
                <a:gd fmla="*/ 0 h 121" name="T1"/>
                <a:gd fmla="*/ 2147483647 w 108" name="T2"/>
                <a:gd fmla="*/ 2147483647 h 121" name="T3"/>
                <a:gd fmla="*/ 2147483647 w 108" name="T4"/>
                <a:gd fmla="*/ 2147483647 h 121" name="T5"/>
                <a:gd fmla="*/ 2147483647 w 108" name="T6"/>
                <a:gd fmla="*/ 2147483647 h 121" name="T7"/>
                <a:gd fmla="*/ 2147483647 w 108" name="T8"/>
                <a:gd fmla="*/ 2147483647 h 121" name="T9"/>
                <a:gd fmla="*/ 2147483647 w 108" name="T10"/>
                <a:gd fmla="*/ 2147483647 h 121" name="T11"/>
                <a:gd fmla="*/ 2147483647 w 108" name="T12"/>
                <a:gd fmla="*/ 2147483647 h 121" name="T13"/>
                <a:gd fmla="*/ 2147483647 w 108" name="T14"/>
                <a:gd fmla="*/ 2147483647 h 121" name="T15"/>
                <a:gd fmla="*/ 2147483647 w 108" name="T16"/>
                <a:gd fmla="*/ 2147483647 h 121" name="T17"/>
                <a:gd fmla="*/ 2147483647 w 108" name="T18"/>
                <a:gd fmla="*/ 2147483647 h 121" name="T19"/>
                <a:gd fmla="*/ 2147483647 w 108" name="T20"/>
                <a:gd fmla="*/ 2147483647 h 121" name="T21"/>
                <a:gd fmla="*/ 2147483647 w 108" name="T22"/>
                <a:gd fmla="*/ 2147483647 h 121" name="T23"/>
                <a:gd fmla="*/ 2147483647 w 108" name="T24"/>
                <a:gd fmla="*/ 2147483647 h 121" name="T25"/>
                <a:gd fmla="*/ 2147483647 w 108" name="T26"/>
                <a:gd fmla="*/ 2147483647 h 121" name="T27"/>
                <a:gd fmla="*/ 2147483647 w 108" name="T28"/>
                <a:gd fmla="*/ 2147483647 h 121" name="T29"/>
                <a:gd fmla="*/ 2147483647 w 108" name="T30"/>
                <a:gd fmla="*/ 0 h 121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20" w="108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7" name="Freeform 615@|5FFC:7582443|FBC:16777215|LFC:0|LBC:16777215"/>
            <p:cNvSpPr/>
            <p:nvPr/>
          </p:nvSpPr>
          <p:spPr bwMode="auto">
            <a:xfrm>
              <a:off x="985837" y="169863"/>
              <a:ext cx="263525" cy="273050"/>
            </a:xfrm>
            <a:custGeom>
              <a:gdLst>
                <a:gd fmla="*/ 2147483647 w 70" name="T0"/>
                <a:gd fmla="*/ 2147483647 h 73" name="T1"/>
                <a:gd fmla="*/ 2147483647 w 70" name="T2"/>
                <a:gd fmla="*/ 2147483647 h 73" name="T3"/>
                <a:gd fmla="*/ 2147483647 w 70" name="T4"/>
                <a:gd fmla="*/ 2147483647 h 73" name="T5"/>
                <a:gd fmla="*/ 2147483647 w 70" name="T6"/>
                <a:gd fmla="*/ 2147483647 h 73" name="T7"/>
                <a:gd fmla="*/ 2147483647 w 70" name="T8"/>
                <a:gd fmla="*/ 2147483647 h 73" name="T9"/>
                <a:gd fmla="*/ 2147483647 w 70" name="T10"/>
                <a:gd fmla="*/ 2147483647 h 73" name="T11"/>
                <a:gd fmla="*/ 2147483647 w 70" name="T12"/>
                <a:gd fmla="*/ 2147483647 h 73" name="T13"/>
                <a:gd fmla="*/ 2147483647 w 70" name="T14"/>
                <a:gd fmla="*/ 2147483647 h 73" name="T15"/>
                <a:gd fmla="*/ 2147483647 w 70" name="T16"/>
                <a:gd fmla="*/ 2147483647 h 73" name="T17"/>
                <a:gd fmla="*/ 0 w 70" name="T18"/>
                <a:gd fmla="*/ 0 h 73" name="T19"/>
                <a:gd fmla="*/ 2147483647 w 70" name="T20"/>
                <a:gd fmla="*/ 2147483647 h 73" name="T21"/>
                <a:gd fmla="*/ 2147483647 w 70" name="T22"/>
                <a:gd fmla="*/ 2147483647 h 73" name="T23"/>
                <a:gd fmla="*/ 2147483647 w 70" name="T24"/>
                <a:gd fmla="*/ 2147483647 h 73" name="T25"/>
                <a:gd fmla="*/ 2147483647 w 70" name="T26"/>
                <a:gd fmla="*/ 2147483647 h 73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3" w="70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8" name="Freeform 616@|5FFC:7582443|FBC:16777215|LFC:0|LBC:16777215"/>
            <p:cNvSpPr/>
            <p:nvPr/>
          </p:nvSpPr>
          <p:spPr bwMode="auto">
            <a:xfrm>
              <a:off x="1458912" y="131763"/>
              <a:ext cx="865188" cy="1069975"/>
            </a:xfrm>
            <a:custGeom>
              <a:gdLst>
                <a:gd fmla="*/ 2147483647 w 230" name="T0"/>
                <a:gd fmla="*/ 2147483647 h 285" name="T1"/>
                <a:gd fmla="*/ 2147483647 w 230" name="T2"/>
                <a:gd fmla="*/ 2147483647 h 285" name="T3"/>
                <a:gd fmla="*/ 2147483647 w 230" name="T4"/>
                <a:gd fmla="*/ 2147483647 h 285" name="T5"/>
                <a:gd fmla="*/ 2147483647 w 230" name="T6"/>
                <a:gd fmla="*/ 2147483647 h 285" name="T7"/>
                <a:gd fmla="*/ 2147483647 w 230" name="T8"/>
                <a:gd fmla="*/ 2147483647 h 285" name="T9"/>
                <a:gd fmla="*/ 2147483647 w 230" name="T10"/>
                <a:gd fmla="*/ 2147483647 h 285" name="T11"/>
                <a:gd fmla="*/ 2147483647 w 230" name="T12"/>
                <a:gd fmla="*/ 2147483647 h 285" name="T13"/>
                <a:gd fmla="*/ 2147483647 w 230" name="T14"/>
                <a:gd fmla="*/ 2147483647 h 285" name="T15"/>
                <a:gd fmla="*/ 2147483647 w 230" name="T16"/>
                <a:gd fmla="*/ 0 h 285" name="T17"/>
                <a:gd fmla="*/ 2147483647 w 230" name="T18"/>
                <a:gd fmla="*/ 2147483647 h 285" name="T19"/>
                <a:gd fmla="*/ 2147483647 w 230" name="T20"/>
                <a:gd fmla="*/ 2147483647 h 285" name="T21"/>
                <a:gd fmla="*/ 2147483647 w 230" name="T22"/>
                <a:gd fmla="*/ 2147483647 h 285" name="T23"/>
                <a:gd fmla="*/ 2147483647 w 230" name="T24"/>
                <a:gd fmla="*/ 2147483647 h 285" name="T25"/>
                <a:gd fmla="*/ 2147483647 w 230" name="T26"/>
                <a:gd fmla="*/ 2147483647 h 285" name="T27"/>
                <a:gd fmla="*/ 2147483647 w 230" name="T28"/>
                <a:gd fmla="*/ 2147483647 h 285" name="T29"/>
                <a:gd fmla="*/ 2147483647 w 230" name="T30"/>
                <a:gd fmla="*/ 2147483647 h 285" name="T31"/>
                <a:gd fmla="*/ 2147483647 w 230" name="T32"/>
                <a:gd fmla="*/ 2147483647 h 285" name="T33"/>
                <a:gd fmla="*/ 2147483647 w 230" name="T34"/>
                <a:gd fmla="*/ 2147483647 h 285" name="T35"/>
                <a:gd fmla="*/ 2147483647 w 230" name="T36"/>
                <a:gd fmla="*/ 2147483647 h 28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285" w="230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9" name="Freeform 617@|5FFC:0|FBC:16777215|LFC:0|LBC:16777215"/>
            <p:cNvSpPr/>
            <p:nvPr/>
          </p:nvSpPr>
          <p:spPr bwMode="auto">
            <a:xfrm>
              <a:off x="1392237" y="0"/>
              <a:ext cx="800100" cy="1163638"/>
            </a:xfrm>
            <a:custGeom>
              <a:gdLst>
                <a:gd fmla="*/ 2147483647 w 213" name="T0"/>
                <a:gd fmla="*/ 2147483647 h 310" name="T1"/>
                <a:gd fmla="*/ 2147483647 w 213" name="T2"/>
                <a:gd fmla="*/ 2147483647 h 310" name="T3"/>
                <a:gd fmla="*/ 2147483647 w 213" name="T4"/>
                <a:gd fmla="*/ 2147483647 h 310" name="T5"/>
                <a:gd fmla="*/ 2147483647 w 213" name="T6"/>
                <a:gd fmla="*/ 2147483647 h 310" name="T7"/>
                <a:gd fmla="*/ 2147483647 w 213" name="T8"/>
                <a:gd fmla="*/ 2147483647 h 310" name="T9"/>
                <a:gd fmla="*/ 2147483647 w 213" name="T10"/>
                <a:gd fmla="*/ 2147483647 h 310" name="T11"/>
                <a:gd fmla="*/ 2147483647 w 213" name="T12"/>
                <a:gd fmla="*/ 2147483647 h 310" name="T13"/>
                <a:gd fmla="*/ 2147483647 w 213" name="T14"/>
                <a:gd fmla="*/ 2147483647 h 310" name="T15"/>
                <a:gd fmla="*/ 2147483647 w 213" name="T16"/>
                <a:gd fmla="*/ 2147483647 h 310" name="T17"/>
                <a:gd fmla="*/ 2147483647 w 213" name="T18"/>
                <a:gd fmla="*/ 2147483647 h 310" name="T19"/>
                <a:gd fmla="*/ 2147483647 w 213" name="T20"/>
                <a:gd fmla="*/ 2147483647 h 310" name="T21"/>
                <a:gd fmla="*/ 2147483647 w 213" name="T22"/>
                <a:gd fmla="*/ 2147483647 h 310" name="T23"/>
                <a:gd fmla="*/ 2147483647 w 213" name="T24"/>
                <a:gd fmla="*/ 2147483647 h 310" name="T25"/>
                <a:gd fmla="*/ 2147483647 w 213" name="T26"/>
                <a:gd fmla="*/ 2147483647 h 310" name="T27"/>
                <a:gd fmla="*/ 2147483647 w 213" name="T28"/>
                <a:gd fmla="*/ 2147483647 h 310" name="T29"/>
                <a:gd fmla="*/ 2147483647 w 213" name="T30"/>
                <a:gd fmla="*/ 2147483647 h 310" name="T31"/>
                <a:gd fmla="*/ 2147483647 w 213" name="T32"/>
                <a:gd fmla="*/ 2147483647 h 310" name="T33"/>
                <a:gd fmla="*/ 2147483647 w 213" name="T34"/>
                <a:gd fmla="*/ 2147483647 h 310" name="T35"/>
                <a:gd fmla="*/ 2147483647 w 213" name="T36"/>
                <a:gd fmla="*/ 2147483647 h 310" name="T37"/>
                <a:gd fmla="*/ 2147483647 w 213" name="T38"/>
                <a:gd fmla="*/ 0 h 310" name="T39"/>
                <a:gd fmla="*/ 2147483647 w 213" name="T40"/>
                <a:gd fmla="*/ 2147483647 h 310" name="T41"/>
                <a:gd fmla="*/ 2147483647 w 213" name="T42"/>
                <a:gd fmla="*/ 2147483647 h 310" name="T43"/>
                <a:gd fmla="*/ 2147483647 w 213" name="T44"/>
                <a:gd fmla="*/ 2147483647 h 310" name="T45"/>
                <a:gd fmla="*/ 2147483647 w 213" name="T46"/>
                <a:gd fmla="*/ 2147483647 h 310" name="T47"/>
                <a:gd fmla="*/ 2147483647 w 213" name="T48"/>
                <a:gd fmla="*/ 2147483647 h 310" name="T49"/>
                <a:gd fmla="*/ 2147483647 w 213" name="T50"/>
                <a:gd fmla="*/ 2147483647 h 310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10" w="213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0" name="Freeform 618@|5FFC:16578549|FBC:16777215|LFC:0|LBC:16777215"/>
            <p:cNvSpPr/>
            <p:nvPr/>
          </p:nvSpPr>
          <p:spPr bwMode="auto">
            <a:xfrm>
              <a:off x="1876425" y="1085850"/>
              <a:ext cx="823913" cy="1076325"/>
            </a:xfrm>
            <a:custGeom>
              <a:gdLst>
                <a:gd fmla="*/ 0 w 219" name="T0"/>
                <a:gd fmla="*/ 2147483647 h 287" name="T1"/>
                <a:gd fmla="*/ 2147483647 w 219" name="T2"/>
                <a:gd fmla="*/ 2147483647 h 287" name="T3"/>
                <a:gd fmla="*/ 2147483647 w 219" name="T4"/>
                <a:gd fmla="*/ 2147483647 h 287" name="T5"/>
                <a:gd fmla="*/ 2147483647 w 219" name="T6"/>
                <a:gd fmla="*/ 0 h 287" name="T7"/>
                <a:gd fmla="*/ 2147483647 w 219" name="T8"/>
                <a:gd fmla="*/ 2147483647 h 287" name="T9"/>
                <a:gd fmla="*/ 2147483647 w 219" name="T10"/>
                <a:gd fmla="*/ 2147483647 h 287" name="T11"/>
                <a:gd fmla="*/ 2147483647 w 219" name="T12"/>
                <a:gd fmla="*/ 2147483647 h 287" name="T13"/>
                <a:gd fmla="*/ 2147483647 w 219" name="T14"/>
                <a:gd fmla="*/ 2147483647 h 287" name="T15"/>
                <a:gd fmla="*/ 0 w 219" name="T16"/>
                <a:gd fmla="*/ 2147483647 h 28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87" w="219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1" name="Freeform 619@|5FFC:2303014|FBC:16777215|LFC:0|LBC:16777215"/>
            <p:cNvSpPr/>
            <p:nvPr/>
          </p:nvSpPr>
          <p:spPr bwMode="auto">
            <a:xfrm>
              <a:off x="2035175" y="1231900"/>
              <a:ext cx="508000" cy="773113"/>
            </a:xfrm>
            <a:custGeom>
              <a:gdLst>
                <a:gd fmla="*/ 2147483647 w 135" name="T0"/>
                <a:gd fmla="*/ 2147483647 h 206" name="T1"/>
                <a:gd fmla="*/ 2147483647 w 135" name="T2"/>
                <a:gd fmla="*/ 2147483647 h 206" name="T3"/>
                <a:gd fmla="*/ 2147483647 w 135" name="T4"/>
                <a:gd fmla="*/ 2147483647 h 206" name="T5"/>
                <a:gd fmla="*/ 2147483647 w 135" name="T6"/>
                <a:gd fmla="*/ 2147483647 h 206" name="T7"/>
                <a:gd fmla="*/ 0 w 135" name="T8"/>
                <a:gd fmla="*/ 2147483647 h 206" name="T9"/>
                <a:gd fmla="*/ 2147483647 w 135" name="T10"/>
                <a:gd fmla="*/ 2147483647 h 206" name="T11"/>
                <a:gd fmla="*/ 2147483647 w 135" name="T12"/>
                <a:gd fmla="*/ 2147483647 h 206" name="T13"/>
                <a:gd fmla="*/ 2147483647 w 135" name="T14"/>
                <a:gd fmla="*/ 2147483647 h 20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06" w="135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2" name="Freeform 620@|5FFC:0|FBC:16777215|LFC:0|LBC:16777215"/>
            <p:cNvSpPr/>
            <p:nvPr/>
          </p:nvSpPr>
          <p:spPr bwMode="auto">
            <a:xfrm>
              <a:off x="1101725" y="7367588"/>
              <a:ext cx="982663" cy="420688"/>
            </a:xfrm>
            <a:custGeom>
              <a:gdLst>
                <a:gd fmla="*/ 2147483647 w 261" name="T0"/>
                <a:gd fmla="*/ 2147483647 h 112" name="T1"/>
                <a:gd fmla="*/ 2147483647 w 261" name="T2"/>
                <a:gd fmla="*/ 2147483647 h 112" name="T3"/>
                <a:gd fmla="*/ 2147483647 w 261" name="T4"/>
                <a:gd fmla="*/ 2147483647 h 112" name="T5"/>
                <a:gd fmla="*/ 2147483647 w 261" name="T6"/>
                <a:gd fmla="*/ 2147483647 h 112" name="T7"/>
                <a:gd fmla="*/ 2147483647 w 261" name="T8"/>
                <a:gd fmla="*/ 2147483647 h 112" name="T9"/>
                <a:gd fmla="*/ 2147483647 w 261" name="T10"/>
                <a:gd fmla="*/ 2147483647 h 112" name="T11"/>
                <a:gd fmla="*/ 2147483647 w 261" name="T12"/>
                <a:gd fmla="*/ 0 h 112" name="T13"/>
                <a:gd fmla="*/ 2147483647 w 261" name="T14"/>
                <a:gd fmla="*/ 2147483647 h 11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12" w="261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3" name="Freeform 621@|5FFC:0|FBC:16777215|LFC:0|LBC:16777215"/>
            <p:cNvSpPr/>
            <p:nvPr/>
          </p:nvSpPr>
          <p:spPr bwMode="auto">
            <a:xfrm>
              <a:off x="1711325" y="7546975"/>
              <a:ext cx="1027113" cy="574675"/>
            </a:xfrm>
            <a:custGeom>
              <a:gdLst>
                <a:gd fmla="*/ 2147483647 w 273" name="T0"/>
                <a:gd fmla="*/ 2147483647 h 153" name="T1"/>
                <a:gd fmla="*/ 2147483647 w 273" name="T2"/>
                <a:gd fmla="*/ 2147483647 h 153" name="T3"/>
                <a:gd fmla="*/ 2147483647 w 273" name="T4"/>
                <a:gd fmla="*/ 2147483647 h 153" name="T5"/>
                <a:gd fmla="*/ 2147483647 w 273" name="T6"/>
                <a:gd fmla="*/ 2147483647 h 153" name="T7"/>
                <a:gd fmla="*/ 2147483647 w 273" name="T8"/>
                <a:gd fmla="*/ 2147483647 h 153" name="T9"/>
                <a:gd fmla="*/ 2147483647 w 273" name="T10"/>
                <a:gd fmla="*/ 2147483647 h 153" name="T11"/>
                <a:gd fmla="*/ 2147483647 w 273" name="T12"/>
                <a:gd fmla="*/ 2147483647 h 153" name="T13"/>
                <a:gd fmla="*/ 2147483647 w 273" name="T14"/>
                <a:gd fmla="*/ 2147483647 h 153" name="T15"/>
                <a:gd fmla="*/ 2147483647 w 273" name="T16"/>
                <a:gd fmla="*/ 2147483647 h 153" name="T17"/>
                <a:gd fmla="*/ 2147483647 w 273" name="T18"/>
                <a:gd fmla="*/ 2147483647 h 15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53" w="27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4" name="Freeform 622@|5FFC:2303014|FBC:16777215|LFC:0|LBC:16777215"/>
            <p:cNvSpPr/>
            <p:nvPr/>
          </p:nvSpPr>
          <p:spPr bwMode="auto">
            <a:xfrm>
              <a:off x="1109662" y="3357563"/>
              <a:ext cx="1628775" cy="4152900"/>
            </a:xfrm>
            <a:custGeom>
              <a:gdLst>
                <a:gd fmla="*/ 2147483647 w 433" name="T0"/>
                <a:gd fmla="*/ 2147483647 h 1106" name="T1"/>
                <a:gd fmla="*/ 2147483647 w 433" name="T2"/>
                <a:gd fmla="*/ 2147483647 h 1106" name="T3"/>
                <a:gd fmla="*/ 2147483647 w 433" name="T4"/>
                <a:gd fmla="*/ 2147483647 h 1106" name="T5"/>
                <a:gd fmla="*/ 2147483647 w 433" name="T6"/>
                <a:gd fmla="*/ 2147483647 h 1106" name="T7"/>
                <a:gd fmla="*/ 2147483647 w 433" name="T8"/>
                <a:gd fmla="*/ 2147483647 h 1106" name="T9"/>
                <a:gd fmla="*/ 2147483647 w 433" name="T10"/>
                <a:gd fmla="*/ 2147483647 h 1106" name="T11"/>
                <a:gd fmla="*/ 2147483647 w 433" name="T12"/>
                <a:gd fmla="*/ 0 h 1106" name="T13"/>
                <a:gd fmla="*/ 2147483647 w 433" name="T14"/>
                <a:gd fmla="*/ 2147483647 h 1106" name="T15"/>
                <a:gd fmla="*/ 2147483647 w 433" name="T16"/>
                <a:gd fmla="*/ 2147483647 h 1106" name="T17"/>
                <a:gd fmla="*/ 2147483647 w 433" name="T18"/>
                <a:gd fmla="*/ 2147483647 h 1106" name="T19"/>
                <a:gd fmla="*/ 2147483647 w 433" name="T20"/>
                <a:gd fmla="*/ 2147483647 h 1106" name="T21"/>
                <a:gd fmla="*/ 2147483647 w 433" name="T22"/>
                <a:gd fmla="*/ 2147483647 h 1106" name="T23"/>
                <a:gd fmla="*/ 2147483647 w 433" name="T24"/>
                <a:gd fmla="*/ 2147483647 h 1106" name="T25"/>
                <a:gd fmla="*/ 2147483647 w 433" name="T26"/>
                <a:gd fmla="*/ 2147483647 h 1106" name="T27"/>
                <a:gd fmla="*/ 2147483647 w 433" name="T28"/>
                <a:gd fmla="*/ 2147483647 h 110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106" w="432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5" name="Freeform 623@|5FFC:0|FBC:16777215|LFC:0|LBC:16777215"/>
            <p:cNvSpPr/>
            <p:nvPr/>
          </p:nvSpPr>
          <p:spPr bwMode="auto">
            <a:xfrm>
              <a:off x="1350962" y="3357563"/>
              <a:ext cx="1387475" cy="4152900"/>
            </a:xfrm>
            <a:custGeom>
              <a:gdLst>
                <a:gd fmla="*/ 2147483647 w 369" name="T0"/>
                <a:gd fmla="*/ 2147483647 h 1106" name="T1"/>
                <a:gd fmla="*/ 2147483647 w 369" name="T2"/>
                <a:gd fmla="*/ 2147483647 h 1106" name="T3"/>
                <a:gd fmla="*/ 2147483647 w 369" name="T4"/>
                <a:gd fmla="*/ 2147483647 h 1106" name="T5"/>
                <a:gd fmla="*/ 2147483647 w 369" name="T6"/>
                <a:gd fmla="*/ 2147483647 h 1106" name="T7"/>
                <a:gd fmla="*/ 2147483647 w 369" name="T8"/>
                <a:gd fmla="*/ 2147483647 h 1106" name="T9"/>
                <a:gd fmla="*/ 2147483647 w 369" name="T10"/>
                <a:gd fmla="*/ 2147483647 h 1106" name="T11"/>
                <a:gd fmla="*/ 2147483647 w 369" name="T12"/>
                <a:gd fmla="*/ 2147483647 h 1106" name="T13"/>
                <a:gd fmla="*/ 2147483647 w 369" name="T14"/>
                <a:gd fmla="*/ 2147483647 h 1106" name="T15"/>
                <a:gd fmla="*/ 2147483647 w 369" name="T16"/>
                <a:gd fmla="*/ 2147483647 h 1106" name="T17"/>
                <a:gd fmla="*/ 2147483647 w 369" name="T18"/>
                <a:gd fmla="*/ 2147483647 h 1106" name="T19"/>
                <a:gd fmla="*/ 2147483647 w 369" name="T20"/>
                <a:gd fmla="*/ 2147483647 h 1106" name="T21"/>
                <a:gd fmla="*/ 2147483647 w 369" name="T22"/>
                <a:gd fmla="*/ 2147483647 h 1106" name="T23"/>
                <a:gd fmla="*/ 2147483647 w 369" name="T24"/>
                <a:gd fmla="*/ 2147483647 h 1106" name="T25"/>
                <a:gd fmla="*/ 2147483647 w 369" name="T26"/>
                <a:gd fmla="*/ 2147483647 h 1106" name="T27"/>
                <a:gd fmla="*/ 2147483647 w 369" name="T28"/>
                <a:gd fmla="*/ 2147483647 h 1106" name="T29"/>
                <a:gd fmla="*/ 0 w 369" name="T30"/>
                <a:gd fmla="*/ 2147483647 h 1106" name="T31"/>
                <a:gd fmla="*/ 0 w 369" name="T32"/>
                <a:gd fmla="*/ 2147483647 h 1106" name="T33"/>
                <a:gd fmla="*/ 2147483647 w 369" name="T34"/>
                <a:gd fmla="*/ 2147483647 h 1106" name="T35"/>
                <a:gd fmla="*/ 2147483647 w 369" name="T36"/>
                <a:gd fmla="*/ 2147483647 h 1106" name="T37"/>
                <a:gd fmla="*/ 2147483647 w 369" name="T38"/>
                <a:gd fmla="*/ 2147483647 h 1106" name="T39"/>
                <a:gd fmla="*/ 2147483647 w 369" name="T40"/>
                <a:gd fmla="*/ 2147483647 h 1106" name="T41"/>
                <a:gd fmla="*/ 2147483647 w 369" name="T42"/>
                <a:gd fmla="*/ 2147483647 h 1106" name="T43"/>
                <a:gd fmla="*/ 2147483647 w 369" name="T44"/>
                <a:gd fmla="*/ 2147483647 h 1106" name="T45"/>
                <a:gd fmla="*/ 2147483647 w 369" name="T46"/>
                <a:gd fmla="*/ 2147483647 h 1106" name="T47"/>
                <a:gd fmla="*/ 2147483647 w 369" name="T48"/>
                <a:gd fmla="*/ 2147483647 h 1106" name="T49"/>
                <a:gd fmla="*/ 2147483647 w 369" name="T50"/>
                <a:gd fmla="*/ 2147483647 h 1106" name="T51"/>
                <a:gd fmla="*/ 2147483647 w 369" name="T52"/>
                <a:gd fmla="*/ 2147483647 h 1106" name="T53"/>
                <a:gd fmla="*/ 2147483647 w 369" name="T54"/>
                <a:gd fmla="*/ 2147483647 h 1106" name="T55"/>
                <a:gd fmla="*/ 2147483647 w 369" name="T56"/>
                <a:gd fmla="*/ 2147483647 h 1106" name="T57"/>
                <a:gd fmla="*/ 2147483647 w 369" name="T58"/>
                <a:gd fmla="*/ 2147483647 h 1106" name="T59"/>
                <a:gd fmla="*/ 2147483647 w 369" name="T60"/>
                <a:gd fmla="*/ 2147483647 h 1106" name="T61"/>
                <a:gd fmla="*/ 2147483647 w 369" name="T62"/>
                <a:gd fmla="*/ 2147483647 h 1106" name="T63"/>
                <a:gd fmla="*/ 2147483647 w 369" name="T64"/>
                <a:gd fmla="*/ 0 h 1106" name="T65"/>
                <a:gd fmla="*/ 2147483647 w 369" name="T66"/>
                <a:gd fmla="*/ 2147483647 h 110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1106" w="369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6" name="Freeform 624@|5FFC:0|FBC:16777215|LFC:0|LBC:16777215"/>
            <p:cNvSpPr/>
            <p:nvPr/>
          </p:nvSpPr>
          <p:spPr bwMode="auto">
            <a:xfrm>
              <a:off x="1285875" y="3416300"/>
              <a:ext cx="1328738" cy="4416425"/>
            </a:xfrm>
            <a:custGeom>
              <a:gdLst>
                <a:gd fmla="*/ 2147483647 w 353" name="T0"/>
                <a:gd fmla="*/ 2147483647 h 1176" name="T1"/>
                <a:gd fmla="*/ 2147483647 w 353" name="T2"/>
                <a:gd fmla="*/ 2147483647 h 1176" name="T3"/>
                <a:gd fmla="*/ 2147483647 w 353" name="T4"/>
                <a:gd fmla="*/ 2147483647 h 1176" name="T5"/>
                <a:gd fmla="*/ 2147483647 w 353" name="T6"/>
                <a:gd fmla="*/ 2147483647 h 1176" name="T7"/>
                <a:gd fmla="*/ 2147483647 w 353" name="T8"/>
                <a:gd fmla="*/ 2147483647 h 1176" name="T9"/>
                <a:gd fmla="*/ 2147483647 w 353" name="T10"/>
                <a:gd fmla="*/ 2147483647 h 1176" name="T11"/>
                <a:gd fmla="*/ 2147483647 w 353" name="T12"/>
                <a:gd fmla="*/ 0 h 1176" name="T13"/>
                <a:gd fmla="*/ 2147483647 w 353" name="T14"/>
                <a:gd fmla="*/ 2147483647 h 1176" name="T15"/>
                <a:gd fmla="*/ 2147483647 w 353" name="T16"/>
                <a:gd fmla="*/ 2147483647 h 1176" name="T17"/>
                <a:gd fmla="*/ 2147483647 w 353" name="T18"/>
                <a:gd fmla="*/ 2147483647 h 1176" name="T19"/>
                <a:gd fmla="*/ 2147483647 w 353" name="T20"/>
                <a:gd fmla="*/ 2147483647 h 1176" name="T21"/>
                <a:gd fmla="*/ 2147483647 w 353" name="T22"/>
                <a:gd fmla="*/ 2147483647 h 1176" name="T23"/>
                <a:gd fmla="*/ 2147483647 w 353" name="T24"/>
                <a:gd fmla="*/ 2147483647 h 1176" name="T25"/>
                <a:gd fmla="*/ 2147483647 w 353" name="T26"/>
                <a:gd fmla="*/ 2147483647 h 1176" name="T27"/>
                <a:gd fmla="*/ 2147483647 w 353" name="T28"/>
                <a:gd fmla="*/ 2147483647 h 11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1176" w="353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7" name="Freeform 625@|5FFC:2303014|FBC:16777215|LFC:0|LBC:16777215"/>
            <p:cNvSpPr/>
            <p:nvPr/>
          </p:nvSpPr>
          <p:spPr bwMode="auto">
            <a:xfrm>
              <a:off x="1403350" y="3822700"/>
              <a:ext cx="1068388" cy="3938588"/>
            </a:xfrm>
            <a:custGeom>
              <a:gdLst>
                <a:gd fmla="*/ 2147483647 w 284" name="T0"/>
                <a:gd fmla="*/ 2147483647 h 1049" name="T1"/>
                <a:gd fmla="*/ 2147483647 w 284" name="T2"/>
                <a:gd fmla="*/ 2147483647 h 1049" name="T3"/>
                <a:gd fmla="*/ 2147483647 w 284" name="T4"/>
                <a:gd fmla="*/ 2147483647 h 1049" name="T5"/>
                <a:gd fmla="*/ 2147483647 w 284" name="T6"/>
                <a:gd fmla="*/ 2147483647 h 1049" name="T7"/>
                <a:gd fmla="*/ 2147483647 w 284" name="T8"/>
                <a:gd fmla="*/ 2147483647 h 1049" name="T9"/>
                <a:gd fmla="*/ 2147483647 w 284" name="T10"/>
                <a:gd fmla="*/ 2147483647 h 1049" name="T11"/>
                <a:gd fmla="*/ 2147483647 w 284" name="T12"/>
                <a:gd fmla="*/ 2147483647 h 1049" name="T13"/>
                <a:gd fmla="*/ 2147483647 w 284" name="T14"/>
                <a:gd fmla="*/ 2147483647 h 1049" name="T15"/>
                <a:gd fmla="*/ 2147483647 w 284" name="T16"/>
                <a:gd fmla="*/ 2147483647 h 1049" name="T17"/>
                <a:gd fmla="*/ 2147483647 w 284" name="T18"/>
                <a:gd fmla="*/ 2147483647 h 1049" name="T19"/>
                <a:gd fmla="*/ 2147483647 w 284" name="T20"/>
                <a:gd fmla="*/ 2147483647 h 1049" name="T21"/>
                <a:gd fmla="*/ 2147483647 w 284" name="T22"/>
                <a:gd fmla="*/ 2147483647 h 1049" name="T23"/>
                <a:gd fmla="*/ 2147483647 w 284" name="T24"/>
                <a:gd fmla="*/ 2147483647 h 1049" name="T25"/>
                <a:gd fmla="*/ 2147483647 w 284" name="T26"/>
                <a:gd fmla="*/ 2147483647 h 1049" name="T27"/>
                <a:gd fmla="*/ 2147483647 w 284" name="T28"/>
                <a:gd fmla="*/ 2147483647 h 1049" name="T29"/>
                <a:gd fmla="*/ 2147483647 w 284" name="T30"/>
                <a:gd fmla="*/ 2147483647 h 1049" name="T31"/>
                <a:gd fmla="*/ 2147483647 w 284" name="T32"/>
                <a:gd fmla="*/ 2147483647 h 1049" name="T33"/>
                <a:gd fmla="*/ 2147483647 w 284" name="T34"/>
                <a:gd fmla="*/ 2147483647 h 1049" name="T35"/>
                <a:gd fmla="*/ 2147483647 w 284" name="T36"/>
                <a:gd fmla="*/ 2147483647 h 1049" name="T37"/>
                <a:gd fmla="*/ 2147483647 w 284" name="T38"/>
                <a:gd fmla="*/ 2147483647 h 1049" name="T39"/>
                <a:gd fmla="*/ 2147483647 w 284" name="T40"/>
                <a:gd fmla="*/ 2147483647 h 1049" name="T41"/>
                <a:gd fmla="*/ 2147483647 w 284" name="T42"/>
                <a:gd fmla="*/ 2147483647 h 1049" name="T43"/>
                <a:gd fmla="*/ 2147483647 w 284" name="T44"/>
                <a:gd fmla="*/ 2147483647 h 1049" name="T45"/>
                <a:gd fmla="*/ 2147483647 w 284" name="T46"/>
                <a:gd fmla="*/ 2147483647 h 1049" name="T47"/>
                <a:gd fmla="*/ 2147483647 w 284" name="T48"/>
                <a:gd fmla="*/ 2147483647 h 1049" name="T49"/>
                <a:gd fmla="*/ 2147483647 w 284" name="T50"/>
                <a:gd fmla="*/ 2147483647 h 1049" name="T51"/>
                <a:gd fmla="*/ 2147483647 w 284" name="T52"/>
                <a:gd fmla="*/ 2147483647 h 1049" name="T53"/>
                <a:gd fmla="*/ 2147483647 w 284" name="T54"/>
                <a:gd fmla="*/ 2147483647 h 1049" name="T55"/>
                <a:gd fmla="*/ 2147483647 w 284" name="T56"/>
                <a:gd fmla="*/ 2147483647 h 1049" name="T57"/>
                <a:gd fmla="*/ 2147483647 w 284" name="T58"/>
                <a:gd fmla="*/ 2147483647 h 1049" name="T59"/>
                <a:gd fmla="*/ 2147483647 w 284" name="T60"/>
                <a:gd fmla="*/ 2147483647 h 1049" name="T61"/>
                <a:gd fmla="*/ 2147483647 w 284" name="T62"/>
                <a:gd fmla="*/ 2147483647 h 1049" name="T63"/>
                <a:gd fmla="*/ 2147483647 w 284" name="T64"/>
                <a:gd fmla="*/ 2147483647 h 1049" name="T65"/>
                <a:gd fmla="*/ 2147483647 w 284" name="T66"/>
                <a:gd fmla="*/ 2147483647 h 1049" name="T67"/>
                <a:gd fmla="*/ 2147483647 w 284" name="T68"/>
                <a:gd fmla="*/ 2147483647 h 1049" name="T69"/>
                <a:gd fmla="*/ 2147483647 w 284" name="T70"/>
                <a:gd fmla="*/ 2147483647 h 1049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1049" w="284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8" name="Freeform 626@|5FFC:0|FBC:16777215|LFC:0|LBC:16777215"/>
            <p:cNvSpPr/>
            <p:nvPr/>
          </p:nvSpPr>
          <p:spPr bwMode="auto">
            <a:xfrm>
              <a:off x="0" y="525463"/>
              <a:ext cx="4060825" cy="3402013"/>
            </a:xfrm>
            <a:custGeom>
              <a:gdLst>
                <a:gd fmla="*/ 2147483647 w 1080" name="T0"/>
                <a:gd fmla="*/ 2147483647 h 906" name="T1"/>
                <a:gd fmla="*/ 2147483647 w 1080" name="T2"/>
                <a:gd fmla="*/ 2147483647 h 906" name="T3"/>
                <a:gd fmla="*/ 2147483647 w 1080" name="T4"/>
                <a:gd fmla="*/ 2147483647 h 906" name="T5"/>
                <a:gd fmla="*/ 2147483647 w 1080" name="T6"/>
                <a:gd fmla="*/ 2147483647 h 906" name="T7"/>
                <a:gd fmla="*/ 2147483647 w 1080" name="T8"/>
                <a:gd fmla="*/ 2147483647 h 906" name="T9"/>
                <a:gd fmla="*/ 2147483647 w 1080" name="T10"/>
                <a:gd fmla="*/ 2147483647 h 906" name="T11"/>
                <a:gd fmla="*/ 2147483647 w 1080" name="T12"/>
                <a:gd fmla="*/ 2147483647 h 906" name="T13"/>
                <a:gd fmla="*/ 2147483647 w 1080" name="T14"/>
                <a:gd fmla="*/ 2147483647 h 906" name="T15"/>
                <a:gd fmla="*/ 2147483647 w 1080" name="T16"/>
                <a:gd fmla="*/ 2147483647 h 906" name="T17"/>
                <a:gd fmla="*/ 2147483647 w 1080" name="T18"/>
                <a:gd fmla="*/ 2147483647 h 906" name="T19"/>
                <a:gd fmla="*/ 2147483647 w 1080" name="T20"/>
                <a:gd fmla="*/ 2147483647 h 906" name="T21"/>
                <a:gd fmla="*/ 2147483647 w 1080" name="T22"/>
                <a:gd fmla="*/ 2147483647 h 906" name="T23"/>
                <a:gd fmla="*/ 2147483647 w 1080" name="T24"/>
                <a:gd fmla="*/ 2147483647 h 906" name="T25"/>
                <a:gd fmla="*/ 2147483647 w 1080" name="T26"/>
                <a:gd fmla="*/ 2147483647 h 906" name="T27"/>
                <a:gd fmla="*/ 2147483647 w 1080" name="T28"/>
                <a:gd fmla="*/ 2147483647 h 906" name="T29"/>
                <a:gd fmla="*/ 2147483647 w 1080" name="T30"/>
                <a:gd fmla="*/ 2147483647 h 906" name="T31"/>
                <a:gd fmla="*/ 2147483647 w 1080" name="T32"/>
                <a:gd fmla="*/ 2147483647 h 906" name="T33"/>
                <a:gd fmla="*/ 2147483647 w 1080" name="T34"/>
                <a:gd fmla="*/ 2147483647 h 906" name="T35"/>
                <a:gd fmla="*/ 2147483647 w 1080" name="T36"/>
                <a:gd fmla="*/ 2147483647 h 906" name="T37"/>
                <a:gd fmla="*/ 2147483647 w 1080" name="T38"/>
                <a:gd fmla="*/ 2147483647 h 906" name="T39"/>
                <a:gd fmla="*/ 2147483647 w 1080" name="T40"/>
                <a:gd fmla="*/ 2147483647 h 906" name="T41"/>
                <a:gd fmla="*/ 2147483647 w 1080" name="T42"/>
                <a:gd fmla="*/ 2147483647 h 906" name="T43"/>
                <a:gd fmla="*/ 2147483647 w 1080" name="T44"/>
                <a:gd fmla="*/ 2147483647 h 906" name="T45"/>
                <a:gd fmla="*/ 2147483647 w 1080" name="T46"/>
                <a:gd fmla="*/ 2147483647 h 906" name="T47"/>
                <a:gd fmla="*/ 2147483647 w 1080" name="T48"/>
                <a:gd fmla="*/ 2147483647 h 906" name="T49"/>
                <a:gd fmla="*/ 2147483647 w 1080" name="T50"/>
                <a:gd fmla="*/ 2147483647 h 906" name="T51"/>
                <a:gd fmla="*/ 2147483647 w 1080" name="T52"/>
                <a:gd fmla="*/ 2147483647 h 906" name="T53"/>
                <a:gd fmla="*/ 2147483647 w 1080" name="T54"/>
                <a:gd fmla="*/ 2147483647 h 906" name="T55"/>
                <a:gd fmla="*/ 2147483647 w 1080" name="T56"/>
                <a:gd fmla="*/ 2147483647 h 906" name="T57"/>
                <a:gd fmla="*/ 2147483647 w 1080" name="T58"/>
                <a:gd fmla="*/ 2147483647 h 906" name="T59"/>
                <a:gd fmla="*/ 2147483647 w 1080" name="T60"/>
                <a:gd fmla="*/ 2147483647 h 906" name="T61"/>
                <a:gd fmla="*/ 2147483647 w 1080" name="T62"/>
                <a:gd fmla="*/ 2147483647 h 906" name="T63"/>
                <a:gd fmla="*/ 2147483647 w 1080" name="T64"/>
                <a:gd fmla="*/ 2147483647 h 906" name="T65"/>
                <a:gd fmla="*/ 2147483647 w 1080" name="T66"/>
                <a:gd fmla="*/ 2147483647 h 906" name="T67"/>
                <a:gd fmla="*/ 2147483647 w 1080" name="T68"/>
                <a:gd fmla="*/ 2147483647 h 906" name="T69"/>
                <a:gd fmla="*/ 2147483647 w 1080" name="T70"/>
                <a:gd fmla="*/ 2147483647 h 906" name="T71"/>
                <a:gd fmla="*/ 2147483647 w 1080" name="T72"/>
                <a:gd fmla="*/ 2147483647 h 906" name="T73"/>
                <a:gd fmla="*/ 2147483647 w 1080" name="T74"/>
                <a:gd fmla="*/ 2147483647 h 90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905" w="1080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69" name="Freeform 627@|5FFC:2303014|FBC:16777215|LFC:0|LBC:16777215"/>
            <p:cNvSpPr/>
            <p:nvPr/>
          </p:nvSpPr>
          <p:spPr bwMode="auto">
            <a:xfrm>
              <a:off x="1109662" y="1730375"/>
              <a:ext cx="11113" cy="34925"/>
            </a:xfrm>
            <a:custGeom>
              <a:gdLst>
                <a:gd fmla="*/ 0 w 3" name="T0"/>
                <a:gd fmla="*/ 0 h 9" name="T1"/>
                <a:gd fmla="*/ 2147483647 w 3" name="T2"/>
                <a:gd fmla="*/ 2147483647 h 9" name="T3"/>
                <a:gd fmla="*/ 0 w 3" name="T4"/>
                <a:gd fmla="*/ 0 h 9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" w="3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0" name="Freeform 628@|5FFC:2303014|FBC:16777215|LFC:0|LBC:16777215"/>
            <p:cNvSpPr/>
            <p:nvPr/>
          </p:nvSpPr>
          <p:spPr bwMode="auto">
            <a:xfrm>
              <a:off x="444500" y="896938"/>
              <a:ext cx="3175" cy="38100"/>
            </a:xfrm>
            <a:custGeom>
              <a:gdLst>
                <a:gd fmla="*/ 0 w 1" name="T0"/>
                <a:gd fmla="*/ 0 h 10" name="T1"/>
                <a:gd fmla="*/ 0 w 1" name="T2"/>
                <a:gd fmla="*/ 0 h 10" name="T3"/>
                <a:gd fmla="*/ 0 w 1" name="T4"/>
                <a:gd fmla="*/ 0 h 1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71" name="Freeform 629@|5FFC:2303014|FBC:16777215|LFC:0|LBC:16777215"/>
            <p:cNvSpPr/>
            <p:nvPr/>
          </p:nvSpPr>
          <p:spPr bwMode="auto">
            <a:xfrm>
              <a:off x="301625" y="533400"/>
              <a:ext cx="3700463" cy="3394075"/>
            </a:xfrm>
            <a:custGeom>
              <a:gdLst>
                <a:gd fmla="*/ 2147483647 w 984" name="T0"/>
                <a:gd fmla="*/ 2147483647 h 904" name="T1"/>
                <a:gd fmla="*/ 2147483647 w 984" name="T2"/>
                <a:gd fmla="*/ 2147483647 h 904" name="T3"/>
                <a:gd fmla="*/ 2147483647 w 984" name="T4"/>
                <a:gd fmla="*/ 2147483647 h 904" name="T5"/>
                <a:gd fmla="*/ 2147483647 w 984" name="T6"/>
                <a:gd fmla="*/ 2147483647 h 904" name="T7"/>
                <a:gd fmla="*/ 2147483647 w 984" name="T8"/>
                <a:gd fmla="*/ 2147483647 h 904" name="T9"/>
                <a:gd fmla="*/ 2147483647 w 984" name="T10"/>
                <a:gd fmla="*/ 2147483647 h 904" name="T11"/>
                <a:gd fmla="*/ 2147483647 w 984" name="T12"/>
                <a:gd fmla="*/ 2147483647 h 904" name="T13"/>
                <a:gd fmla="*/ 2147483647 w 984" name="T14"/>
                <a:gd fmla="*/ 2147483647 h 904" name="T15"/>
                <a:gd fmla="*/ 2147483647 w 984" name="T16"/>
                <a:gd fmla="*/ 2147483647 h 904" name="T17"/>
                <a:gd fmla="*/ 2147483647 w 984" name="T18"/>
                <a:gd fmla="*/ 2147483647 h 904" name="T19"/>
                <a:gd fmla="*/ 2147483647 w 984" name="T20"/>
                <a:gd fmla="*/ 2147483647 h 904" name="T21"/>
                <a:gd fmla="*/ 2147483647 w 984" name="T22"/>
                <a:gd fmla="*/ 2147483647 h 904" name="T23"/>
                <a:gd fmla="*/ 2147483647 w 984" name="T24"/>
                <a:gd fmla="*/ 2147483647 h 904" name="T25"/>
                <a:gd fmla="*/ 2147483647 w 984" name="T26"/>
                <a:gd fmla="*/ 2147483647 h 904" name="T27"/>
                <a:gd fmla="*/ 2147483647 w 984" name="T28"/>
                <a:gd fmla="*/ 2147483647 h 904" name="T29"/>
                <a:gd fmla="*/ 2147483647 w 984" name="T30"/>
                <a:gd fmla="*/ 2147483647 h 904" name="T31"/>
                <a:gd fmla="*/ 2147483647 w 984" name="T32"/>
                <a:gd fmla="*/ 2147483647 h 904" name="T33"/>
                <a:gd fmla="*/ 2147483647 w 984" name="T34"/>
                <a:gd fmla="*/ 2147483647 h 904" name="T35"/>
                <a:gd fmla="*/ 2147483647 w 984" name="T36"/>
                <a:gd fmla="*/ 2147483647 h 904" name="T37"/>
                <a:gd fmla="*/ 2147483647 w 984" name="T38"/>
                <a:gd fmla="*/ 2147483647 h 904" name="T39"/>
                <a:gd fmla="*/ 2147483647 w 984" name="T40"/>
                <a:gd fmla="*/ 2147483647 h 904" name="T41"/>
                <a:gd fmla="*/ 2147483647 w 984" name="T42"/>
                <a:gd fmla="*/ 2147483647 h 904" name="T43"/>
                <a:gd fmla="*/ 2147483647 w 984" name="T44"/>
                <a:gd fmla="*/ 2147483647 h 904" name="T45"/>
                <a:gd fmla="*/ 2147483647 w 984" name="T46"/>
                <a:gd fmla="*/ 2147483647 h 904" name="T47"/>
                <a:gd fmla="*/ 2147483647 w 984" name="T48"/>
                <a:gd fmla="*/ 2147483647 h 904" name="T49"/>
                <a:gd fmla="*/ 2147483647 w 984" name="T50"/>
                <a:gd fmla="*/ 2147483647 h 904" name="T51"/>
                <a:gd fmla="*/ 2147483647 w 984" name="T52"/>
                <a:gd fmla="*/ 2147483647 h 904" name="T53"/>
                <a:gd fmla="*/ 2147483647 w 984" name="T54"/>
                <a:gd fmla="*/ 2147483647 h 904" name="T55"/>
                <a:gd fmla="*/ 2147483647 w 984" name="T56"/>
                <a:gd fmla="*/ 2147483647 h 904" name="T57"/>
                <a:gd fmla="*/ 2147483647 w 984" name="T58"/>
                <a:gd fmla="*/ 2147483647 h 904" name="T59"/>
                <a:gd fmla="*/ 2147483647 w 984" name="T60"/>
                <a:gd fmla="*/ 2147483647 h 904" name="T61"/>
                <a:gd fmla="*/ 2147483647 w 984" name="T62"/>
                <a:gd fmla="*/ 2147483647 h 904" name="T63"/>
                <a:gd fmla="*/ 2147483647 w 984" name="T64"/>
                <a:gd fmla="*/ 2147483647 h 904" name="T65"/>
                <a:gd fmla="*/ 2147483647 w 984" name="T66"/>
                <a:gd fmla="*/ 2147483647 h 904" name="T67"/>
                <a:gd fmla="*/ 2147483647 w 984" name="T68"/>
                <a:gd fmla="*/ 2147483647 h 904" name="T69"/>
                <a:gd fmla="*/ 2147483647 w 984" name="T70"/>
                <a:gd fmla="*/ 2147483647 h 904" name="T71"/>
                <a:gd fmla="*/ 2147483647 w 984" name="T72"/>
                <a:gd fmla="*/ 2147483647 h 904" name="T73"/>
                <a:gd fmla="*/ 2147483647 w 984" name="T74"/>
                <a:gd fmla="*/ 2147483647 h 904" name="T75"/>
                <a:gd fmla="*/ 2147483647 w 984" name="T76"/>
                <a:gd fmla="*/ 2147483647 h 904" name="T77"/>
                <a:gd fmla="*/ 2147483647 w 984" name="T78"/>
                <a:gd fmla="*/ 2147483647 h 904" name="T79"/>
                <a:gd fmla="*/ 2147483647 w 984" name="T80"/>
                <a:gd fmla="*/ 2147483647 h 904" name="T81"/>
                <a:gd fmla="*/ 2147483647 w 984" name="T82"/>
                <a:gd fmla="*/ 2147483647 h 904" name="T83"/>
                <a:gd fmla="*/ 2147483647 w 984" name="T84"/>
                <a:gd fmla="*/ 2147483647 h 904" name="T85"/>
                <a:gd fmla="*/ 2147483647 w 984" name="T86"/>
                <a:gd fmla="*/ 0 h 904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904" w="98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2138363" y="54435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2143125" y="5729288"/>
            <a:ext cx="1947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4044950" y="54435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4049712" y="5729288"/>
            <a:ext cx="1947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6018212" y="54435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6021388" y="5729288"/>
            <a:ext cx="19494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7999413" y="54435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8004175" y="5729288"/>
            <a:ext cx="1947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2405063" y="4781550"/>
            <a:ext cx="13731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6646" name="TextBox 13"/>
          <p:cNvSpPr txBox="1">
            <a:spLocks noChangeArrowheads="1"/>
          </p:cNvSpPr>
          <p:nvPr/>
        </p:nvSpPr>
        <p:spPr bwMode="auto">
          <a:xfrm>
            <a:off x="4362450" y="4549775"/>
            <a:ext cx="13716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6647" name="TextBox 13"/>
          <p:cNvSpPr txBox="1">
            <a:spLocks noChangeArrowheads="1"/>
          </p:cNvSpPr>
          <p:nvPr/>
        </p:nvSpPr>
        <p:spPr bwMode="auto">
          <a:xfrm>
            <a:off x="6305550" y="4252913"/>
            <a:ext cx="13731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6648" name="TextBox 13"/>
          <p:cNvSpPr txBox="1">
            <a:spLocks noChangeArrowheads="1"/>
          </p:cNvSpPr>
          <p:nvPr/>
        </p:nvSpPr>
        <p:spPr bwMode="auto">
          <a:xfrm>
            <a:off x="8261350" y="3935413"/>
            <a:ext cx="13731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6649" name="文本框 122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gradFill rotWithShape="0">
          <a:gsLst>
            <a:gs pos="0">
              <a:srgbClr val="89B7E1"/>
            </a:gs>
            <a:gs pos="34000">
              <a:srgbClr val="89B7E1"/>
            </a:gs>
            <a:gs pos="100000">
              <a:srgbClr val="327EC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1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982" t="18726"/>
          <a:stretch>
            <a:fillRect/>
          </a:stretch>
        </p:blipFill>
        <p:spPr bwMode="auto">
          <a:xfrm>
            <a:off x="0" y="-5715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15"/>
          <p:cNvGrpSpPr/>
          <p:nvPr/>
        </p:nvGrpSpPr>
        <p:grpSpPr>
          <a:xfrm>
            <a:off x="452438" y="4148138"/>
            <a:ext cx="2016125" cy="2214562"/>
            <a:chExt cx="2016224" cy="2215991"/>
          </a:xfrm>
        </p:grpSpPr>
        <p:sp>
          <p:nvSpPr>
            <p:cNvPr id="27657" name="椭圆 16"/>
            <p:cNvSpPr>
              <a:spLocks noChangeArrowheads="1"/>
            </p:cNvSpPr>
            <p:nvPr/>
          </p:nvSpPr>
          <p:spPr bwMode="auto">
            <a:xfrm>
              <a:off x="0" y="171892"/>
              <a:ext cx="2016224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58" name="文本框 17"/>
            <p:cNvSpPr txBox="1">
              <a:spLocks noChangeArrowheads="1"/>
            </p:cNvSpPr>
            <p:nvPr/>
          </p:nvSpPr>
          <p:spPr bwMode="auto">
            <a:xfrm>
              <a:off x="360040" y="0"/>
              <a:ext cx="1296144" cy="219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13800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grpSp>
        <p:nvGrpSpPr>
          <p:cNvPr id="27652" name="组合 42"/>
          <p:cNvGrpSpPr/>
          <p:nvPr/>
        </p:nvGrpSpPr>
        <p:grpSpPr>
          <a:xfrm>
            <a:off x="6461125" y="201613"/>
            <a:ext cx="6157913" cy="1804987"/>
            <a:chExt cx="6157532" cy="1804917"/>
          </a:xfrm>
        </p:grpSpPr>
        <p:sp>
          <p:nvSpPr>
            <p:cNvPr id="27653" name="文本框 43"/>
            <p:cNvSpPr txBox="1">
              <a:spLocks noChangeArrowheads="1"/>
            </p:cNvSpPr>
            <p:nvPr/>
          </p:nvSpPr>
          <p:spPr bwMode="auto">
            <a:xfrm>
              <a:off x="9172" y="0"/>
              <a:ext cx="4067604" cy="7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4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总结反思</a:t>
              </a:r>
            </a:p>
          </p:txBody>
        </p:sp>
        <p:sp>
          <p:nvSpPr>
            <p:cNvPr id="27654" name="矩形 44"/>
            <p:cNvSpPr>
              <a:spLocks noChangeArrowheads="1"/>
            </p:cNvSpPr>
            <p:nvPr/>
          </p:nvSpPr>
          <p:spPr bwMode="auto">
            <a:xfrm>
              <a:off x="82093" y="760588"/>
              <a:ext cx="2448272" cy="508263"/>
            </a:xfrm>
            <a:prstGeom prst="rect">
              <a:avLst/>
            </a:prstGeom>
            <a:solidFill>
              <a:srgbClr val="FCCC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55" name="文本框 45"/>
            <p:cNvSpPr txBox="1">
              <a:spLocks noChangeArrowheads="1"/>
            </p:cNvSpPr>
            <p:nvPr/>
          </p:nvSpPr>
          <p:spPr bwMode="auto">
            <a:xfrm>
              <a:off x="117249" y="836803"/>
              <a:ext cx="2880320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>
                  <a:solidFill>
                    <a:srgbClr val="FFFFFF"/>
                  </a:solidFill>
                </a:rPr>
                <a:t>Reflection Summary</a:t>
              </a:r>
            </a:p>
          </p:txBody>
        </p:sp>
        <p:sp>
          <p:nvSpPr>
            <p:cNvPr id="27656" name="文本框 46"/>
            <p:cNvSpPr txBox="1">
              <a:spLocks noChangeArrowheads="1"/>
            </p:cNvSpPr>
            <p:nvPr/>
          </p:nvSpPr>
          <p:spPr bwMode="auto">
            <a:xfrm>
              <a:off x="0" y="1343252"/>
              <a:ext cx="6157532" cy="45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简要描述这个章节想要描述的内容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讲讲这一年这一季度您发生的大事的关键词和重要突破</a:t>
              </a:r>
            </a:p>
          </p:txBody>
        </p:sp>
      </p:grpSp>
    </p:spTree>
  </p:cSld>
  <p:clrMapOvr>
    <a:masterClrMapping/>
  </p:clrMapOvr>
  <p:transition advClick="0" advTm="3000" spd="slow">
    <p:wip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矩形 5"/>
          <p:cNvSpPr>
            <a:spLocks noChangeArrowheads="1"/>
          </p:cNvSpPr>
          <p:nvPr/>
        </p:nvSpPr>
        <p:spPr bwMode="auto">
          <a:xfrm>
            <a:off x="0" y="1449388"/>
            <a:ext cx="12192000" cy="4800600"/>
          </a:xfrm>
          <a:prstGeom prst="rect">
            <a:avLst/>
          </a:pr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8675" name="组合 8"/>
          <p:cNvGrpSpPr/>
          <p:nvPr/>
        </p:nvGrpSpPr>
        <p:grpSpPr>
          <a:xfrm>
            <a:off x="4525963" y="4070350"/>
            <a:ext cx="3119437" cy="1360488"/>
            <a:chExt cx="2490132" cy="1086165"/>
          </a:xfrm>
        </p:grpSpPr>
        <p:sp>
          <p:nvSpPr>
            <p:cNvPr id="28689" name="TextBox 10"/>
            <p:cNvSpPr txBox="1">
              <a:spLocks noChangeArrowheads="1"/>
            </p:cNvSpPr>
            <p:nvPr/>
          </p:nvSpPr>
          <p:spPr bwMode="auto">
            <a:xfrm>
              <a:off x="290294" y="0"/>
              <a:ext cx="1909543" cy="26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90" name="TextBox 11"/>
            <p:cNvSpPr txBox="1">
              <a:spLocks noChangeArrowheads="1"/>
            </p:cNvSpPr>
            <p:nvPr/>
          </p:nvSpPr>
          <p:spPr bwMode="auto">
            <a:xfrm>
              <a:off x="0" y="324579"/>
              <a:ext cx="2490132" cy="75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哎呀小小草PPT，是集PPT模板开发、PPT设计定制、PPT培训于一体的专业PPT服务提供商。更多关于哎呀小小草PPT请访问：www.topppt.cn</a:t>
              </a:r>
            </a:p>
          </p:txBody>
        </p:sp>
      </p:grpSp>
      <p:grpSp>
        <p:nvGrpSpPr>
          <p:cNvPr id="28676" name="组合 12"/>
          <p:cNvGrpSpPr/>
          <p:nvPr/>
        </p:nvGrpSpPr>
        <p:grpSpPr>
          <a:xfrm>
            <a:off x="7797800" y="4070350"/>
            <a:ext cx="3119438" cy="1360488"/>
            <a:chExt cx="2490132" cy="1086165"/>
          </a:xfrm>
        </p:grpSpPr>
        <p:sp>
          <p:nvSpPr>
            <p:cNvPr id="28687" name="TextBox 10"/>
            <p:cNvSpPr txBox="1">
              <a:spLocks noChangeArrowheads="1"/>
            </p:cNvSpPr>
            <p:nvPr/>
          </p:nvSpPr>
          <p:spPr bwMode="auto">
            <a:xfrm>
              <a:off x="290294" y="0"/>
              <a:ext cx="1909543" cy="26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88" name="TextBox 11"/>
            <p:cNvSpPr txBox="1">
              <a:spLocks noChangeArrowheads="1"/>
            </p:cNvSpPr>
            <p:nvPr/>
          </p:nvSpPr>
          <p:spPr bwMode="auto">
            <a:xfrm>
              <a:off x="-1" y="324579"/>
              <a:ext cx="2490132" cy="75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哎呀小小草PPT，是集PPT模板开发、PPT设计定制、PPT培训于一体的专业PPT服务提供商。更多关于哎呀小小草PPT请访问：www.topppt.cn</a:t>
              </a:r>
            </a:p>
          </p:txBody>
        </p:sp>
      </p:grpSp>
      <p:grpSp>
        <p:nvGrpSpPr>
          <p:cNvPr id="28677" name="组合 18"/>
          <p:cNvGrpSpPr/>
          <p:nvPr/>
        </p:nvGrpSpPr>
        <p:grpSpPr>
          <a:xfrm>
            <a:off x="1252538" y="4083050"/>
            <a:ext cx="3119437" cy="1360488"/>
            <a:chExt cx="2490132" cy="1085506"/>
          </a:xfrm>
        </p:grpSpPr>
        <p:sp>
          <p:nvSpPr>
            <p:cNvPr id="28685" name="TextBox 10"/>
            <p:cNvSpPr txBox="1">
              <a:spLocks noChangeArrowheads="1"/>
            </p:cNvSpPr>
            <p:nvPr/>
          </p:nvSpPr>
          <p:spPr bwMode="auto">
            <a:xfrm>
              <a:off x="290294" y="0"/>
              <a:ext cx="1909543" cy="26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28686" name="TextBox 11"/>
            <p:cNvSpPr txBox="1">
              <a:spLocks noChangeArrowheads="1"/>
            </p:cNvSpPr>
            <p:nvPr/>
          </p:nvSpPr>
          <p:spPr bwMode="auto">
            <a:xfrm>
              <a:off x="0" y="324579"/>
              <a:ext cx="2490132" cy="75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哎呀小小草PPT，是集PPT模板开发、PPT设计定制、PPT培训于一体的专业PPT服务提供商。更多关于哎呀小小草PPT请访问：www.topppt.cn</a:t>
              </a:r>
            </a:p>
          </p:txBody>
        </p:sp>
      </p:grpSp>
      <p:pic>
        <p:nvPicPr>
          <p:cNvPr id="2867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871" t="12723"/>
          <a:stretch>
            <a:fillRect/>
          </a:stretch>
        </p:blipFill>
        <p:spPr bwMode="auto">
          <a:xfrm>
            <a:off x="4594225" y="2497138"/>
            <a:ext cx="2881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Freeform 451"/>
          <p:cNvSpPr>
            <a:spLocks noEditPoints="1"/>
          </p:cNvSpPr>
          <p:nvPr/>
        </p:nvSpPr>
        <p:spPr bwMode="auto">
          <a:xfrm>
            <a:off x="3178175" y="2438400"/>
            <a:ext cx="255588" cy="254000"/>
          </a:xfrm>
          <a:custGeom>
            <a:gdLst>
              <a:gd fmla="*/ 2147483647 w 287" name="T0"/>
              <a:gd fmla="*/ 2147483647 h 288" name="T1"/>
              <a:gd fmla="*/ 2147483647 w 287" name="T2"/>
              <a:gd fmla="*/ 2147483647 h 288" name="T3"/>
              <a:gd fmla="*/ 2147483647 w 287" name="T4"/>
              <a:gd fmla="*/ 2147483647 h 288" name="T5"/>
              <a:gd fmla="*/ 2147483647 w 287" name="T6"/>
              <a:gd fmla="*/ 2147483647 h 288" name="T7"/>
              <a:gd fmla="*/ 2147483647 w 287" name="T8"/>
              <a:gd fmla="*/ 0 h 288" name="T9"/>
              <a:gd fmla="*/ 2147483647 w 287" name="T10"/>
              <a:gd fmla="*/ 2147483647 h 288" name="T11"/>
              <a:gd fmla="*/ 2147483647 w 287" name="T12"/>
              <a:gd fmla="*/ 2147483647 h 288" name="T13"/>
              <a:gd fmla="*/ 2147483647 w 287" name="T14"/>
              <a:gd fmla="*/ 2147483647 h 288" name="T15"/>
              <a:gd fmla="*/ 2147483647 w 287" name="T16"/>
              <a:gd fmla="*/ 2147483647 h 288" name="T17"/>
              <a:gd fmla="*/ 0 w 287" name="T18"/>
              <a:gd fmla="*/ 2147483647 h 288" name="T19"/>
              <a:gd fmla="*/ 2147483647 w 287" name="T20"/>
              <a:gd fmla="*/ 2147483647 h 288" name="T21"/>
              <a:gd fmla="*/ 2147483647 w 287" name="T22"/>
              <a:gd fmla="*/ 2147483647 h 288" name="T23"/>
              <a:gd fmla="*/ 2147483647 w 287" name="T24"/>
              <a:gd fmla="*/ 2147483647 h 288" name="T25"/>
              <a:gd fmla="*/ 2147483647 w 287" name="T26"/>
              <a:gd fmla="*/ 2147483647 h 288" name="T27"/>
              <a:gd fmla="*/ 2147483647 w 287" name="T28"/>
              <a:gd fmla="*/ 2147483647 h 288" name="T29"/>
              <a:gd fmla="*/ 2147483647 w 287" name="T30"/>
              <a:gd fmla="*/ 2147483647 h 288" name="T31"/>
              <a:gd fmla="*/ 2147483647 w 287" name="T32"/>
              <a:gd fmla="*/ 2147483647 h 288" name="T33"/>
              <a:gd fmla="*/ 2147483647 w 287" name="T34"/>
              <a:gd fmla="*/ 2147483647 h 288" name="T35"/>
              <a:gd fmla="*/ 2147483647 w 287" name="T36"/>
              <a:gd fmla="*/ 2147483647 h 288" name="T37"/>
              <a:gd fmla="*/ 2147483647 w 287" name="T38"/>
              <a:gd fmla="*/ 2147483647 h 288" name="T39"/>
              <a:gd fmla="*/ 2147483647 w 287" name="T40"/>
              <a:gd fmla="*/ 2147483647 h 288" name="T41"/>
              <a:gd fmla="*/ 2147483647 w 287" name="T42"/>
              <a:gd fmla="*/ 2147483647 h 288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288" w="287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D411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28680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3177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2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6991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文本框 25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pic>
        <p:nvPicPr>
          <p:cNvPr id="28683" name="图片 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3570"/>
          <a:stretch>
            <a:fillRect/>
          </a:stretch>
        </p:blipFill>
        <p:spPr bwMode="auto">
          <a:xfrm>
            <a:off x="7872413" y="2489200"/>
            <a:ext cx="29114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图片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7136"/>
          <a:stretch>
            <a:fillRect/>
          </a:stretch>
        </p:blipFill>
        <p:spPr bwMode="auto">
          <a:xfrm>
            <a:off x="1314450" y="2476500"/>
            <a:ext cx="29114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Freeform 5"/>
          <p:cNvSpPr/>
          <p:nvPr/>
        </p:nvSpPr>
        <p:spPr bwMode="auto">
          <a:xfrm>
            <a:off x="7326313" y="3348038"/>
            <a:ext cx="1936750" cy="1939925"/>
          </a:xfrm>
          <a:custGeom>
            <a:gdLst>
              <a:gd fmla="*/ 2147483647 w 1112" name="T0"/>
              <a:gd fmla="*/ 2147483647 h 1114" name="T1"/>
              <a:gd fmla="*/ 2147483647 w 1112" name="T2"/>
              <a:gd fmla="*/ 2147483647 h 1114" name="T3"/>
              <a:gd fmla="*/ 0 w 1112" name="T4"/>
              <a:gd fmla="*/ 2147483647 h 1114" name="T5"/>
              <a:gd fmla="*/ 2147483647 w 1112" name="T6"/>
              <a:gd fmla="*/ 0 h 1114" name="T7"/>
              <a:gd fmla="*/ 2147483647 w 1112" name="T8"/>
              <a:gd fmla="*/ 2147483647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2" name="Freeform 6"/>
          <p:cNvSpPr/>
          <p:nvPr/>
        </p:nvSpPr>
        <p:spPr bwMode="auto">
          <a:xfrm>
            <a:off x="5965825" y="3348038"/>
            <a:ext cx="1938338" cy="1939925"/>
          </a:xfrm>
          <a:custGeom>
            <a:gdLst>
              <a:gd fmla="*/ 2147483647 w 1112" name="T0"/>
              <a:gd fmla="*/ 0 h 1114" name="T1"/>
              <a:gd fmla="*/ 2147483647 w 1112" name="T2"/>
              <a:gd fmla="*/ 2147483647 h 1114" name="T3"/>
              <a:gd fmla="*/ 2147483647 w 1112" name="T4"/>
              <a:gd fmla="*/ 2147483647 h 1114" name="T5"/>
              <a:gd fmla="*/ 0 w 1112" name="T6"/>
              <a:gd fmla="*/ 2147483647 h 1114" name="T7"/>
              <a:gd fmla="*/ 2147483647 w 1112" name="T8"/>
              <a:gd fmla="*/ 0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332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3" name="Freeform 7"/>
          <p:cNvSpPr/>
          <p:nvPr/>
        </p:nvSpPr>
        <p:spPr bwMode="auto">
          <a:xfrm>
            <a:off x="7326313" y="1985963"/>
            <a:ext cx="1936750" cy="1939925"/>
          </a:xfrm>
          <a:custGeom>
            <a:gdLst>
              <a:gd fmla="*/ 2147483647 w 1112" name="T0"/>
              <a:gd fmla="*/ 0 h 1114" name="T1"/>
              <a:gd fmla="*/ 2147483647 w 1112" name="T2"/>
              <a:gd fmla="*/ 2147483647 h 1114" name="T3"/>
              <a:gd fmla="*/ 2147483647 w 1112" name="T4"/>
              <a:gd fmla="*/ 2147483647 h 1114" name="T5"/>
              <a:gd fmla="*/ 0 w 1112" name="T6"/>
              <a:gd fmla="*/ 2147483647 h 1114" name="T7"/>
              <a:gd fmla="*/ 2147483647 w 1112" name="T8"/>
              <a:gd fmla="*/ 0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331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4" name="Freeform 8"/>
          <p:cNvSpPr/>
          <p:nvPr/>
        </p:nvSpPr>
        <p:spPr bwMode="auto">
          <a:xfrm>
            <a:off x="5965825" y="1985963"/>
            <a:ext cx="1938338" cy="1939925"/>
          </a:xfrm>
          <a:custGeom>
            <a:gdLst>
              <a:gd fmla="*/ 2147483647 w 1112" name="T0"/>
              <a:gd fmla="*/ 2147483647 h 1114" name="T1"/>
              <a:gd fmla="*/ 2147483647 w 1112" name="T2"/>
              <a:gd fmla="*/ 2147483647 h 1114" name="T3"/>
              <a:gd fmla="*/ 0 w 1112" name="T4"/>
              <a:gd fmla="*/ 2147483647 h 1114" name="T5"/>
              <a:gd fmla="*/ 2147483647 w 1112" name="T6"/>
              <a:gd fmla="*/ 0 h 1114" name="T7"/>
              <a:gd fmla="*/ 2147483647 w 1112" name="T8"/>
              <a:gd fmla="*/ 2147483647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1112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5" name="Freeform 9"/>
          <p:cNvSpPr/>
          <p:nvPr/>
        </p:nvSpPr>
        <p:spPr bwMode="auto">
          <a:xfrm>
            <a:off x="4606925" y="3348038"/>
            <a:ext cx="1938338" cy="1939925"/>
          </a:xfrm>
          <a:custGeom>
            <a:gdLst>
              <a:gd fmla="*/ 2147483647 w 1113" name="T0"/>
              <a:gd fmla="*/ 2147483647 h 1114" name="T1"/>
              <a:gd fmla="*/ 2147483647 w 1113" name="T2"/>
              <a:gd fmla="*/ 2147483647 h 1114" name="T3"/>
              <a:gd fmla="*/ 0 w 1113" name="T4"/>
              <a:gd fmla="*/ 2147483647 h 1114" name="T5"/>
              <a:gd fmla="*/ 2147483647 w 1113" name="T6"/>
              <a:gd fmla="*/ 0 h 1114" name="T7"/>
              <a:gd fmla="*/ 2147483647 w 1113" name="T8"/>
              <a:gd fmla="*/ 2147483647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3">
                <a:moveTo>
                  <a:pt x="1113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3" y="332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6" name="Freeform 10"/>
          <p:cNvSpPr/>
          <p:nvPr/>
        </p:nvSpPr>
        <p:spPr bwMode="auto">
          <a:xfrm>
            <a:off x="3248025" y="3348038"/>
            <a:ext cx="1936750" cy="1939925"/>
          </a:xfrm>
          <a:custGeom>
            <a:gdLst>
              <a:gd fmla="*/ 2147483647 w 1112" name="T0"/>
              <a:gd fmla="*/ 0 h 1114" name="T1"/>
              <a:gd fmla="*/ 2147483647 w 1112" name="T2"/>
              <a:gd fmla="*/ 2147483647 h 1114" name="T3"/>
              <a:gd fmla="*/ 2147483647 w 1112" name="T4"/>
              <a:gd fmla="*/ 2147483647 h 1114" name="T5"/>
              <a:gd fmla="*/ 0 w 1112" name="T6"/>
              <a:gd fmla="*/ 2147483647 h 1114" name="T7"/>
              <a:gd fmla="*/ 2147483647 w 1112" name="T8"/>
              <a:gd fmla="*/ 0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331" y="0"/>
                </a:moveTo>
                <a:lnTo>
                  <a:pt x="1112" y="782"/>
                </a:lnTo>
                <a:lnTo>
                  <a:pt x="780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7" name="Freeform 11"/>
          <p:cNvSpPr/>
          <p:nvPr/>
        </p:nvSpPr>
        <p:spPr bwMode="auto">
          <a:xfrm>
            <a:off x="4606925" y="1985963"/>
            <a:ext cx="1938338" cy="1939925"/>
          </a:xfrm>
          <a:custGeom>
            <a:gdLst>
              <a:gd fmla="*/ 2147483647 w 1113" name="T0"/>
              <a:gd fmla="*/ 0 h 1114" name="T1"/>
              <a:gd fmla="*/ 2147483647 w 1113" name="T2"/>
              <a:gd fmla="*/ 2147483647 h 1114" name="T3"/>
              <a:gd fmla="*/ 2147483647 w 1113" name="T4"/>
              <a:gd fmla="*/ 2147483647 h 1114" name="T5"/>
              <a:gd fmla="*/ 0 w 1113" name="T6"/>
              <a:gd fmla="*/ 2147483647 h 1114" name="T7"/>
              <a:gd fmla="*/ 2147483647 w 1113" name="T8"/>
              <a:gd fmla="*/ 0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3">
                <a:moveTo>
                  <a:pt x="332" y="0"/>
                </a:moveTo>
                <a:lnTo>
                  <a:pt x="1113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8" name="Freeform 12"/>
          <p:cNvSpPr/>
          <p:nvPr/>
        </p:nvSpPr>
        <p:spPr bwMode="auto">
          <a:xfrm>
            <a:off x="3248025" y="1985963"/>
            <a:ext cx="1936750" cy="1939925"/>
          </a:xfrm>
          <a:custGeom>
            <a:gdLst>
              <a:gd fmla="*/ 2147483647 w 1112" name="T0"/>
              <a:gd fmla="*/ 2147483647 h 1114" name="T1"/>
              <a:gd fmla="*/ 2147483647 w 1112" name="T2"/>
              <a:gd fmla="*/ 2147483647 h 1114" name="T3"/>
              <a:gd fmla="*/ 0 w 1112" name="T4"/>
              <a:gd fmla="*/ 2147483647 h 1114" name="T5"/>
              <a:gd fmla="*/ 2147483647 w 1112" name="T6"/>
              <a:gd fmla="*/ 0 h 1114" name="T7"/>
              <a:gd fmla="*/ 2147483647 w 1112" name="T8"/>
              <a:gd fmla="*/ 2147483647 h 11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114" w="1112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0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A6A6A6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9" name="Freeform 13"/>
          <p:cNvSpPr/>
          <p:nvPr/>
        </p:nvSpPr>
        <p:spPr bwMode="auto">
          <a:xfrm>
            <a:off x="3090863" y="3190875"/>
            <a:ext cx="890587" cy="895350"/>
          </a:xfrm>
          <a:custGeom>
            <a:gdLst>
              <a:gd fmla="*/ 2147483647 w 216" name="T0"/>
              <a:gd fmla="*/ 2147483647 h 217" name="T1"/>
              <a:gd fmla="*/ 2147483647 w 216" name="T2"/>
              <a:gd fmla="*/ 2147483647 h 217" name="T3"/>
              <a:gd fmla="*/ 2147483647 w 216" name="T4"/>
              <a:gd fmla="*/ 2147483647 h 217" name="T5"/>
              <a:gd fmla="*/ 2147483647 w 216" name="T6"/>
              <a:gd fmla="*/ 2147483647 h 217" name="T7"/>
              <a:gd fmla="*/ 2147483647 w 216" name="T8"/>
              <a:gd fmla="*/ 2147483647 h 2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8" y="38"/>
                </a:moveTo>
                <a:cubicBezTo>
                  <a:pt x="216" y="77"/>
                  <a:pt x="216" y="139"/>
                  <a:pt x="178" y="178"/>
                </a:cubicBezTo>
                <a:cubicBezTo>
                  <a:pt x="139" y="217"/>
                  <a:pt x="77" y="217"/>
                  <a:pt x="38" y="178"/>
                </a:cubicBezTo>
                <a:cubicBezTo>
                  <a:pt x="0" y="139"/>
                  <a:pt x="0" y="77"/>
                  <a:pt x="38" y="38"/>
                </a:cubicBezTo>
                <a:cubicBezTo>
                  <a:pt x="77" y="0"/>
                  <a:pt x="139" y="0"/>
                  <a:pt x="178" y="38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0" name="Freeform 14"/>
          <p:cNvSpPr/>
          <p:nvPr/>
        </p:nvSpPr>
        <p:spPr bwMode="auto">
          <a:xfrm>
            <a:off x="4446588" y="1828800"/>
            <a:ext cx="895350" cy="895350"/>
          </a:xfrm>
          <a:custGeom>
            <a:gdLst>
              <a:gd fmla="*/ 2147483647 w 217" name="T0"/>
              <a:gd fmla="*/ 2147483647 h 217" name="T1"/>
              <a:gd fmla="*/ 2147483647 w 217" name="T2"/>
              <a:gd fmla="*/ 2147483647 h 217" name="T3"/>
              <a:gd fmla="*/ 2147483647 w 217" name="T4"/>
              <a:gd fmla="*/ 2147483647 h 217" name="T5"/>
              <a:gd fmla="*/ 2147483647 w 217" name="T6"/>
              <a:gd fmla="*/ 2147483647 h 217" name="T7"/>
              <a:gd fmla="*/ 2147483647 w 217" name="T8"/>
              <a:gd fmla="*/ 2147483647 h 2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1" name="Freeform 15"/>
          <p:cNvSpPr/>
          <p:nvPr/>
        </p:nvSpPr>
        <p:spPr bwMode="auto">
          <a:xfrm>
            <a:off x="4446588" y="4552950"/>
            <a:ext cx="895350" cy="892175"/>
          </a:xfrm>
          <a:custGeom>
            <a:gdLst>
              <a:gd fmla="*/ 2147483647 w 217" name="T0"/>
              <a:gd fmla="*/ 2147483647 h 216" name="T1"/>
              <a:gd fmla="*/ 2147483647 w 217" name="T2"/>
              <a:gd fmla="*/ 2147483647 h 216" name="T3"/>
              <a:gd fmla="*/ 2147483647 w 217" name="T4"/>
              <a:gd fmla="*/ 2147483647 h 216" name="T5"/>
              <a:gd fmla="*/ 2147483647 w 217" name="T6"/>
              <a:gd fmla="*/ 2147483647 h 216" name="T7"/>
              <a:gd fmla="*/ 2147483647 w 217" name="T8"/>
              <a:gd fmla="*/ 2147483647 h 21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2" name="Freeform 16"/>
          <p:cNvSpPr/>
          <p:nvPr/>
        </p:nvSpPr>
        <p:spPr bwMode="auto">
          <a:xfrm>
            <a:off x="5805488" y="3190875"/>
            <a:ext cx="895350" cy="895350"/>
          </a:xfrm>
          <a:custGeom>
            <a:gdLst>
              <a:gd fmla="*/ 2147483647 w 217" name="T0"/>
              <a:gd fmla="*/ 2147483647 h 217" name="T1"/>
              <a:gd fmla="*/ 2147483647 w 217" name="T2"/>
              <a:gd fmla="*/ 2147483647 h 217" name="T3"/>
              <a:gd fmla="*/ 2147483647 w 217" name="T4"/>
              <a:gd fmla="*/ 2147483647 h 217" name="T5"/>
              <a:gd fmla="*/ 2147483647 w 217" name="T6"/>
              <a:gd fmla="*/ 2147483647 h 217" name="T7"/>
              <a:gd fmla="*/ 2147483647 w 217" name="T8"/>
              <a:gd fmla="*/ 2147483647 h 2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8893A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3" name="Freeform 17"/>
          <p:cNvSpPr/>
          <p:nvPr/>
        </p:nvSpPr>
        <p:spPr bwMode="auto">
          <a:xfrm>
            <a:off x="7165975" y="1828800"/>
            <a:ext cx="893763" cy="895350"/>
          </a:xfrm>
          <a:custGeom>
            <a:gdLst>
              <a:gd fmla="*/ 2147483647 w 217" name="T0"/>
              <a:gd fmla="*/ 2147483647 h 217" name="T1"/>
              <a:gd fmla="*/ 2147483647 w 217" name="T2"/>
              <a:gd fmla="*/ 2147483647 h 217" name="T3"/>
              <a:gd fmla="*/ 2147483647 w 217" name="T4"/>
              <a:gd fmla="*/ 2147483647 h 217" name="T5"/>
              <a:gd fmla="*/ 2147483647 w 217" name="T6"/>
              <a:gd fmla="*/ 2147483647 h 217" name="T7"/>
              <a:gd fmla="*/ 2147483647 w 217" name="T8"/>
              <a:gd fmla="*/ 2147483647 h 2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4" name="Freeform 18"/>
          <p:cNvSpPr/>
          <p:nvPr/>
        </p:nvSpPr>
        <p:spPr bwMode="auto">
          <a:xfrm>
            <a:off x="7165975" y="4552950"/>
            <a:ext cx="893763" cy="892175"/>
          </a:xfrm>
          <a:custGeom>
            <a:gdLst>
              <a:gd fmla="*/ 2147483647 w 217" name="T0"/>
              <a:gd fmla="*/ 2147483647 h 216" name="T1"/>
              <a:gd fmla="*/ 2147483647 w 217" name="T2"/>
              <a:gd fmla="*/ 2147483647 h 216" name="T3"/>
              <a:gd fmla="*/ 2147483647 w 217" name="T4"/>
              <a:gd fmla="*/ 2147483647 h 216" name="T5"/>
              <a:gd fmla="*/ 2147483647 w 217" name="T6"/>
              <a:gd fmla="*/ 2147483647 h 216" name="T7"/>
              <a:gd fmla="*/ 2147483647 w 217" name="T8"/>
              <a:gd fmla="*/ 2147483647 h 21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5" name="Freeform 19"/>
          <p:cNvSpPr/>
          <p:nvPr/>
        </p:nvSpPr>
        <p:spPr bwMode="auto">
          <a:xfrm>
            <a:off x="8569325" y="3190875"/>
            <a:ext cx="893763" cy="895350"/>
          </a:xfrm>
          <a:custGeom>
            <a:gdLst>
              <a:gd fmla="*/ 2147483647 w 217" name="T0"/>
              <a:gd fmla="*/ 2147483647 h 217" name="T1"/>
              <a:gd fmla="*/ 2147483647 w 217" name="T2"/>
              <a:gd fmla="*/ 2147483647 h 217" name="T3"/>
              <a:gd fmla="*/ 2147483647 w 217" name="T4"/>
              <a:gd fmla="*/ 2147483647 h 217" name="T5"/>
              <a:gd fmla="*/ 2147483647 w 217" name="T6"/>
              <a:gd fmla="*/ 2147483647 h 217" name="T7"/>
              <a:gd fmla="*/ 2147483647 w 217" name="T8"/>
              <a:gd fmla="*/ 2147483647 h 2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" w="216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6" name="TextBox 55"/>
          <p:cNvSpPr txBox="1">
            <a:spLocks noChangeArrowheads="1"/>
          </p:cNvSpPr>
          <p:nvPr/>
        </p:nvSpPr>
        <p:spPr bwMode="auto">
          <a:xfrm flipH="1">
            <a:off x="4567238" y="2052796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29717" name="TextBox 56"/>
          <p:cNvSpPr txBox="1">
            <a:spLocks noChangeArrowheads="1"/>
          </p:cNvSpPr>
          <p:nvPr/>
        </p:nvSpPr>
        <p:spPr bwMode="auto">
          <a:xfrm flipH="1">
            <a:off x="3184525" y="3398996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29718" name="TextBox 57"/>
          <p:cNvSpPr txBox="1">
            <a:spLocks noChangeArrowheads="1"/>
          </p:cNvSpPr>
          <p:nvPr/>
        </p:nvSpPr>
        <p:spPr bwMode="auto">
          <a:xfrm flipH="1">
            <a:off x="4557713" y="4785678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29719" name="TextBox 64"/>
          <p:cNvSpPr txBox="1">
            <a:spLocks noChangeArrowheads="1"/>
          </p:cNvSpPr>
          <p:nvPr/>
        </p:nvSpPr>
        <p:spPr bwMode="auto">
          <a:xfrm>
            <a:off x="7326313" y="2036128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29720" name="TextBox 65"/>
          <p:cNvSpPr txBox="1">
            <a:spLocks noChangeArrowheads="1"/>
          </p:cNvSpPr>
          <p:nvPr/>
        </p:nvSpPr>
        <p:spPr bwMode="auto">
          <a:xfrm>
            <a:off x="8734425" y="3425190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05</a:t>
            </a:r>
          </a:p>
        </p:txBody>
      </p:sp>
      <p:sp>
        <p:nvSpPr>
          <p:cNvPr id="29721" name="TextBox 66"/>
          <p:cNvSpPr txBox="1">
            <a:spLocks noChangeArrowheads="1"/>
          </p:cNvSpPr>
          <p:nvPr/>
        </p:nvSpPr>
        <p:spPr bwMode="auto">
          <a:xfrm>
            <a:off x="7302500" y="4785678"/>
            <a:ext cx="6223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9128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en-AU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06</a:t>
            </a:r>
          </a:p>
        </p:txBody>
      </p:sp>
      <p:sp>
        <p:nvSpPr>
          <p:cNvPr id="29722" name="TextBox 13"/>
          <p:cNvSpPr txBox="1">
            <a:spLocks noChangeArrowheads="1"/>
          </p:cNvSpPr>
          <p:nvPr/>
        </p:nvSpPr>
        <p:spPr bwMode="auto">
          <a:xfrm>
            <a:off x="8301038" y="486886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23" name="TextBox 13"/>
          <p:cNvSpPr txBox="1">
            <a:spLocks noChangeArrowheads="1"/>
          </p:cNvSpPr>
          <p:nvPr/>
        </p:nvSpPr>
        <p:spPr bwMode="auto">
          <a:xfrm>
            <a:off x="8396288" y="5135563"/>
            <a:ext cx="21986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24" name="TextBox 13"/>
          <p:cNvSpPr txBox="1">
            <a:spLocks noChangeArrowheads="1"/>
          </p:cNvSpPr>
          <p:nvPr/>
        </p:nvSpPr>
        <p:spPr bwMode="auto">
          <a:xfrm>
            <a:off x="3373438" y="4973638"/>
            <a:ext cx="8016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25" name="TextBox 13"/>
          <p:cNvSpPr txBox="1">
            <a:spLocks noChangeArrowheads="1"/>
          </p:cNvSpPr>
          <p:nvPr/>
        </p:nvSpPr>
        <p:spPr bwMode="auto">
          <a:xfrm>
            <a:off x="2139950" y="5292725"/>
            <a:ext cx="2035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26" name="TextBox 13"/>
          <p:cNvSpPr txBox="1">
            <a:spLocks noChangeArrowheads="1"/>
          </p:cNvSpPr>
          <p:nvPr/>
        </p:nvSpPr>
        <p:spPr bwMode="auto">
          <a:xfrm>
            <a:off x="2255838" y="3306763"/>
            <a:ext cx="8032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27" name="TextBox 13"/>
          <p:cNvSpPr txBox="1">
            <a:spLocks noChangeArrowheads="1"/>
          </p:cNvSpPr>
          <p:nvPr/>
        </p:nvSpPr>
        <p:spPr bwMode="auto">
          <a:xfrm>
            <a:off x="920750" y="3627438"/>
            <a:ext cx="20351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28" name="TextBox 13"/>
          <p:cNvSpPr txBox="1">
            <a:spLocks noChangeArrowheads="1"/>
          </p:cNvSpPr>
          <p:nvPr/>
        </p:nvSpPr>
        <p:spPr bwMode="auto">
          <a:xfrm>
            <a:off x="2894013" y="1897063"/>
            <a:ext cx="8032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29" name="TextBox 13"/>
          <p:cNvSpPr txBox="1">
            <a:spLocks noChangeArrowheads="1"/>
          </p:cNvSpPr>
          <p:nvPr/>
        </p:nvSpPr>
        <p:spPr bwMode="auto">
          <a:xfrm>
            <a:off x="1660525" y="2217738"/>
            <a:ext cx="20367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30" name="TextBox 13"/>
          <p:cNvSpPr txBox="1">
            <a:spLocks noChangeArrowheads="1"/>
          </p:cNvSpPr>
          <p:nvPr/>
        </p:nvSpPr>
        <p:spPr bwMode="auto">
          <a:xfrm>
            <a:off x="9491663" y="334486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31" name="TextBox 13"/>
          <p:cNvSpPr txBox="1">
            <a:spLocks noChangeArrowheads="1"/>
          </p:cNvSpPr>
          <p:nvPr/>
        </p:nvSpPr>
        <p:spPr bwMode="auto">
          <a:xfrm>
            <a:off x="9586913" y="3611563"/>
            <a:ext cx="21224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32" name="TextBox 13"/>
          <p:cNvSpPr txBox="1">
            <a:spLocks noChangeArrowheads="1"/>
          </p:cNvSpPr>
          <p:nvPr/>
        </p:nvSpPr>
        <p:spPr bwMode="auto">
          <a:xfrm>
            <a:off x="8569325" y="1946275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9733" name="TextBox 13"/>
          <p:cNvSpPr txBox="1">
            <a:spLocks noChangeArrowheads="1"/>
          </p:cNvSpPr>
          <p:nvPr/>
        </p:nvSpPr>
        <p:spPr bwMode="auto">
          <a:xfrm>
            <a:off x="8664575" y="2212975"/>
            <a:ext cx="2239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9734" name="文本框 38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9975"/>
          <a:stretch>
            <a:fillRect/>
          </a:stretch>
        </p:blipFill>
        <p:spPr bwMode="auto">
          <a:xfrm>
            <a:off x="0" y="-19050"/>
            <a:ext cx="1222216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圆角矩形 9"/>
          <p:cNvSpPr>
            <a:spLocks noChangeArrowheads="1"/>
          </p:cNvSpPr>
          <p:nvPr/>
        </p:nvSpPr>
        <p:spPr bwMode="auto">
          <a:xfrm>
            <a:off x="1323975" y="2033588"/>
            <a:ext cx="6229350" cy="3013075"/>
          </a:xfrm>
          <a:prstGeom prst="roundRect">
            <a:avLst>
              <a:gd fmla="val 9083" name="adj"/>
            </a:avLst>
          </a:prstGeom>
          <a:solidFill>
            <a:schemeClr val="bg1">
              <a:alpha val="5607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24" name="矩形 10"/>
          <p:cNvSpPr>
            <a:spLocks noChangeArrowheads="1"/>
          </p:cNvSpPr>
          <p:nvPr/>
        </p:nvSpPr>
        <p:spPr bwMode="auto">
          <a:xfrm>
            <a:off x="1681163" y="2765425"/>
            <a:ext cx="55149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b="1" lang="zh-CN" sz="1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哎呀小小草是集PPT模板开发、PPT设计定制、PPT培训于一体的专业PPT服务提供商。最专业的PPT设计团队，最用心的PPT作品、最实用的PPT培训，最有趣的PPT体验；200家培训机构战略合作，长期服务300多家企业机构，客户满意率100%，回头率85%。</a:t>
            </a:r>
          </a:p>
        </p:txBody>
      </p:sp>
      <p:sp>
        <p:nvSpPr>
          <p:cNvPr id="30725" name="矩形 11"/>
          <p:cNvSpPr>
            <a:spLocks noChangeArrowheads="1"/>
          </p:cNvSpPr>
          <p:nvPr/>
        </p:nvSpPr>
        <p:spPr bwMode="auto">
          <a:xfrm>
            <a:off x="1681163" y="3724275"/>
            <a:ext cx="56292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拥有全国领先的PPT设计团队，并在商务展示领域为您提供领先行业的呈现方式与创意构成。因为专业、愈逐极致，我们力求为客户提供兼顾商业价值体现与视觉艺术并重的作品。更多关于哎呀小小草，请在百度搜索：哎呀小小草PPT</a:t>
            </a:r>
          </a:p>
        </p:txBody>
      </p:sp>
      <p:grpSp>
        <p:nvGrpSpPr>
          <p:cNvPr id="30726" name="组合 12"/>
          <p:cNvGrpSpPr/>
          <p:nvPr/>
        </p:nvGrpSpPr>
        <p:grpSpPr>
          <a:xfrm>
            <a:off x="3092450" y="1836738"/>
            <a:ext cx="2692400" cy="468312"/>
            <a:chExt cx="2693194" cy="521033"/>
          </a:xfrm>
        </p:grpSpPr>
        <p:grpSp>
          <p:nvGrpSpPr>
            <p:cNvPr id="30727" name="组合 13"/>
            <p:cNvGrpSpPr/>
            <p:nvPr/>
          </p:nvGrpSpPr>
          <p:grpSpPr>
            <a:xfrm>
              <a:off x="0" y="0"/>
              <a:ext cx="2693194" cy="521033"/>
              <a:chExt cx="2693194" cy="521033"/>
            </a:xfrm>
          </p:grpSpPr>
          <p:sp>
            <p:nvSpPr>
              <p:cNvPr id="30729" name="圆角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93194" cy="514350"/>
              </a:xfrm>
              <a:prstGeom prst="roundRect">
                <a:avLst>
                  <a:gd fmla="val 16667" name="adj"/>
                </a:avLst>
              </a:prstGeom>
              <a:solidFill>
                <a:srgbClr val="4383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任意多边形 16"/>
              <p:cNvSpPr/>
              <p:nvPr/>
            </p:nvSpPr>
            <p:spPr bwMode="auto">
              <a:xfrm>
                <a:off x="0" y="99414"/>
                <a:ext cx="2693194" cy="421619"/>
              </a:xfrm>
              <a:custGeom>
                <a:gdLst>
                  <a:gd fmla="*/ 2693194 w 2693194" name="T0"/>
                  <a:gd fmla="*/ 0 h 421619" name="T1"/>
                  <a:gd fmla="*/ 2693194 w 2693194" name="T2"/>
                  <a:gd fmla="*/ 335892 h 421619" name="T3"/>
                  <a:gd fmla="*/ 2607467 w 2693194" name="T4"/>
                  <a:gd fmla="*/ 421619 h 421619" name="T5"/>
                  <a:gd fmla="*/ 85727 w 2693194" name="T6"/>
                  <a:gd fmla="*/ 421619 h 421619" name="T7"/>
                  <a:gd fmla="*/ 0 w 2693194" name="T8"/>
                  <a:gd fmla="*/ 335892 h 421619" name="T9"/>
                  <a:gd fmla="*/ 0 w 2693194" name="T10"/>
                  <a:gd fmla="*/ 271095 h 421619" name="T11"/>
                  <a:gd fmla="*/ 69019 w 2693194" name="T12"/>
                  <a:gd fmla="*/ 284656 h 421619" name="T13"/>
                  <a:gd fmla="*/ 1927036 w 2693194" name="T14"/>
                  <a:gd fmla="*/ 166649 h 421619" name="T15"/>
                  <a:gd fmla="*/ 2368274 w 2693194" name="T16"/>
                  <a:gd fmla="*/ 79277 h 421619" name="T17"/>
                  <a:gd fmla="*/ 2693194 w 2693194" name="T18"/>
                  <a:gd fmla="*/ 0 h 4216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421618" w="2693194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lnTo>
                      <a:pt x="2693194" y="0"/>
                    </a:lnTo>
                    <a:close/>
                  </a:path>
                </a:pathLst>
              </a:custGeom>
              <a:solidFill>
                <a:srgbClr val="89B7E1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30728" name="文本框 14"/>
            <p:cNvSpPr txBox="1">
              <a:spLocks noChangeArrowheads="1"/>
            </p:cNvSpPr>
            <p:nvPr/>
          </p:nvSpPr>
          <p:spPr bwMode="auto">
            <a:xfrm>
              <a:off x="264745" y="52828"/>
              <a:ext cx="2297743" cy="40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专业PPT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reeform 500"/>
          <p:cNvSpPr>
            <a:spLocks noEditPoints="1"/>
          </p:cNvSpPr>
          <p:nvPr/>
        </p:nvSpPr>
        <p:spPr bwMode="auto">
          <a:xfrm>
            <a:off x="2578100" y="4027488"/>
            <a:ext cx="298450" cy="755650"/>
          </a:xfrm>
          <a:custGeom>
            <a:gdLst>
              <a:gd fmla="*/ 2147483647 w 276" name="T0"/>
              <a:gd fmla="*/ 2147483647 h 710" name="T1"/>
              <a:gd fmla="*/ 2147483647 w 276" name="T2"/>
              <a:gd fmla="*/ 2147483647 h 710" name="T3"/>
              <a:gd fmla="*/ 2147483647 w 276" name="T4"/>
              <a:gd fmla="*/ 2147483647 h 710" name="T5"/>
              <a:gd fmla="*/ 2147483647 w 276" name="T6"/>
              <a:gd fmla="*/ 2147483647 h 710" name="T7"/>
              <a:gd fmla="*/ 2147483647 w 276" name="T8"/>
              <a:gd fmla="*/ 0 h 710" name="T9"/>
              <a:gd fmla="*/ 2147483647 w 276" name="T10"/>
              <a:gd fmla="*/ 2147483647 h 710" name="T11"/>
              <a:gd fmla="*/ 2147483647 w 276" name="T12"/>
              <a:gd fmla="*/ 2147483647 h 710" name="T13"/>
              <a:gd fmla="*/ 2147483647 w 276" name="T14"/>
              <a:gd fmla="*/ 2147483647 h 710" name="T15"/>
              <a:gd fmla="*/ 2147483647 w 276" name="T16"/>
              <a:gd fmla="*/ 2147483647 h 710" name="T17"/>
              <a:gd fmla="*/ 2147483647 w 276" name="T18"/>
              <a:gd fmla="*/ 2147483647 h 710" name="T19"/>
              <a:gd fmla="*/ 2147483647 w 276" name="T20"/>
              <a:gd fmla="*/ 2147483647 h 710" name="T21"/>
              <a:gd fmla="*/ 2147483647 w 276" name="T22"/>
              <a:gd fmla="*/ 2147483647 h 710" name="T23"/>
              <a:gd fmla="*/ 2147483647 w 276" name="T24"/>
              <a:gd fmla="*/ 2147483647 h 710" name="T25"/>
              <a:gd fmla="*/ 2147483647 w 276" name="T26"/>
              <a:gd fmla="*/ 2147483647 h 710" name="T27"/>
              <a:gd fmla="*/ 2147483647 w 276" name="T28"/>
              <a:gd fmla="*/ 2147483647 h 710" name="T29"/>
              <a:gd fmla="*/ 2147483647 w 276" name="T30"/>
              <a:gd fmla="*/ 2147483647 h 710" name="T31"/>
              <a:gd fmla="*/ 2147483647 w 276" name="T32"/>
              <a:gd fmla="*/ 2147483647 h 710" name="T33"/>
              <a:gd fmla="*/ 2147483647 w 276" name="T34"/>
              <a:gd fmla="*/ 2147483647 h 710" name="T35"/>
              <a:gd fmla="*/ 0 w 276" name="T36"/>
              <a:gd fmla="*/ 2147483647 h 710" name="T37"/>
              <a:gd fmla="*/ 2147483647 w 276" name="T38"/>
              <a:gd fmla="*/ 2147483647 h 710" name="T39"/>
              <a:gd fmla="*/ 2147483647 w 276" name="T40"/>
              <a:gd fmla="*/ 2147483647 h 710" name="T41"/>
              <a:gd fmla="*/ 2147483647 w 276" name="T42"/>
              <a:gd fmla="*/ 2147483647 h 710" name="T43"/>
              <a:gd fmla="*/ 2147483647 w 276" name="T44"/>
              <a:gd fmla="*/ 2147483647 h 710" name="T45"/>
              <a:gd fmla="*/ 2147483647 w 276" name="T46"/>
              <a:gd fmla="*/ 2147483647 h 710" name="T47"/>
              <a:gd fmla="*/ 2147483647 w 276" name="T48"/>
              <a:gd fmla="*/ 2147483647 h 710" name="T49"/>
              <a:gd fmla="*/ 2147483647 w 276" name="T50"/>
              <a:gd fmla="*/ 2147483647 h 710" name="T51"/>
              <a:gd fmla="*/ 2147483647 w 276" name="T52"/>
              <a:gd fmla="*/ 2147483647 h 710" name="T53"/>
              <a:gd fmla="*/ 2147483647 w 276" name="T54"/>
              <a:gd fmla="*/ 2147483647 h 710" name="T55"/>
              <a:gd fmla="*/ 2147483647 w 276" name="T56"/>
              <a:gd fmla="*/ 2147483647 h 710" name="T57"/>
              <a:gd fmla="*/ 2147483647 w 276" name="T58"/>
              <a:gd fmla="*/ 2147483647 h 710" name="T59"/>
              <a:gd fmla="*/ 2147483647 w 276" name="T60"/>
              <a:gd fmla="*/ 2147483647 h 710" name="T61"/>
              <a:gd fmla="*/ 2147483647 w 276" name="T62"/>
              <a:gd fmla="*/ 2147483647 h 710" name="T63"/>
              <a:gd fmla="*/ 2147483647 w 276" name="T64"/>
              <a:gd fmla="*/ 2147483647 h 710" name="T65"/>
              <a:gd fmla="*/ 2147483647 w 276" name="T66"/>
              <a:gd fmla="*/ 2147483647 h 710" name="T67"/>
              <a:gd fmla="*/ 2147483647 w 276" name="T68"/>
              <a:gd fmla="*/ 2147483647 h 710" name="T69"/>
              <a:gd fmla="*/ 2147483647 w 276" name="T70"/>
              <a:gd fmla="*/ 2147483647 h 710" name="T71"/>
              <a:gd fmla="*/ 2147483647 w 276" name="T72"/>
              <a:gd fmla="*/ 2147483647 h 710" name="T73"/>
              <a:gd fmla="*/ 2147483647 w 276" name="T74"/>
              <a:gd fmla="*/ 2147483647 h 710" name="T75"/>
              <a:gd fmla="*/ 2147483647 w 276" name="T76"/>
              <a:gd fmla="*/ 2147483647 h 710" name="T77"/>
              <a:gd fmla="*/ 2147483647 w 276" name="T78"/>
              <a:gd fmla="*/ 2147483647 h 710" name="T79"/>
              <a:gd fmla="*/ 2147483647 w 276" name="T80"/>
              <a:gd fmla="*/ 2147483647 h 710" name="T81"/>
              <a:gd fmla="*/ 2147483647 w 276" name="T82"/>
              <a:gd fmla="*/ 2147483647 h 710" name="T83"/>
              <a:gd fmla="*/ 2147483647 w 276" name="T84"/>
              <a:gd fmla="*/ 2147483647 h 710" name="T85"/>
              <a:gd fmla="*/ 2147483647 w 276" name="T86"/>
              <a:gd fmla="*/ 2147483647 h 710" name="T87"/>
              <a:gd fmla="*/ 2147483647 w 276" name="T88"/>
              <a:gd fmla="*/ 2147483647 h 710" name="T89"/>
              <a:gd fmla="*/ 2147483647 w 276" name="T90"/>
              <a:gd fmla="*/ 2147483647 h 710" name="T91"/>
              <a:gd fmla="*/ 2147483647 w 276" name="T92"/>
              <a:gd fmla="*/ 2147483647 h 710" name="T93"/>
              <a:gd fmla="*/ 2147483647 w 276" name="T94"/>
              <a:gd fmla="*/ 2147483647 h 710" name="T95"/>
              <a:gd fmla="*/ 2147483647 w 276" name="T96"/>
              <a:gd fmla="*/ 2147483647 h 71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710" w="276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8" y="685"/>
                </a:lnTo>
                <a:lnTo>
                  <a:pt x="129" y="668"/>
                </a:lnTo>
                <a:lnTo>
                  <a:pt x="131" y="645"/>
                </a:lnTo>
                <a:lnTo>
                  <a:pt x="132" y="613"/>
                </a:lnTo>
                <a:lnTo>
                  <a:pt x="134" y="577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5" y="539"/>
                </a:lnTo>
                <a:lnTo>
                  <a:pt x="147" y="577"/>
                </a:lnTo>
                <a:lnTo>
                  <a:pt x="148" y="613"/>
                </a:lnTo>
                <a:lnTo>
                  <a:pt x="150" y="645"/>
                </a:lnTo>
                <a:lnTo>
                  <a:pt x="151" y="668"/>
                </a:lnTo>
                <a:lnTo>
                  <a:pt x="153" y="685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0" name="Freeform 500"/>
          <p:cNvSpPr>
            <a:spLocks noEditPoints="1"/>
          </p:cNvSpPr>
          <p:nvPr/>
        </p:nvSpPr>
        <p:spPr bwMode="auto">
          <a:xfrm>
            <a:off x="4049713" y="3830638"/>
            <a:ext cx="358775" cy="954087"/>
          </a:xfrm>
          <a:custGeom>
            <a:gdLst>
              <a:gd fmla="*/ 2147483647 w 276" name="T0"/>
              <a:gd fmla="*/ 2147483647 h 710" name="T1"/>
              <a:gd fmla="*/ 2147483647 w 276" name="T2"/>
              <a:gd fmla="*/ 2147483647 h 710" name="T3"/>
              <a:gd fmla="*/ 2147483647 w 276" name="T4"/>
              <a:gd fmla="*/ 2147483647 h 710" name="T5"/>
              <a:gd fmla="*/ 2147483647 w 276" name="T6"/>
              <a:gd fmla="*/ 2147483647 h 710" name="T7"/>
              <a:gd fmla="*/ 2147483647 w 276" name="T8"/>
              <a:gd fmla="*/ 0 h 710" name="T9"/>
              <a:gd fmla="*/ 2147483647 w 276" name="T10"/>
              <a:gd fmla="*/ 2147483647 h 710" name="T11"/>
              <a:gd fmla="*/ 2147483647 w 276" name="T12"/>
              <a:gd fmla="*/ 2147483647 h 710" name="T13"/>
              <a:gd fmla="*/ 2147483647 w 276" name="T14"/>
              <a:gd fmla="*/ 2147483647 h 710" name="T15"/>
              <a:gd fmla="*/ 2147483647 w 276" name="T16"/>
              <a:gd fmla="*/ 2147483647 h 710" name="T17"/>
              <a:gd fmla="*/ 2147483647 w 276" name="T18"/>
              <a:gd fmla="*/ 2147483647 h 710" name="T19"/>
              <a:gd fmla="*/ 2147483647 w 276" name="T20"/>
              <a:gd fmla="*/ 2147483647 h 710" name="T21"/>
              <a:gd fmla="*/ 2147483647 w 276" name="T22"/>
              <a:gd fmla="*/ 2147483647 h 710" name="T23"/>
              <a:gd fmla="*/ 2147483647 w 276" name="T24"/>
              <a:gd fmla="*/ 2147483647 h 710" name="T25"/>
              <a:gd fmla="*/ 2147483647 w 276" name="T26"/>
              <a:gd fmla="*/ 2147483647 h 710" name="T27"/>
              <a:gd fmla="*/ 2147483647 w 276" name="T28"/>
              <a:gd fmla="*/ 2147483647 h 710" name="T29"/>
              <a:gd fmla="*/ 2147483647 w 276" name="T30"/>
              <a:gd fmla="*/ 2147483647 h 710" name="T31"/>
              <a:gd fmla="*/ 2147483647 w 276" name="T32"/>
              <a:gd fmla="*/ 2147483647 h 710" name="T33"/>
              <a:gd fmla="*/ 2147483647 w 276" name="T34"/>
              <a:gd fmla="*/ 2147483647 h 710" name="T35"/>
              <a:gd fmla="*/ 0 w 276" name="T36"/>
              <a:gd fmla="*/ 2147483647 h 710" name="T37"/>
              <a:gd fmla="*/ 2147483647 w 276" name="T38"/>
              <a:gd fmla="*/ 2147483647 h 710" name="T39"/>
              <a:gd fmla="*/ 2147483647 w 276" name="T40"/>
              <a:gd fmla="*/ 2147483647 h 710" name="T41"/>
              <a:gd fmla="*/ 2147483647 w 276" name="T42"/>
              <a:gd fmla="*/ 2147483647 h 710" name="T43"/>
              <a:gd fmla="*/ 2147483647 w 276" name="T44"/>
              <a:gd fmla="*/ 2147483647 h 710" name="T45"/>
              <a:gd fmla="*/ 2147483647 w 276" name="T46"/>
              <a:gd fmla="*/ 2147483647 h 710" name="T47"/>
              <a:gd fmla="*/ 2147483647 w 276" name="T48"/>
              <a:gd fmla="*/ 2147483647 h 710" name="T49"/>
              <a:gd fmla="*/ 2147483647 w 276" name="T50"/>
              <a:gd fmla="*/ 2147483647 h 710" name="T51"/>
              <a:gd fmla="*/ 2147483647 w 276" name="T52"/>
              <a:gd fmla="*/ 2147483647 h 710" name="T53"/>
              <a:gd fmla="*/ 2147483647 w 276" name="T54"/>
              <a:gd fmla="*/ 2147483647 h 710" name="T55"/>
              <a:gd fmla="*/ 2147483647 w 276" name="T56"/>
              <a:gd fmla="*/ 2147483647 h 710" name="T57"/>
              <a:gd fmla="*/ 2147483647 w 276" name="T58"/>
              <a:gd fmla="*/ 2147483647 h 710" name="T59"/>
              <a:gd fmla="*/ 2147483647 w 276" name="T60"/>
              <a:gd fmla="*/ 2147483647 h 710" name="T61"/>
              <a:gd fmla="*/ 2147483647 w 276" name="T62"/>
              <a:gd fmla="*/ 2147483647 h 710" name="T63"/>
              <a:gd fmla="*/ 2147483647 w 276" name="T64"/>
              <a:gd fmla="*/ 2147483647 h 710" name="T65"/>
              <a:gd fmla="*/ 2147483647 w 276" name="T66"/>
              <a:gd fmla="*/ 2147483647 h 710" name="T67"/>
              <a:gd fmla="*/ 2147483647 w 276" name="T68"/>
              <a:gd fmla="*/ 2147483647 h 710" name="T69"/>
              <a:gd fmla="*/ 2147483647 w 276" name="T70"/>
              <a:gd fmla="*/ 2147483647 h 710" name="T71"/>
              <a:gd fmla="*/ 2147483647 w 276" name="T72"/>
              <a:gd fmla="*/ 2147483647 h 710" name="T73"/>
              <a:gd fmla="*/ 2147483647 w 276" name="T74"/>
              <a:gd fmla="*/ 2147483647 h 710" name="T75"/>
              <a:gd fmla="*/ 2147483647 w 276" name="T76"/>
              <a:gd fmla="*/ 2147483647 h 710" name="T77"/>
              <a:gd fmla="*/ 2147483647 w 276" name="T78"/>
              <a:gd fmla="*/ 2147483647 h 710" name="T79"/>
              <a:gd fmla="*/ 2147483647 w 276" name="T80"/>
              <a:gd fmla="*/ 2147483647 h 710" name="T81"/>
              <a:gd fmla="*/ 2147483647 w 276" name="T82"/>
              <a:gd fmla="*/ 2147483647 h 710" name="T83"/>
              <a:gd fmla="*/ 2147483647 w 276" name="T84"/>
              <a:gd fmla="*/ 2147483647 h 710" name="T85"/>
              <a:gd fmla="*/ 2147483647 w 276" name="T86"/>
              <a:gd fmla="*/ 2147483647 h 710" name="T87"/>
              <a:gd fmla="*/ 2147483647 w 276" name="T88"/>
              <a:gd fmla="*/ 2147483647 h 710" name="T89"/>
              <a:gd fmla="*/ 2147483647 w 276" name="T90"/>
              <a:gd fmla="*/ 2147483647 h 710" name="T91"/>
              <a:gd fmla="*/ 2147483647 w 276" name="T92"/>
              <a:gd fmla="*/ 2147483647 h 710" name="T93"/>
              <a:gd fmla="*/ 2147483647 w 276" name="T94"/>
              <a:gd fmla="*/ 2147483647 h 710" name="T95"/>
              <a:gd fmla="*/ 2147483647 w 276" name="T96"/>
              <a:gd fmla="*/ 2147483647 h 71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710" w="276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8" y="685"/>
                </a:lnTo>
                <a:lnTo>
                  <a:pt x="129" y="668"/>
                </a:lnTo>
                <a:lnTo>
                  <a:pt x="131" y="645"/>
                </a:lnTo>
                <a:lnTo>
                  <a:pt x="132" y="613"/>
                </a:lnTo>
                <a:lnTo>
                  <a:pt x="134" y="577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5" y="539"/>
                </a:lnTo>
                <a:lnTo>
                  <a:pt x="147" y="577"/>
                </a:lnTo>
                <a:lnTo>
                  <a:pt x="148" y="613"/>
                </a:lnTo>
                <a:lnTo>
                  <a:pt x="150" y="645"/>
                </a:lnTo>
                <a:lnTo>
                  <a:pt x="151" y="668"/>
                </a:lnTo>
                <a:lnTo>
                  <a:pt x="153" y="685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1" name="Freeform 500"/>
          <p:cNvSpPr>
            <a:spLocks noEditPoints="1"/>
          </p:cNvSpPr>
          <p:nvPr/>
        </p:nvSpPr>
        <p:spPr bwMode="auto">
          <a:xfrm>
            <a:off x="5561013" y="3617913"/>
            <a:ext cx="436562" cy="1169987"/>
          </a:xfrm>
          <a:custGeom>
            <a:gdLst>
              <a:gd fmla="*/ 2147483647 w 276" name="T0"/>
              <a:gd fmla="*/ 2147483647 h 710" name="T1"/>
              <a:gd fmla="*/ 2147483647 w 276" name="T2"/>
              <a:gd fmla="*/ 2147483647 h 710" name="T3"/>
              <a:gd fmla="*/ 2147483647 w 276" name="T4"/>
              <a:gd fmla="*/ 2147483647 h 710" name="T5"/>
              <a:gd fmla="*/ 2147483647 w 276" name="T6"/>
              <a:gd fmla="*/ 2147483647 h 710" name="T7"/>
              <a:gd fmla="*/ 2147483647 w 276" name="T8"/>
              <a:gd fmla="*/ 0 h 710" name="T9"/>
              <a:gd fmla="*/ 2147483647 w 276" name="T10"/>
              <a:gd fmla="*/ 2147483647 h 710" name="T11"/>
              <a:gd fmla="*/ 2147483647 w 276" name="T12"/>
              <a:gd fmla="*/ 2147483647 h 710" name="T13"/>
              <a:gd fmla="*/ 2147483647 w 276" name="T14"/>
              <a:gd fmla="*/ 2147483647 h 710" name="T15"/>
              <a:gd fmla="*/ 2147483647 w 276" name="T16"/>
              <a:gd fmla="*/ 2147483647 h 710" name="T17"/>
              <a:gd fmla="*/ 2147483647 w 276" name="T18"/>
              <a:gd fmla="*/ 2147483647 h 710" name="T19"/>
              <a:gd fmla="*/ 2147483647 w 276" name="T20"/>
              <a:gd fmla="*/ 2147483647 h 710" name="T21"/>
              <a:gd fmla="*/ 2147483647 w 276" name="T22"/>
              <a:gd fmla="*/ 2147483647 h 710" name="T23"/>
              <a:gd fmla="*/ 2147483647 w 276" name="T24"/>
              <a:gd fmla="*/ 2147483647 h 710" name="T25"/>
              <a:gd fmla="*/ 2147483647 w 276" name="T26"/>
              <a:gd fmla="*/ 2147483647 h 710" name="T27"/>
              <a:gd fmla="*/ 2147483647 w 276" name="T28"/>
              <a:gd fmla="*/ 2147483647 h 710" name="T29"/>
              <a:gd fmla="*/ 2147483647 w 276" name="T30"/>
              <a:gd fmla="*/ 2147483647 h 710" name="T31"/>
              <a:gd fmla="*/ 2147483647 w 276" name="T32"/>
              <a:gd fmla="*/ 2147483647 h 710" name="T33"/>
              <a:gd fmla="*/ 2147483647 w 276" name="T34"/>
              <a:gd fmla="*/ 2147483647 h 710" name="T35"/>
              <a:gd fmla="*/ 0 w 276" name="T36"/>
              <a:gd fmla="*/ 2147483647 h 710" name="T37"/>
              <a:gd fmla="*/ 2147483647 w 276" name="T38"/>
              <a:gd fmla="*/ 2147483647 h 710" name="T39"/>
              <a:gd fmla="*/ 2147483647 w 276" name="T40"/>
              <a:gd fmla="*/ 2147483647 h 710" name="T41"/>
              <a:gd fmla="*/ 2147483647 w 276" name="T42"/>
              <a:gd fmla="*/ 2147483647 h 710" name="T43"/>
              <a:gd fmla="*/ 2147483647 w 276" name="T44"/>
              <a:gd fmla="*/ 2147483647 h 710" name="T45"/>
              <a:gd fmla="*/ 2147483647 w 276" name="T46"/>
              <a:gd fmla="*/ 2147483647 h 710" name="T47"/>
              <a:gd fmla="*/ 2147483647 w 276" name="T48"/>
              <a:gd fmla="*/ 2147483647 h 710" name="T49"/>
              <a:gd fmla="*/ 2147483647 w 276" name="T50"/>
              <a:gd fmla="*/ 2147483647 h 710" name="T51"/>
              <a:gd fmla="*/ 2147483647 w 276" name="T52"/>
              <a:gd fmla="*/ 2147483647 h 710" name="T53"/>
              <a:gd fmla="*/ 2147483647 w 276" name="T54"/>
              <a:gd fmla="*/ 2147483647 h 710" name="T55"/>
              <a:gd fmla="*/ 2147483647 w 276" name="T56"/>
              <a:gd fmla="*/ 2147483647 h 710" name="T57"/>
              <a:gd fmla="*/ 2147483647 w 276" name="T58"/>
              <a:gd fmla="*/ 2147483647 h 710" name="T59"/>
              <a:gd fmla="*/ 2147483647 w 276" name="T60"/>
              <a:gd fmla="*/ 2147483647 h 710" name="T61"/>
              <a:gd fmla="*/ 2147483647 w 276" name="T62"/>
              <a:gd fmla="*/ 2147483647 h 710" name="T63"/>
              <a:gd fmla="*/ 2147483647 w 276" name="T64"/>
              <a:gd fmla="*/ 2147483647 h 710" name="T65"/>
              <a:gd fmla="*/ 2147483647 w 276" name="T66"/>
              <a:gd fmla="*/ 2147483647 h 710" name="T67"/>
              <a:gd fmla="*/ 2147483647 w 276" name="T68"/>
              <a:gd fmla="*/ 2147483647 h 710" name="T69"/>
              <a:gd fmla="*/ 2147483647 w 276" name="T70"/>
              <a:gd fmla="*/ 2147483647 h 710" name="T71"/>
              <a:gd fmla="*/ 2147483647 w 276" name="T72"/>
              <a:gd fmla="*/ 2147483647 h 710" name="T73"/>
              <a:gd fmla="*/ 2147483647 w 276" name="T74"/>
              <a:gd fmla="*/ 2147483647 h 710" name="T75"/>
              <a:gd fmla="*/ 2147483647 w 276" name="T76"/>
              <a:gd fmla="*/ 2147483647 h 710" name="T77"/>
              <a:gd fmla="*/ 2147483647 w 276" name="T78"/>
              <a:gd fmla="*/ 2147483647 h 710" name="T79"/>
              <a:gd fmla="*/ 2147483647 w 276" name="T80"/>
              <a:gd fmla="*/ 2147483647 h 710" name="T81"/>
              <a:gd fmla="*/ 2147483647 w 276" name="T82"/>
              <a:gd fmla="*/ 2147483647 h 710" name="T83"/>
              <a:gd fmla="*/ 2147483647 w 276" name="T84"/>
              <a:gd fmla="*/ 2147483647 h 710" name="T85"/>
              <a:gd fmla="*/ 2147483647 w 276" name="T86"/>
              <a:gd fmla="*/ 2147483647 h 710" name="T87"/>
              <a:gd fmla="*/ 2147483647 w 276" name="T88"/>
              <a:gd fmla="*/ 2147483647 h 710" name="T89"/>
              <a:gd fmla="*/ 2147483647 w 276" name="T90"/>
              <a:gd fmla="*/ 2147483647 h 710" name="T91"/>
              <a:gd fmla="*/ 2147483647 w 276" name="T92"/>
              <a:gd fmla="*/ 2147483647 h 710" name="T93"/>
              <a:gd fmla="*/ 2147483647 w 276" name="T94"/>
              <a:gd fmla="*/ 2147483647 h 710" name="T95"/>
              <a:gd fmla="*/ 2147483647 w 276" name="T96"/>
              <a:gd fmla="*/ 2147483647 h 71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710" w="276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8" y="685"/>
                </a:lnTo>
                <a:lnTo>
                  <a:pt x="129" y="668"/>
                </a:lnTo>
                <a:lnTo>
                  <a:pt x="131" y="645"/>
                </a:lnTo>
                <a:lnTo>
                  <a:pt x="132" y="613"/>
                </a:lnTo>
                <a:lnTo>
                  <a:pt x="134" y="577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5" y="539"/>
                </a:lnTo>
                <a:lnTo>
                  <a:pt x="147" y="577"/>
                </a:lnTo>
                <a:lnTo>
                  <a:pt x="148" y="613"/>
                </a:lnTo>
                <a:lnTo>
                  <a:pt x="150" y="645"/>
                </a:lnTo>
                <a:lnTo>
                  <a:pt x="151" y="668"/>
                </a:lnTo>
                <a:lnTo>
                  <a:pt x="153" y="685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2" name="Freeform 500"/>
          <p:cNvSpPr>
            <a:spLocks noEditPoints="1"/>
          </p:cNvSpPr>
          <p:nvPr/>
        </p:nvSpPr>
        <p:spPr bwMode="auto">
          <a:xfrm>
            <a:off x="7029450" y="3378200"/>
            <a:ext cx="511175" cy="1414463"/>
          </a:xfrm>
          <a:custGeom>
            <a:gdLst>
              <a:gd fmla="*/ 2147483647 w 276" name="T0"/>
              <a:gd fmla="*/ 2147483647 h 710" name="T1"/>
              <a:gd fmla="*/ 2147483647 w 276" name="T2"/>
              <a:gd fmla="*/ 2147483647 h 710" name="T3"/>
              <a:gd fmla="*/ 2147483647 w 276" name="T4"/>
              <a:gd fmla="*/ 2147483647 h 710" name="T5"/>
              <a:gd fmla="*/ 2147483647 w 276" name="T6"/>
              <a:gd fmla="*/ 2147483647 h 710" name="T7"/>
              <a:gd fmla="*/ 2147483647 w 276" name="T8"/>
              <a:gd fmla="*/ 0 h 710" name="T9"/>
              <a:gd fmla="*/ 2147483647 w 276" name="T10"/>
              <a:gd fmla="*/ 2147483647 h 710" name="T11"/>
              <a:gd fmla="*/ 2147483647 w 276" name="T12"/>
              <a:gd fmla="*/ 2147483647 h 710" name="T13"/>
              <a:gd fmla="*/ 2147483647 w 276" name="T14"/>
              <a:gd fmla="*/ 2147483647 h 710" name="T15"/>
              <a:gd fmla="*/ 2147483647 w 276" name="T16"/>
              <a:gd fmla="*/ 2147483647 h 710" name="T17"/>
              <a:gd fmla="*/ 2147483647 w 276" name="T18"/>
              <a:gd fmla="*/ 2147483647 h 710" name="T19"/>
              <a:gd fmla="*/ 2147483647 w 276" name="T20"/>
              <a:gd fmla="*/ 2147483647 h 710" name="T21"/>
              <a:gd fmla="*/ 2147483647 w 276" name="T22"/>
              <a:gd fmla="*/ 2147483647 h 710" name="T23"/>
              <a:gd fmla="*/ 2147483647 w 276" name="T24"/>
              <a:gd fmla="*/ 2147483647 h 710" name="T25"/>
              <a:gd fmla="*/ 2147483647 w 276" name="T26"/>
              <a:gd fmla="*/ 2147483647 h 710" name="T27"/>
              <a:gd fmla="*/ 2147483647 w 276" name="T28"/>
              <a:gd fmla="*/ 2147483647 h 710" name="T29"/>
              <a:gd fmla="*/ 2147483647 w 276" name="T30"/>
              <a:gd fmla="*/ 2147483647 h 710" name="T31"/>
              <a:gd fmla="*/ 2147483647 w 276" name="T32"/>
              <a:gd fmla="*/ 2147483647 h 710" name="T33"/>
              <a:gd fmla="*/ 2147483647 w 276" name="T34"/>
              <a:gd fmla="*/ 2147483647 h 710" name="T35"/>
              <a:gd fmla="*/ 0 w 276" name="T36"/>
              <a:gd fmla="*/ 2147483647 h 710" name="T37"/>
              <a:gd fmla="*/ 2147483647 w 276" name="T38"/>
              <a:gd fmla="*/ 2147483647 h 710" name="T39"/>
              <a:gd fmla="*/ 2147483647 w 276" name="T40"/>
              <a:gd fmla="*/ 2147483647 h 710" name="T41"/>
              <a:gd fmla="*/ 2147483647 w 276" name="T42"/>
              <a:gd fmla="*/ 2147483647 h 710" name="T43"/>
              <a:gd fmla="*/ 2147483647 w 276" name="T44"/>
              <a:gd fmla="*/ 2147483647 h 710" name="T45"/>
              <a:gd fmla="*/ 2147483647 w 276" name="T46"/>
              <a:gd fmla="*/ 2147483647 h 710" name="T47"/>
              <a:gd fmla="*/ 2147483647 w 276" name="T48"/>
              <a:gd fmla="*/ 2147483647 h 710" name="T49"/>
              <a:gd fmla="*/ 2147483647 w 276" name="T50"/>
              <a:gd fmla="*/ 2147483647 h 710" name="T51"/>
              <a:gd fmla="*/ 2147483647 w 276" name="T52"/>
              <a:gd fmla="*/ 2147483647 h 710" name="T53"/>
              <a:gd fmla="*/ 2147483647 w 276" name="T54"/>
              <a:gd fmla="*/ 2147483647 h 710" name="T55"/>
              <a:gd fmla="*/ 2147483647 w 276" name="T56"/>
              <a:gd fmla="*/ 2147483647 h 710" name="T57"/>
              <a:gd fmla="*/ 2147483647 w 276" name="T58"/>
              <a:gd fmla="*/ 2147483647 h 710" name="T59"/>
              <a:gd fmla="*/ 2147483647 w 276" name="T60"/>
              <a:gd fmla="*/ 2147483647 h 710" name="T61"/>
              <a:gd fmla="*/ 2147483647 w 276" name="T62"/>
              <a:gd fmla="*/ 2147483647 h 710" name="T63"/>
              <a:gd fmla="*/ 2147483647 w 276" name="T64"/>
              <a:gd fmla="*/ 2147483647 h 710" name="T65"/>
              <a:gd fmla="*/ 2147483647 w 276" name="T66"/>
              <a:gd fmla="*/ 2147483647 h 710" name="T67"/>
              <a:gd fmla="*/ 2147483647 w 276" name="T68"/>
              <a:gd fmla="*/ 2147483647 h 710" name="T69"/>
              <a:gd fmla="*/ 2147483647 w 276" name="T70"/>
              <a:gd fmla="*/ 2147483647 h 710" name="T71"/>
              <a:gd fmla="*/ 2147483647 w 276" name="T72"/>
              <a:gd fmla="*/ 2147483647 h 710" name="T73"/>
              <a:gd fmla="*/ 2147483647 w 276" name="T74"/>
              <a:gd fmla="*/ 2147483647 h 710" name="T75"/>
              <a:gd fmla="*/ 2147483647 w 276" name="T76"/>
              <a:gd fmla="*/ 2147483647 h 710" name="T77"/>
              <a:gd fmla="*/ 2147483647 w 276" name="T78"/>
              <a:gd fmla="*/ 2147483647 h 710" name="T79"/>
              <a:gd fmla="*/ 2147483647 w 276" name="T80"/>
              <a:gd fmla="*/ 2147483647 h 710" name="T81"/>
              <a:gd fmla="*/ 2147483647 w 276" name="T82"/>
              <a:gd fmla="*/ 2147483647 h 710" name="T83"/>
              <a:gd fmla="*/ 2147483647 w 276" name="T84"/>
              <a:gd fmla="*/ 2147483647 h 710" name="T85"/>
              <a:gd fmla="*/ 2147483647 w 276" name="T86"/>
              <a:gd fmla="*/ 2147483647 h 710" name="T87"/>
              <a:gd fmla="*/ 2147483647 w 276" name="T88"/>
              <a:gd fmla="*/ 2147483647 h 710" name="T89"/>
              <a:gd fmla="*/ 2147483647 w 276" name="T90"/>
              <a:gd fmla="*/ 2147483647 h 710" name="T91"/>
              <a:gd fmla="*/ 2147483647 w 276" name="T92"/>
              <a:gd fmla="*/ 2147483647 h 710" name="T93"/>
              <a:gd fmla="*/ 2147483647 w 276" name="T94"/>
              <a:gd fmla="*/ 2147483647 h 710" name="T95"/>
              <a:gd fmla="*/ 2147483647 w 276" name="T96"/>
              <a:gd fmla="*/ 2147483647 h 71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710" w="276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8" y="685"/>
                </a:lnTo>
                <a:lnTo>
                  <a:pt x="129" y="668"/>
                </a:lnTo>
                <a:lnTo>
                  <a:pt x="131" y="645"/>
                </a:lnTo>
                <a:lnTo>
                  <a:pt x="132" y="613"/>
                </a:lnTo>
                <a:lnTo>
                  <a:pt x="134" y="577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5" y="539"/>
                </a:lnTo>
                <a:lnTo>
                  <a:pt x="147" y="577"/>
                </a:lnTo>
                <a:lnTo>
                  <a:pt x="148" y="613"/>
                </a:lnTo>
                <a:lnTo>
                  <a:pt x="150" y="645"/>
                </a:lnTo>
                <a:lnTo>
                  <a:pt x="151" y="668"/>
                </a:lnTo>
                <a:lnTo>
                  <a:pt x="153" y="685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close/>
              </a:path>
            </a:pathLst>
          </a:cu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3" name="Freeform 500"/>
          <p:cNvSpPr>
            <a:spLocks noEditPoints="1"/>
          </p:cNvSpPr>
          <p:nvPr/>
        </p:nvSpPr>
        <p:spPr bwMode="auto">
          <a:xfrm>
            <a:off x="8493125" y="3173413"/>
            <a:ext cx="576263" cy="1619250"/>
          </a:xfrm>
          <a:custGeom>
            <a:gdLst>
              <a:gd fmla="*/ 2147483647 w 276" name="T0"/>
              <a:gd fmla="*/ 2147483647 h 710" name="T1"/>
              <a:gd fmla="*/ 2147483647 w 276" name="T2"/>
              <a:gd fmla="*/ 2147483647 h 710" name="T3"/>
              <a:gd fmla="*/ 2147483647 w 276" name="T4"/>
              <a:gd fmla="*/ 2147483647 h 710" name="T5"/>
              <a:gd fmla="*/ 2147483647 w 276" name="T6"/>
              <a:gd fmla="*/ 2147483647 h 710" name="T7"/>
              <a:gd fmla="*/ 2147483647 w 276" name="T8"/>
              <a:gd fmla="*/ 0 h 710" name="T9"/>
              <a:gd fmla="*/ 2147483647 w 276" name="T10"/>
              <a:gd fmla="*/ 2147483647 h 710" name="T11"/>
              <a:gd fmla="*/ 2147483647 w 276" name="T12"/>
              <a:gd fmla="*/ 2147483647 h 710" name="T13"/>
              <a:gd fmla="*/ 2147483647 w 276" name="T14"/>
              <a:gd fmla="*/ 2147483647 h 710" name="T15"/>
              <a:gd fmla="*/ 2147483647 w 276" name="T16"/>
              <a:gd fmla="*/ 2147483647 h 710" name="T17"/>
              <a:gd fmla="*/ 2147483647 w 276" name="T18"/>
              <a:gd fmla="*/ 2147483647 h 710" name="T19"/>
              <a:gd fmla="*/ 2147483647 w 276" name="T20"/>
              <a:gd fmla="*/ 2147483647 h 710" name="T21"/>
              <a:gd fmla="*/ 2147483647 w 276" name="T22"/>
              <a:gd fmla="*/ 2147483647 h 710" name="T23"/>
              <a:gd fmla="*/ 2147483647 w 276" name="T24"/>
              <a:gd fmla="*/ 2147483647 h 710" name="T25"/>
              <a:gd fmla="*/ 2147483647 w 276" name="T26"/>
              <a:gd fmla="*/ 2147483647 h 710" name="T27"/>
              <a:gd fmla="*/ 2147483647 w 276" name="T28"/>
              <a:gd fmla="*/ 2147483647 h 710" name="T29"/>
              <a:gd fmla="*/ 2147483647 w 276" name="T30"/>
              <a:gd fmla="*/ 2147483647 h 710" name="T31"/>
              <a:gd fmla="*/ 2147483647 w 276" name="T32"/>
              <a:gd fmla="*/ 2147483647 h 710" name="T33"/>
              <a:gd fmla="*/ 2147483647 w 276" name="T34"/>
              <a:gd fmla="*/ 2147483647 h 710" name="T35"/>
              <a:gd fmla="*/ 0 w 276" name="T36"/>
              <a:gd fmla="*/ 2147483647 h 710" name="T37"/>
              <a:gd fmla="*/ 2147483647 w 276" name="T38"/>
              <a:gd fmla="*/ 2147483647 h 710" name="T39"/>
              <a:gd fmla="*/ 2147483647 w 276" name="T40"/>
              <a:gd fmla="*/ 2147483647 h 710" name="T41"/>
              <a:gd fmla="*/ 2147483647 w 276" name="T42"/>
              <a:gd fmla="*/ 2147483647 h 710" name="T43"/>
              <a:gd fmla="*/ 2147483647 w 276" name="T44"/>
              <a:gd fmla="*/ 2147483647 h 710" name="T45"/>
              <a:gd fmla="*/ 2147483647 w 276" name="T46"/>
              <a:gd fmla="*/ 2147483647 h 710" name="T47"/>
              <a:gd fmla="*/ 2147483647 w 276" name="T48"/>
              <a:gd fmla="*/ 2147483647 h 710" name="T49"/>
              <a:gd fmla="*/ 2147483647 w 276" name="T50"/>
              <a:gd fmla="*/ 2147483647 h 710" name="T51"/>
              <a:gd fmla="*/ 2147483647 w 276" name="T52"/>
              <a:gd fmla="*/ 2147483647 h 710" name="T53"/>
              <a:gd fmla="*/ 2147483647 w 276" name="T54"/>
              <a:gd fmla="*/ 2147483647 h 710" name="T55"/>
              <a:gd fmla="*/ 2147483647 w 276" name="T56"/>
              <a:gd fmla="*/ 2147483647 h 710" name="T57"/>
              <a:gd fmla="*/ 2147483647 w 276" name="T58"/>
              <a:gd fmla="*/ 2147483647 h 710" name="T59"/>
              <a:gd fmla="*/ 2147483647 w 276" name="T60"/>
              <a:gd fmla="*/ 2147483647 h 710" name="T61"/>
              <a:gd fmla="*/ 2147483647 w 276" name="T62"/>
              <a:gd fmla="*/ 2147483647 h 710" name="T63"/>
              <a:gd fmla="*/ 2147483647 w 276" name="T64"/>
              <a:gd fmla="*/ 2147483647 h 710" name="T65"/>
              <a:gd fmla="*/ 2147483647 w 276" name="T66"/>
              <a:gd fmla="*/ 2147483647 h 710" name="T67"/>
              <a:gd fmla="*/ 2147483647 w 276" name="T68"/>
              <a:gd fmla="*/ 2147483647 h 710" name="T69"/>
              <a:gd fmla="*/ 2147483647 w 276" name="T70"/>
              <a:gd fmla="*/ 2147483647 h 710" name="T71"/>
              <a:gd fmla="*/ 2147483647 w 276" name="T72"/>
              <a:gd fmla="*/ 2147483647 h 710" name="T73"/>
              <a:gd fmla="*/ 2147483647 w 276" name="T74"/>
              <a:gd fmla="*/ 2147483647 h 710" name="T75"/>
              <a:gd fmla="*/ 2147483647 w 276" name="T76"/>
              <a:gd fmla="*/ 2147483647 h 710" name="T77"/>
              <a:gd fmla="*/ 2147483647 w 276" name="T78"/>
              <a:gd fmla="*/ 2147483647 h 710" name="T79"/>
              <a:gd fmla="*/ 2147483647 w 276" name="T80"/>
              <a:gd fmla="*/ 2147483647 h 710" name="T81"/>
              <a:gd fmla="*/ 2147483647 w 276" name="T82"/>
              <a:gd fmla="*/ 2147483647 h 710" name="T83"/>
              <a:gd fmla="*/ 2147483647 w 276" name="T84"/>
              <a:gd fmla="*/ 2147483647 h 710" name="T85"/>
              <a:gd fmla="*/ 2147483647 w 276" name="T86"/>
              <a:gd fmla="*/ 2147483647 h 710" name="T87"/>
              <a:gd fmla="*/ 2147483647 w 276" name="T88"/>
              <a:gd fmla="*/ 2147483647 h 710" name="T89"/>
              <a:gd fmla="*/ 2147483647 w 276" name="T90"/>
              <a:gd fmla="*/ 2147483647 h 710" name="T91"/>
              <a:gd fmla="*/ 2147483647 w 276" name="T92"/>
              <a:gd fmla="*/ 2147483647 h 710" name="T93"/>
              <a:gd fmla="*/ 2147483647 w 276" name="T94"/>
              <a:gd fmla="*/ 2147483647 h 710" name="T95"/>
              <a:gd fmla="*/ 2147483647 w 276" name="T96"/>
              <a:gd fmla="*/ 2147483647 h 71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710" w="276">
                <a:moveTo>
                  <a:pt x="141" y="154"/>
                </a:moveTo>
                <a:lnTo>
                  <a:pt x="141" y="154"/>
                </a:lnTo>
                <a:lnTo>
                  <a:pt x="156" y="153"/>
                </a:lnTo>
                <a:lnTo>
                  <a:pt x="170" y="147"/>
                </a:lnTo>
                <a:lnTo>
                  <a:pt x="182" y="141"/>
                </a:lnTo>
                <a:lnTo>
                  <a:pt x="194" y="131"/>
                </a:lnTo>
                <a:lnTo>
                  <a:pt x="203" y="119"/>
                </a:lnTo>
                <a:lnTo>
                  <a:pt x="210" y="107"/>
                </a:lnTo>
                <a:lnTo>
                  <a:pt x="214" y="93"/>
                </a:lnTo>
                <a:lnTo>
                  <a:pt x="216" y="76"/>
                </a:lnTo>
                <a:lnTo>
                  <a:pt x="214" y="60"/>
                </a:lnTo>
                <a:lnTo>
                  <a:pt x="210" y="47"/>
                </a:lnTo>
                <a:lnTo>
                  <a:pt x="203" y="34"/>
                </a:lnTo>
                <a:lnTo>
                  <a:pt x="194" y="22"/>
                </a:lnTo>
                <a:lnTo>
                  <a:pt x="182" y="13"/>
                </a:lnTo>
                <a:lnTo>
                  <a:pt x="170" y="6"/>
                </a:lnTo>
                <a:lnTo>
                  <a:pt x="156" y="2"/>
                </a:lnTo>
                <a:lnTo>
                  <a:pt x="141" y="0"/>
                </a:lnTo>
                <a:lnTo>
                  <a:pt x="126" y="2"/>
                </a:lnTo>
                <a:lnTo>
                  <a:pt x="112" y="6"/>
                </a:lnTo>
                <a:lnTo>
                  <a:pt x="98" y="13"/>
                </a:lnTo>
                <a:lnTo>
                  <a:pt x="88" y="22"/>
                </a:lnTo>
                <a:lnTo>
                  <a:pt x="79" y="34"/>
                </a:lnTo>
                <a:lnTo>
                  <a:pt x="72" y="47"/>
                </a:lnTo>
                <a:lnTo>
                  <a:pt x="68" y="60"/>
                </a:lnTo>
                <a:lnTo>
                  <a:pt x="66" y="76"/>
                </a:lnTo>
                <a:lnTo>
                  <a:pt x="68" y="93"/>
                </a:lnTo>
                <a:lnTo>
                  <a:pt x="72" y="107"/>
                </a:lnTo>
                <a:lnTo>
                  <a:pt x="79" y="119"/>
                </a:lnTo>
                <a:lnTo>
                  <a:pt x="88" y="131"/>
                </a:lnTo>
                <a:lnTo>
                  <a:pt x="98" y="141"/>
                </a:lnTo>
                <a:lnTo>
                  <a:pt x="112" y="147"/>
                </a:lnTo>
                <a:lnTo>
                  <a:pt x="126" y="153"/>
                </a:lnTo>
                <a:lnTo>
                  <a:pt x="141" y="154"/>
                </a:lnTo>
                <a:close/>
                <a:moveTo>
                  <a:pt x="276" y="426"/>
                </a:moveTo>
                <a:lnTo>
                  <a:pt x="266" y="336"/>
                </a:lnTo>
                <a:lnTo>
                  <a:pt x="264" y="328"/>
                </a:lnTo>
                <a:lnTo>
                  <a:pt x="248" y="216"/>
                </a:lnTo>
                <a:lnTo>
                  <a:pt x="247" y="213"/>
                </a:lnTo>
                <a:lnTo>
                  <a:pt x="247" y="206"/>
                </a:lnTo>
                <a:lnTo>
                  <a:pt x="244" y="201"/>
                </a:lnTo>
                <a:lnTo>
                  <a:pt x="241" y="195"/>
                </a:lnTo>
                <a:lnTo>
                  <a:pt x="236" y="191"/>
                </a:lnTo>
                <a:lnTo>
                  <a:pt x="226" y="182"/>
                </a:lnTo>
                <a:lnTo>
                  <a:pt x="214" y="175"/>
                </a:lnTo>
                <a:lnTo>
                  <a:pt x="201" y="169"/>
                </a:lnTo>
                <a:lnTo>
                  <a:pt x="185" y="165"/>
                </a:lnTo>
                <a:lnTo>
                  <a:pt x="170" y="162"/>
                </a:lnTo>
                <a:lnTo>
                  <a:pt x="156" y="160"/>
                </a:lnTo>
                <a:lnTo>
                  <a:pt x="141" y="160"/>
                </a:lnTo>
                <a:lnTo>
                  <a:pt x="125" y="160"/>
                </a:lnTo>
                <a:lnTo>
                  <a:pt x="107" y="162"/>
                </a:lnTo>
                <a:lnTo>
                  <a:pt x="90" y="165"/>
                </a:lnTo>
                <a:lnTo>
                  <a:pt x="72" y="169"/>
                </a:lnTo>
                <a:lnTo>
                  <a:pt x="57" y="175"/>
                </a:lnTo>
                <a:lnTo>
                  <a:pt x="44" y="182"/>
                </a:lnTo>
                <a:lnTo>
                  <a:pt x="40" y="188"/>
                </a:lnTo>
                <a:lnTo>
                  <a:pt x="35" y="192"/>
                </a:lnTo>
                <a:lnTo>
                  <a:pt x="32" y="198"/>
                </a:lnTo>
                <a:lnTo>
                  <a:pt x="29" y="206"/>
                </a:lnTo>
                <a:lnTo>
                  <a:pt x="29" y="207"/>
                </a:lnTo>
                <a:lnTo>
                  <a:pt x="13" y="325"/>
                </a:lnTo>
                <a:lnTo>
                  <a:pt x="12" y="335"/>
                </a:lnTo>
                <a:lnTo>
                  <a:pt x="0" y="428"/>
                </a:lnTo>
                <a:lnTo>
                  <a:pt x="0" y="436"/>
                </a:lnTo>
                <a:lnTo>
                  <a:pt x="3" y="445"/>
                </a:lnTo>
                <a:lnTo>
                  <a:pt x="4" y="448"/>
                </a:lnTo>
                <a:lnTo>
                  <a:pt x="7" y="451"/>
                </a:lnTo>
                <a:lnTo>
                  <a:pt x="12" y="452"/>
                </a:lnTo>
                <a:lnTo>
                  <a:pt x="16" y="452"/>
                </a:lnTo>
                <a:lnTo>
                  <a:pt x="21" y="452"/>
                </a:lnTo>
                <a:lnTo>
                  <a:pt x="25" y="450"/>
                </a:lnTo>
                <a:lnTo>
                  <a:pt x="28" y="447"/>
                </a:lnTo>
                <a:lnTo>
                  <a:pt x="31" y="442"/>
                </a:lnTo>
                <a:lnTo>
                  <a:pt x="37" y="433"/>
                </a:lnTo>
                <a:lnTo>
                  <a:pt x="40" y="425"/>
                </a:lnTo>
                <a:lnTo>
                  <a:pt x="57" y="358"/>
                </a:lnTo>
                <a:lnTo>
                  <a:pt x="59" y="361"/>
                </a:lnTo>
                <a:lnTo>
                  <a:pt x="35" y="486"/>
                </a:lnTo>
                <a:lnTo>
                  <a:pt x="35" y="492"/>
                </a:lnTo>
                <a:lnTo>
                  <a:pt x="37" y="498"/>
                </a:lnTo>
                <a:lnTo>
                  <a:pt x="38" y="502"/>
                </a:lnTo>
                <a:lnTo>
                  <a:pt x="41" y="507"/>
                </a:lnTo>
                <a:lnTo>
                  <a:pt x="45" y="510"/>
                </a:lnTo>
                <a:lnTo>
                  <a:pt x="50" y="513"/>
                </a:lnTo>
                <a:lnTo>
                  <a:pt x="56" y="514"/>
                </a:lnTo>
                <a:lnTo>
                  <a:pt x="62" y="514"/>
                </a:lnTo>
                <a:lnTo>
                  <a:pt x="69" y="514"/>
                </a:lnTo>
                <a:lnTo>
                  <a:pt x="79" y="679"/>
                </a:lnTo>
                <a:lnTo>
                  <a:pt x="81" y="688"/>
                </a:lnTo>
                <a:lnTo>
                  <a:pt x="82" y="693"/>
                </a:lnTo>
                <a:lnTo>
                  <a:pt x="85" y="701"/>
                </a:lnTo>
                <a:lnTo>
                  <a:pt x="87" y="704"/>
                </a:lnTo>
                <a:lnTo>
                  <a:pt x="90" y="707"/>
                </a:lnTo>
                <a:lnTo>
                  <a:pt x="94" y="708"/>
                </a:lnTo>
                <a:lnTo>
                  <a:pt x="100" y="710"/>
                </a:lnTo>
                <a:lnTo>
                  <a:pt x="104" y="710"/>
                </a:lnTo>
                <a:lnTo>
                  <a:pt x="109" y="710"/>
                </a:lnTo>
                <a:lnTo>
                  <a:pt x="116" y="707"/>
                </a:lnTo>
                <a:lnTo>
                  <a:pt x="120" y="702"/>
                </a:lnTo>
                <a:lnTo>
                  <a:pt x="125" y="696"/>
                </a:lnTo>
                <a:lnTo>
                  <a:pt x="126" y="689"/>
                </a:lnTo>
                <a:lnTo>
                  <a:pt x="128" y="685"/>
                </a:lnTo>
                <a:lnTo>
                  <a:pt x="129" y="668"/>
                </a:lnTo>
                <a:lnTo>
                  <a:pt x="131" y="645"/>
                </a:lnTo>
                <a:lnTo>
                  <a:pt x="132" y="613"/>
                </a:lnTo>
                <a:lnTo>
                  <a:pt x="134" y="577"/>
                </a:lnTo>
                <a:lnTo>
                  <a:pt x="135" y="539"/>
                </a:lnTo>
                <a:lnTo>
                  <a:pt x="137" y="514"/>
                </a:lnTo>
                <a:lnTo>
                  <a:pt x="144" y="514"/>
                </a:lnTo>
                <a:lnTo>
                  <a:pt x="145" y="539"/>
                </a:lnTo>
                <a:lnTo>
                  <a:pt x="147" y="577"/>
                </a:lnTo>
                <a:lnTo>
                  <a:pt x="148" y="613"/>
                </a:lnTo>
                <a:lnTo>
                  <a:pt x="150" y="645"/>
                </a:lnTo>
                <a:lnTo>
                  <a:pt x="151" y="668"/>
                </a:lnTo>
                <a:lnTo>
                  <a:pt x="153" y="685"/>
                </a:lnTo>
                <a:lnTo>
                  <a:pt x="154" y="689"/>
                </a:lnTo>
                <a:lnTo>
                  <a:pt x="156" y="696"/>
                </a:lnTo>
                <a:lnTo>
                  <a:pt x="160" y="702"/>
                </a:lnTo>
                <a:lnTo>
                  <a:pt x="164" y="707"/>
                </a:lnTo>
                <a:lnTo>
                  <a:pt x="172" y="710"/>
                </a:lnTo>
                <a:lnTo>
                  <a:pt x="176" y="710"/>
                </a:lnTo>
                <a:lnTo>
                  <a:pt x="182" y="710"/>
                </a:lnTo>
                <a:lnTo>
                  <a:pt x="186" y="708"/>
                </a:lnTo>
                <a:lnTo>
                  <a:pt x="191" y="707"/>
                </a:lnTo>
                <a:lnTo>
                  <a:pt x="194" y="704"/>
                </a:lnTo>
                <a:lnTo>
                  <a:pt x="195" y="701"/>
                </a:lnTo>
                <a:lnTo>
                  <a:pt x="198" y="693"/>
                </a:lnTo>
                <a:lnTo>
                  <a:pt x="200" y="688"/>
                </a:lnTo>
                <a:lnTo>
                  <a:pt x="201" y="679"/>
                </a:lnTo>
                <a:lnTo>
                  <a:pt x="211" y="514"/>
                </a:lnTo>
                <a:lnTo>
                  <a:pt x="220" y="514"/>
                </a:lnTo>
                <a:lnTo>
                  <a:pt x="226" y="514"/>
                </a:lnTo>
                <a:lnTo>
                  <a:pt x="232" y="513"/>
                </a:lnTo>
                <a:lnTo>
                  <a:pt x="236" y="510"/>
                </a:lnTo>
                <a:lnTo>
                  <a:pt x="241" y="507"/>
                </a:lnTo>
                <a:lnTo>
                  <a:pt x="244" y="502"/>
                </a:lnTo>
                <a:lnTo>
                  <a:pt x="245" y="498"/>
                </a:lnTo>
                <a:lnTo>
                  <a:pt x="247" y="492"/>
                </a:lnTo>
                <a:lnTo>
                  <a:pt x="245" y="486"/>
                </a:lnTo>
                <a:lnTo>
                  <a:pt x="219" y="361"/>
                </a:lnTo>
                <a:lnTo>
                  <a:pt x="220" y="358"/>
                </a:lnTo>
                <a:lnTo>
                  <a:pt x="239" y="422"/>
                </a:lnTo>
                <a:lnTo>
                  <a:pt x="241" y="430"/>
                </a:lnTo>
                <a:lnTo>
                  <a:pt x="247" y="441"/>
                </a:lnTo>
                <a:lnTo>
                  <a:pt x="250" y="447"/>
                </a:lnTo>
                <a:lnTo>
                  <a:pt x="253" y="450"/>
                </a:lnTo>
                <a:lnTo>
                  <a:pt x="257" y="452"/>
                </a:lnTo>
                <a:lnTo>
                  <a:pt x="261" y="452"/>
                </a:lnTo>
                <a:lnTo>
                  <a:pt x="266" y="451"/>
                </a:lnTo>
                <a:lnTo>
                  <a:pt x="270" y="450"/>
                </a:lnTo>
                <a:lnTo>
                  <a:pt x="273" y="447"/>
                </a:lnTo>
                <a:lnTo>
                  <a:pt x="275" y="444"/>
                </a:lnTo>
                <a:lnTo>
                  <a:pt x="276" y="435"/>
                </a:lnTo>
                <a:lnTo>
                  <a:pt x="276" y="426"/>
                </a:lnTo>
                <a:close/>
              </a:path>
            </a:pathLst>
          </a:cu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4" name="눈물 방울 87"/>
          <p:cNvSpPr/>
          <p:nvPr/>
        </p:nvSpPr>
        <p:spPr bwMode="auto">
          <a:xfrm rot="8100000">
            <a:off x="6858000" y="2262188"/>
            <a:ext cx="868363" cy="868362"/>
          </a:xfrm>
          <a:custGeom>
            <a:gdLst>
              <a:gd fmla="*/ 0 w 868363" name="T0"/>
              <a:gd fmla="*/ 434181 h 868363" name="T1"/>
              <a:gd fmla="*/ 434182 w 868363" name="T2"/>
              <a:gd fmla="*/ 0 h 868363" name="T3"/>
              <a:gd fmla="*/ 868363 w 868363" name="T4"/>
              <a:gd fmla="*/ 0 h 868363" name="T5"/>
              <a:gd fmla="*/ 868363 w 868363" name="T6"/>
              <a:gd fmla="*/ 434181 h 868363" name="T7"/>
              <a:gd fmla="*/ 434181 w 868363" name="T8"/>
              <a:gd fmla="*/ 868360 h 868363" name="T9"/>
              <a:gd fmla="*/ -1 w 868363" name="T10"/>
              <a:gd fmla="*/ 434181 h 868363" name="T11"/>
              <a:gd fmla="*/ 0 w 868363" name="T12"/>
              <a:gd fmla="*/ 434181 h 8683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868363" w="868363">
                <a:moveTo>
                  <a:pt x="0" y="434182"/>
                </a:moveTo>
                <a:cubicBezTo>
                  <a:pt x="0" y="194390"/>
                  <a:pt x="194390" y="0"/>
                  <a:pt x="434182" y="0"/>
                </a:cubicBezTo>
                <a:lnTo>
                  <a:pt x="868363" y="0"/>
                </a:lnTo>
                <a:lnTo>
                  <a:pt x="868363" y="434182"/>
                </a:lnTo>
                <a:cubicBezTo>
                  <a:pt x="868363" y="673974"/>
                  <a:pt x="673973" y="868364"/>
                  <a:pt x="434181" y="868364"/>
                </a:cubicBezTo>
                <a:cubicBezTo>
                  <a:pt x="194389" y="868364"/>
                  <a:pt x="-1" y="673974"/>
                  <a:pt x="-1" y="434182"/>
                </a:cubicBezTo>
                <a:lnTo>
                  <a:pt x="0" y="434182"/>
                </a:lnTo>
                <a:close/>
              </a:path>
            </a:pathLst>
          </a:cu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5" name="직사각형 85"/>
          <p:cNvSpPr>
            <a:spLocks noChangeArrowheads="1"/>
          </p:cNvSpPr>
          <p:nvPr/>
        </p:nvSpPr>
        <p:spPr bwMode="auto">
          <a:xfrm>
            <a:off x="6640514" y="2481263"/>
            <a:ext cx="13319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31756" name="눈물 방울 112"/>
          <p:cNvSpPr/>
          <p:nvPr/>
        </p:nvSpPr>
        <p:spPr bwMode="auto">
          <a:xfrm rot="8100000">
            <a:off x="5422900" y="2681288"/>
            <a:ext cx="708025" cy="709612"/>
          </a:xfrm>
          <a:custGeom>
            <a:gdLst>
              <a:gd fmla="*/ 0 w 708025" name="T0"/>
              <a:gd fmla="*/ 354806 h 709613" name="T1"/>
              <a:gd fmla="*/ 354013 w 708025" name="T2"/>
              <a:gd fmla="*/ 0 h 709613" name="T3"/>
              <a:gd fmla="*/ 708025 w 708025" name="T4"/>
              <a:gd fmla="*/ 0 h 709613" name="T5"/>
              <a:gd fmla="*/ 708025 w 708025" name="T6"/>
              <a:gd fmla="*/ 354806 h 709613" name="T7"/>
              <a:gd fmla="*/ 354012 w 708025" name="T8"/>
              <a:gd fmla="*/ 709610 h 709613" name="T9"/>
              <a:gd fmla="*/ -1 w 708025" name="T10"/>
              <a:gd fmla="*/ 354806 h 709613" name="T11"/>
              <a:gd fmla="*/ 0 w 708025" name="T12"/>
              <a:gd fmla="*/ 354806 h 7096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9613" w="708025">
                <a:moveTo>
                  <a:pt x="0" y="354807"/>
                </a:moveTo>
                <a:cubicBezTo>
                  <a:pt x="0" y="158853"/>
                  <a:pt x="158497" y="0"/>
                  <a:pt x="354013" y="0"/>
                </a:cubicBezTo>
                <a:lnTo>
                  <a:pt x="708025" y="0"/>
                </a:lnTo>
                <a:lnTo>
                  <a:pt x="708025" y="354807"/>
                </a:lnTo>
                <a:cubicBezTo>
                  <a:pt x="708025" y="550761"/>
                  <a:pt x="549528" y="709614"/>
                  <a:pt x="354012" y="709614"/>
                </a:cubicBezTo>
                <a:cubicBezTo>
                  <a:pt x="158496" y="709614"/>
                  <a:pt x="-1" y="550761"/>
                  <a:pt x="-1" y="354807"/>
                </a:cubicBezTo>
                <a:lnTo>
                  <a:pt x="0" y="354807"/>
                </a:lnTo>
                <a:close/>
              </a:path>
            </a:pathLst>
          </a:cu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7" name="직사각형 108"/>
          <p:cNvSpPr>
            <a:spLocks noChangeArrowheads="1"/>
          </p:cNvSpPr>
          <p:nvPr/>
        </p:nvSpPr>
        <p:spPr bwMode="auto">
          <a:xfrm>
            <a:off x="5270500" y="2846388"/>
            <a:ext cx="1065213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3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31758" name="눈물 방울 134"/>
          <p:cNvSpPr/>
          <p:nvPr/>
        </p:nvSpPr>
        <p:spPr bwMode="auto">
          <a:xfrm rot="8100000">
            <a:off x="3929063" y="3025775"/>
            <a:ext cx="611187" cy="620713"/>
          </a:xfrm>
          <a:custGeom>
            <a:gdLst>
              <a:gd fmla="*/ 0 w 611188" name="T0"/>
              <a:gd fmla="*/ 310360 h 620711" name="T1"/>
              <a:gd fmla="*/ 305594 w 611188" name="T2"/>
              <a:gd fmla="*/ 0 h 620711" name="T3"/>
              <a:gd fmla="*/ 611184 w 611188" name="T4"/>
              <a:gd fmla="*/ 0 h 620711" name="T5"/>
              <a:gd fmla="*/ 611184 w 611188" name="T6"/>
              <a:gd fmla="*/ 310360 h 620711" name="T7"/>
              <a:gd fmla="*/ 305594 w 611188" name="T8"/>
              <a:gd fmla="*/ 620720 h 620711" name="T9"/>
              <a:gd fmla="*/ 0 w 611188" name="T10"/>
              <a:gd fmla="*/ 310360 h 62071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20711" w="611188">
                <a:moveTo>
                  <a:pt x="0" y="310356"/>
                </a:moveTo>
                <a:cubicBezTo>
                  <a:pt x="0" y="138951"/>
                  <a:pt x="136819" y="0"/>
                  <a:pt x="305594" y="0"/>
                </a:cubicBezTo>
                <a:lnTo>
                  <a:pt x="611188" y="0"/>
                </a:lnTo>
                <a:lnTo>
                  <a:pt x="611188" y="310356"/>
                </a:lnTo>
                <a:cubicBezTo>
                  <a:pt x="611188" y="481761"/>
                  <a:pt x="474369" y="620712"/>
                  <a:pt x="305594" y="620712"/>
                </a:cubicBezTo>
                <a:cubicBezTo>
                  <a:pt x="136819" y="620712"/>
                  <a:pt x="0" y="481761"/>
                  <a:pt x="0" y="31035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59" name="직사각형 120"/>
          <p:cNvSpPr>
            <a:spLocks noChangeArrowheads="1"/>
          </p:cNvSpPr>
          <p:nvPr/>
        </p:nvSpPr>
        <p:spPr bwMode="auto">
          <a:xfrm>
            <a:off x="3675063" y="3171825"/>
            <a:ext cx="11525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40%</a:t>
            </a:r>
          </a:p>
        </p:txBody>
      </p:sp>
      <p:sp>
        <p:nvSpPr>
          <p:cNvPr id="31760" name="눈물 방울 139"/>
          <p:cNvSpPr/>
          <p:nvPr/>
        </p:nvSpPr>
        <p:spPr bwMode="auto">
          <a:xfrm rot="8100000">
            <a:off x="2471738" y="3363913"/>
            <a:ext cx="523875" cy="525462"/>
          </a:xfrm>
          <a:custGeom>
            <a:gdLst>
              <a:gd fmla="*/ 0 w 523875" name="T0"/>
              <a:gd fmla="*/ 262731 h 525463" name="T1"/>
              <a:gd fmla="*/ 261938 w 523875" name="T2"/>
              <a:gd fmla="*/ 0 h 525463" name="T3"/>
              <a:gd fmla="*/ 523875 w 523875" name="T4"/>
              <a:gd fmla="*/ 0 h 525463" name="T5"/>
              <a:gd fmla="*/ 523875 w 523875" name="T6"/>
              <a:gd fmla="*/ 262731 h 525463" name="T7"/>
              <a:gd fmla="*/ 261937 w 523875" name="T8"/>
              <a:gd fmla="*/ 525460 h 525463" name="T9"/>
              <a:gd fmla="*/ -1 w 523875" name="T10"/>
              <a:gd fmla="*/ 262731 h 525463" name="T11"/>
              <a:gd fmla="*/ 0 w 523875" name="T12"/>
              <a:gd fmla="*/ 262731 h 5254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525463" w="523875">
                <a:moveTo>
                  <a:pt x="0" y="262732"/>
                </a:moveTo>
                <a:cubicBezTo>
                  <a:pt x="0" y="117629"/>
                  <a:pt x="117274" y="0"/>
                  <a:pt x="261938" y="0"/>
                </a:cubicBezTo>
                <a:lnTo>
                  <a:pt x="523875" y="0"/>
                </a:lnTo>
                <a:lnTo>
                  <a:pt x="523875" y="262732"/>
                </a:lnTo>
                <a:cubicBezTo>
                  <a:pt x="523875" y="407835"/>
                  <a:pt x="406601" y="525464"/>
                  <a:pt x="261937" y="525464"/>
                </a:cubicBezTo>
                <a:cubicBezTo>
                  <a:pt x="117273" y="525464"/>
                  <a:pt x="-1" y="407835"/>
                  <a:pt x="-1" y="262732"/>
                </a:cubicBezTo>
                <a:lnTo>
                  <a:pt x="0" y="26273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61" name="직사각형 138"/>
          <p:cNvSpPr>
            <a:spLocks noChangeArrowheads="1"/>
          </p:cNvSpPr>
          <p:nvPr/>
        </p:nvSpPr>
        <p:spPr bwMode="auto">
          <a:xfrm>
            <a:off x="2162175" y="3513138"/>
            <a:ext cx="1152525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5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20%</a:t>
            </a:r>
          </a:p>
        </p:txBody>
      </p:sp>
      <p:sp>
        <p:nvSpPr>
          <p:cNvPr id="31762" name="눈물 방울 87"/>
          <p:cNvSpPr/>
          <p:nvPr/>
        </p:nvSpPr>
        <p:spPr bwMode="auto">
          <a:xfrm rot="8100000">
            <a:off x="8332788" y="1978025"/>
            <a:ext cx="868362" cy="868363"/>
          </a:xfrm>
          <a:custGeom>
            <a:gdLst>
              <a:gd fmla="*/ 0 w 868363" name="T0"/>
              <a:gd fmla="*/ 434182 h 868363" name="T1"/>
              <a:gd fmla="*/ 434181 w 868363" name="T2"/>
              <a:gd fmla="*/ 0 h 868363" name="T3"/>
              <a:gd fmla="*/ 868359 w 868363" name="T4"/>
              <a:gd fmla="*/ 0 h 868363" name="T5"/>
              <a:gd fmla="*/ 868359 w 868363" name="T6"/>
              <a:gd fmla="*/ 434182 h 868363" name="T7"/>
              <a:gd fmla="*/ 434181 w 868363" name="T8"/>
              <a:gd fmla="*/ 868364 h 868363" name="T9"/>
              <a:gd fmla="*/ -1 w 868363" name="T10"/>
              <a:gd fmla="*/ 434182 h 868363" name="T11"/>
              <a:gd fmla="*/ 0 w 868363" name="T12"/>
              <a:gd fmla="*/ 434182 h 8683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868363" w="868363">
                <a:moveTo>
                  <a:pt x="0" y="434182"/>
                </a:moveTo>
                <a:cubicBezTo>
                  <a:pt x="0" y="194390"/>
                  <a:pt x="194390" y="0"/>
                  <a:pt x="434182" y="0"/>
                </a:cubicBezTo>
                <a:lnTo>
                  <a:pt x="868363" y="0"/>
                </a:lnTo>
                <a:lnTo>
                  <a:pt x="868363" y="434182"/>
                </a:lnTo>
                <a:cubicBezTo>
                  <a:pt x="868363" y="673974"/>
                  <a:pt x="673973" y="868364"/>
                  <a:pt x="434181" y="868364"/>
                </a:cubicBezTo>
                <a:cubicBezTo>
                  <a:pt x="194389" y="868364"/>
                  <a:pt x="-1" y="673974"/>
                  <a:pt x="-1" y="434182"/>
                </a:cubicBezTo>
                <a:lnTo>
                  <a:pt x="0" y="434182"/>
                </a:lnTo>
                <a:close/>
              </a:path>
            </a:pathLst>
          </a:custGeom>
          <a:solidFill>
            <a:srgbClr val="4383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1763" name="직사각형 85"/>
          <p:cNvSpPr>
            <a:spLocks noChangeArrowheads="1"/>
          </p:cNvSpPr>
          <p:nvPr/>
        </p:nvSpPr>
        <p:spPr bwMode="auto">
          <a:xfrm>
            <a:off x="8115299" y="2197100"/>
            <a:ext cx="13319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31764" name="TextBox 13"/>
          <p:cNvSpPr txBox="1">
            <a:spLocks noChangeArrowheads="1"/>
          </p:cNvSpPr>
          <p:nvPr/>
        </p:nvSpPr>
        <p:spPr bwMode="auto">
          <a:xfrm>
            <a:off x="2362200" y="5114448"/>
            <a:ext cx="7032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1765" name="TextBox 13"/>
          <p:cNvSpPr txBox="1">
            <a:spLocks noChangeArrowheads="1"/>
          </p:cNvSpPr>
          <p:nvPr/>
        </p:nvSpPr>
        <p:spPr bwMode="auto">
          <a:xfrm>
            <a:off x="3898900" y="5114448"/>
            <a:ext cx="7032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1766" name="TextBox 13"/>
          <p:cNvSpPr txBox="1">
            <a:spLocks noChangeArrowheads="1"/>
          </p:cNvSpPr>
          <p:nvPr/>
        </p:nvSpPr>
        <p:spPr bwMode="auto">
          <a:xfrm>
            <a:off x="5424488" y="5114448"/>
            <a:ext cx="7032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1767" name="TextBox 13"/>
          <p:cNvSpPr txBox="1">
            <a:spLocks noChangeArrowheads="1"/>
          </p:cNvSpPr>
          <p:nvPr/>
        </p:nvSpPr>
        <p:spPr bwMode="auto">
          <a:xfrm>
            <a:off x="6932613" y="5114448"/>
            <a:ext cx="7032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1768" name="TextBox 13"/>
          <p:cNvSpPr txBox="1">
            <a:spLocks noChangeArrowheads="1"/>
          </p:cNvSpPr>
          <p:nvPr/>
        </p:nvSpPr>
        <p:spPr bwMode="auto">
          <a:xfrm>
            <a:off x="8493125" y="5114448"/>
            <a:ext cx="7032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cxnSp>
        <p:nvCxnSpPr>
          <p:cNvPr id="31769" name="直接箭头连接符 25"/>
          <p:cNvCxnSpPr>
            <a:cxnSpLocks noChangeShapeType="1"/>
          </p:cNvCxnSpPr>
          <p:nvPr/>
        </p:nvCxnSpPr>
        <p:spPr bwMode="auto">
          <a:xfrm flipH="1" flipV="1">
            <a:off x="2162175" y="2070100"/>
            <a:ext cx="0" cy="292100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1770" name="直接箭头连接符 26"/>
          <p:cNvCxnSpPr>
            <a:cxnSpLocks noChangeShapeType="1"/>
          </p:cNvCxnSpPr>
          <p:nvPr/>
        </p:nvCxnSpPr>
        <p:spPr bwMode="auto">
          <a:xfrm>
            <a:off x="2162175" y="4991100"/>
            <a:ext cx="7578725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1771" name="文本框 27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gradFill rotWithShape="0">
          <a:gsLst>
            <a:gs pos="0">
              <a:srgbClr val="89B7E1"/>
            </a:gs>
            <a:gs pos="34000">
              <a:srgbClr val="89B7E1"/>
            </a:gs>
            <a:gs pos="100000">
              <a:srgbClr val="327EC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任意多边形 30"/>
          <p:cNvSpPr/>
          <p:nvPr/>
        </p:nvSpPr>
        <p:spPr bwMode="auto">
          <a:xfrm>
            <a:off x="8478838" y="0"/>
            <a:ext cx="304800" cy="4441825"/>
          </a:xfrm>
          <a:custGeom>
            <a:gdLst>
              <a:gd fmla="*/ 0 w 374073" name="T0"/>
              <a:gd fmla="*/ 0 h 4442427" name="T1"/>
              <a:gd fmla="*/ 164888 w 374073" name="T2"/>
              <a:gd fmla="*/ 0 h 4442427" name="T3"/>
              <a:gd fmla="*/ 164888 w 374073" name="T4"/>
              <a:gd fmla="*/ 4440019 h 4442427" name="T5"/>
              <a:gd fmla="*/ 0 w 374073" name="T6"/>
              <a:gd fmla="*/ 4011916 h 4442427" name="T7"/>
              <a:gd fmla="*/ 0 w 374073" name="T8"/>
              <a:gd fmla="*/ 0 h 44424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442427" w="374073">
                <a:moveTo>
                  <a:pt x="0" y="0"/>
                </a:moveTo>
                <a:lnTo>
                  <a:pt x="374073" y="0"/>
                </a:lnTo>
                <a:lnTo>
                  <a:pt x="374073" y="4442427"/>
                </a:lnTo>
                <a:lnTo>
                  <a:pt x="0" y="40140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63" name="任意多边形 31"/>
          <p:cNvSpPr/>
          <p:nvPr/>
        </p:nvSpPr>
        <p:spPr bwMode="auto">
          <a:xfrm flipH="1" flipV="1">
            <a:off x="7902575" y="2416175"/>
            <a:ext cx="304800" cy="4441825"/>
          </a:xfrm>
          <a:custGeom>
            <a:gdLst>
              <a:gd fmla="*/ 0 w 374073" name="T0"/>
              <a:gd fmla="*/ 0 h 4442427" name="T1"/>
              <a:gd fmla="*/ 164888 w 374073" name="T2"/>
              <a:gd fmla="*/ 0 h 4442427" name="T3"/>
              <a:gd fmla="*/ 164888 w 374073" name="T4"/>
              <a:gd fmla="*/ 4440019 h 4442427" name="T5"/>
              <a:gd fmla="*/ 0 w 374073" name="T6"/>
              <a:gd fmla="*/ 4011916 h 4442427" name="T7"/>
              <a:gd fmla="*/ 0 w 374073" name="T8"/>
              <a:gd fmla="*/ 0 h 44424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442427" w="374073">
                <a:moveTo>
                  <a:pt x="0" y="0"/>
                </a:moveTo>
                <a:lnTo>
                  <a:pt x="374073" y="0"/>
                </a:lnTo>
                <a:lnTo>
                  <a:pt x="374073" y="4442427"/>
                </a:lnTo>
                <a:lnTo>
                  <a:pt x="0" y="40140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15364" name="组合 32"/>
          <p:cNvGrpSpPr/>
          <p:nvPr/>
        </p:nvGrpSpPr>
        <p:grpSpPr>
          <a:xfrm>
            <a:off x="8515350" y="787400"/>
            <a:ext cx="2366963" cy="461963"/>
            <a:chExt cx="2367211" cy="461665"/>
          </a:xfrm>
        </p:grpSpPr>
        <p:sp>
          <p:nvSpPr>
            <p:cNvPr id="15387" name="文本框 33"/>
            <p:cNvSpPr txBox="1">
              <a:spLocks noChangeArrowheads="1"/>
            </p:cNvSpPr>
            <p:nvPr/>
          </p:nvSpPr>
          <p:spPr bwMode="auto">
            <a:xfrm>
              <a:off x="-1" y="0"/>
              <a:ext cx="77822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1</a:t>
              </a:r>
            </a:p>
          </p:txBody>
        </p:sp>
        <p:sp>
          <p:nvSpPr>
            <p:cNvPr id="15388" name="文本框 34"/>
            <p:cNvSpPr txBox="1">
              <a:spLocks noChangeArrowheads="1"/>
            </p:cNvSpPr>
            <p:nvPr/>
          </p:nvSpPr>
          <p:spPr bwMode="auto">
            <a:xfrm flipH="1">
              <a:off x="314823" y="48640"/>
              <a:ext cx="2052388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65" name="组合 35"/>
          <p:cNvGrpSpPr/>
          <p:nvPr/>
        </p:nvGrpSpPr>
        <p:grpSpPr>
          <a:xfrm>
            <a:off x="8515350" y="1517650"/>
            <a:ext cx="2366963" cy="461963"/>
            <a:chExt cx="2367211" cy="461665"/>
          </a:xfrm>
        </p:grpSpPr>
        <p:sp>
          <p:nvSpPr>
            <p:cNvPr id="15385" name="文本框 36"/>
            <p:cNvSpPr txBox="1">
              <a:spLocks noChangeArrowheads="1"/>
            </p:cNvSpPr>
            <p:nvPr/>
          </p:nvSpPr>
          <p:spPr bwMode="auto">
            <a:xfrm>
              <a:off x="-1" y="0"/>
              <a:ext cx="77822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2</a:t>
              </a:r>
            </a:p>
          </p:txBody>
        </p:sp>
        <p:sp>
          <p:nvSpPr>
            <p:cNvPr id="15386" name="文本框 37"/>
            <p:cNvSpPr txBox="1">
              <a:spLocks noChangeArrowheads="1"/>
            </p:cNvSpPr>
            <p:nvPr/>
          </p:nvSpPr>
          <p:spPr bwMode="auto">
            <a:xfrm flipH="1">
              <a:off x="314823" y="48640"/>
              <a:ext cx="2052388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66" name="组合 38"/>
          <p:cNvGrpSpPr/>
          <p:nvPr/>
        </p:nvGrpSpPr>
        <p:grpSpPr>
          <a:xfrm>
            <a:off x="8515350" y="2246313"/>
            <a:ext cx="2366963" cy="461962"/>
            <a:chExt cx="2367211" cy="461665"/>
          </a:xfrm>
        </p:grpSpPr>
        <p:sp>
          <p:nvSpPr>
            <p:cNvPr id="15383" name="文本框 39"/>
            <p:cNvSpPr txBox="1">
              <a:spLocks noChangeArrowheads="1"/>
            </p:cNvSpPr>
            <p:nvPr/>
          </p:nvSpPr>
          <p:spPr bwMode="auto">
            <a:xfrm>
              <a:off x="-1" y="0"/>
              <a:ext cx="77822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3</a:t>
              </a:r>
            </a:p>
          </p:txBody>
        </p:sp>
        <p:sp>
          <p:nvSpPr>
            <p:cNvPr id="15384" name="文本框 40"/>
            <p:cNvSpPr txBox="1">
              <a:spLocks noChangeArrowheads="1"/>
            </p:cNvSpPr>
            <p:nvPr/>
          </p:nvSpPr>
          <p:spPr bwMode="auto">
            <a:xfrm flipH="1">
              <a:off x="314823" y="48640"/>
              <a:ext cx="2052388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67" name="组合 41"/>
          <p:cNvGrpSpPr/>
          <p:nvPr/>
        </p:nvGrpSpPr>
        <p:grpSpPr>
          <a:xfrm>
            <a:off x="5803900" y="3797300"/>
            <a:ext cx="2214563" cy="461963"/>
            <a:chExt cx="2214374" cy="461665"/>
          </a:xfrm>
        </p:grpSpPr>
        <p:sp>
          <p:nvSpPr>
            <p:cNvPr id="15381" name="文本框 42"/>
            <p:cNvSpPr txBox="1">
              <a:spLocks noChangeArrowheads="1"/>
            </p:cNvSpPr>
            <p:nvPr/>
          </p:nvSpPr>
          <p:spPr bwMode="auto">
            <a:xfrm>
              <a:off x="2136553" y="0"/>
              <a:ext cx="77822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4</a:t>
              </a:r>
            </a:p>
          </p:txBody>
        </p:sp>
        <p:sp>
          <p:nvSpPr>
            <p:cNvPr id="15382" name="文本框 43"/>
            <p:cNvSpPr txBox="1">
              <a:spLocks noChangeArrowheads="1"/>
            </p:cNvSpPr>
            <p:nvPr/>
          </p:nvSpPr>
          <p:spPr bwMode="auto">
            <a:xfrm flipH="1">
              <a:off x="0" y="48640"/>
              <a:ext cx="2052388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68" name="组合 44"/>
          <p:cNvGrpSpPr/>
          <p:nvPr/>
        </p:nvGrpSpPr>
        <p:grpSpPr>
          <a:xfrm>
            <a:off x="5803900" y="4527550"/>
            <a:ext cx="2214563" cy="461963"/>
            <a:chExt cx="2214374" cy="461665"/>
          </a:xfrm>
        </p:grpSpPr>
        <p:sp>
          <p:nvSpPr>
            <p:cNvPr id="15379" name="文本框 45"/>
            <p:cNvSpPr txBox="1">
              <a:spLocks noChangeArrowheads="1"/>
            </p:cNvSpPr>
            <p:nvPr/>
          </p:nvSpPr>
          <p:spPr bwMode="auto">
            <a:xfrm>
              <a:off x="2136553" y="0"/>
              <a:ext cx="77822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5</a:t>
              </a:r>
            </a:p>
          </p:txBody>
        </p:sp>
        <p:sp>
          <p:nvSpPr>
            <p:cNvPr id="15380" name="文本框 46"/>
            <p:cNvSpPr txBox="1">
              <a:spLocks noChangeArrowheads="1"/>
            </p:cNvSpPr>
            <p:nvPr/>
          </p:nvSpPr>
          <p:spPr bwMode="auto">
            <a:xfrm flipH="1">
              <a:off x="0" y="48640"/>
              <a:ext cx="2052388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69" name="组合 47"/>
          <p:cNvGrpSpPr/>
          <p:nvPr/>
        </p:nvGrpSpPr>
        <p:grpSpPr>
          <a:xfrm>
            <a:off x="5803900" y="5256213"/>
            <a:ext cx="2214563" cy="461962"/>
            <a:chExt cx="2214374" cy="461665"/>
          </a:xfrm>
        </p:grpSpPr>
        <p:sp>
          <p:nvSpPr>
            <p:cNvPr id="15377" name="文本框 48"/>
            <p:cNvSpPr txBox="1">
              <a:spLocks noChangeArrowheads="1"/>
            </p:cNvSpPr>
            <p:nvPr/>
          </p:nvSpPr>
          <p:spPr bwMode="auto">
            <a:xfrm>
              <a:off x="2136553" y="0"/>
              <a:ext cx="77822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400">
                  <a:solidFill>
                    <a:srgbClr val="334D5D"/>
                  </a:solidFill>
                </a:rPr>
                <a:t>6</a:t>
              </a:r>
            </a:p>
          </p:txBody>
        </p:sp>
        <p:sp>
          <p:nvSpPr>
            <p:cNvPr id="15378" name="文本框 49"/>
            <p:cNvSpPr txBox="1">
              <a:spLocks noChangeArrowheads="1"/>
            </p:cNvSpPr>
            <p:nvPr/>
          </p:nvSpPr>
          <p:spPr bwMode="auto">
            <a:xfrm flipH="1">
              <a:off x="0" y="48640"/>
              <a:ext cx="2052388" cy="36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单击此处添加目录</a:t>
              </a:r>
            </a:p>
          </p:txBody>
        </p:sp>
      </p:grpSp>
      <p:grpSp>
        <p:nvGrpSpPr>
          <p:cNvPr id="15370" name="组合 50"/>
          <p:cNvGrpSpPr/>
          <p:nvPr/>
        </p:nvGrpSpPr>
        <p:grpSpPr>
          <a:xfrm>
            <a:off x="26988" y="0"/>
            <a:ext cx="2967037" cy="1306513"/>
            <a:chExt cx="2965579" cy="1306700"/>
          </a:xfrm>
        </p:grpSpPr>
        <p:cxnSp>
          <p:nvCxnSpPr>
            <p:cNvPr id="15373" name="直接连接符 51"/>
            <p:cNvCxnSpPr>
              <a:cxnSpLocks noChangeShapeType="1"/>
            </p:cNvCxnSpPr>
            <p:nvPr/>
          </p:nvCxnSpPr>
          <p:spPr bwMode="auto">
            <a:xfrm flipH="1">
              <a:off x="191460" y="0"/>
              <a:ext cx="836579" cy="83657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374" name="直接连接符 52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1306701" cy="130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75" name="文本框 53"/>
            <p:cNvSpPr txBox="1">
              <a:spLocks noChangeArrowheads="1"/>
            </p:cNvSpPr>
            <p:nvPr/>
          </p:nvSpPr>
          <p:spPr bwMode="auto">
            <a:xfrm flipH="1">
              <a:off x="913191" y="412367"/>
              <a:ext cx="2052388" cy="39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sp>
          <p:nvSpPr>
            <p:cNvPr id="15376" name="文本框 54"/>
            <p:cNvSpPr txBox="1">
              <a:spLocks noChangeArrowheads="1"/>
            </p:cNvSpPr>
            <p:nvPr/>
          </p:nvSpPr>
          <p:spPr bwMode="auto">
            <a:xfrm flipH="1">
              <a:off x="1721488" y="753301"/>
              <a:ext cx="871400" cy="45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</p:grpSp>
      <p:sp>
        <p:nvSpPr>
          <p:cNvPr id="15371" name="椭圆 61"/>
          <p:cNvSpPr>
            <a:spLocks noChangeArrowheads="1"/>
          </p:cNvSpPr>
          <p:nvPr/>
        </p:nvSpPr>
        <p:spPr bwMode="auto">
          <a:xfrm>
            <a:off x="1504950" y="2144713"/>
            <a:ext cx="3276600" cy="327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15372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19263" y="2365375"/>
            <a:ext cx="28527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gradFill rotWithShape="0">
          <a:gsLst>
            <a:gs pos="0">
              <a:srgbClr val="89B7E1"/>
            </a:gs>
            <a:gs pos="34000">
              <a:srgbClr val="89B7E1"/>
            </a:gs>
            <a:gs pos="100000">
              <a:srgbClr val="327EC3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1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982" t="18726"/>
          <a:stretch>
            <a:fillRect/>
          </a:stretch>
        </p:blipFill>
        <p:spPr bwMode="auto">
          <a:xfrm>
            <a:off x="0" y="-5715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14"/>
          <p:cNvGrpSpPr/>
          <p:nvPr/>
        </p:nvGrpSpPr>
        <p:grpSpPr>
          <a:xfrm>
            <a:off x="452438" y="4148138"/>
            <a:ext cx="2016125" cy="2214562"/>
            <a:chExt cx="2016224" cy="2215991"/>
          </a:xfrm>
        </p:grpSpPr>
        <p:sp>
          <p:nvSpPr>
            <p:cNvPr id="16393" name="椭圆 15"/>
            <p:cNvSpPr>
              <a:spLocks noChangeArrowheads="1"/>
            </p:cNvSpPr>
            <p:nvPr/>
          </p:nvSpPr>
          <p:spPr bwMode="auto">
            <a:xfrm>
              <a:off x="0" y="171892"/>
              <a:ext cx="2016224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394" name="文本框 16"/>
            <p:cNvSpPr txBox="1">
              <a:spLocks noChangeArrowheads="1"/>
            </p:cNvSpPr>
            <p:nvPr/>
          </p:nvSpPr>
          <p:spPr bwMode="auto">
            <a:xfrm>
              <a:off x="360040" y="0"/>
              <a:ext cx="1296144" cy="219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13800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16388" name="组合 42"/>
          <p:cNvGrpSpPr/>
          <p:nvPr/>
        </p:nvGrpSpPr>
        <p:grpSpPr>
          <a:xfrm>
            <a:off x="6251575" y="201613"/>
            <a:ext cx="6157913" cy="1804987"/>
            <a:chExt cx="6157532" cy="1804917"/>
          </a:xfrm>
        </p:grpSpPr>
        <p:sp>
          <p:nvSpPr>
            <p:cNvPr id="16389" name="文本框 43"/>
            <p:cNvSpPr txBox="1">
              <a:spLocks noChangeArrowheads="1"/>
            </p:cNvSpPr>
            <p:nvPr/>
          </p:nvSpPr>
          <p:spPr bwMode="auto">
            <a:xfrm>
              <a:off x="9172" y="0"/>
              <a:ext cx="4067604" cy="7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4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整体概述</a:t>
              </a:r>
            </a:p>
          </p:txBody>
        </p:sp>
        <p:sp>
          <p:nvSpPr>
            <p:cNvPr id="16390" name="矩形 44"/>
            <p:cNvSpPr>
              <a:spLocks noChangeArrowheads="1"/>
            </p:cNvSpPr>
            <p:nvPr/>
          </p:nvSpPr>
          <p:spPr bwMode="auto">
            <a:xfrm>
              <a:off x="82093" y="760588"/>
              <a:ext cx="2448272" cy="508263"/>
            </a:xfrm>
            <a:prstGeom prst="rect">
              <a:avLst/>
            </a:prstGeom>
            <a:solidFill>
              <a:srgbClr val="FCCC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391" name="文本框 45"/>
            <p:cNvSpPr txBox="1">
              <a:spLocks noChangeArrowheads="1"/>
            </p:cNvSpPr>
            <p:nvPr/>
          </p:nvSpPr>
          <p:spPr bwMode="auto">
            <a:xfrm>
              <a:off x="117250" y="836803"/>
              <a:ext cx="2880320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>
                  <a:solidFill>
                    <a:schemeClr val="bg1"/>
                  </a:solidFill>
                </a:rPr>
                <a:t>The Year-end Summary</a:t>
              </a:r>
            </a:p>
          </p:txBody>
        </p:sp>
        <p:sp>
          <p:nvSpPr>
            <p:cNvPr id="16392" name="文本框 46"/>
            <p:cNvSpPr txBox="1">
              <a:spLocks noChangeArrowheads="1"/>
            </p:cNvSpPr>
            <p:nvPr/>
          </p:nvSpPr>
          <p:spPr bwMode="auto">
            <a:xfrm>
              <a:off x="0" y="1343252"/>
              <a:ext cx="6157532" cy="45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简要描述这个章节想要描述的内容</a:t>
              </a:r>
            </a:p>
            <a:p>
              <a:pPr eaLnBrk="1" hangingPunct="1"/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讲讲这一年这一季度您发生的大事的关键词和重要突破</a:t>
              </a:r>
            </a:p>
          </p:txBody>
        </p:sp>
      </p:grpSp>
    </p:spTree>
  </p:cSld>
  <p:clrMapOvr>
    <a:masterClrMapping/>
  </p:clrMapOvr>
  <p:transition advClick="0" advTm="3000" spd="slow">
    <p:wip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  <p:pic>
        <p:nvPicPr>
          <p:cNvPr id="17411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1291888" y="5422900"/>
            <a:ext cx="11398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Freeform 5"/>
          <p:cNvSpPr/>
          <p:nvPr/>
        </p:nvSpPr>
        <p:spPr bwMode="auto">
          <a:xfrm>
            <a:off x="4686300" y="2438400"/>
            <a:ext cx="2787650" cy="2720975"/>
          </a:xfrm>
          <a:custGeom>
            <a:gdLst>
              <a:gd fmla="*/ 2147483647 w 287" name="T0"/>
              <a:gd fmla="*/ 2147483647 h 280" name="T1"/>
              <a:gd fmla="*/ 2147483647 w 287" name="T2"/>
              <a:gd fmla="*/ 2147483647 h 280" name="T3"/>
              <a:gd fmla="*/ 2147483647 w 287" name="T4"/>
              <a:gd fmla="*/ 2147483647 h 280" name="T5"/>
              <a:gd fmla="*/ 2147483647 w 287" name="T6"/>
              <a:gd fmla="*/ 2147483647 h 280" name="T7"/>
              <a:gd fmla="*/ 2147483647 w 287" name="T8"/>
              <a:gd fmla="*/ 2147483647 h 280" name="T9"/>
              <a:gd fmla="*/ 2147483647 w 287" name="T10"/>
              <a:gd fmla="*/ 2147483647 h 280" name="T11"/>
              <a:gd fmla="*/ 2147483647 w 287" name="T12"/>
              <a:gd fmla="*/ 2147483647 h 280" name="T13"/>
              <a:gd fmla="*/ 2147483647 w 287" name="T14"/>
              <a:gd fmla="*/ 0 h 280" name="T15"/>
              <a:gd fmla="*/ 2147483647 w 287" name="T16"/>
              <a:gd fmla="*/ 2147483647 h 280" name="T17"/>
              <a:gd fmla="*/ 2147483647 w 287" name="T18"/>
              <a:gd fmla="*/ 2147483647 h 280" name="T19"/>
              <a:gd fmla="*/ 2147483647 w 287" name="T20"/>
              <a:gd fmla="*/ 2147483647 h 280" name="T21"/>
              <a:gd fmla="*/ 2147483647 w 287" name="T22"/>
              <a:gd fmla="*/ 2147483647 h 280" name="T23"/>
              <a:gd fmla="*/ 2147483647 w 287" name="T24"/>
              <a:gd fmla="*/ 2147483647 h 280" name="T25"/>
              <a:gd fmla="*/ 2147483647 w 287" name="T26"/>
              <a:gd fmla="*/ 2147483647 h 280" name="T27"/>
              <a:gd fmla="*/ 2147483647 w 287" name="T28"/>
              <a:gd fmla="*/ 2147483647 h 280" name="T29"/>
              <a:gd fmla="*/ 2147483647 w 287" name="T30"/>
              <a:gd fmla="*/ 2147483647 h 280" name="T31"/>
              <a:gd fmla="*/ 2147483647 w 287" name="T32"/>
              <a:gd fmla="*/ 2147483647 h 280" name="T33"/>
              <a:gd fmla="*/ 2147483647 w 287" name="T34"/>
              <a:gd fmla="*/ 2147483647 h 280" name="T35"/>
              <a:gd fmla="*/ 2147483647 w 287" name="T36"/>
              <a:gd fmla="*/ 2147483647 h 280" name="T37"/>
              <a:gd fmla="*/ 2147483647 w 287" name="T38"/>
              <a:gd fmla="*/ 2147483647 h 280" name="T39"/>
              <a:gd fmla="*/ 2147483647 w 287" name="T40"/>
              <a:gd fmla="*/ 2147483647 h 280" name="T41"/>
              <a:gd fmla="*/ 2147483647 w 287" name="T42"/>
              <a:gd fmla="*/ 2147483647 h 280" name="T43"/>
              <a:gd fmla="*/ 2147483647 w 287" name="T44"/>
              <a:gd fmla="*/ 2147483647 h 280" name="T45"/>
              <a:gd fmla="*/ 2147483647 w 287" name="T46"/>
              <a:gd fmla="*/ 2147483647 h 280" name="T47"/>
              <a:gd fmla="*/ 2147483647 w 287" name="T48"/>
              <a:gd fmla="*/ 2147483647 h 280" name="T49"/>
              <a:gd fmla="*/ 2147483647 w 287" name="T50"/>
              <a:gd fmla="*/ 2147483647 h 280" name="T51"/>
              <a:gd fmla="*/ 2147483647 w 287" name="T52"/>
              <a:gd fmla="*/ 2147483647 h 280" name="T53"/>
              <a:gd fmla="*/ 2147483647 w 287" name="T54"/>
              <a:gd fmla="*/ 2147483647 h 280" name="T55"/>
              <a:gd fmla="*/ 2147483647 w 287" name="T56"/>
              <a:gd fmla="*/ 2147483647 h 280" name="T57"/>
              <a:gd fmla="*/ 2147483647 w 287" name="T58"/>
              <a:gd fmla="*/ 2147483647 h 280" name="T59"/>
              <a:gd fmla="*/ 2147483647 w 287" name="T60"/>
              <a:gd fmla="*/ 2147483647 h 280" name="T61"/>
              <a:gd fmla="*/ 2147483647 w 287" name="T62"/>
              <a:gd fmla="*/ 2147483647 h 280" name="T63"/>
              <a:gd fmla="*/ 2147483647 w 287" name="T64"/>
              <a:gd fmla="*/ 2147483647 h 280" name="T65"/>
              <a:gd fmla="*/ 2147483647 w 287" name="T66"/>
              <a:gd fmla="*/ 2147483647 h 280" name="T67"/>
              <a:gd fmla="*/ 2147483647 w 287" name="T68"/>
              <a:gd fmla="*/ 2147483647 h 280" name="T69"/>
              <a:gd fmla="*/ 2147483647 w 287" name="T70"/>
              <a:gd fmla="*/ 2147483647 h 280" name="T71"/>
              <a:gd fmla="*/ 2147483647 w 287" name="T72"/>
              <a:gd fmla="*/ 2147483647 h 280" name="T73"/>
              <a:gd fmla="*/ 2147483647 w 287" name="T74"/>
              <a:gd fmla="*/ 2147483647 h 280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80" w="287">
                <a:moveTo>
                  <a:pt x="277" y="130"/>
                </a:moveTo>
                <a:cubicBezTo>
                  <a:pt x="281" y="122"/>
                  <a:pt x="281" y="112"/>
                  <a:pt x="278" y="103"/>
                </a:cubicBezTo>
                <a:cubicBezTo>
                  <a:pt x="275" y="93"/>
                  <a:pt x="269" y="85"/>
                  <a:pt x="261" y="81"/>
                </a:cubicBezTo>
                <a:cubicBezTo>
                  <a:pt x="262" y="73"/>
                  <a:pt x="261" y="64"/>
                  <a:pt x="256" y="57"/>
                </a:cubicBezTo>
                <a:cubicBezTo>
                  <a:pt x="252" y="51"/>
                  <a:pt x="246" y="46"/>
                  <a:pt x="239" y="44"/>
                </a:cubicBezTo>
                <a:cubicBezTo>
                  <a:pt x="238" y="38"/>
                  <a:pt x="235" y="33"/>
                  <a:pt x="231" y="29"/>
                </a:cubicBezTo>
                <a:cubicBezTo>
                  <a:pt x="225" y="22"/>
                  <a:pt x="217" y="19"/>
                  <a:pt x="209" y="18"/>
                </a:cubicBezTo>
                <a:cubicBezTo>
                  <a:pt x="201" y="7"/>
                  <a:pt x="187" y="0"/>
                  <a:pt x="171" y="0"/>
                </a:cubicBezTo>
                <a:cubicBezTo>
                  <a:pt x="164" y="0"/>
                  <a:pt x="158" y="1"/>
                  <a:pt x="152" y="4"/>
                </a:cubicBezTo>
                <a:cubicBezTo>
                  <a:pt x="146" y="7"/>
                  <a:pt x="142" y="10"/>
                  <a:pt x="139" y="14"/>
                </a:cubicBezTo>
                <a:cubicBezTo>
                  <a:pt x="137" y="12"/>
                  <a:pt x="135" y="11"/>
                  <a:pt x="133" y="9"/>
                </a:cubicBezTo>
                <a:cubicBezTo>
                  <a:pt x="127" y="4"/>
                  <a:pt x="120" y="2"/>
                  <a:pt x="112" y="2"/>
                </a:cubicBezTo>
                <a:cubicBezTo>
                  <a:pt x="100" y="2"/>
                  <a:pt x="89" y="8"/>
                  <a:pt x="79" y="18"/>
                </a:cubicBezTo>
                <a:cubicBezTo>
                  <a:pt x="71" y="18"/>
                  <a:pt x="62" y="22"/>
                  <a:pt x="56" y="29"/>
                </a:cubicBezTo>
                <a:cubicBezTo>
                  <a:pt x="52" y="33"/>
                  <a:pt x="49" y="38"/>
                  <a:pt x="47" y="44"/>
                </a:cubicBezTo>
                <a:cubicBezTo>
                  <a:pt x="40" y="46"/>
                  <a:pt x="34" y="51"/>
                  <a:pt x="30" y="57"/>
                </a:cubicBezTo>
                <a:cubicBezTo>
                  <a:pt x="26" y="64"/>
                  <a:pt x="24" y="73"/>
                  <a:pt x="25" y="81"/>
                </a:cubicBezTo>
                <a:cubicBezTo>
                  <a:pt x="17" y="85"/>
                  <a:pt x="11" y="93"/>
                  <a:pt x="8" y="103"/>
                </a:cubicBezTo>
                <a:cubicBezTo>
                  <a:pt x="5" y="112"/>
                  <a:pt x="6" y="122"/>
                  <a:pt x="9" y="130"/>
                </a:cubicBezTo>
                <a:cubicBezTo>
                  <a:pt x="0" y="143"/>
                  <a:pt x="0" y="161"/>
                  <a:pt x="1" y="167"/>
                </a:cubicBezTo>
                <a:cubicBezTo>
                  <a:pt x="2" y="185"/>
                  <a:pt x="10" y="199"/>
                  <a:pt x="22" y="207"/>
                </a:cubicBezTo>
                <a:cubicBezTo>
                  <a:pt x="21" y="216"/>
                  <a:pt x="24" y="225"/>
                  <a:pt x="29" y="233"/>
                </a:cubicBezTo>
                <a:cubicBezTo>
                  <a:pt x="35" y="240"/>
                  <a:pt x="42" y="245"/>
                  <a:pt x="50" y="246"/>
                </a:cubicBezTo>
                <a:cubicBezTo>
                  <a:pt x="51" y="252"/>
                  <a:pt x="54" y="258"/>
                  <a:pt x="58" y="262"/>
                </a:cubicBezTo>
                <a:cubicBezTo>
                  <a:pt x="65" y="269"/>
                  <a:pt x="74" y="273"/>
                  <a:pt x="84" y="273"/>
                </a:cubicBezTo>
                <a:cubicBezTo>
                  <a:pt x="86" y="273"/>
                  <a:pt x="88" y="273"/>
                  <a:pt x="90" y="272"/>
                </a:cubicBezTo>
                <a:cubicBezTo>
                  <a:pt x="98" y="278"/>
                  <a:pt x="106" y="280"/>
                  <a:pt x="114" y="280"/>
                </a:cubicBezTo>
                <a:cubicBezTo>
                  <a:pt x="127" y="280"/>
                  <a:pt x="139" y="273"/>
                  <a:pt x="146" y="260"/>
                </a:cubicBezTo>
                <a:cubicBezTo>
                  <a:pt x="149" y="266"/>
                  <a:pt x="153" y="271"/>
                  <a:pt x="159" y="274"/>
                </a:cubicBezTo>
                <a:cubicBezTo>
                  <a:pt x="164" y="277"/>
                  <a:pt x="169" y="279"/>
                  <a:pt x="175" y="279"/>
                </a:cubicBezTo>
                <a:cubicBezTo>
                  <a:pt x="183" y="279"/>
                  <a:pt x="190" y="277"/>
                  <a:pt x="196" y="272"/>
                </a:cubicBezTo>
                <a:cubicBezTo>
                  <a:pt x="198" y="273"/>
                  <a:pt x="201" y="273"/>
                  <a:pt x="203" y="273"/>
                </a:cubicBezTo>
                <a:cubicBezTo>
                  <a:pt x="211" y="273"/>
                  <a:pt x="219" y="270"/>
                  <a:pt x="225" y="265"/>
                </a:cubicBezTo>
                <a:cubicBezTo>
                  <a:pt x="231" y="260"/>
                  <a:pt x="235" y="254"/>
                  <a:pt x="237" y="246"/>
                </a:cubicBezTo>
                <a:cubicBezTo>
                  <a:pt x="245" y="245"/>
                  <a:pt x="252" y="240"/>
                  <a:pt x="257" y="233"/>
                </a:cubicBezTo>
                <a:cubicBezTo>
                  <a:pt x="263" y="225"/>
                  <a:pt x="265" y="216"/>
                  <a:pt x="265" y="207"/>
                </a:cubicBezTo>
                <a:cubicBezTo>
                  <a:pt x="276" y="199"/>
                  <a:pt x="284" y="185"/>
                  <a:pt x="286" y="167"/>
                </a:cubicBezTo>
                <a:cubicBezTo>
                  <a:pt x="287" y="156"/>
                  <a:pt x="285" y="141"/>
                  <a:pt x="277" y="130"/>
                </a:cubicBezTo>
                <a:close/>
              </a:path>
            </a:pathLst>
          </a:custGeom>
          <a:solidFill>
            <a:srgbClr val="DADDE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5" name="Freeform 6"/>
          <p:cNvSpPr>
            <a:spLocks noEditPoints="1"/>
          </p:cNvSpPr>
          <p:nvPr/>
        </p:nvSpPr>
        <p:spPr bwMode="auto">
          <a:xfrm>
            <a:off x="4773613" y="2487613"/>
            <a:ext cx="2613025" cy="2759075"/>
          </a:xfrm>
          <a:custGeom>
            <a:gdLst>
              <a:gd fmla="*/ 2147483647 w 269" name="T0"/>
              <a:gd fmla="*/ 2147483647 h 284" name="T1"/>
              <a:gd fmla="*/ 2147483647 w 269" name="T2"/>
              <a:gd fmla="*/ 2147483647 h 284" name="T3"/>
              <a:gd fmla="*/ 2147483647 w 269" name="T4"/>
              <a:gd fmla="*/ 2147483647 h 284" name="T5"/>
              <a:gd fmla="*/ 2147483647 w 269" name="T6"/>
              <a:gd fmla="*/ 2147483647 h 284" name="T7"/>
              <a:gd fmla="*/ 2147483647 w 269" name="T8"/>
              <a:gd fmla="*/ 2147483647 h 284" name="T9"/>
              <a:gd fmla="*/ 2147483647 w 269" name="T10"/>
              <a:gd fmla="*/ 2147483647 h 284" name="T11"/>
              <a:gd fmla="*/ 2147483647 w 269" name="T12"/>
              <a:gd fmla="*/ 2147483647 h 284" name="T13"/>
              <a:gd fmla="*/ 2147483647 w 269" name="T14"/>
              <a:gd fmla="*/ 2147483647 h 284" name="T15"/>
              <a:gd fmla="*/ 2147483647 w 269" name="T16"/>
              <a:gd fmla="*/ 2147483647 h 284" name="T17"/>
              <a:gd fmla="*/ 2147483647 w 269" name="T18"/>
              <a:gd fmla="*/ 2147483647 h 284" name="T19"/>
              <a:gd fmla="*/ 2147483647 w 269" name="T20"/>
              <a:gd fmla="*/ 2147483647 h 284" name="T21"/>
              <a:gd fmla="*/ 2147483647 w 269" name="T22"/>
              <a:gd fmla="*/ 2147483647 h 284" name="T23"/>
              <a:gd fmla="*/ 2147483647 w 269" name="T24"/>
              <a:gd fmla="*/ 2147483647 h 284" name="T25"/>
              <a:gd fmla="*/ 2147483647 w 269" name="T26"/>
              <a:gd fmla="*/ 2147483647 h 284" name="T27"/>
              <a:gd fmla="*/ 2147483647 w 269" name="T28"/>
              <a:gd fmla="*/ 2147483647 h 284" name="T29"/>
              <a:gd fmla="*/ 2147483647 w 269" name="T30"/>
              <a:gd fmla="*/ 2147483647 h 284" name="T31"/>
              <a:gd fmla="*/ 2147483647 w 269" name="T32"/>
              <a:gd fmla="*/ 2147483647 h 284" name="T33"/>
              <a:gd fmla="*/ 2147483647 w 269" name="T34"/>
              <a:gd fmla="*/ 2147483647 h 284" name="T35"/>
              <a:gd fmla="*/ 2147483647 w 269" name="T36"/>
              <a:gd fmla="*/ 2147483647 h 284" name="T37"/>
              <a:gd fmla="*/ 2147483647 w 269" name="T38"/>
              <a:gd fmla="*/ 2147483647 h 284" name="T39"/>
              <a:gd fmla="*/ 2147483647 w 269" name="T40"/>
              <a:gd fmla="*/ 2147483647 h 284" name="T41"/>
              <a:gd fmla="*/ 2147483647 w 269" name="T42"/>
              <a:gd fmla="*/ 2147483647 h 284" name="T43"/>
              <a:gd fmla="*/ 2147483647 w 269" name="T44"/>
              <a:gd fmla="*/ 2147483647 h 284" name="T45"/>
              <a:gd fmla="*/ 2147483647 w 269" name="T46"/>
              <a:gd fmla="*/ 2147483647 h 284" name="T47"/>
              <a:gd fmla="*/ 2147483647 w 269" name="T48"/>
              <a:gd fmla="*/ 2147483647 h 284" name="T49"/>
              <a:gd fmla="*/ 2147483647 w 269" name="T50"/>
              <a:gd fmla="*/ 2147483647 h 284" name="T51"/>
              <a:gd fmla="*/ 2147483647 w 269" name="T52"/>
              <a:gd fmla="*/ 2147483647 h 284" name="T53"/>
              <a:gd fmla="*/ 2147483647 w 269" name="T54"/>
              <a:gd fmla="*/ 2147483647 h 284" name="T55"/>
              <a:gd fmla="*/ 2147483647 w 269" name="T56"/>
              <a:gd fmla="*/ 2147483647 h 284" name="T57"/>
              <a:gd fmla="*/ 2147483647 w 269" name="T58"/>
              <a:gd fmla="*/ 2147483647 h 284" name="T59"/>
              <a:gd fmla="*/ 2147483647 w 269" name="T60"/>
              <a:gd fmla="*/ 2147483647 h 284" name="T61"/>
              <a:gd fmla="*/ 2147483647 w 269" name="T62"/>
              <a:gd fmla="*/ 2147483647 h 284" name="T63"/>
              <a:gd fmla="*/ 2147483647 w 269" name="T64"/>
              <a:gd fmla="*/ 2147483647 h 284" name="T65"/>
              <a:gd fmla="*/ 2147483647 w 269" name="T66"/>
              <a:gd fmla="*/ 2147483647 h 284" name="T67"/>
              <a:gd fmla="*/ 2147483647 w 269" name="T68"/>
              <a:gd fmla="*/ 2147483647 h 284" name="T69"/>
              <a:gd fmla="*/ 2147483647 w 269" name="T70"/>
              <a:gd fmla="*/ 2147483647 h 284" name="T71"/>
              <a:gd fmla="*/ 2147483647 w 269" name="T72"/>
              <a:gd fmla="*/ 2147483647 h 284" name="T73"/>
              <a:gd fmla="*/ 2147483647 w 269" name="T74"/>
              <a:gd fmla="*/ 2147483647 h 284" name="T75"/>
              <a:gd fmla="*/ 2147483647 w 269" name="T76"/>
              <a:gd fmla="*/ 2147483647 h 284" name="T77"/>
              <a:gd fmla="*/ 2147483647 w 269" name="T78"/>
              <a:gd fmla="*/ 2147483647 h 284" name="T79"/>
              <a:gd fmla="*/ 2147483647 w 269" name="T80"/>
              <a:gd fmla="*/ 2147483647 h 284" name="T81"/>
              <a:gd fmla="*/ 2147483647 w 269" name="T82"/>
              <a:gd fmla="*/ 2147483647 h 284" name="T83"/>
              <a:gd fmla="*/ 2147483647 w 269" name="T84"/>
              <a:gd fmla="*/ 2147483647 h 284" name="T85"/>
              <a:gd fmla="*/ 2147483647 w 269" name="T86"/>
              <a:gd fmla="*/ 2147483647 h 284" name="T87"/>
              <a:gd fmla="*/ 2147483647 w 269" name="T88"/>
              <a:gd fmla="*/ 2147483647 h 284" name="T89"/>
              <a:gd fmla="*/ 2147483647 w 269" name="T90"/>
              <a:gd fmla="*/ 2147483647 h 284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284" w="269">
                <a:moveTo>
                  <a:pt x="74" y="23"/>
                </a:moveTo>
                <a:cubicBezTo>
                  <a:pt x="85" y="9"/>
                  <a:pt x="103" y="0"/>
                  <a:pt x="119" y="12"/>
                </a:cubicBezTo>
                <a:cubicBezTo>
                  <a:pt x="136" y="25"/>
                  <a:pt x="135" y="50"/>
                  <a:pt x="124" y="67"/>
                </a:cubicBezTo>
                <a:cubicBezTo>
                  <a:pt x="135" y="81"/>
                  <a:pt x="134" y="105"/>
                  <a:pt x="121" y="117"/>
                </a:cubicBezTo>
                <a:cubicBezTo>
                  <a:pt x="132" y="130"/>
                  <a:pt x="133" y="153"/>
                  <a:pt x="123" y="167"/>
                </a:cubicBezTo>
                <a:cubicBezTo>
                  <a:pt x="135" y="179"/>
                  <a:pt x="135" y="200"/>
                  <a:pt x="124" y="212"/>
                </a:cubicBezTo>
                <a:cubicBezTo>
                  <a:pt x="149" y="245"/>
                  <a:pt x="113" y="284"/>
                  <a:pt x="84" y="257"/>
                </a:cubicBezTo>
                <a:cubicBezTo>
                  <a:pt x="67" y="263"/>
                  <a:pt x="49" y="251"/>
                  <a:pt x="49" y="233"/>
                </a:cubicBezTo>
                <a:cubicBezTo>
                  <a:pt x="31" y="233"/>
                  <a:pt x="18" y="215"/>
                  <a:pt x="23" y="197"/>
                </a:cubicBezTo>
                <a:cubicBezTo>
                  <a:pt x="9" y="191"/>
                  <a:pt x="2" y="176"/>
                  <a:pt x="1" y="161"/>
                </a:cubicBezTo>
                <a:cubicBezTo>
                  <a:pt x="0" y="149"/>
                  <a:pt x="3" y="134"/>
                  <a:pt x="12" y="126"/>
                </a:cubicBezTo>
                <a:cubicBezTo>
                  <a:pt x="0" y="111"/>
                  <a:pt x="9" y="86"/>
                  <a:pt x="27" y="81"/>
                </a:cubicBezTo>
                <a:cubicBezTo>
                  <a:pt x="21" y="66"/>
                  <a:pt x="30" y="47"/>
                  <a:pt x="47" y="46"/>
                </a:cubicBezTo>
                <a:cubicBezTo>
                  <a:pt x="46" y="33"/>
                  <a:pt x="61" y="20"/>
                  <a:pt x="74" y="23"/>
                </a:cubicBezTo>
                <a:close/>
                <a:moveTo>
                  <a:pt x="150" y="13"/>
                </a:moveTo>
                <a:cubicBezTo>
                  <a:pt x="132" y="21"/>
                  <a:pt x="147" y="40"/>
                  <a:pt x="155" y="49"/>
                </a:cubicBezTo>
                <a:cubicBezTo>
                  <a:pt x="135" y="59"/>
                  <a:pt x="137" y="80"/>
                  <a:pt x="156" y="91"/>
                </a:cubicBezTo>
                <a:cubicBezTo>
                  <a:pt x="140" y="101"/>
                  <a:pt x="133" y="124"/>
                  <a:pt x="151" y="135"/>
                </a:cubicBezTo>
                <a:cubicBezTo>
                  <a:pt x="155" y="133"/>
                  <a:pt x="160" y="132"/>
                  <a:pt x="164" y="132"/>
                </a:cubicBezTo>
                <a:cubicBezTo>
                  <a:pt x="164" y="120"/>
                  <a:pt x="171" y="111"/>
                  <a:pt x="183" y="108"/>
                </a:cubicBezTo>
                <a:cubicBezTo>
                  <a:pt x="181" y="101"/>
                  <a:pt x="183" y="94"/>
                  <a:pt x="187" y="88"/>
                </a:cubicBezTo>
                <a:cubicBezTo>
                  <a:pt x="182" y="87"/>
                  <a:pt x="177" y="84"/>
                  <a:pt x="173" y="78"/>
                </a:cubicBezTo>
                <a:cubicBezTo>
                  <a:pt x="168" y="81"/>
                  <a:pt x="162" y="81"/>
                  <a:pt x="157" y="7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7" y="77"/>
                  <a:pt x="180" y="69"/>
                  <a:pt x="179" y="60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6" y="65"/>
                  <a:pt x="183" y="71"/>
                  <a:pt x="178" y="75"/>
                </a:cubicBezTo>
                <a:cubicBezTo>
                  <a:pt x="188" y="88"/>
                  <a:pt x="211" y="82"/>
                  <a:pt x="204" y="59"/>
                </a:cubicBezTo>
                <a:cubicBezTo>
                  <a:pt x="229" y="47"/>
                  <a:pt x="206" y="22"/>
                  <a:pt x="191" y="32"/>
                </a:cubicBezTo>
                <a:cubicBezTo>
                  <a:pt x="189" y="15"/>
                  <a:pt x="166" y="6"/>
                  <a:pt x="150" y="13"/>
                </a:cubicBezTo>
                <a:close/>
                <a:moveTo>
                  <a:pt x="155" y="192"/>
                </a:moveTo>
                <a:cubicBezTo>
                  <a:pt x="136" y="197"/>
                  <a:pt x="135" y="223"/>
                  <a:pt x="151" y="231"/>
                </a:cubicBezTo>
                <a:cubicBezTo>
                  <a:pt x="148" y="241"/>
                  <a:pt x="149" y="250"/>
                  <a:pt x="158" y="255"/>
                </a:cubicBezTo>
                <a:cubicBezTo>
                  <a:pt x="168" y="261"/>
                  <a:pt x="176" y="256"/>
                  <a:pt x="183" y="249"/>
                </a:cubicBezTo>
                <a:cubicBezTo>
                  <a:pt x="191" y="253"/>
                  <a:pt x="199" y="253"/>
                  <a:pt x="206" y="248"/>
                </a:cubicBezTo>
                <a:cubicBezTo>
                  <a:pt x="214" y="241"/>
                  <a:pt x="213" y="234"/>
                  <a:pt x="211" y="225"/>
                </a:cubicBezTo>
                <a:cubicBezTo>
                  <a:pt x="230" y="232"/>
                  <a:pt x="246" y="212"/>
                  <a:pt x="237" y="194"/>
                </a:cubicBezTo>
                <a:cubicBezTo>
                  <a:pt x="253" y="188"/>
                  <a:pt x="259" y="177"/>
                  <a:pt x="261" y="161"/>
                </a:cubicBezTo>
                <a:cubicBezTo>
                  <a:pt x="262" y="151"/>
                  <a:pt x="260" y="137"/>
                  <a:pt x="252" y="131"/>
                </a:cubicBezTo>
                <a:cubicBezTo>
                  <a:pt x="248" y="133"/>
                  <a:pt x="245" y="134"/>
                  <a:pt x="241" y="135"/>
                </a:cubicBezTo>
                <a:cubicBezTo>
                  <a:pt x="236" y="144"/>
                  <a:pt x="228" y="150"/>
                  <a:pt x="218" y="149"/>
                </a:cubicBezTo>
                <a:cubicBezTo>
                  <a:pt x="216" y="154"/>
                  <a:pt x="217" y="161"/>
                  <a:pt x="220" y="166"/>
                </a:cubicBezTo>
                <a:cubicBezTo>
                  <a:pt x="226" y="163"/>
                  <a:pt x="234" y="165"/>
                  <a:pt x="241" y="169"/>
                </a:cubicBezTo>
                <a:cubicBezTo>
                  <a:pt x="237" y="174"/>
                  <a:pt x="237" y="174"/>
                  <a:pt x="237" y="174"/>
                </a:cubicBezTo>
                <a:cubicBezTo>
                  <a:pt x="224" y="166"/>
                  <a:pt x="212" y="176"/>
                  <a:pt x="214" y="192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07" y="184"/>
                  <a:pt x="208" y="176"/>
                  <a:pt x="214" y="170"/>
                </a:cubicBezTo>
                <a:cubicBezTo>
                  <a:pt x="210" y="163"/>
                  <a:pt x="210" y="154"/>
                  <a:pt x="211" y="147"/>
                </a:cubicBezTo>
                <a:cubicBezTo>
                  <a:pt x="202" y="143"/>
                  <a:pt x="197" y="134"/>
                  <a:pt x="198" y="124"/>
                </a:cubicBezTo>
                <a:cubicBezTo>
                  <a:pt x="192" y="123"/>
                  <a:pt x="188" y="119"/>
                  <a:pt x="185" y="114"/>
                </a:cubicBezTo>
                <a:cubicBezTo>
                  <a:pt x="175" y="116"/>
                  <a:pt x="170" y="124"/>
                  <a:pt x="171" y="133"/>
                </a:cubicBezTo>
                <a:cubicBezTo>
                  <a:pt x="189" y="140"/>
                  <a:pt x="193" y="161"/>
                  <a:pt x="182" y="176"/>
                </a:cubicBezTo>
                <a:cubicBezTo>
                  <a:pt x="195" y="186"/>
                  <a:pt x="195" y="206"/>
                  <a:pt x="184" y="218"/>
                </a:cubicBezTo>
                <a:cubicBezTo>
                  <a:pt x="189" y="223"/>
                  <a:pt x="190" y="230"/>
                  <a:pt x="188" y="236"/>
                </a:cubicBezTo>
                <a:cubicBezTo>
                  <a:pt x="182" y="234"/>
                  <a:pt x="182" y="234"/>
                  <a:pt x="182" y="234"/>
                </a:cubicBezTo>
                <a:cubicBezTo>
                  <a:pt x="185" y="221"/>
                  <a:pt x="173" y="216"/>
                  <a:pt x="163" y="220"/>
                </a:cubicBezTo>
                <a:cubicBezTo>
                  <a:pt x="160" y="214"/>
                  <a:pt x="160" y="214"/>
                  <a:pt x="160" y="214"/>
                </a:cubicBezTo>
                <a:cubicBezTo>
                  <a:pt x="166" y="212"/>
                  <a:pt x="173" y="211"/>
                  <a:pt x="179" y="214"/>
                </a:cubicBezTo>
                <a:cubicBezTo>
                  <a:pt x="191" y="203"/>
                  <a:pt x="185" y="182"/>
                  <a:pt x="171" y="179"/>
                </a:cubicBezTo>
                <a:cubicBezTo>
                  <a:pt x="195" y="157"/>
                  <a:pt x="173" y="131"/>
                  <a:pt x="154" y="141"/>
                </a:cubicBezTo>
                <a:cubicBezTo>
                  <a:pt x="135" y="152"/>
                  <a:pt x="139" y="182"/>
                  <a:pt x="155" y="192"/>
                </a:cubicBezTo>
                <a:close/>
                <a:moveTo>
                  <a:pt x="231" y="86"/>
                </a:moveTo>
                <a:cubicBezTo>
                  <a:pt x="262" y="88"/>
                  <a:pt x="262" y="128"/>
                  <a:pt x="237" y="128"/>
                </a:cubicBezTo>
                <a:cubicBezTo>
                  <a:pt x="227" y="152"/>
                  <a:pt x="202" y="144"/>
                  <a:pt x="204" y="119"/>
                </a:cubicBezTo>
                <a:cubicBezTo>
                  <a:pt x="187" y="115"/>
                  <a:pt x="183" y="100"/>
                  <a:pt x="196" y="88"/>
                </a:cubicBezTo>
                <a:cubicBezTo>
                  <a:pt x="207" y="85"/>
                  <a:pt x="214" y="74"/>
                  <a:pt x="211" y="63"/>
                </a:cubicBezTo>
                <a:cubicBezTo>
                  <a:pt x="215" y="60"/>
                  <a:pt x="218" y="57"/>
                  <a:pt x="220" y="53"/>
                </a:cubicBezTo>
                <a:cubicBezTo>
                  <a:pt x="238" y="53"/>
                  <a:pt x="241" y="76"/>
                  <a:pt x="231" y="86"/>
                </a:cubicBezTo>
                <a:close/>
                <a:moveTo>
                  <a:pt x="195" y="23"/>
                </a:moveTo>
                <a:cubicBezTo>
                  <a:pt x="188" y="6"/>
                  <a:pt x="163" y="0"/>
                  <a:pt x="147" y="7"/>
                </a:cubicBezTo>
                <a:cubicBezTo>
                  <a:pt x="128" y="16"/>
                  <a:pt x="134" y="34"/>
                  <a:pt x="145" y="47"/>
                </a:cubicBezTo>
                <a:cubicBezTo>
                  <a:pt x="132" y="57"/>
                  <a:pt x="132" y="80"/>
                  <a:pt x="144" y="91"/>
                </a:cubicBezTo>
                <a:cubicBezTo>
                  <a:pt x="131" y="103"/>
                  <a:pt x="131" y="128"/>
                  <a:pt x="145" y="139"/>
                </a:cubicBezTo>
                <a:cubicBezTo>
                  <a:pt x="131" y="152"/>
                  <a:pt x="131" y="177"/>
                  <a:pt x="143" y="190"/>
                </a:cubicBezTo>
                <a:cubicBezTo>
                  <a:pt x="131" y="200"/>
                  <a:pt x="131" y="225"/>
                  <a:pt x="143" y="234"/>
                </a:cubicBezTo>
                <a:cubicBezTo>
                  <a:pt x="141" y="245"/>
                  <a:pt x="145" y="255"/>
                  <a:pt x="154" y="261"/>
                </a:cubicBezTo>
                <a:cubicBezTo>
                  <a:pt x="165" y="267"/>
                  <a:pt x="176" y="265"/>
                  <a:pt x="185" y="257"/>
                </a:cubicBezTo>
                <a:cubicBezTo>
                  <a:pt x="193" y="260"/>
                  <a:pt x="203" y="259"/>
                  <a:pt x="210" y="253"/>
                </a:cubicBezTo>
                <a:cubicBezTo>
                  <a:pt x="216" y="248"/>
                  <a:pt x="219" y="241"/>
                  <a:pt x="219" y="233"/>
                </a:cubicBezTo>
                <a:cubicBezTo>
                  <a:pt x="237" y="233"/>
                  <a:pt x="250" y="215"/>
                  <a:pt x="245" y="197"/>
                </a:cubicBezTo>
                <a:cubicBezTo>
                  <a:pt x="259" y="191"/>
                  <a:pt x="266" y="176"/>
                  <a:pt x="267" y="161"/>
                </a:cubicBezTo>
                <a:cubicBezTo>
                  <a:pt x="268" y="149"/>
                  <a:pt x="266" y="134"/>
                  <a:pt x="256" y="126"/>
                </a:cubicBezTo>
                <a:cubicBezTo>
                  <a:pt x="269" y="111"/>
                  <a:pt x="260" y="86"/>
                  <a:pt x="241" y="81"/>
                </a:cubicBezTo>
                <a:cubicBezTo>
                  <a:pt x="247" y="66"/>
                  <a:pt x="238" y="47"/>
                  <a:pt x="222" y="46"/>
                </a:cubicBezTo>
                <a:cubicBezTo>
                  <a:pt x="222" y="33"/>
                  <a:pt x="208" y="20"/>
                  <a:pt x="195" y="23"/>
                </a:cubicBezTo>
                <a:close/>
                <a:moveTo>
                  <a:pt x="70" y="116"/>
                </a:moveTo>
                <a:cubicBezTo>
                  <a:pt x="75" y="124"/>
                  <a:pt x="83" y="125"/>
                  <a:pt x="90" y="120"/>
                </a:cubicBezTo>
                <a:cubicBezTo>
                  <a:pt x="89" y="111"/>
                  <a:pt x="93" y="103"/>
                  <a:pt x="100" y="98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99" y="107"/>
                  <a:pt x="96" y="112"/>
                  <a:pt x="96" y="119"/>
                </a:cubicBezTo>
                <a:cubicBezTo>
                  <a:pt x="97" y="124"/>
                  <a:pt x="100" y="130"/>
                  <a:pt x="105" y="132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98" y="136"/>
                  <a:pt x="94" y="132"/>
                  <a:pt x="92" y="126"/>
                </a:cubicBezTo>
                <a:cubicBezTo>
                  <a:pt x="83" y="132"/>
                  <a:pt x="72" y="130"/>
                  <a:pt x="66" y="122"/>
                </a:cubicBezTo>
                <a:cubicBezTo>
                  <a:pt x="61" y="126"/>
                  <a:pt x="55" y="128"/>
                  <a:pt x="49" y="128"/>
                </a:cubicBezTo>
                <a:cubicBezTo>
                  <a:pt x="51" y="132"/>
                  <a:pt x="52" y="135"/>
                  <a:pt x="52" y="139"/>
                </a:cubicBezTo>
                <a:cubicBezTo>
                  <a:pt x="67" y="136"/>
                  <a:pt x="79" y="143"/>
                  <a:pt x="83" y="159"/>
                </a:cubicBezTo>
                <a:cubicBezTo>
                  <a:pt x="88" y="158"/>
                  <a:pt x="94" y="159"/>
                  <a:pt x="98" y="163"/>
                </a:cubicBezTo>
                <a:cubicBezTo>
                  <a:pt x="104" y="160"/>
                  <a:pt x="112" y="160"/>
                  <a:pt x="118" y="163"/>
                </a:cubicBezTo>
                <a:cubicBezTo>
                  <a:pt x="128" y="148"/>
                  <a:pt x="124" y="129"/>
                  <a:pt x="111" y="117"/>
                </a:cubicBezTo>
                <a:cubicBezTo>
                  <a:pt x="127" y="104"/>
                  <a:pt x="130" y="84"/>
                  <a:pt x="116" y="68"/>
                </a:cubicBezTo>
                <a:cubicBezTo>
                  <a:pt x="127" y="55"/>
                  <a:pt x="132" y="29"/>
                  <a:pt x="115" y="17"/>
                </a:cubicBezTo>
                <a:cubicBezTo>
                  <a:pt x="100" y="6"/>
                  <a:pt x="85" y="19"/>
                  <a:pt x="77" y="31"/>
                </a:cubicBezTo>
                <a:cubicBezTo>
                  <a:pt x="62" y="25"/>
                  <a:pt x="48" y="41"/>
                  <a:pt x="57" y="56"/>
                </a:cubicBezTo>
                <a:cubicBezTo>
                  <a:pt x="67" y="73"/>
                  <a:pt x="95" y="76"/>
                  <a:pt x="97" y="56"/>
                </a:cubicBezTo>
                <a:cubicBezTo>
                  <a:pt x="90" y="55"/>
                  <a:pt x="85" y="52"/>
                  <a:pt x="80" y="47"/>
                </a:cubicBezTo>
                <a:cubicBezTo>
                  <a:pt x="86" y="43"/>
                  <a:pt x="86" y="43"/>
                  <a:pt x="86" y="43"/>
                </a:cubicBezTo>
                <a:cubicBezTo>
                  <a:pt x="93" y="52"/>
                  <a:pt x="107" y="52"/>
                  <a:pt x="111" y="40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5" y="48"/>
                  <a:pt x="110" y="53"/>
                  <a:pt x="103" y="55"/>
                </a:cubicBezTo>
                <a:cubicBezTo>
                  <a:pt x="103" y="69"/>
                  <a:pt x="92" y="77"/>
                  <a:pt x="79" y="76"/>
                </a:cubicBezTo>
                <a:cubicBezTo>
                  <a:pt x="84" y="86"/>
                  <a:pt x="82" y="98"/>
                  <a:pt x="72" y="103"/>
                </a:cubicBezTo>
                <a:cubicBezTo>
                  <a:pt x="73" y="107"/>
                  <a:pt x="72" y="112"/>
                  <a:pt x="70" y="116"/>
                </a:cubicBezTo>
                <a:close/>
                <a:moveTo>
                  <a:pt x="98" y="171"/>
                </a:moveTo>
                <a:cubicBezTo>
                  <a:pt x="86" y="160"/>
                  <a:pt x="73" y="165"/>
                  <a:pt x="77" y="181"/>
                </a:cubicBezTo>
                <a:cubicBezTo>
                  <a:pt x="59" y="189"/>
                  <a:pt x="61" y="209"/>
                  <a:pt x="79" y="211"/>
                </a:cubicBezTo>
                <a:cubicBezTo>
                  <a:pt x="81" y="202"/>
                  <a:pt x="88" y="197"/>
                  <a:pt x="97" y="195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81" y="205"/>
                  <a:pt x="82" y="225"/>
                  <a:pt x="96" y="231"/>
                </a:cubicBezTo>
                <a:cubicBezTo>
                  <a:pt x="94" y="237"/>
                  <a:pt x="94" y="237"/>
                  <a:pt x="94" y="237"/>
                </a:cubicBezTo>
                <a:cubicBezTo>
                  <a:pt x="86" y="234"/>
                  <a:pt x="80" y="227"/>
                  <a:pt x="79" y="218"/>
                </a:cubicBezTo>
                <a:cubicBezTo>
                  <a:pt x="56" y="215"/>
                  <a:pt x="51" y="189"/>
                  <a:pt x="69" y="177"/>
                </a:cubicBezTo>
                <a:cubicBezTo>
                  <a:pt x="69" y="171"/>
                  <a:pt x="72" y="165"/>
                  <a:pt x="77" y="162"/>
                </a:cubicBezTo>
                <a:cubicBezTo>
                  <a:pt x="73" y="142"/>
                  <a:pt x="55" y="143"/>
                  <a:pt x="43" y="149"/>
                </a:cubicBezTo>
                <a:cubicBezTo>
                  <a:pt x="48" y="139"/>
                  <a:pt x="47" y="126"/>
                  <a:pt x="31" y="125"/>
                </a:cubicBezTo>
                <a:cubicBezTo>
                  <a:pt x="13" y="125"/>
                  <a:pt x="6" y="145"/>
                  <a:pt x="8" y="161"/>
                </a:cubicBezTo>
                <a:cubicBezTo>
                  <a:pt x="9" y="177"/>
                  <a:pt x="16" y="188"/>
                  <a:pt x="31" y="194"/>
                </a:cubicBezTo>
                <a:cubicBezTo>
                  <a:pt x="25" y="214"/>
                  <a:pt x="37" y="230"/>
                  <a:pt x="57" y="225"/>
                </a:cubicBezTo>
                <a:cubicBezTo>
                  <a:pt x="54" y="245"/>
                  <a:pt x="67" y="256"/>
                  <a:pt x="85" y="249"/>
                </a:cubicBezTo>
                <a:cubicBezTo>
                  <a:pt x="111" y="276"/>
                  <a:pt x="141" y="242"/>
                  <a:pt x="116" y="212"/>
                </a:cubicBezTo>
                <a:cubicBezTo>
                  <a:pt x="127" y="202"/>
                  <a:pt x="130" y="184"/>
                  <a:pt x="119" y="172"/>
                </a:cubicBezTo>
                <a:cubicBezTo>
                  <a:pt x="113" y="166"/>
                  <a:pt x="104" y="166"/>
                  <a:pt x="98" y="171"/>
                </a:cubicBezTo>
                <a:close/>
                <a:moveTo>
                  <a:pt x="18" y="122"/>
                </a:moveTo>
                <a:cubicBezTo>
                  <a:pt x="26" y="118"/>
                  <a:pt x="32" y="118"/>
                  <a:pt x="41" y="121"/>
                </a:cubicBezTo>
                <a:cubicBezTo>
                  <a:pt x="54" y="125"/>
                  <a:pt x="75" y="113"/>
                  <a:pt x="62" y="99"/>
                </a:cubicBezTo>
                <a:cubicBezTo>
                  <a:pt x="75" y="100"/>
                  <a:pt x="80" y="83"/>
                  <a:pt x="70" y="75"/>
                </a:cubicBezTo>
                <a:cubicBezTo>
                  <a:pt x="60" y="72"/>
                  <a:pt x="52" y="63"/>
                  <a:pt x="48" y="53"/>
                </a:cubicBezTo>
                <a:cubicBezTo>
                  <a:pt x="30" y="53"/>
                  <a:pt x="28" y="76"/>
                  <a:pt x="38" y="86"/>
                </a:cubicBezTo>
                <a:cubicBezTo>
                  <a:pt x="19" y="85"/>
                  <a:pt x="6" y="108"/>
                  <a:pt x="18" y="122"/>
                </a:cubicBez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6" name="Oval 63"/>
          <p:cNvSpPr>
            <a:spLocks noChangeArrowheads="1" noChangeAspect="1"/>
          </p:cNvSpPr>
          <p:nvPr/>
        </p:nvSpPr>
        <p:spPr bwMode="auto">
          <a:xfrm>
            <a:off x="8094663" y="1987550"/>
            <a:ext cx="900112" cy="900113"/>
          </a:xfrm>
          <a:prstGeom prst="ellipse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17" name="Oval 66"/>
          <p:cNvSpPr>
            <a:spLocks noChangeArrowheads="1" noChangeAspect="1"/>
          </p:cNvSpPr>
          <p:nvPr/>
        </p:nvSpPr>
        <p:spPr bwMode="auto">
          <a:xfrm>
            <a:off x="3167063" y="1987550"/>
            <a:ext cx="900112" cy="900113"/>
          </a:xfrm>
          <a:prstGeom prst="ellipse">
            <a:avLst/>
          </a:pr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18" name="Oval 69"/>
          <p:cNvSpPr>
            <a:spLocks noChangeArrowheads="1" noChangeAspect="1"/>
          </p:cNvSpPr>
          <p:nvPr/>
        </p:nvSpPr>
        <p:spPr bwMode="auto">
          <a:xfrm>
            <a:off x="8094663" y="3246438"/>
            <a:ext cx="900112" cy="900112"/>
          </a:xfrm>
          <a:prstGeom prst="ellipse">
            <a:avLst/>
          </a:pr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19" name="Oval 72"/>
          <p:cNvSpPr>
            <a:spLocks noChangeArrowheads="1" noChangeAspect="1"/>
          </p:cNvSpPr>
          <p:nvPr/>
        </p:nvSpPr>
        <p:spPr bwMode="auto">
          <a:xfrm>
            <a:off x="3167063" y="3246438"/>
            <a:ext cx="900112" cy="900112"/>
          </a:xfrm>
          <a:prstGeom prst="ellipse">
            <a:avLst/>
          </a:pr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20" name="Oval 75"/>
          <p:cNvSpPr>
            <a:spLocks noChangeArrowheads="1" noChangeAspect="1"/>
          </p:cNvSpPr>
          <p:nvPr/>
        </p:nvSpPr>
        <p:spPr bwMode="auto">
          <a:xfrm>
            <a:off x="8094663" y="4505325"/>
            <a:ext cx="900112" cy="900113"/>
          </a:xfrm>
          <a:prstGeom prst="ellipse">
            <a:avLst/>
          </a:pr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21" name="Oval 78"/>
          <p:cNvSpPr>
            <a:spLocks noChangeArrowheads="1" noChangeAspect="1"/>
          </p:cNvSpPr>
          <p:nvPr/>
        </p:nvSpPr>
        <p:spPr bwMode="auto">
          <a:xfrm>
            <a:off x="3167063" y="4505325"/>
            <a:ext cx="900112" cy="900113"/>
          </a:xfrm>
          <a:prstGeom prst="ellipse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22" name="Freeform 34"/>
          <p:cNvSpPr>
            <a:spLocks noEditPoints="1"/>
          </p:cNvSpPr>
          <p:nvPr/>
        </p:nvSpPr>
        <p:spPr bwMode="auto">
          <a:xfrm>
            <a:off x="3365500" y="2247900"/>
            <a:ext cx="460375" cy="396875"/>
          </a:xfrm>
          <a:custGeom>
            <a:gdLst>
              <a:gd fmla="*/ 2147483647 w 1232" name="T0"/>
              <a:gd fmla="*/ 2147483647 h 1062" name="T1"/>
              <a:gd fmla="*/ 2147483647 w 1232" name="T2"/>
              <a:gd fmla="*/ 2147483647 h 1062" name="T3"/>
              <a:gd fmla="*/ 2147483647 w 1232" name="T4"/>
              <a:gd fmla="*/ 2147483647 h 1062" name="T5"/>
              <a:gd fmla="*/ 2147483647 w 1232" name="T6"/>
              <a:gd fmla="*/ 2147483647 h 1062" name="T7"/>
              <a:gd fmla="*/ 2147483647 w 1232" name="T8"/>
              <a:gd fmla="*/ 2147483647 h 1062" name="T9"/>
              <a:gd fmla="*/ 2147483647 w 1232" name="T10"/>
              <a:gd fmla="*/ 2147483647 h 1062" name="T11"/>
              <a:gd fmla="*/ 2147483647 w 1232" name="T12"/>
              <a:gd fmla="*/ 2147483647 h 1062" name="T13"/>
              <a:gd fmla="*/ 2147483647 w 1232" name="T14"/>
              <a:gd fmla="*/ 2147483647 h 1062" name="T15"/>
              <a:gd fmla="*/ 2147483647 w 1232" name="T16"/>
              <a:gd fmla="*/ 2147483647 h 1062" name="T17"/>
              <a:gd fmla="*/ 2147483647 w 1232" name="T18"/>
              <a:gd fmla="*/ 2147483647 h 1062" name="T19"/>
              <a:gd fmla="*/ 2147483647 w 1232" name="T20"/>
              <a:gd fmla="*/ 2147483647 h 1062" name="T21"/>
              <a:gd fmla="*/ 2147483647 w 1232" name="T22"/>
              <a:gd fmla="*/ 2147483647 h 1062" name="T23"/>
              <a:gd fmla="*/ 2147483647 w 1232" name="T24"/>
              <a:gd fmla="*/ 2147483647 h 1062" name="T25"/>
              <a:gd fmla="*/ 2147483647 w 1232" name="T26"/>
              <a:gd fmla="*/ 2147483647 h 1062" name="T27"/>
              <a:gd fmla="*/ 2147483647 w 1232" name="T28"/>
              <a:gd fmla="*/ 2147483647 h 1062" name="T29"/>
              <a:gd fmla="*/ 2147483647 w 1232" name="T30"/>
              <a:gd fmla="*/ 2147483647 h 1062" name="T31"/>
              <a:gd fmla="*/ 2147483647 w 1232" name="T32"/>
              <a:gd fmla="*/ 2147483647 h 1062" name="T33"/>
              <a:gd fmla="*/ 2147483647 w 1232" name="T34"/>
              <a:gd fmla="*/ 2147483647 h 1062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1062" w="1232">
                <a:moveTo>
                  <a:pt x="1096" y="134"/>
                </a:moveTo>
                <a:cubicBezTo>
                  <a:pt x="964" y="3"/>
                  <a:pt x="753" y="0"/>
                  <a:pt x="616" y="123"/>
                </a:cubicBezTo>
                <a:cubicBezTo>
                  <a:pt x="479" y="0"/>
                  <a:pt x="268" y="3"/>
                  <a:pt x="136" y="134"/>
                </a:cubicBezTo>
                <a:cubicBezTo>
                  <a:pt x="0" y="268"/>
                  <a:pt x="0" y="487"/>
                  <a:pt x="136" y="622"/>
                </a:cubicBezTo>
                <a:cubicBezTo>
                  <a:pt x="175" y="660"/>
                  <a:pt x="538" y="1020"/>
                  <a:pt x="538" y="1020"/>
                </a:cubicBezTo>
                <a:cubicBezTo>
                  <a:pt x="581" y="1062"/>
                  <a:pt x="651" y="1062"/>
                  <a:pt x="694" y="1020"/>
                </a:cubicBezTo>
                <a:cubicBezTo>
                  <a:pt x="694" y="1020"/>
                  <a:pt x="1092" y="626"/>
                  <a:pt x="1096" y="622"/>
                </a:cubicBezTo>
                <a:cubicBezTo>
                  <a:pt x="1232" y="487"/>
                  <a:pt x="1232" y="268"/>
                  <a:pt x="1096" y="134"/>
                </a:cubicBezTo>
                <a:close/>
                <a:moveTo>
                  <a:pt x="1044" y="570"/>
                </a:moveTo>
                <a:cubicBezTo>
                  <a:pt x="642" y="968"/>
                  <a:pt x="642" y="968"/>
                  <a:pt x="642" y="968"/>
                </a:cubicBezTo>
                <a:cubicBezTo>
                  <a:pt x="628" y="982"/>
                  <a:pt x="604" y="982"/>
                  <a:pt x="590" y="968"/>
                </a:cubicBezTo>
                <a:cubicBezTo>
                  <a:pt x="188" y="570"/>
                  <a:pt x="188" y="570"/>
                  <a:pt x="188" y="570"/>
                </a:cubicBezTo>
                <a:cubicBezTo>
                  <a:pt x="81" y="464"/>
                  <a:pt x="81" y="291"/>
                  <a:pt x="188" y="185"/>
                </a:cubicBezTo>
                <a:cubicBezTo>
                  <a:pt x="291" y="82"/>
                  <a:pt x="458" y="79"/>
                  <a:pt x="567" y="177"/>
                </a:cubicBezTo>
                <a:cubicBezTo>
                  <a:pt x="616" y="221"/>
                  <a:pt x="616" y="221"/>
                  <a:pt x="616" y="221"/>
                </a:cubicBezTo>
                <a:cubicBezTo>
                  <a:pt x="665" y="177"/>
                  <a:pt x="665" y="177"/>
                  <a:pt x="665" y="177"/>
                </a:cubicBezTo>
                <a:cubicBezTo>
                  <a:pt x="774" y="79"/>
                  <a:pt x="941" y="82"/>
                  <a:pt x="1044" y="185"/>
                </a:cubicBezTo>
                <a:cubicBezTo>
                  <a:pt x="1151" y="291"/>
                  <a:pt x="1151" y="464"/>
                  <a:pt x="1044" y="5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3" name="Freeform 35"/>
          <p:cNvSpPr/>
          <p:nvPr/>
        </p:nvSpPr>
        <p:spPr bwMode="auto">
          <a:xfrm>
            <a:off x="3444875" y="2327275"/>
            <a:ext cx="65088" cy="65088"/>
          </a:xfrm>
          <a:custGeom>
            <a:gdLst>
              <a:gd fmla="*/ 2147483647 w 173" name="T0"/>
              <a:gd fmla="*/ 0 h 173" name="T1"/>
              <a:gd fmla="*/ 2147483647 w 173" name="T2"/>
              <a:gd fmla="*/ 0 h 173" name="T3"/>
              <a:gd fmla="*/ 0 w 173" name="T4"/>
              <a:gd fmla="*/ 2147483647 h 173" name="T5"/>
              <a:gd fmla="*/ 0 w 173" name="T6"/>
              <a:gd fmla="*/ 2147483647 h 173" name="T7"/>
              <a:gd fmla="*/ 2147483647 w 173" name="T8"/>
              <a:gd fmla="*/ 2147483647 h 173" name="T9"/>
              <a:gd fmla="*/ 2147483647 w 173" name="T10"/>
              <a:gd fmla="*/ 2147483647 h 173" name="T11"/>
              <a:gd fmla="*/ 2147483647 w 173" name="T12"/>
              <a:gd fmla="*/ 2147483647 h 173" name="T13"/>
              <a:gd fmla="*/ 2147483647 w 173" name="T14"/>
              <a:gd fmla="*/ 2147483647 h 173" name="T15"/>
              <a:gd fmla="*/ 2147483647 w 173" name="T16"/>
              <a:gd fmla="*/ 2147483647 h 173" name="T17"/>
              <a:gd fmla="*/ 2147483647 w 173" name="T18"/>
              <a:gd fmla="*/ 2147483647 h 173" name="T19"/>
              <a:gd fmla="*/ 2147483647 w 173" name="T20"/>
              <a:gd fmla="*/ 0 h 173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73" w="173">
                <a:moveTo>
                  <a:pt x="154" y="0"/>
                </a:moveTo>
                <a:cubicBezTo>
                  <a:pt x="154" y="0"/>
                  <a:pt x="154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5"/>
                  <a:pt x="8" y="173"/>
                  <a:pt x="18" y="173"/>
                </a:cubicBezTo>
                <a:cubicBezTo>
                  <a:pt x="28" y="173"/>
                  <a:pt x="36" y="165"/>
                  <a:pt x="36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36" y="89"/>
                  <a:pt x="89" y="36"/>
                  <a:pt x="154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65" y="36"/>
                  <a:pt x="173" y="28"/>
                  <a:pt x="173" y="18"/>
                </a:cubicBezTo>
                <a:cubicBezTo>
                  <a:pt x="173" y="8"/>
                  <a:pt x="165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4" name="Freeform 87"/>
          <p:cNvSpPr>
            <a:spLocks noEditPoints="1"/>
          </p:cNvSpPr>
          <p:nvPr/>
        </p:nvSpPr>
        <p:spPr bwMode="auto">
          <a:xfrm>
            <a:off x="3411538" y="3552825"/>
            <a:ext cx="414337" cy="311150"/>
          </a:xfrm>
          <a:custGeom>
            <a:gdLst>
              <a:gd fmla="*/ 2147483647 w 1124" name="T0"/>
              <a:gd fmla="*/ 2147483647 h 843" name="T1"/>
              <a:gd fmla="*/ 2147483647 w 1124" name="T2"/>
              <a:gd fmla="*/ 0 h 843" name="T3"/>
              <a:gd fmla="*/ 2147483647 w 1124" name="T4"/>
              <a:gd fmla="*/ 2147483647 h 843" name="T5"/>
              <a:gd fmla="*/ 2147483647 w 1124" name="T6"/>
              <a:gd fmla="*/ 2147483647 h 843" name="T7"/>
              <a:gd fmla="*/ 2147483647 w 1124" name="T8"/>
              <a:gd fmla="*/ 2147483647 h 843" name="T9"/>
              <a:gd fmla="*/ 2147483647 w 1124" name="T10"/>
              <a:gd fmla="*/ 2147483647 h 843" name="T11"/>
              <a:gd fmla="*/ 2147483647 w 1124" name="T12"/>
              <a:gd fmla="*/ 2147483647 h 843" name="T13"/>
              <a:gd fmla="*/ 2147483647 w 1124" name="T14"/>
              <a:gd fmla="*/ 2147483647 h 843" name="T15"/>
              <a:gd fmla="*/ 2147483647 w 1124" name="T16"/>
              <a:gd fmla="*/ 2147483647 h 843" name="T17"/>
              <a:gd fmla="*/ 2147483647 w 1124" name="T18"/>
              <a:gd fmla="*/ 2147483647 h 843" name="T19"/>
              <a:gd fmla="*/ 2147483647 w 1124" name="T20"/>
              <a:gd fmla="*/ 2147483647 h 843" name="T21"/>
              <a:gd fmla="*/ 2147483647 w 1124" name="T22"/>
              <a:gd fmla="*/ 2147483647 h 843" name="T23"/>
              <a:gd fmla="*/ 2147483647 w 1124" name="T24"/>
              <a:gd fmla="*/ 2147483647 h 843" name="T25"/>
              <a:gd fmla="*/ 2147483647 w 1124" name="T26"/>
              <a:gd fmla="*/ 2147483647 h 843" name="T27"/>
              <a:gd fmla="*/ 2147483647 w 1124" name="T28"/>
              <a:gd fmla="*/ 2147483647 h 843" name="T29"/>
              <a:gd fmla="*/ 2147483647 w 1124" name="T30"/>
              <a:gd fmla="*/ 2147483647 h 843" name="T31"/>
              <a:gd fmla="*/ 2147483647 w 1124" name="T32"/>
              <a:gd fmla="*/ 2147483647 h 843" name="T33"/>
              <a:gd fmla="*/ 2147483647 w 1124" name="T34"/>
              <a:gd fmla="*/ 2147483647 h 843" name="T35"/>
              <a:gd fmla="*/ 2147483647 w 1124" name="T36"/>
              <a:gd fmla="*/ 2147483647 h 843" name="T37"/>
              <a:gd fmla="*/ 2147483647 w 1124" name="T38"/>
              <a:gd fmla="*/ 2147483647 h 843" name="T39"/>
              <a:gd fmla="*/ 2147483647 w 1124" name="T40"/>
              <a:gd fmla="*/ 2147483647 h 843" name="T41"/>
              <a:gd fmla="*/ 2147483647 w 1124" name="T42"/>
              <a:gd fmla="*/ 2147483647 h 843" name="T43"/>
              <a:gd fmla="*/ 2147483647 w 1124" name="T44"/>
              <a:gd fmla="*/ 2147483647 h 843" name="T45"/>
              <a:gd fmla="*/ 2147483647 w 1124" name="T46"/>
              <a:gd fmla="*/ 2147483647 h 843" name="T47"/>
              <a:gd fmla="*/ 2147483647 w 1124" name="T48"/>
              <a:gd fmla="*/ 2147483647 h 843" name="T49"/>
              <a:gd fmla="*/ 2147483647 w 1124" name="T50"/>
              <a:gd fmla="*/ 2147483647 h 843" name="T51"/>
              <a:gd fmla="*/ 2147483647 w 1124" name="T52"/>
              <a:gd fmla="*/ 2147483647 h 843" name="T53"/>
              <a:gd fmla="*/ 2147483647 w 1124" name="T54"/>
              <a:gd fmla="*/ 2147483647 h 843" name="T55"/>
              <a:gd fmla="*/ 2147483647 w 1124" name="T56"/>
              <a:gd fmla="*/ 2147483647 h 843" name="T57"/>
              <a:gd fmla="*/ 2147483647 w 1124" name="T58"/>
              <a:gd fmla="*/ 2147483647 h 843" name="T59"/>
              <a:gd fmla="*/ 2147483647 w 1124" name="T60"/>
              <a:gd fmla="*/ 2147483647 h 843" name="T61"/>
              <a:gd fmla="*/ 2147483647 w 1124" name="T62"/>
              <a:gd fmla="*/ 2147483647 h 843" name="T63"/>
              <a:gd fmla="*/ 2147483647 w 1124" name="T64"/>
              <a:gd fmla="*/ 2147483647 h 843" name="T65"/>
              <a:gd fmla="*/ 2147483647 w 1124" name="T66"/>
              <a:gd fmla="*/ 2147483647 h 843" name="T67"/>
              <a:gd fmla="*/ 2147483647 w 1124" name="T68"/>
              <a:gd fmla="*/ 2147483647 h 843" name="T69"/>
              <a:gd fmla="*/ 2147483647 w 1124" name="T70"/>
              <a:gd fmla="*/ 2147483647 h 843" name="T71"/>
              <a:gd fmla="*/ 2147483647 w 1124" name="T72"/>
              <a:gd fmla="*/ 2147483647 h 843" name="T73"/>
              <a:gd fmla="*/ 2147483647 w 1124" name="T74"/>
              <a:gd fmla="*/ 2147483647 h 843" name="T75"/>
              <a:gd fmla="*/ 2147483647 w 1124" name="T76"/>
              <a:gd fmla="*/ 2147483647 h 843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843" w="1124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5" name="Freeform 5"/>
          <p:cNvSpPr>
            <a:spLocks noEditPoints="1"/>
          </p:cNvSpPr>
          <p:nvPr/>
        </p:nvSpPr>
        <p:spPr bwMode="auto">
          <a:xfrm>
            <a:off x="3392488" y="4746625"/>
            <a:ext cx="412750" cy="407988"/>
          </a:xfrm>
          <a:custGeom>
            <a:gdLst>
              <a:gd fmla="*/ 2147483647 w 1047" name="T0"/>
              <a:gd fmla="*/ 2147483647 h 1037" name="T1"/>
              <a:gd fmla="*/ 2147483647 w 1047" name="T2"/>
              <a:gd fmla="*/ 0 h 1037" name="T3"/>
              <a:gd fmla="*/ 2147483647 w 1047" name="T4"/>
              <a:gd fmla="*/ 2147483647 h 1037" name="T5"/>
              <a:gd fmla="*/ 2147483647 w 1047" name="T6"/>
              <a:gd fmla="*/ 2147483647 h 1037" name="T7"/>
              <a:gd fmla="*/ 2147483647 w 1047" name="T8"/>
              <a:gd fmla="*/ 2147483647 h 1037" name="T9"/>
              <a:gd fmla="*/ 2147483647 w 1047" name="T10"/>
              <a:gd fmla="*/ 2147483647 h 1037" name="T11"/>
              <a:gd fmla="*/ 2147483647 w 1047" name="T12"/>
              <a:gd fmla="*/ 2147483647 h 1037" name="T13"/>
              <a:gd fmla="*/ 2147483647 w 1047" name="T14"/>
              <a:gd fmla="*/ 2147483647 h 1037" name="T15"/>
              <a:gd fmla="*/ 2147483647 w 1047" name="T16"/>
              <a:gd fmla="*/ 2147483647 h 1037" name="T17"/>
              <a:gd fmla="*/ 2147483647 w 1047" name="T18"/>
              <a:gd fmla="*/ 2147483647 h 1037" name="T19"/>
              <a:gd fmla="*/ 2147483647 w 1047" name="T20"/>
              <a:gd fmla="*/ 2147483647 h 1037" name="T21"/>
              <a:gd fmla="*/ 2147483647 w 1047" name="T22"/>
              <a:gd fmla="*/ 2147483647 h 1037" name="T23"/>
              <a:gd fmla="*/ 2147483647 w 1047" name="T24"/>
              <a:gd fmla="*/ 2147483647 h 1037" name="T25"/>
              <a:gd fmla="*/ 2147483647 w 1047" name="T26"/>
              <a:gd fmla="*/ 2147483647 h 1037" name="T27"/>
              <a:gd fmla="*/ 2147483647 w 1047" name="T28"/>
              <a:gd fmla="*/ 2147483647 h 1037" name="T29"/>
              <a:gd fmla="*/ 2147483647 w 1047" name="T30"/>
              <a:gd fmla="*/ 2147483647 h 1037" name="T31"/>
              <a:gd fmla="*/ 2147483647 w 1047" name="T32"/>
              <a:gd fmla="*/ 2147483647 h 1037" name="T33"/>
              <a:gd fmla="*/ 2147483647 w 1047" name="T34"/>
              <a:gd fmla="*/ 2147483647 h 1037" name="T35"/>
              <a:gd fmla="*/ 2147483647 w 1047" name="T36"/>
              <a:gd fmla="*/ 2147483647 h 1037" name="T37"/>
              <a:gd fmla="*/ 2147483647 w 1047" name="T38"/>
              <a:gd fmla="*/ 2147483647 h 1037" name="T39"/>
              <a:gd fmla="*/ 2147483647 w 1047" name="T40"/>
              <a:gd fmla="*/ 2147483647 h 1037" name="T41"/>
              <a:gd fmla="*/ 2147483647 w 1047" name="T42"/>
              <a:gd fmla="*/ 2147483647 h 1037" name="T43"/>
              <a:gd fmla="*/ 2147483647 w 1047" name="T44"/>
              <a:gd fmla="*/ 2147483647 h 1037" name="T45"/>
              <a:gd fmla="*/ 2147483647 w 1047" name="T46"/>
              <a:gd fmla="*/ 2147483647 h 1037" name="T47"/>
              <a:gd fmla="*/ 2147483647 w 1047" name="T48"/>
              <a:gd fmla="*/ 2147483647 h 1037" name="T49"/>
              <a:gd fmla="*/ 2147483647 w 1047" name="T50"/>
              <a:gd fmla="*/ 2147483647 h 1037" name="T51"/>
              <a:gd fmla="*/ 2147483647 w 1047" name="T52"/>
              <a:gd fmla="*/ 2147483647 h 1037" name="T53"/>
              <a:gd fmla="*/ 2147483647 w 1047" name="T54"/>
              <a:gd fmla="*/ 2147483647 h 1037" name="T55"/>
              <a:gd fmla="*/ 2147483647 w 1047" name="T56"/>
              <a:gd fmla="*/ 2147483647 h 1037" name="T57"/>
              <a:gd fmla="*/ 2147483647 w 1047" name="T58"/>
              <a:gd fmla="*/ 2147483647 h 1037" name="T59"/>
              <a:gd fmla="*/ 2147483647 w 1047" name="T60"/>
              <a:gd fmla="*/ 2147483647 h 1037" name="T61"/>
              <a:gd fmla="*/ 2147483647 w 1047" name="T62"/>
              <a:gd fmla="*/ 2147483647 h 1037" name="T63"/>
              <a:gd fmla="*/ 2147483647 w 1047" name="T64"/>
              <a:gd fmla="*/ 2147483647 h 1037" name="T65"/>
              <a:gd fmla="*/ 2147483647 w 1047" name="T66"/>
              <a:gd fmla="*/ 2147483647 h 1037" name="T67"/>
              <a:gd fmla="*/ 2147483647 w 1047" name="T68"/>
              <a:gd fmla="*/ 2147483647 h 1037" name="T69"/>
              <a:gd fmla="*/ 2147483647 w 1047" name="T70"/>
              <a:gd fmla="*/ 2147483647 h 1037" name="T71"/>
              <a:gd fmla="*/ 2147483647 w 1047" name="T72"/>
              <a:gd fmla="*/ 2147483647 h 1037" name="T73"/>
              <a:gd fmla="*/ 2147483647 w 1047" name="T74"/>
              <a:gd fmla="*/ 2147483647 h 1037" name="T75"/>
              <a:gd fmla="*/ 2147483647 w 1047" name="T76"/>
              <a:gd fmla="*/ 2147483647 h 1037" name="T77"/>
              <a:gd fmla="*/ 2147483647 w 1047" name="T78"/>
              <a:gd fmla="*/ 2147483647 h 1037" name="T79"/>
              <a:gd fmla="*/ 2147483647 w 1047" name="T80"/>
              <a:gd fmla="*/ 2147483647 h 1037" name="T81"/>
              <a:gd fmla="*/ 2147483647 w 1047" name="T82"/>
              <a:gd fmla="*/ 2147483647 h 1037" name="T83"/>
              <a:gd fmla="*/ 2147483647 w 1047" name="T84"/>
              <a:gd fmla="*/ 2147483647 h 1037" name="T85"/>
              <a:gd fmla="*/ 2147483647 w 1047" name="T86"/>
              <a:gd fmla="*/ 2147483647 h 1037" name="T87"/>
              <a:gd fmla="*/ 2147483647 w 1047" name="T88"/>
              <a:gd fmla="*/ 2147483647 h 1037" name="T89"/>
              <a:gd fmla="*/ 2147483647 w 1047" name="T90"/>
              <a:gd fmla="*/ 2147483647 h 1037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1037" w="1047">
                <a:moveTo>
                  <a:pt x="744" y="26"/>
                </a:moveTo>
                <a:cubicBezTo>
                  <a:pt x="727" y="10"/>
                  <a:pt x="705" y="0"/>
                  <a:pt x="681" y="0"/>
                </a:cubicBezTo>
                <a:cubicBezTo>
                  <a:pt x="657" y="0"/>
                  <a:pt x="635" y="10"/>
                  <a:pt x="618" y="26"/>
                </a:cubicBezTo>
                <a:cubicBezTo>
                  <a:pt x="568" y="77"/>
                  <a:pt x="568" y="77"/>
                  <a:pt x="568" y="77"/>
                </a:cubicBezTo>
                <a:cubicBezTo>
                  <a:pt x="551" y="94"/>
                  <a:pt x="541" y="116"/>
                  <a:pt x="541" y="140"/>
                </a:cubicBezTo>
                <a:cubicBezTo>
                  <a:pt x="541" y="157"/>
                  <a:pt x="546" y="173"/>
                  <a:pt x="555" y="187"/>
                </a:cubicBezTo>
                <a:cubicBezTo>
                  <a:pt x="69" y="382"/>
                  <a:pt x="69" y="382"/>
                  <a:pt x="69" y="382"/>
                </a:cubicBezTo>
                <a:cubicBezTo>
                  <a:pt x="37" y="396"/>
                  <a:pt x="13" y="425"/>
                  <a:pt x="7" y="460"/>
                </a:cubicBezTo>
                <a:cubicBezTo>
                  <a:pt x="0" y="495"/>
                  <a:pt x="11" y="531"/>
                  <a:pt x="37" y="556"/>
                </a:cubicBezTo>
                <a:cubicBezTo>
                  <a:pt x="491" y="1006"/>
                  <a:pt x="491" y="1006"/>
                  <a:pt x="491" y="1006"/>
                </a:cubicBezTo>
                <a:cubicBezTo>
                  <a:pt x="511" y="1025"/>
                  <a:pt x="537" y="1036"/>
                  <a:pt x="565" y="1037"/>
                </a:cubicBezTo>
                <a:cubicBezTo>
                  <a:pt x="565" y="1037"/>
                  <a:pt x="567" y="1037"/>
                  <a:pt x="567" y="1037"/>
                </a:cubicBezTo>
                <a:cubicBezTo>
                  <a:pt x="575" y="1037"/>
                  <a:pt x="582" y="1036"/>
                  <a:pt x="589" y="1035"/>
                </a:cubicBezTo>
                <a:cubicBezTo>
                  <a:pt x="625" y="1027"/>
                  <a:pt x="654" y="1003"/>
                  <a:pt x="667" y="969"/>
                </a:cubicBezTo>
                <a:cubicBezTo>
                  <a:pt x="858" y="491"/>
                  <a:pt x="858" y="491"/>
                  <a:pt x="858" y="491"/>
                </a:cubicBezTo>
                <a:cubicBezTo>
                  <a:pt x="872" y="501"/>
                  <a:pt x="889" y="506"/>
                  <a:pt x="907" y="506"/>
                </a:cubicBezTo>
                <a:cubicBezTo>
                  <a:pt x="931" y="506"/>
                  <a:pt x="953" y="496"/>
                  <a:pt x="970" y="480"/>
                </a:cubicBezTo>
                <a:cubicBezTo>
                  <a:pt x="1020" y="429"/>
                  <a:pt x="1020" y="429"/>
                  <a:pt x="1020" y="429"/>
                </a:cubicBezTo>
                <a:cubicBezTo>
                  <a:pt x="1037" y="412"/>
                  <a:pt x="1047" y="390"/>
                  <a:pt x="1047" y="366"/>
                </a:cubicBezTo>
                <a:cubicBezTo>
                  <a:pt x="1047" y="342"/>
                  <a:pt x="1037" y="319"/>
                  <a:pt x="1021" y="303"/>
                </a:cubicBezTo>
                <a:lnTo>
                  <a:pt x="744" y="26"/>
                </a:lnTo>
                <a:close/>
                <a:moveTo>
                  <a:pt x="601" y="943"/>
                </a:moveTo>
                <a:cubicBezTo>
                  <a:pt x="596" y="954"/>
                  <a:pt x="586" y="962"/>
                  <a:pt x="575" y="965"/>
                </a:cubicBezTo>
                <a:cubicBezTo>
                  <a:pt x="572" y="965"/>
                  <a:pt x="569" y="966"/>
                  <a:pt x="566" y="966"/>
                </a:cubicBezTo>
                <a:cubicBezTo>
                  <a:pt x="557" y="965"/>
                  <a:pt x="549" y="962"/>
                  <a:pt x="542" y="955"/>
                </a:cubicBezTo>
                <a:cubicBezTo>
                  <a:pt x="87" y="505"/>
                  <a:pt x="87" y="505"/>
                  <a:pt x="87" y="505"/>
                </a:cubicBezTo>
                <a:cubicBezTo>
                  <a:pt x="79" y="497"/>
                  <a:pt x="75" y="485"/>
                  <a:pt x="77" y="473"/>
                </a:cubicBezTo>
                <a:cubicBezTo>
                  <a:pt x="79" y="462"/>
                  <a:pt x="87" y="452"/>
                  <a:pt x="98" y="447"/>
                </a:cubicBezTo>
                <a:cubicBezTo>
                  <a:pt x="320" y="358"/>
                  <a:pt x="320" y="358"/>
                  <a:pt x="320" y="358"/>
                </a:cubicBezTo>
                <a:cubicBezTo>
                  <a:pt x="470" y="408"/>
                  <a:pt x="620" y="360"/>
                  <a:pt x="770" y="520"/>
                </a:cubicBezTo>
                <a:lnTo>
                  <a:pt x="601" y="943"/>
                </a:lnTo>
                <a:close/>
                <a:moveTo>
                  <a:pt x="970" y="378"/>
                </a:moveTo>
                <a:cubicBezTo>
                  <a:pt x="919" y="429"/>
                  <a:pt x="919" y="429"/>
                  <a:pt x="919" y="429"/>
                </a:cubicBezTo>
                <a:cubicBezTo>
                  <a:pt x="912" y="436"/>
                  <a:pt x="901" y="436"/>
                  <a:pt x="894" y="429"/>
                </a:cubicBezTo>
                <a:cubicBezTo>
                  <a:pt x="831" y="366"/>
                  <a:pt x="831" y="366"/>
                  <a:pt x="831" y="366"/>
                </a:cubicBezTo>
                <a:cubicBezTo>
                  <a:pt x="780" y="494"/>
                  <a:pt x="780" y="494"/>
                  <a:pt x="780" y="494"/>
                </a:cubicBezTo>
                <a:cubicBezTo>
                  <a:pt x="784" y="483"/>
                  <a:pt x="784" y="483"/>
                  <a:pt x="784" y="483"/>
                </a:cubicBezTo>
                <a:cubicBezTo>
                  <a:pt x="676" y="376"/>
                  <a:pt x="567" y="362"/>
                  <a:pt x="468" y="350"/>
                </a:cubicBezTo>
                <a:cubicBezTo>
                  <a:pt x="437" y="346"/>
                  <a:pt x="406" y="342"/>
                  <a:pt x="376" y="336"/>
                </a:cubicBezTo>
                <a:cubicBezTo>
                  <a:pt x="679" y="214"/>
                  <a:pt x="679" y="214"/>
                  <a:pt x="679" y="214"/>
                </a:cubicBezTo>
                <a:cubicBezTo>
                  <a:pt x="618" y="153"/>
                  <a:pt x="618" y="153"/>
                  <a:pt x="618" y="153"/>
                </a:cubicBezTo>
                <a:cubicBezTo>
                  <a:pt x="611" y="146"/>
                  <a:pt x="611" y="135"/>
                  <a:pt x="618" y="128"/>
                </a:cubicBezTo>
                <a:cubicBezTo>
                  <a:pt x="669" y="77"/>
                  <a:pt x="669" y="77"/>
                  <a:pt x="669" y="77"/>
                </a:cubicBezTo>
                <a:cubicBezTo>
                  <a:pt x="676" y="70"/>
                  <a:pt x="687" y="70"/>
                  <a:pt x="694" y="77"/>
                </a:cubicBezTo>
                <a:cubicBezTo>
                  <a:pt x="970" y="353"/>
                  <a:pt x="970" y="353"/>
                  <a:pt x="970" y="353"/>
                </a:cubicBezTo>
                <a:cubicBezTo>
                  <a:pt x="977" y="360"/>
                  <a:pt x="977" y="372"/>
                  <a:pt x="970" y="3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6" name="Freeform 6"/>
          <p:cNvSpPr>
            <a:spLocks noEditPoints="1"/>
          </p:cNvSpPr>
          <p:nvPr/>
        </p:nvSpPr>
        <p:spPr bwMode="auto">
          <a:xfrm>
            <a:off x="3592513" y="4930775"/>
            <a:ext cx="69850" cy="69850"/>
          </a:xfrm>
          <a:custGeom>
            <a:gdLst>
              <a:gd fmla="*/ 2147483647 w 178" name="T0"/>
              <a:gd fmla="*/ 2147483647 h 179" name="T1"/>
              <a:gd fmla="*/ 2147483647 w 178" name="T2"/>
              <a:gd fmla="*/ 2147483647 h 179" name="T3"/>
              <a:gd fmla="*/ 2147483647 w 178" name="T4"/>
              <a:gd fmla="*/ 0 h 179" name="T5"/>
              <a:gd fmla="*/ 0 w 178" name="T6"/>
              <a:gd fmla="*/ 2147483647 h 179" name="T7"/>
              <a:gd fmla="*/ 2147483647 w 178" name="T8"/>
              <a:gd fmla="*/ 2147483647 h 179" name="T9"/>
              <a:gd fmla="*/ 2147483647 w 178" name="T10"/>
              <a:gd fmla="*/ 2147483647 h 179" name="T11"/>
              <a:gd fmla="*/ 2147483647 w 178" name="T12"/>
              <a:gd fmla="*/ 2147483647 h 179" name="T13"/>
              <a:gd fmla="*/ 2147483647 w 178" name="T14"/>
              <a:gd fmla="*/ 2147483647 h 179" name="T15"/>
              <a:gd fmla="*/ 2147483647 w 178" name="T16"/>
              <a:gd fmla="*/ 2147483647 h 179" name="T17"/>
              <a:gd fmla="*/ 2147483647 w 178" name="T18"/>
              <a:gd fmla="*/ 2147483647 h 17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79" w="178">
                <a:moveTo>
                  <a:pt x="89" y="179"/>
                </a:moveTo>
                <a:cubicBezTo>
                  <a:pt x="138" y="179"/>
                  <a:pt x="178" y="13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89" y="179"/>
                </a:cubicBezTo>
                <a:close/>
                <a:moveTo>
                  <a:pt x="89" y="36"/>
                </a:move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89" y="143"/>
                </a:cubicBezTo>
                <a:cubicBezTo>
                  <a:pt x="59" y="143"/>
                  <a:pt x="35" y="119"/>
                  <a:pt x="35" y="89"/>
                </a:cubicBezTo>
                <a:cubicBezTo>
                  <a:pt x="35" y="60"/>
                  <a:pt x="59" y="36"/>
                  <a:pt x="89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7" name="Freeform 7"/>
          <p:cNvSpPr>
            <a:spLocks noEditPoints="1"/>
          </p:cNvSpPr>
          <p:nvPr/>
        </p:nvSpPr>
        <p:spPr bwMode="auto">
          <a:xfrm>
            <a:off x="3775075" y="4705350"/>
            <a:ext cx="69850" cy="69850"/>
          </a:xfrm>
          <a:custGeom>
            <a:gdLst>
              <a:gd fmla="*/ 2147483647 w 179" name="T0"/>
              <a:gd fmla="*/ 0 h 179" name="T1"/>
              <a:gd fmla="*/ 0 w 179" name="T2"/>
              <a:gd fmla="*/ 2147483647 h 179" name="T3"/>
              <a:gd fmla="*/ 2147483647 w 179" name="T4"/>
              <a:gd fmla="*/ 2147483647 h 179" name="T5"/>
              <a:gd fmla="*/ 2147483647 w 179" name="T6"/>
              <a:gd fmla="*/ 2147483647 h 179" name="T7"/>
              <a:gd fmla="*/ 2147483647 w 179" name="T8"/>
              <a:gd fmla="*/ 0 h 179" name="T9"/>
              <a:gd fmla="*/ 2147483647 w 179" name="T10"/>
              <a:gd fmla="*/ 2147483647 h 179" name="T11"/>
              <a:gd fmla="*/ 2147483647 w 179" name="T12"/>
              <a:gd fmla="*/ 2147483647 h 179" name="T13"/>
              <a:gd fmla="*/ 2147483647 w 179" name="T14"/>
              <a:gd fmla="*/ 2147483647 h 179" name="T15"/>
              <a:gd fmla="*/ 2147483647 w 179" name="T16"/>
              <a:gd fmla="*/ 2147483647 h 179" name="T17"/>
              <a:gd fmla="*/ 2147483647 w 179" name="T18"/>
              <a:gd fmla="*/ 2147483647 h 17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79" w="179">
                <a:moveTo>
                  <a:pt x="90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90" y="179"/>
                </a:cubicBezTo>
                <a:cubicBezTo>
                  <a:pt x="139" y="179"/>
                  <a:pt x="179" y="139"/>
                  <a:pt x="179" y="89"/>
                </a:cubicBezTo>
                <a:cubicBezTo>
                  <a:pt x="179" y="40"/>
                  <a:pt x="139" y="0"/>
                  <a:pt x="90" y="0"/>
                </a:cubicBezTo>
                <a:close/>
                <a:moveTo>
                  <a:pt x="90" y="143"/>
                </a:moveTo>
                <a:cubicBezTo>
                  <a:pt x="60" y="143"/>
                  <a:pt x="36" y="119"/>
                  <a:pt x="36" y="89"/>
                </a:cubicBezTo>
                <a:cubicBezTo>
                  <a:pt x="36" y="60"/>
                  <a:pt x="60" y="36"/>
                  <a:pt x="90" y="36"/>
                </a:cubicBez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90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8" name="Freeform 8"/>
          <p:cNvSpPr>
            <a:spLocks noEditPoints="1"/>
          </p:cNvSpPr>
          <p:nvPr/>
        </p:nvSpPr>
        <p:spPr bwMode="auto">
          <a:xfrm>
            <a:off x="3506788" y="4916488"/>
            <a:ext cx="57150" cy="55562"/>
          </a:xfrm>
          <a:custGeom>
            <a:gdLst>
              <a:gd fmla="*/ 0 w 143" name="T0"/>
              <a:gd fmla="*/ 2147483647 h 143" name="T1"/>
              <a:gd fmla="*/ 2147483647 w 143" name="T2"/>
              <a:gd fmla="*/ 2147483647 h 143" name="T3"/>
              <a:gd fmla="*/ 2147483647 w 143" name="T4"/>
              <a:gd fmla="*/ 2147483647 h 143" name="T5"/>
              <a:gd fmla="*/ 2147483647 w 143" name="T6"/>
              <a:gd fmla="*/ 0 h 143" name="T7"/>
              <a:gd fmla="*/ 0 w 143" name="T8"/>
              <a:gd fmla="*/ 2147483647 h 143" name="T9"/>
              <a:gd fmla="*/ 2147483647 w 143" name="T10"/>
              <a:gd fmla="*/ 2147483647 h 143" name="T11"/>
              <a:gd fmla="*/ 2147483647 w 143" name="T12"/>
              <a:gd fmla="*/ 2147483647 h 143" name="T13"/>
              <a:gd fmla="*/ 2147483647 w 143" name="T14"/>
              <a:gd fmla="*/ 2147483647 h 143" name="T15"/>
              <a:gd fmla="*/ 2147483647 w 143" name="T16"/>
              <a:gd fmla="*/ 2147483647 h 143" name="T17"/>
              <a:gd fmla="*/ 2147483647 w 143" name="T18"/>
              <a:gd fmla="*/ 2147483647 h 14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43" w="143">
                <a:moveTo>
                  <a:pt x="0" y="72"/>
                </a:moveTo>
                <a:cubicBezTo>
                  <a:pt x="0" y="111"/>
                  <a:pt x="32" y="143"/>
                  <a:pt x="72" y="143"/>
                </a:cubicBezTo>
                <a:cubicBezTo>
                  <a:pt x="111" y="143"/>
                  <a:pt x="143" y="111"/>
                  <a:pt x="143" y="72"/>
                </a:cubicBezTo>
                <a:cubicBezTo>
                  <a:pt x="143" y="32"/>
                  <a:pt x="11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lose/>
                <a:moveTo>
                  <a:pt x="72" y="36"/>
                </a:moveTo>
                <a:cubicBezTo>
                  <a:pt x="91" y="36"/>
                  <a:pt x="107" y="52"/>
                  <a:pt x="107" y="72"/>
                </a:cubicBezTo>
                <a:cubicBezTo>
                  <a:pt x="107" y="92"/>
                  <a:pt x="91" y="108"/>
                  <a:pt x="72" y="108"/>
                </a:cubicBezTo>
                <a:cubicBezTo>
                  <a:pt x="52" y="108"/>
                  <a:pt x="36" y="9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9" name="Oval 9"/>
          <p:cNvSpPr>
            <a:spLocks noChangeArrowheads="1"/>
          </p:cNvSpPr>
          <p:nvPr/>
        </p:nvSpPr>
        <p:spPr bwMode="auto">
          <a:xfrm>
            <a:off x="3563938" y="5014913"/>
            <a:ext cx="28575" cy="269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id-ID">
              <a:solidFill>
                <a:srgbClr val="7F7F7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30" name="Oval 10"/>
          <p:cNvSpPr>
            <a:spLocks noChangeArrowheads="1"/>
          </p:cNvSpPr>
          <p:nvPr/>
        </p:nvSpPr>
        <p:spPr bwMode="auto">
          <a:xfrm>
            <a:off x="3787775" y="4803775"/>
            <a:ext cx="28575" cy="285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id-ID">
              <a:solidFill>
                <a:srgbClr val="7F7F7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431" name="Freeform 39"/>
          <p:cNvSpPr>
            <a:spLocks noEditPoints="1"/>
          </p:cNvSpPr>
          <p:nvPr/>
        </p:nvSpPr>
        <p:spPr bwMode="auto">
          <a:xfrm>
            <a:off x="8372475" y="2200275"/>
            <a:ext cx="344488" cy="500063"/>
          </a:xfrm>
          <a:custGeom>
            <a:gdLst>
              <a:gd fmla="*/ 2147483647 w 1120" name="T0"/>
              <a:gd fmla="*/ 0 h 1629" name="T1"/>
              <a:gd fmla="*/ 0 w 1120" name="T2"/>
              <a:gd fmla="*/ 2147483647 h 1629" name="T3"/>
              <a:gd fmla="*/ 2147483647 w 1120" name="T4"/>
              <a:gd fmla="*/ 2147483647 h 1629" name="T5"/>
              <a:gd fmla="*/ 2147483647 w 1120" name="T6"/>
              <a:gd fmla="*/ 2147483647 h 1629" name="T7"/>
              <a:gd fmla="*/ 2147483647 w 1120" name="T8"/>
              <a:gd fmla="*/ 2147483647 h 1629" name="T9"/>
              <a:gd fmla="*/ 2147483647 w 1120" name="T10"/>
              <a:gd fmla="*/ 2147483647 h 1629" name="T11"/>
              <a:gd fmla="*/ 2147483647 w 1120" name="T12"/>
              <a:gd fmla="*/ 0 h 1629" name="T13"/>
              <a:gd fmla="*/ 2147483647 w 1120" name="T14"/>
              <a:gd fmla="*/ 2147483647 h 1629" name="T15"/>
              <a:gd fmla="*/ 2147483647 w 1120" name="T16"/>
              <a:gd fmla="*/ 2147483647 h 1629" name="T17"/>
              <a:gd fmla="*/ 2147483647 w 1120" name="T18"/>
              <a:gd fmla="*/ 2147483647 h 1629" name="T19"/>
              <a:gd fmla="*/ 2147483647 w 1120" name="T20"/>
              <a:gd fmla="*/ 2147483647 h 1629" name="T21"/>
              <a:gd fmla="*/ 2147483647 w 1120" name="T22"/>
              <a:gd fmla="*/ 2147483647 h 1629" name="T23"/>
              <a:gd fmla="*/ 2147483647 w 1120" name="T24"/>
              <a:gd fmla="*/ 2147483647 h 1629" name="T25"/>
              <a:gd fmla="*/ 2147483647 w 1120" name="T26"/>
              <a:gd fmla="*/ 2147483647 h 1629" name="T27"/>
              <a:gd fmla="*/ 2147483647 w 1120" name="T28"/>
              <a:gd fmla="*/ 2147483647 h 1629" name="T29"/>
              <a:gd fmla="*/ 2147483647 w 1120" name="T30"/>
              <a:gd fmla="*/ 2147483647 h 1629" name="T31"/>
              <a:gd fmla="*/ 2147483647 w 1120" name="T32"/>
              <a:gd fmla="*/ 2147483647 h 1629" name="T33"/>
              <a:gd fmla="*/ 2147483647 w 1120" name="T34"/>
              <a:gd fmla="*/ 2147483647 h 1629" name="T35"/>
              <a:gd fmla="*/ 2147483647 w 1120" name="T36"/>
              <a:gd fmla="*/ 2147483647 h 1629" name="T37"/>
              <a:gd fmla="*/ 2147483647 w 1120" name="T38"/>
              <a:gd fmla="*/ 2147483647 h 1629" name="T39"/>
              <a:gd fmla="*/ 2147483647 w 1120" name="T40"/>
              <a:gd fmla="*/ 2147483647 h 1629" name="T41"/>
              <a:gd fmla="*/ 2147483647 w 1120" name="T42"/>
              <a:gd fmla="*/ 2147483647 h 1629" name="T43"/>
              <a:gd fmla="*/ 2147483647 w 1120" name="T44"/>
              <a:gd fmla="*/ 2147483647 h 1629" name="T45"/>
              <a:gd fmla="*/ 2147483647 w 1120" name="T46"/>
              <a:gd fmla="*/ 2147483647 h 1629" name="T47"/>
              <a:gd fmla="*/ 2147483647 w 1120" name="T48"/>
              <a:gd fmla="*/ 2147483647 h 1629" name="T49"/>
              <a:gd fmla="*/ 2147483647 w 1120" name="T50"/>
              <a:gd fmla="*/ 2147483647 h 1629" name="T51"/>
              <a:gd fmla="*/ 2147483647 w 1120" name="T52"/>
              <a:gd fmla="*/ 2147483647 h 1629" name="T53"/>
              <a:gd fmla="*/ 2147483647 w 1120" name="T54"/>
              <a:gd fmla="*/ 2147483647 h 1629" name="T55"/>
              <a:gd fmla="*/ 2147483647 w 1120" name="T56"/>
              <a:gd fmla="*/ 2147483647 h 1629" name="T57"/>
              <a:gd fmla="*/ 2147483647 w 1120" name="T58"/>
              <a:gd fmla="*/ 2147483647 h 1629" name="T59"/>
              <a:gd fmla="*/ 2147483647 w 1120" name="T60"/>
              <a:gd fmla="*/ 2147483647 h 1629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1629" w="1120">
                <a:moveTo>
                  <a:pt x="560" y="0"/>
                </a:moveTo>
                <a:cubicBezTo>
                  <a:pt x="251" y="0"/>
                  <a:pt x="0" y="251"/>
                  <a:pt x="0" y="560"/>
                </a:cubicBezTo>
                <a:cubicBezTo>
                  <a:pt x="0" y="765"/>
                  <a:pt x="188" y="983"/>
                  <a:pt x="256" y="1174"/>
                </a:cubicBezTo>
                <a:cubicBezTo>
                  <a:pt x="358" y="1459"/>
                  <a:pt x="347" y="1629"/>
                  <a:pt x="560" y="1629"/>
                </a:cubicBezTo>
                <a:cubicBezTo>
                  <a:pt x="776" y="1629"/>
                  <a:pt x="762" y="1459"/>
                  <a:pt x="864" y="1175"/>
                </a:cubicBezTo>
                <a:cubicBezTo>
                  <a:pt x="932" y="983"/>
                  <a:pt x="1120" y="764"/>
                  <a:pt x="1120" y="560"/>
                </a:cubicBezTo>
                <a:cubicBezTo>
                  <a:pt x="1120" y="251"/>
                  <a:pt x="869" y="0"/>
                  <a:pt x="560" y="0"/>
                </a:cubicBezTo>
                <a:close/>
                <a:moveTo>
                  <a:pt x="692" y="1383"/>
                </a:moveTo>
                <a:cubicBezTo>
                  <a:pt x="440" y="1415"/>
                  <a:pt x="440" y="1415"/>
                  <a:pt x="440" y="1415"/>
                </a:cubicBezTo>
                <a:cubicBezTo>
                  <a:pt x="431" y="1389"/>
                  <a:pt x="421" y="1358"/>
                  <a:pt x="409" y="1319"/>
                </a:cubicBezTo>
                <a:cubicBezTo>
                  <a:pt x="409" y="1318"/>
                  <a:pt x="409" y="1318"/>
                  <a:pt x="409" y="1317"/>
                </a:cubicBezTo>
                <a:cubicBezTo>
                  <a:pt x="724" y="1278"/>
                  <a:pt x="724" y="1278"/>
                  <a:pt x="724" y="1278"/>
                </a:cubicBezTo>
                <a:cubicBezTo>
                  <a:pt x="719" y="1293"/>
                  <a:pt x="714" y="1309"/>
                  <a:pt x="710" y="1323"/>
                </a:cubicBezTo>
                <a:cubicBezTo>
                  <a:pt x="704" y="1346"/>
                  <a:pt x="698" y="1365"/>
                  <a:pt x="692" y="1383"/>
                </a:cubicBezTo>
                <a:close/>
                <a:moveTo>
                  <a:pt x="394" y="1268"/>
                </a:moveTo>
                <a:cubicBezTo>
                  <a:pt x="385" y="1237"/>
                  <a:pt x="374" y="1205"/>
                  <a:pt x="363" y="1171"/>
                </a:cubicBezTo>
                <a:cubicBezTo>
                  <a:pt x="758" y="1171"/>
                  <a:pt x="758" y="1171"/>
                  <a:pt x="758" y="1171"/>
                </a:cubicBezTo>
                <a:cubicBezTo>
                  <a:pt x="752" y="1189"/>
                  <a:pt x="745" y="1208"/>
                  <a:pt x="740" y="1225"/>
                </a:cubicBezTo>
                <a:lnTo>
                  <a:pt x="394" y="1268"/>
                </a:lnTo>
                <a:close/>
                <a:moveTo>
                  <a:pt x="560" y="1527"/>
                </a:moveTo>
                <a:cubicBezTo>
                  <a:pt x="508" y="1527"/>
                  <a:pt x="485" y="1521"/>
                  <a:pt x="458" y="1464"/>
                </a:cubicBezTo>
                <a:cubicBezTo>
                  <a:pt x="674" y="1437"/>
                  <a:pt x="674" y="1437"/>
                  <a:pt x="674" y="1437"/>
                </a:cubicBezTo>
                <a:cubicBezTo>
                  <a:pt x="643" y="1521"/>
                  <a:pt x="620" y="1527"/>
                  <a:pt x="560" y="1527"/>
                </a:cubicBezTo>
                <a:close/>
                <a:moveTo>
                  <a:pt x="798" y="1069"/>
                </a:moveTo>
                <a:cubicBezTo>
                  <a:pt x="323" y="1069"/>
                  <a:pt x="323" y="1069"/>
                  <a:pt x="323" y="1069"/>
                </a:cubicBezTo>
                <a:cubicBezTo>
                  <a:pt x="297" y="1014"/>
                  <a:pt x="267" y="959"/>
                  <a:pt x="237" y="905"/>
                </a:cubicBezTo>
                <a:cubicBezTo>
                  <a:pt x="170" y="786"/>
                  <a:pt x="102" y="664"/>
                  <a:pt x="102" y="560"/>
                </a:cubicBezTo>
                <a:cubicBezTo>
                  <a:pt x="102" y="307"/>
                  <a:pt x="307" y="102"/>
                  <a:pt x="560" y="102"/>
                </a:cubicBezTo>
                <a:cubicBezTo>
                  <a:pt x="813" y="102"/>
                  <a:pt x="1018" y="307"/>
                  <a:pt x="1018" y="560"/>
                </a:cubicBezTo>
                <a:cubicBezTo>
                  <a:pt x="1018" y="663"/>
                  <a:pt x="949" y="786"/>
                  <a:pt x="883" y="906"/>
                </a:cubicBezTo>
                <a:cubicBezTo>
                  <a:pt x="853" y="960"/>
                  <a:pt x="823" y="1014"/>
                  <a:pt x="798" y="10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2" name="Freeform 40"/>
          <p:cNvSpPr/>
          <p:nvPr/>
        </p:nvSpPr>
        <p:spPr bwMode="auto">
          <a:xfrm>
            <a:off x="8451850" y="2278063"/>
            <a:ext cx="101600" cy="101600"/>
          </a:xfrm>
          <a:custGeom>
            <a:gdLst>
              <a:gd fmla="*/ 2147483647 w 330" name="T0"/>
              <a:gd fmla="*/ 0 h 330" name="T1"/>
              <a:gd fmla="*/ 0 w 330" name="T2"/>
              <a:gd fmla="*/ 2147483647 h 330" name="T3"/>
              <a:gd fmla="*/ 2147483647 w 330" name="T4"/>
              <a:gd fmla="*/ 2147483647 h 330" name="T5"/>
              <a:gd fmla="*/ 2147483647 w 330" name="T6"/>
              <a:gd fmla="*/ 2147483647 h 330" name="T7"/>
              <a:gd fmla="*/ 2147483647 w 330" name="T8"/>
              <a:gd fmla="*/ 2147483647 h 330" name="T9"/>
              <a:gd fmla="*/ 2147483647 w 330" name="T10"/>
              <a:gd fmla="*/ 2147483647 h 330" name="T11"/>
              <a:gd fmla="*/ 2147483647 w 330" name="T12"/>
              <a:gd fmla="*/ 0 h 33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30" w="330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319"/>
                  <a:pt x="11" y="330"/>
                  <a:pt x="25" y="330"/>
                </a:cubicBezTo>
                <a:cubicBezTo>
                  <a:pt x="39" y="330"/>
                  <a:pt x="50" y="319"/>
                  <a:pt x="50" y="305"/>
                </a:cubicBezTo>
                <a:cubicBezTo>
                  <a:pt x="50" y="165"/>
                  <a:pt x="165" y="50"/>
                  <a:pt x="305" y="50"/>
                </a:cubicBezTo>
                <a:cubicBezTo>
                  <a:pt x="319" y="50"/>
                  <a:pt x="330" y="39"/>
                  <a:pt x="330" y="25"/>
                </a:cubicBezTo>
                <a:cubicBezTo>
                  <a:pt x="330" y="11"/>
                  <a:pt x="319" y="0"/>
                  <a:pt x="3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3" name="Freeform 48"/>
          <p:cNvSpPr>
            <a:spLocks noEditPoints="1"/>
          </p:cNvSpPr>
          <p:nvPr/>
        </p:nvSpPr>
        <p:spPr bwMode="auto">
          <a:xfrm>
            <a:off x="8372475" y="3495675"/>
            <a:ext cx="374650" cy="374650"/>
          </a:xfrm>
          <a:custGeom>
            <a:gdLst>
              <a:gd fmla="*/ 2147483647 w 1068" name="T0"/>
              <a:gd fmla="*/ 2147483647 h 1068" name="T1"/>
              <a:gd fmla="*/ 2147483647 w 1068" name="T2"/>
              <a:gd fmla="*/ 0 h 1068" name="T3"/>
              <a:gd fmla="*/ 2147483647 w 1068" name="T4"/>
              <a:gd fmla="*/ 2147483647 h 1068" name="T5"/>
              <a:gd fmla="*/ 2147483647 w 1068" name="T6"/>
              <a:gd fmla="*/ 2147483647 h 1068" name="T7"/>
              <a:gd fmla="*/ 2147483647 w 1068" name="T8"/>
              <a:gd fmla="*/ 2147483647 h 1068" name="T9"/>
              <a:gd fmla="*/ 0 w 1068" name="T10"/>
              <a:gd fmla="*/ 2147483647 h 1068" name="T11"/>
              <a:gd fmla="*/ 2147483647 w 1068" name="T12"/>
              <a:gd fmla="*/ 2147483647 h 1068" name="T13"/>
              <a:gd fmla="*/ 2147483647 w 1068" name="T14"/>
              <a:gd fmla="*/ 2147483647 h 1068" name="T15"/>
              <a:gd fmla="*/ 2147483647 w 1068" name="T16"/>
              <a:gd fmla="*/ 2147483647 h 1068" name="T17"/>
              <a:gd fmla="*/ 2147483647 w 1068" name="T18"/>
              <a:gd fmla="*/ 2147483647 h 1068" name="T19"/>
              <a:gd fmla="*/ 2147483647 w 1068" name="T20"/>
              <a:gd fmla="*/ 2147483647 h 1068" name="T21"/>
              <a:gd fmla="*/ 2147483647 w 1068" name="T22"/>
              <a:gd fmla="*/ 2147483647 h 1068" name="T23"/>
              <a:gd fmla="*/ 2147483647 w 1068" name="T24"/>
              <a:gd fmla="*/ 2147483647 h 1068" name="T25"/>
              <a:gd fmla="*/ 2147483647 w 1068" name="T26"/>
              <a:gd fmla="*/ 2147483647 h 1068" name="T27"/>
              <a:gd fmla="*/ 2147483647 w 1068" name="T28"/>
              <a:gd fmla="*/ 2147483647 h 1068" name="T29"/>
              <a:gd fmla="*/ 2147483647 w 1068" name="T30"/>
              <a:gd fmla="*/ 2147483647 h 1068" name="T31"/>
              <a:gd fmla="*/ 2147483647 w 1068" name="T32"/>
              <a:gd fmla="*/ 2147483647 h 1068" name="T33"/>
              <a:gd fmla="*/ 2147483647 w 1068" name="T34"/>
              <a:gd fmla="*/ 2147483647 h 1068" name="T35"/>
              <a:gd fmla="*/ 2147483647 w 1068" name="T36"/>
              <a:gd fmla="*/ 2147483647 h 1068" name="T37"/>
              <a:gd fmla="*/ 2147483647 w 1068" name="T38"/>
              <a:gd fmla="*/ 2147483647 h 1068" name="T39"/>
              <a:gd fmla="*/ 2147483647 w 1068" name="T40"/>
              <a:gd fmla="*/ 2147483647 h 1068" name="T41"/>
              <a:gd fmla="*/ 2147483647 w 1068" name="T42"/>
              <a:gd fmla="*/ 2147483647 h 1068" name="T43"/>
              <a:gd fmla="*/ 2147483647 w 1068" name="T44"/>
              <a:gd fmla="*/ 2147483647 h 1068" name="T45"/>
              <a:gd fmla="*/ 2147483647 w 1068" name="T46"/>
              <a:gd fmla="*/ 2147483647 h 1068" name="T47"/>
              <a:gd fmla="*/ 2147483647 w 1068" name="T48"/>
              <a:gd fmla="*/ 2147483647 h 1068" name="T49"/>
              <a:gd fmla="*/ 2147483647 w 1068" name="T50"/>
              <a:gd fmla="*/ 2147483647 h 1068" name="T51"/>
              <a:gd fmla="*/ 2147483647 w 1068" name="T52"/>
              <a:gd fmla="*/ 2147483647 h 1068" name="T53"/>
              <a:gd fmla="*/ 2147483647 w 1068" name="T54"/>
              <a:gd fmla="*/ 2147483647 h 1068" name="T55"/>
              <a:gd fmla="*/ 2147483647 w 1068" name="T56"/>
              <a:gd fmla="*/ 2147483647 h 1068" name="T57"/>
              <a:gd fmla="*/ 2147483647 w 1068" name="T58"/>
              <a:gd fmla="*/ 2147483647 h 1068" name="T59"/>
              <a:gd fmla="*/ 2147483647 w 1068" name="T60"/>
              <a:gd fmla="*/ 2147483647 h 1068" name="T61"/>
              <a:gd fmla="*/ 2147483647 w 1068" name="T62"/>
              <a:gd fmla="*/ 2147483647 h 1068" name="T63"/>
              <a:gd fmla="*/ 2147483647 w 1068" name="T64"/>
              <a:gd fmla="*/ 2147483647 h 1068" name="T65"/>
              <a:gd fmla="*/ 2147483647 w 1068" name="T66"/>
              <a:gd fmla="*/ 2147483647 h 1068" name="T67"/>
              <a:gd fmla="*/ 2147483647 w 1068" name="T68"/>
              <a:gd fmla="*/ 2147483647 h 1068" name="T69"/>
              <a:gd fmla="*/ 2147483647 w 1068" name="T70"/>
              <a:gd fmla="*/ 2147483647 h 1068" name="T71"/>
              <a:gd fmla="*/ 2147483647 w 1068" name="T72"/>
              <a:gd fmla="*/ 2147483647 h 1068" name="T73"/>
              <a:gd fmla="*/ 2147483647 w 1068" name="T74"/>
              <a:gd fmla="*/ 2147483647 h 1068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1068" w="1068">
                <a:moveTo>
                  <a:pt x="974" y="349"/>
                </a:moveTo>
                <a:cubicBezTo>
                  <a:pt x="932" y="339"/>
                  <a:pt x="834" y="339"/>
                  <a:pt x="690" y="335"/>
                </a:cubicBezTo>
                <a:cubicBezTo>
                  <a:pt x="697" y="304"/>
                  <a:pt x="699" y="275"/>
                  <a:pt x="699" y="225"/>
                </a:cubicBezTo>
                <a:cubicBezTo>
                  <a:pt x="699" y="105"/>
                  <a:pt x="611" y="0"/>
                  <a:pt x="534" y="0"/>
                </a:cubicBezTo>
                <a:cubicBezTo>
                  <a:pt x="480" y="0"/>
                  <a:pt x="435" y="45"/>
                  <a:pt x="434" y="99"/>
                </a:cubicBezTo>
                <a:cubicBezTo>
                  <a:pt x="433" y="167"/>
                  <a:pt x="413" y="283"/>
                  <a:pt x="301" y="342"/>
                </a:cubicBezTo>
                <a:cubicBezTo>
                  <a:pt x="292" y="346"/>
                  <a:pt x="269" y="357"/>
                  <a:pt x="265" y="35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50" y="345"/>
                  <a:pt x="225" y="334"/>
                  <a:pt x="201" y="334"/>
                </a:cubicBezTo>
                <a:cubicBezTo>
                  <a:pt x="100" y="334"/>
                  <a:pt x="100" y="334"/>
                  <a:pt x="100" y="334"/>
                </a:cubicBezTo>
                <a:cubicBezTo>
                  <a:pt x="45" y="334"/>
                  <a:pt x="0" y="379"/>
                  <a:pt x="0" y="434"/>
                </a:cubicBezTo>
                <a:cubicBezTo>
                  <a:pt x="0" y="968"/>
                  <a:pt x="0" y="968"/>
                  <a:pt x="0" y="968"/>
                </a:cubicBezTo>
                <a:cubicBezTo>
                  <a:pt x="0" y="1023"/>
                  <a:pt x="45" y="1068"/>
                  <a:pt x="100" y="1068"/>
                </a:cubicBezTo>
                <a:cubicBezTo>
                  <a:pt x="201" y="1068"/>
                  <a:pt x="201" y="1068"/>
                  <a:pt x="201" y="1068"/>
                </a:cubicBezTo>
                <a:cubicBezTo>
                  <a:pt x="240" y="1068"/>
                  <a:pt x="273" y="1044"/>
                  <a:pt x="290" y="1010"/>
                </a:cubicBezTo>
                <a:cubicBezTo>
                  <a:pt x="290" y="1011"/>
                  <a:pt x="291" y="1011"/>
                  <a:pt x="291" y="1011"/>
                </a:cubicBezTo>
                <a:cubicBezTo>
                  <a:pt x="293" y="1011"/>
                  <a:pt x="296" y="1012"/>
                  <a:pt x="299" y="1013"/>
                </a:cubicBezTo>
                <a:cubicBezTo>
                  <a:pt x="300" y="1013"/>
                  <a:pt x="300" y="1013"/>
                  <a:pt x="301" y="1013"/>
                </a:cubicBezTo>
                <a:cubicBezTo>
                  <a:pt x="320" y="1018"/>
                  <a:pt x="357" y="1027"/>
                  <a:pt x="436" y="1045"/>
                </a:cubicBezTo>
                <a:cubicBezTo>
                  <a:pt x="453" y="1049"/>
                  <a:pt x="542" y="1068"/>
                  <a:pt x="635" y="1068"/>
                </a:cubicBezTo>
                <a:cubicBezTo>
                  <a:pt x="818" y="1068"/>
                  <a:pt x="818" y="1068"/>
                  <a:pt x="818" y="1068"/>
                </a:cubicBezTo>
                <a:cubicBezTo>
                  <a:pt x="873" y="1068"/>
                  <a:pt x="913" y="1047"/>
                  <a:pt x="937" y="1004"/>
                </a:cubicBezTo>
                <a:cubicBezTo>
                  <a:pt x="938" y="1003"/>
                  <a:pt x="945" y="988"/>
                  <a:pt x="952" y="968"/>
                </a:cubicBezTo>
                <a:cubicBezTo>
                  <a:pt x="956" y="952"/>
                  <a:pt x="958" y="931"/>
                  <a:pt x="952" y="909"/>
                </a:cubicBezTo>
                <a:cubicBezTo>
                  <a:pt x="988" y="884"/>
                  <a:pt x="1000" y="847"/>
                  <a:pt x="1007" y="823"/>
                </a:cubicBezTo>
                <a:cubicBezTo>
                  <a:pt x="1020" y="783"/>
                  <a:pt x="1016" y="753"/>
                  <a:pt x="1007" y="732"/>
                </a:cubicBezTo>
                <a:cubicBezTo>
                  <a:pt x="1027" y="713"/>
                  <a:pt x="1045" y="684"/>
                  <a:pt x="1052" y="640"/>
                </a:cubicBezTo>
                <a:cubicBezTo>
                  <a:pt x="1056" y="612"/>
                  <a:pt x="1052" y="584"/>
                  <a:pt x="1039" y="560"/>
                </a:cubicBezTo>
                <a:cubicBezTo>
                  <a:pt x="1058" y="539"/>
                  <a:pt x="1066" y="513"/>
                  <a:pt x="1067" y="488"/>
                </a:cubicBezTo>
                <a:cubicBezTo>
                  <a:pt x="1068" y="481"/>
                  <a:pt x="1068" y="481"/>
                  <a:pt x="1068" y="481"/>
                </a:cubicBezTo>
                <a:cubicBezTo>
                  <a:pt x="1068" y="476"/>
                  <a:pt x="1068" y="474"/>
                  <a:pt x="1068" y="464"/>
                </a:cubicBezTo>
                <a:cubicBezTo>
                  <a:pt x="1068" y="422"/>
                  <a:pt x="1039" y="368"/>
                  <a:pt x="974" y="349"/>
                </a:cubicBezTo>
                <a:close/>
                <a:moveTo>
                  <a:pt x="234" y="968"/>
                </a:moveTo>
                <a:cubicBezTo>
                  <a:pt x="234" y="986"/>
                  <a:pt x="219" y="1001"/>
                  <a:pt x="201" y="1001"/>
                </a:cubicBezTo>
                <a:cubicBezTo>
                  <a:pt x="100" y="1001"/>
                  <a:pt x="100" y="1001"/>
                  <a:pt x="100" y="1001"/>
                </a:cubicBezTo>
                <a:cubicBezTo>
                  <a:pt x="82" y="1001"/>
                  <a:pt x="67" y="986"/>
                  <a:pt x="67" y="968"/>
                </a:cubicBezTo>
                <a:cubicBezTo>
                  <a:pt x="67" y="434"/>
                  <a:pt x="67" y="434"/>
                  <a:pt x="67" y="434"/>
                </a:cubicBezTo>
                <a:cubicBezTo>
                  <a:pt x="67" y="415"/>
                  <a:pt x="82" y="401"/>
                  <a:pt x="100" y="401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19" y="401"/>
                  <a:pt x="234" y="415"/>
                  <a:pt x="234" y="434"/>
                </a:cubicBezTo>
                <a:lnTo>
                  <a:pt x="234" y="968"/>
                </a:lnTo>
                <a:close/>
                <a:moveTo>
                  <a:pt x="1001" y="485"/>
                </a:moveTo>
                <a:cubicBezTo>
                  <a:pt x="1000" y="502"/>
                  <a:pt x="993" y="534"/>
                  <a:pt x="935" y="534"/>
                </a:cubicBezTo>
                <a:cubicBezTo>
                  <a:pt x="885" y="534"/>
                  <a:pt x="868" y="534"/>
                  <a:pt x="868" y="534"/>
                </a:cubicBezTo>
                <a:cubicBezTo>
                  <a:pt x="859" y="534"/>
                  <a:pt x="851" y="541"/>
                  <a:pt x="851" y="551"/>
                </a:cubicBezTo>
                <a:cubicBezTo>
                  <a:pt x="851" y="560"/>
                  <a:pt x="859" y="567"/>
                  <a:pt x="868" y="567"/>
                </a:cubicBezTo>
                <a:cubicBezTo>
                  <a:pt x="868" y="567"/>
                  <a:pt x="883" y="567"/>
                  <a:pt x="933" y="567"/>
                </a:cubicBezTo>
                <a:cubicBezTo>
                  <a:pt x="983" y="567"/>
                  <a:pt x="989" y="609"/>
                  <a:pt x="986" y="629"/>
                </a:cubicBezTo>
                <a:cubicBezTo>
                  <a:pt x="982" y="654"/>
                  <a:pt x="970" y="701"/>
                  <a:pt x="914" y="701"/>
                </a:cubicBezTo>
                <a:cubicBezTo>
                  <a:pt x="858" y="701"/>
                  <a:pt x="835" y="701"/>
                  <a:pt x="835" y="701"/>
                </a:cubicBezTo>
                <a:cubicBezTo>
                  <a:pt x="825" y="701"/>
                  <a:pt x="818" y="708"/>
                  <a:pt x="818" y="718"/>
                </a:cubicBezTo>
                <a:cubicBezTo>
                  <a:pt x="818" y="727"/>
                  <a:pt x="825" y="734"/>
                  <a:pt x="835" y="734"/>
                </a:cubicBezTo>
                <a:cubicBezTo>
                  <a:pt x="835" y="734"/>
                  <a:pt x="874" y="734"/>
                  <a:pt x="900" y="734"/>
                </a:cubicBezTo>
                <a:cubicBezTo>
                  <a:pt x="957" y="734"/>
                  <a:pt x="952" y="777"/>
                  <a:pt x="944" y="803"/>
                </a:cubicBezTo>
                <a:cubicBezTo>
                  <a:pt x="933" y="837"/>
                  <a:pt x="926" y="868"/>
                  <a:pt x="856" y="868"/>
                </a:cubicBezTo>
                <a:cubicBezTo>
                  <a:pt x="831" y="868"/>
                  <a:pt x="801" y="868"/>
                  <a:pt x="801" y="868"/>
                </a:cubicBezTo>
                <a:cubicBezTo>
                  <a:pt x="792" y="868"/>
                  <a:pt x="784" y="875"/>
                  <a:pt x="784" y="884"/>
                </a:cubicBezTo>
                <a:cubicBezTo>
                  <a:pt x="784" y="894"/>
                  <a:pt x="792" y="901"/>
                  <a:pt x="801" y="901"/>
                </a:cubicBezTo>
                <a:cubicBezTo>
                  <a:pt x="801" y="901"/>
                  <a:pt x="824" y="901"/>
                  <a:pt x="853" y="901"/>
                </a:cubicBezTo>
                <a:cubicBezTo>
                  <a:pt x="890" y="901"/>
                  <a:pt x="892" y="936"/>
                  <a:pt x="888" y="948"/>
                </a:cubicBezTo>
                <a:cubicBezTo>
                  <a:pt x="884" y="962"/>
                  <a:pt x="879" y="972"/>
                  <a:pt x="878" y="972"/>
                </a:cubicBezTo>
                <a:cubicBezTo>
                  <a:pt x="868" y="990"/>
                  <a:pt x="852" y="1001"/>
                  <a:pt x="818" y="1001"/>
                </a:cubicBezTo>
                <a:cubicBezTo>
                  <a:pt x="635" y="1001"/>
                  <a:pt x="635" y="1001"/>
                  <a:pt x="635" y="1001"/>
                </a:cubicBezTo>
                <a:cubicBezTo>
                  <a:pt x="544" y="1001"/>
                  <a:pt x="453" y="980"/>
                  <a:pt x="450" y="980"/>
                </a:cubicBezTo>
                <a:cubicBezTo>
                  <a:pt x="312" y="948"/>
                  <a:pt x="304" y="946"/>
                  <a:pt x="296" y="943"/>
                </a:cubicBezTo>
                <a:cubicBezTo>
                  <a:pt x="296" y="943"/>
                  <a:pt x="268" y="938"/>
                  <a:pt x="268" y="914"/>
                </a:cubicBezTo>
                <a:cubicBezTo>
                  <a:pt x="267" y="453"/>
                  <a:pt x="267" y="453"/>
                  <a:pt x="267" y="453"/>
                </a:cubicBezTo>
                <a:cubicBezTo>
                  <a:pt x="267" y="437"/>
                  <a:pt x="277" y="423"/>
                  <a:pt x="294" y="418"/>
                </a:cubicBezTo>
                <a:cubicBezTo>
                  <a:pt x="296" y="417"/>
                  <a:pt x="299" y="416"/>
                  <a:pt x="301" y="415"/>
                </a:cubicBezTo>
                <a:cubicBezTo>
                  <a:pt x="453" y="352"/>
                  <a:pt x="500" y="214"/>
                  <a:pt x="501" y="100"/>
                </a:cubicBezTo>
                <a:cubicBezTo>
                  <a:pt x="501" y="84"/>
                  <a:pt x="513" y="67"/>
                  <a:pt x="534" y="67"/>
                </a:cubicBezTo>
                <a:cubicBezTo>
                  <a:pt x="570" y="67"/>
                  <a:pt x="632" y="138"/>
                  <a:pt x="632" y="225"/>
                </a:cubicBezTo>
                <a:cubicBezTo>
                  <a:pt x="632" y="304"/>
                  <a:pt x="629" y="318"/>
                  <a:pt x="601" y="401"/>
                </a:cubicBezTo>
                <a:cubicBezTo>
                  <a:pt x="935" y="401"/>
                  <a:pt x="932" y="405"/>
                  <a:pt x="962" y="413"/>
                </a:cubicBezTo>
                <a:cubicBezTo>
                  <a:pt x="998" y="423"/>
                  <a:pt x="1002" y="454"/>
                  <a:pt x="1002" y="464"/>
                </a:cubicBezTo>
                <a:cubicBezTo>
                  <a:pt x="1002" y="476"/>
                  <a:pt x="1001" y="474"/>
                  <a:pt x="1001" y="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4" name="Freeform 49"/>
          <p:cNvSpPr>
            <a:spLocks noEditPoints="1"/>
          </p:cNvSpPr>
          <p:nvPr/>
        </p:nvSpPr>
        <p:spPr bwMode="auto">
          <a:xfrm>
            <a:off x="8407400" y="3798888"/>
            <a:ext cx="34925" cy="36512"/>
          </a:xfrm>
          <a:custGeom>
            <a:gdLst>
              <a:gd fmla="*/ 2147483647 w 101" name="T0"/>
              <a:gd fmla="*/ 0 h 100" name="T1"/>
              <a:gd fmla="*/ 0 w 101" name="T2"/>
              <a:gd fmla="*/ 2147483647 h 100" name="T3"/>
              <a:gd fmla="*/ 2147483647 w 101" name="T4"/>
              <a:gd fmla="*/ 2147483647 h 100" name="T5"/>
              <a:gd fmla="*/ 2147483647 w 101" name="T6"/>
              <a:gd fmla="*/ 2147483647 h 100" name="T7"/>
              <a:gd fmla="*/ 2147483647 w 101" name="T8"/>
              <a:gd fmla="*/ 0 h 100" name="T9"/>
              <a:gd fmla="*/ 2147483647 w 101" name="T10"/>
              <a:gd fmla="*/ 2147483647 h 100" name="T11"/>
              <a:gd fmla="*/ 2147483647 w 101" name="T12"/>
              <a:gd fmla="*/ 2147483647 h 100" name="T13"/>
              <a:gd fmla="*/ 2147483647 w 101" name="T14"/>
              <a:gd fmla="*/ 2147483647 h 100" name="T15"/>
              <a:gd fmla="*/ 2147483647 w 101" name="T16"/>
              <a:gd fmla="*/ 2147483647 h 100" name="T17"/>
              <a:gd fmla="*/ 2147483647 w 101" name="T18"/>
              <a:gd fmla="*/ 2147483647 h 1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00" w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rgbClr val="FFFFFF"/>
          </a:solidFill>
          <a:ln cmpd="sng" w="9525">
            <a:solidFill>
              <a:srgbClr val="969696"/>
            </a:solidFill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7435" name="Freeform 14"/>
          <p:cNvSpPr>
            <a:spLocks noEditPoints="1"/>
          </p:cNvSpPr>
          <p:nvPr/>
        </p:nvSpPr>
        <p:spPr bwMode="auto">
          <a:xfrm>
            <a:off x="8328025" y="4737100"/>
            <a:ext cx="425450" cy="427038"/>
          </a:xfrm>
          <a:custGeom>
            <a:gdLst>
              <a:gd fmla="*/ 2147483647 w 688" name="T0"/>
              <a:gd fmla="*/ 2147483647 h 688" name="T1"/>
              <a:gd fmla="*/ 2147483647 w 688" name="T2"/>
              <a:gd fmla="*/ 2147483647 h 688" name="T3"/>
              <a:gd fmla="*/ 2147483647 w 688" name="T4"/>
              <a:gd fmla="*/ 2147483647 h 688" name="T5"/>
              <a:gd fmla="*/ 0 w 688" name="T6"/>
              <a:gd fmla="*/ 2147483647 h 688" name="T7"/>
              <a:gd fmla="*/ 2147483647 w 688" name="T8"/>
              <a:gd fmla="*/ 2147483647 h 688" name="T9"/>
              <a:gd fmla="*/ 2147483647 w 688" name="T10"/>
              <a:gd fmla="*/ 2147483647 h 688" name="T11"/>
              <a:gd fmla="*/ 2147483647 w 688" name="T12"/>
              <a:gd fmla="*/ 2147483647 h 688" name="T13"/>
              <a:gd fmla="*/ 2147483647 w 688" name="T14"/>
              <a:gd fmla="*/ 2147483647 h 688" name="T15"/>
              <a:gd fmla="*/ 2147483647 w 688" name="T16"/>
              <a:gd fmla="*/ 2147483647 h 688" name="T17"/>
              <a:gd fmla="*/ 2147483647 w 688" name="T18"/>
              <a:gd fmla="*/ 2147483647 h 688" name="T19"/>
              <a:gd fmla="*/ 2147483647 w 688" name="T20"/>
              <a:gd fmla="*/ 2147483647 h 688" name="T21"/>
              <a:gd fmla="*/ 2147483647 w 688" name="T22"/>
              <a:gd fmla="*/ 2147483647 h 688" name="T23"/>
              <a:gd fmla="*/ 2147483647 w 688" name="T24"/>
              <a:gd fmla="*/ 2147483647 h 688" name="T25"/>
              <a:gd fmla="*/ 2147483647 w 688" name="T26"/>
              <a:gd fmla="*/ 2147483647 h 688" name="T27"/>
              <a:gd fmla="*/ 2147483647 w 688" name="T28"/>
              <a:gd fmla="*/ 2147483647 h 688" name="T29"/>
              <a:gd fmla="*/ 2147483647 w 688" name="T30"/>
              <a:gd fmla="*/ 2147483647 h 688" name="T31"/>
              <a:gd fmla="*/ 2147483647 w 688" name="T32"/>
              <a:gd fmla="*/ 2147483647 h 688" name="T33"/>
              <a:gd fmla="*/ 2147483647 w 688" name="T34"/>
              <a:gd fmla="*/ 2147483647 h 688" name="T35"/>
              <a:gd fmla="*/ 2147483647 w 688" name="T36"/>
              <a:gd fmla="*/ 2147483647 h 688" name="T37"/>
              <a:gd fmla="*/ 2147483647 w 688" name="T38"/>
              <a:gd fmla="*/ 2147483647 h 688" name="T39"/>
              <a:gd fmla="*/ 2147483647 w 688" name="T40"/>
              <a:gd fmla="*/ 2147483647 h 688" name="T41"/>
              <a:gd fmla="*/ 2147483647 w 688" name="T42"/>
              <a:gd fmla="*/ 2147483647 h 688" name="T43"/>
              <a:gd fmla="*/ 2147483647 w 688" name="T44"/>
              <a:gd fmla="*/ 2147483647 h 688" name="T45"/>
              <a:gd fmla="*/ 2147483647 w 688" name="T46"/>
              <a:gd fmla="*/ 2147483647 h 688" name="T47"/>
              <a:gd fmla="*/ 2147483647 w 688" name="T48"/>
              <a:gd fmla="*/ 2147483647 h 688" name="T49"/>
              <a:gd fmla="*/ 2147483647 w 688" name="T50"/>
              <a:gd fmla="*/ 2147483647 h 688" name="T51"/>
              <a:gd fmla="*/ 2147483647 w 688" name="T52"/>
              <a:gd fmla="*/ 2147483647 h 688" name="T53"/>
              <a:gd fmla="*/ 2147483647 w 688" name="T54"/>
              <a:gd fmla="*/ 2147483647 h 688" name="T55"/>
              <a:gd fmla="*/ 2147483647 w 688" name="T56"/>
              <a:gd fmla="*/ 2147483647 h 688" name="T57"/>
              <a:gd fmla="*/ 2147483647 w 688" name="T58"/>
              <a:gd fmla="*/ 2147483647 h 688" name="T59"/>
              <a:gd fmla="*/ 2147483647 w 688" name="T60"/>
              <a:gd fmla="*/ 2147483647 h 688" name="T61"/>
              <a:gd fmla="*/ 2147483647 w 688" name="T62"/>
              <a:gd fmla="*/ 2147483647 h 688" name="T63"/>
              <a:gd fmla="*/ 2147483647 w 688" name="T64"/>
              <a:gd fmla="*/ 2147483647 h 688" name="T65"/>
              <a:gd fmla="*/ 2147483647 w 688" name="T66"/>
              <a:gd fmla="*/ 2147483647 h 688" name="T67"/>
              <a:gd fmla="*/ 2147483647 w 688" name="T68"/>
              <a:gd fmla="*/ 2147483647 h 688" name="T69"/>
              <a:gd fmla="*/ 2147483647 w 688" name="T70"/>
              <a:gd fmla="*/ 2147483647 h 688" name="T71"/>
              <a:gd fmla="*/ 2147483647 w 688" name="T72"/>
              <a:gd fmla="*/ 2147483647 h 688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688" w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436" name="Straight Connector 132"/>
          <p:cNvCxnSpPr>
            <a:cxnSpLocks noChangeShapeType="1"/>
          </p:cNvCxnSpPr>
          <p:nvPr/>
        </p:nvCxnSpPr>
        <p:spPr bwMode="auto">
          <a:xfrm>
            <a:off x="4064000" y="2414588"/>
            <a:ext cx="152400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37" name="Straight Connector 133"/>
          <p:cNvCxnSpPr>
            <a:cxnSpLocks noChangeShapeType="1"/>
          </p:cNvCxnSpPr>
          <p:nvPr/>
        </p:nvCxnSpPr>
        <p:spPr bwMode="auto">
          <a:xfrm flipH="1">
            <a:off x="4216400" y="2409825"/>
            <a:ext cx="0" cy="253365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38" name="Straight Connector 136"/>
          <p:cNvCxnSpPr>
            <a:cxnSpLocks noChangeShapeType="1"/>
          </p:cNvCxnSpPr>
          <p:nvPr/>
        </p:nvCxnSpPr>
        <p:spPr bwMode="auto">
          <a:xfrm>
            <a:off x="4064000" y="4943475"/>
            <a:ext cx="152400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39" name="Straight Connector 137"/>
          <p:cNvCxnSpPr>
            <a:cxnSpLocks noChangeShapeType="1"/>
          </p:cNvCxnSpPr>
          <p:nvPr/>
        </p:nvCxnSpPr>
        <p:spPr bwMode="auto">
          <a:xfrm>
            <a:off x="4054475" y="3692525"/>
            <a:ext cx="650875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40" name="Straight Connector 141"/>
          <p:cNvCxnSpPr>
            <a:cxnSpLocks noChangeShapeType="1"/>
          </p:cNvCxnSpPr>
          <p:nvPr/>
        </p:nvCxnSpPr>
        <p:spPr bwMode="auto">
          <a:xfrm>
            <a:off x="7940675" y="2414588"/>
            <a:ext cx="152400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41" name="Straight Connector 142"/>
          <p:cNvCxnSpPr>
            <a:cxnSpLocks noChangeShapeType="1"/>
          </p:cNvCxnSpPr>
          <p:nvPr/>
        </p:nvCxnSpPr>
        <p:spPr bwMode="auto">
          <a:xfrm flipH="1">
            <a:off x="7940675" y="2409825"/>
            <a:ext cx="0" cy="253365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42" name="Straight Connector 143"/>
          <p:cNvCxnSpPr>
            <a:cxnSpLocks noChangeShapeType="1"/>
          </p:cNvCxnSpPr>
          <p:nvPr/>
        </p:nvCxnSpPr>
        <p:spPr bwMode="auto">
          <a:xfrm>
            <a:off x="7940675" y="4943475"/>
            <a:ext cx="152400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43" name="Straight Connector 144"/>
          <p:cNvCxnSpPr>
            <a:cxnSpLocks noChangeShapeType="1"/>
          </p:cNvCxnSpPr>
          <p:nvPr/>
        </p:nvCxnSpPr>
        <p:spPr bwMode="auto">
          <a:xfrm>
            <a:off x="7435850" y="3692525"/>
            <a:ext cx="650875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ash"/>
            <a:round/>
            <a:head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4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89013" y="21082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4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92125" y="2393950"/>
            <a:ext cx="24749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4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89013" y="34051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4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92125" y="3690938"/>
            <a:ext cx="24749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4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89013" y="46831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4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92125" y="4968875"/>
            <a:ext cx="24749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50" name="TextBox 13"/>
          <p:cNvSpPr txBox="1">
            <a:spLocks noChangeArrowheads="1"/>
          </p:cNvSpPr>
          <p:nvPr/>
        </p:nvSpPr>
        <p:spPr bwMode="auto">
          <a:xfrm>
            <a:off x="9339263" y="21209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51" name="TextBox 13"/>
          <p:cNvSpPr txBox="1">
            <a:spLocks noChangeArrowheads="1"/>
          </p:cNvSpPr>
          <p:nvPr/>
        </p:nvSpPr>
        <p:spPr bwMode="auto">
          <a:xfrm>
            <a:off x="9339263" y="2406650"/>
            <a:ext cx="256698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52" name="TextBox 13"/>
          <p:cNvSpPr txBox="1">
            <a:spLocks noChangeArrowheads="1"/>
          </p:cNvSpPr>
          <p:nvPr/>
        </p:nvSpPr>
        <p:spPr bwMode="auto">
          <a:xfrm>
            <a:off x="9339263" y="3417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53" name="TextBox 13"/>
          <p:cNvSpPr txBox="1">
            <a:spLocks noChangeArrowheads="1"/>
          </p:cNvSpPr>
          <p:nvPr/>
        </p:nvSpPr>
        <p:spPr bwMode="auto">
          <a:xfrm>
            <a:off x="9339263" y="3703638"/>
            <a:ext cx="256698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7454" name="TextBox 13"/>
          <p:cNvSpPr txBox="1">
            <a:spLocks noChangeArrowheads="1"/>
          </p:cNvSpPr>
          <p:nvPr/>
        </p:nvSpPr>
        <p:spPr bwMode="auto">
          <a:xfrm>
            <a:off x="9339263" y="46958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7455" name="TextBox 13"/>
          <p:cNvSpPr txBox="1">
            <a:spLocks noChangeArrowheads="1"/>
          </p:cNvSpPr>
          <p:nvPr/>
        </p:nvSpPr>
        <p:spPr bwMode="auto">
          <a:xfrm>
            <a:off x="9339263" y="4981575"/>
            <a:ext cx="256698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885"/>
          <a:stretch>
            <a:fillRect/>
          </a:stretch>
        </p:blipFill>
        <p:spPr bwMode="auto">
          <a:xfrm>
            <a:off x="-66675" y="-682625"/>
            <a:ext cx="122586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/>
          <p:nvPr/>
        </p:nvGrpSpPr>
        <p:grpSpPr>
          <a:xfrm>
            <a:off x="519113" y="5051425"/>
            <a:ext cx="3298825" cy="738188"/>
            <a:chExt cx="3297991" cy="738664"/>
          </a:xfrm>
        </p:grpSpPr>
        <p:sp>
          <p:nvSpPr>
            <p:cNvPr id="18444" name="Oval 4"/>
            <p:cNvSpPr>
              <a:spLocks noChangeArrowheads="1"/>
            </p:cNvSpPr>
            <p:nvPr/>
          </p:nvSpPr>
          <p:spPr bwMode="auto">
            <a:xfrm>
              <a:off x="0" y="18045"/>
              <a:ext cx="639271" cy="639271"/>
            </a:xfrm>
            <a:prstGeom prst="ellipse">
              <a:avLst/>
            </a:prstGeom>
            <a:solidFill>
              <a:srgbClr val="327E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445" name="TextBox 6"/>
            <p:cNvSpPr txBox="1">
              <a:spLocks noChangeArrowheads="1"/>
            </p:cNvSpPr>
            <p:nvPr/>
          </p:nvSpPr>
          <p:spPr bwMode="auto">
            <a:xfrm>
              <a:off x="778408" y="-1"/>
              <a:ext cx="2519583" cy="73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grpSp>
        <p:nvGrpSpPr>
          <p:cNvPr id="18436" name="Group 7"/>
          <p:cNvGrpSpPr/>
          <p:nvPr/>
        </p:nvGrpSpPr>
        <p:grpSpPr>
          <a:xfrm>
            <a:off x="4225925" y="5068888"/>
            <a:ext cx="3278188" cy="738187"/>
            <a:chExt cx="3278770" cy="738664"/>
          </a:xfrm>
        </p:grpSpPr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0" y="0"/>
              <a:ext cx="639271" cy="639271"/>
            </a:xfrm>
            <a:prstGeom prst="ellipse">
              <a:avLst/>
            </a:prstGeom>
            <a:solidFill>
              <a:srgbClr val="327E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778409" y="0"/>
              <a:ext cx="2500362" cy="73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sp>
        <p:nvSpPr>
          <p:cNvPr id="18437" name="任意多边形 12"/>
          <p:cNvSpPr/>
          <p:nvPr/>
        </p:nvSpPr>
        <p:spPr bwMode="auto">
          <a:xfrm>
            <a:off x="7504113" y="2046288"/>
            <a:ext cx="4687887" cy="2249487"/>
          </a:xfrm>
          <a:custGeom>
            <a:gdLst>
              <a:gd fmla="*/ 562433 w 4687812" name="T0"/>
              <a:gd fmla="*/ 0 h 2249584" name="T1"/>
              <a:gd fmla="*/ 4688112 w 4687812" name="T2"/>
              <a:gd fmla="*/ 0 h 2249584" name="T3"/>
              <a:gd fmla="*/ 4688112 w 4687812" name="T4"/>
              <a:gd fmla="*/ 2249196 h 2249584" name="T5"/>
              <a:gd fmla="*/ 562433 w 4687812" name="T6"/>
              <a:gd fmla="*/ 2249196 h 2249584" name="T7"/>
              <a:gd fmla="*/ 0 w 4687812" name="T8"/>
              <a:gd fmla="*/ 1124600 h 2249584" name="T9"/>
              <a:gd fmla="*/ 562433 w 4687812" name="T10"/>
              <a:gd fmla="*/ 0 h 224958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49584" w="4687812">
                <a:moveTo>
                  <a:pt x="562397" y="0"/>
                </a:moveTo>
                <a:lnTo>
                  <a:pt x="4687812" y="0"/>
                </a:lnTo>
                <a:lnTo>
                  <a:pt x="4687812" y="2249584"/>
                </a:lnTo>
                <a:lnTo>
                  <a:pt x="562397" y="2249584"/>
                </a:lnTo>
                <a:lnTo>
                  <a:pt x="0" y="1124792"/>
                </a:lnTo>
                <a:lnTo>
                  <a:pt x="562397" y="0"/>
                </a:lnTo>
                <a:close/>
              </a:path>
            </a:pathLst>
          </a:custGeom>
          <a:solidFill>
            <a:srgbClr val="4383C3">
              <a:alpha val="89803"/>
            </a:srgbClr>
          </a:solidFill>
          <a:ln cap="flat" cmpd="sng" w="127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8062914" y="2847975"/>
            <a:ext cx="412908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极致无岸,向天而歌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8010524" y="5051425"/>
            <a:ext cx="379095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哎呀小小草由多位PPT领域的资深设计师创立，致力于为客户奉献最用心的PPT作品、最实用的PPT培训和最贴心的PPT服务。我们拥有全国领先的PPT设计团队，并在商务展示领域为您提供领先行业的呈现方式与创意构成。</a:t>
            </a:r>
          </a:p>
        </p:txBody>
      </p:sp>
      <p:pic>
        <p:nvPicPr>
          <p:cNvPr id="18440" name="组合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70388" y="5248275"/>
            <a:ext cx="347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reeform 273"/>
          <p:cNvSpPr/>
          <p:nvPr/>
        </p:nvSpPr>
        <p:spPr bwMode="auto">
          <a:xfrm>
            <a:off x="663575" y="5210175"/>
            <a:ext cx="349250" cy="349250"/>
          </a:xfrm>
          <a:custGeom>
            <a:gdLst>
              <a:gd fmla="*/ 2147483647 w 128" name="T0"/>
              <a:gd fmla="*/ 2147483647 h 128" name="T1"/>
              <a:gd fmla="*/ 2147483647 w 128" name="T2"/>
              <a:gd fmla="*/ 2147483647 h 128" name="T3"/>
              <a:gd fmla="*/ 2147483647 w 128" name="T4"/>
              <a:gd fmla="*/ 2147483647 h 128" name="T5"/>
              <a:gd fmla="*/ 2147483647 w 128" name="T6"/>
              <a:gd fmla="*/ 0 h 128" name="T7"/>
              <a:gd fmla="*/ 2147483647 w 128" name="T8"/>
              <a:gd fmla="*/ 2147483647 h 128" name="T9"/>
              <a:gd fmla="*/ 0 w 128" name="T10"/>
              <a:gd fmla="*/ 2147483647 h 128" name="T11"/>
              <a:gd fmla="*/ 2147483647 w 128" name="T12"/>
              <a:gd fmla="*/ 2147483647 h 128" name="T13"/>
              <a:gd fmla="*/ 2147483647 w 128" name="T14"/>
              <a:gd fmla="*/ 2147483647 h 128" name="T15"/>
              <a:gd fmla="*/ 2147483647 w 128" name="T16"/>
              <a:gd fmla="*/ 2147483647 h 128" name="T17"/>
              <a:gd fmla="*/ 2147483647 w 128" name="T18"/>
              <a:gd fmla="*/ 2147483647 h 128" name="T19"/>
              <a:gd fmla="*/ 2147483647 w 128" name="T20"/>
              <a:gd fmla="*/ 2147483647 h 12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8" w="128">
                <a:moveTo>
                  <a:pt x="88" y="77"/>
                </a:moveTo>
                <a:lnTo>
                  <a:pt x="128" y="51"/>
                </a:lnTo>
                <a:lnTo>
                  <a:pt x="79" y="51"/>
                </a:lnTo>
                <a:lnTo>
                  <a:pt x="64" y="0"/>
                </a:lnTo>
                <a:lnTo>
                  <a:pt x="50" y="51"/>
                </a:lnTo>
                <a:lnTo>
                  <a:pt x="0" y="51"/>
                </a:lnTo>
                <a:lnTo>
                  <a:pt x="41" y="77"/>
                </a:lnTo>
                <a:lnTo>
                  <a:pt x="26" y="128"/>
                </a:lnTo>
                <a:lnTo>
                  <a:pt x="64" y="94"/>
                </a:lnTo>
                <a:lnTo>
                  <a:pt x="105" y="128"/>
                </a:lnTo>
                <a:lnTo>
                  <a:pt x="88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reeform 3"/>
          <p:cNvSpPr/>
          <p:nvPr/>
        </p:nvSpPr>
        <p:spPr bwMode="auto">
          <a:xfrm rot="-2202532">
            <a:off x="4845050" y="1997075"/>
            <a:ext cx="1730375" cy="1755775"/>
          </a:xfrm>
          <a:custGeom>
            <a:gdLst>
              <a:gd fmla="*/ 2147483647 w 10688" name="T0"/>
              <a:gd fmla="*/ 2147483647 h 10844" name="T1"/>
              <a:gd fmla="*/ 2147483647 w 10688" name="T2"/>
              <a:gd fmla="*/ 2147483647 h 10844" name="T3"/>
              <a:gd fmla="*/ 2147483647 w 10688" name="T4"/>
              <a:gd fmla="*/ 2147483647 h 10844" name="T5"/>
              <a:gd fmla="*/ 2147483647 w 10688" name="T6"/>
              <a:gd fmla="*/ 2147483647 h 10844" name="T7"/>
              <a:gd fmla="*/ 2147483647 w 10688" name="T8"/>
              <a:gd fmla="*/ 2147483647 h 10844" name="T9"/>
              <a:gd fmla="*/ 2147483647 w 10688" name="T10"/>
              <a:gd fmla="*/ 2147483647 h 10844" name="T11"/>
              <a:gd fmla="*/ 0 w 10688" name="T12"/>
              <a:gd fmla="*/ 2147483647 h 10844" name="T13"/>
              <a:gd fmla="*/ 2147483647 w 10688" name="T14"/>
              <a:gd fmla="*/ 2147483647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9462" name="Freeform 3"/>
          <p:cNvSpPr/>
          <p:nvPr/>
        </p:nvSpPr>
        <p:spPr bwMode="auto">
          <a:xfrm rot="3202081">
            <a:off x="6065838" y="2406650"/>
            <a:ext cx="1730375" cy="1755775"/>
          </a:xfrm>
          <a:custGeom>
            <a:gdLst>
              <a:gd fmla="*/ 2147483647 w 10688" name="T0"/>
              <a:gd fmla="*/ 2147483647 h 10844" name="T1"/>
              <a:gd fmla="*/ 2147483647 w 10688" name="T2"/>
              <a:gd fmla="*/ 2147483647 h 10844" name="T3"/>
              <a:gd fmla="*/ 2147483647 w 10688" name="T4"/>
              <a:gd fmla="*/ 2147483647 h 10844" name="T5"/>
              <a:gd fmla="*/ 2147483647 w 10688" name="T6"/>
              <a:gd fmla="*/ 2147483647 h 10844" name="T7"/>
              <a:gd fmla="*/ 2147483647 w 10688" name="T8"/>
              <a:gd fmla="*/ 2147483647 h 10844" name="T9"/>
              <a:gd fmla="*/ 2147483647 w 10688" name="T10"/>
              <a:gd fmla="*/ 2147483647 h 10844" name="T11"/>
              <a:gd fmla="*/ 0 w 10688" name="T12"/>
              <a:gd fmla="*/ 2147483647 h 10844" name="T13"/>
              <a:gd fmla="*/ 2147483647 w 10688" name="T14"/>
              <a:gd fmla="*/ 2147483647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9463" name="Freeform 3"/>
          <p:cNvSpPr/>
          <p:nvPr/>
        </p:nvSpPr>
        <p:spPr bwMode="auto">
          <a:xfrm rot="8579122">
            <a:off x="5654675" y="3629025"/>
            <a:ext cx="1730375" cy="1755775"/>
          </a:xfrm>
          <a:custGeom>
            <a:gdLst>
              <a:gd fmla="*/ 2147483647 w 10688" name="T0"/>
              <a:gd fmla="*/ 2147483647 h 10844" name="T1"/>
              <a:gd fmla="*/ 2147483647 w 10688" name="T2"/>
              <a:gd fmla="*/ 2147483647 h 10844" name="T3"/>
              <a:gd fmla="*/ 2147483647 w 10688" name="T4"/>
              <a:gd fmla="*/ 2147483647 h 10844" name="T5"/>
              <a:gd fmla="*/ 2147483647 w 10688" name="T6"/>
              <a:gd fmla="*/ 2147483647 h 10844" name="T7"/>
              <a:gd fmla="*/ 2147483647 w 10688" name="T8"/>
              <a:gd fmla="*/ 2147483647 h 10844" name="T9"/>
              <a:gd fmla="*/ 2147483647 w 10688" name="T10"/>
              <a:gd fmla="*/ 2147483647 h 10844" name="T11"/>
              <a:gd fmla="*/ 0 w 10688" name="T12"/>
              <a:gd fmla="*/ 2147483647 h 10844" name="T13"/>
              <a:gd fmla="*/ 2147483647 w 10688" name="T14"/>
              <a:gd fmla="*/ 2147483647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CC00"/>
          </a:solidFill>
          <a:ln cmpd="sng" w="9525">
            <a:solidFill>
              <a:srgbClr val="FFFFFF"/>
            </a:solidFill>
            <a:round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9464" name="Freeform 3"/>
          <p:cNvSpPr/>
          <p:nvPr/>
        </p:nvSpPr>
        <p:spPr bwMode="auto">
          <a:xfrm rot="-7621736">
            <a:off x="4433888" y="3228975"/>
            <a:ext cx="1730375" cy="1755775"/>
          </a:xfrm>
          <a:custGeom>
            <a:gdLst>
              <a:gd fmla="*/ 2147483647 w 10688" name="T0"/>
              <a:gd fmla="*/ 2147483647 h 10844" name="T1"/>
              <a:gd fmla="*/ 2147483647 w 10688" name="T2"/>
              <a:gd fmla="*/ 2147483647 h 10844" name="T3"/>
              <a:gd fmla="*/ 2147483647 w 10688" name="T4"/>
              <a:gd fmla="*/ 2147483647 h 10844" name="T5"/>
              <a:gd fmla="*/ 2147483647 w 10688" name="T6"/>
              <a:gd fmla="*/ 2147483647 h 10844" name="T7"/>
              <a:gd fmla="*/ 2147483647 w 10688" name="T8"/>
              <a:gd fmla="*/ 2147483647 h 10844" name="T9"/>
              <a:gd fmla="*/ 2147483647 w 10688" name="T10"/>
              <a:gd fmla="*/ 2147483647 h 10844" name="T11"/>
              <a:gd fmla="*/ 0 w 10688" name="T12"/>
              <a:gd fmla="*/ 2147483647 h 10844" name="T13"/>
              <a:gd fmla="*/ 2147483647 w 10688" name="T14"/>
              <a:gd fmla="*/ 2147483647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5175250" y="2339975"/>
            <a:ext cx="1093788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S</a:t>
            </a: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6442076" y="2849563"/>
            <a:ext cx="1095375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id-ID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O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5961064" y="4187825"/>
            <a:ext cx="1093787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T</a:t>
            </a:r>
          </a:p>
        </p:txBody>
      </p:sp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4672013" y="3633788"/>
            <a:ext cx="1093787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W</a:t>
            </a:r>
          </a:p>
        </p:txBody>
      </p:sp>
      <p:pic>
        <p:nvPicPr>
          <p:cNvPr id="19469" name="Group 3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77200" y="2157413"/>
            <a:ext cx="4699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Group 3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24275" y="2054225"/>
            <a:ext cx="7556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Group 4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41713" y="3797300"/>
            <a:ext cx="6524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Group 3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35888" y="3833813"/>
            <a:ext cx="798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8785225" y="2306638"/>
            <a:ext cx="14970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8785225" y="26289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2230438" y="2306638"/>
            <a:ext cx="12763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1476375" y="26289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8785225" y="4338638"/>
            <a:ext cx="14970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8785225" y="46609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2230438" y="4338638"/>
            <a:ext cx="12763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80" name="TextBox 13"/>
          <p:cNvSpPr txBox="1">
            <a:spLocks noChangeArrowheads="1"/>
          </p:cNvSpPr>
          <p:nvPr/>
        </p:nvSpPr>
        <p:spPr bwMode="auto">
          <a:xfrm>
            <a:off x="1476375" y="46609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81" name="文本框 38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6251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128"/>
          <p:cNvSpPr>
            <a:spLocks noChangeArrowheads="1" noChangeAspect="1"/>
          </p:cNvSpPr>
          <p:nvPr/>
        </p:nvSpPr>
        <p:spPr bwMode="auto">
          <a:xfrm>
            <a:off x="3090863" y="1546225"/>
            <a:ext cx="1544637" cy="1544638"/>
          </a:xfrm>
          <a:prstGeom prst="ellipse">
            <a:avLst/>
          </a:pr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 sz="15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6" name="Oval 129"/>
          <p:cNvSpPr>
            <a:spLocks noChangeArrowheads="1" noChangeAspect="1"/>
          </p:cNvSpPr>
          <p:nvPr/>
        </p:nvSpPr>
        <p:spPr bwMode="auto">
          <a:xfrm>
            <a:off x="5129213" y="2184400"/>
            <a:ext cx="2139950" cy="2139950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7" name="Oval 145"/>
          <p:cNvSpPr>
            <a:spLocks noChangeArrowheads="1" noChangeAspect="1"/>
          </p:cNvSpPr>
          <p:nvPr/>
        </p:nvSpPr>
        <p:spPr bwMode="auto">
          <a:xfrm>
            <a:off x="7754938" y="1539875"/>
            <a:ext cx="1581150" cy="1582738"/>
          </a:xfrm>
          <a:prstGeom prst="ellipse">
            <a:avLst/>
          </a:prstGeom>
          <a:solidFill>
            <a:srgbClr val="327EC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8" name="Oval 114"/>
          <p:cNvSpPr>
            <a:spLocks noChangeArrowheads="1" noChangeAspect="1"/>
          </p:cNvSpPr>
          <p:nvPr/>
        </p:nvSpPr>
        <p:spPr bwMode="auto">
          <a:xfrm>
            <a:off x="7727950" y="3670300"/>
            <a:ext cx="1222375" cy="1220788"/>
          </a:xfrm>
          <a:prstGeom prst="ellipse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9" name="Oval 24"/>
          <p:cNvSpPr>
            <a:spLocks noChangeArrowheads="1" noChangeAspect="1"/>
          </p:cNvSpPr>
          <p:nvPr/>
        </p:nvSpPr>
        <p:spPr bwMode="auto">
          <a:xfrm>
            <a:off x="5711825" y="4983163"/>
            <a:ext cx="974725" cy="974725"/>
          </a:xfrm>
          <a:prstGeom prst="ellipse">
            <a:avLst/>
          </a:prstGeom>
          <a:solidFill>
            <a:srgbClr val="FCCC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90" name="Oval 25"/>
          <p:cNvSpPr>
            <a:spLocks noChangeArrowheads="1" noChangeAspect="1"/>
          </p:cNvSpPr>
          <p:nvPr/>
        </p:nvSpPr>
        <p:spPr bwMode="auto">
          <a:xfrm>
            <a:off x="3660775" y="3976688"/>
            <a:ext cx="1239838" cy="1239837"/>
          </a:xfrm>
          <a:prstGeom prst="ellipse">
            <a:avLst/>
          </a:prstGeom>
          <a:solidFill>
            <a:srgbClr val="89B7E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91" name="Text Placeholder 3"/>
          <p:cNvSpPr txBox="1">
            <a:spLocks noChangeArrowheads="1"/>
          </p:cNvSpPr>
          <p:nvPr/>
        </p:nvSpPr>
        <p:spPr bwMode="auto">
          <a:xfrm>
            <a:off x="8074819" y="2049304"/>
            <a:ext cx="941387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7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65%</a:t>
            </a:r>
          </a:p>
        </p:txBody>
      </p:sp>
      <p:sp>
        <p:nvSpPr>
          <p:cNvPr id="20492" name="Text Placeholder 3"/>
          <p:cNvSpPr txBox="1">
            <a:spLocks noChangeArrowheads="1"/>
          </p:cNvSpPr>
          <p:nvPr/>
        </p:nvSpPr>
        <p:spPr bwMode="auto">
          <a:xfrm>
            <a:off x="3392488" y="2036604"/>
            <a:ext cx="941387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7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20493" name="Text Placeholder 3"/>
          <p:cNvSpPr txBox="1">
            <a:spLocks noChangeArrowheads="1"/>
          </p:cNvSpPr>
          <p:nvPr/>
        </p:nvSpPr>
        <p:spPr bwMode="auto">
          <a:xfrm>
            <a:off x="7868444" y="3998754"/>
            <a:ext cx="941387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7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20494" name="Text Placeholder 3"/>
          <p:cNvSpPr txBox="1">
            <a:spLocks noChangeArrowheads="1"/>
          </p:cNvSpPr>
          <p:nvPr/>
        </p:nvSpPr>
        <p:spPr bwMode="auto">
          <a:xfrm>
            <a:off x="3810000" y="4314666"/>
            <a:ext cx="941387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7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35%</a:t>
            </a:r>
          </a:p>
        </p:txBody>
      </p:sp>
      <p:sp>
        <p:nvSpPr>
          <p:cNvPr id="20495" name="Text Placeholder 3"/>
          <p:cNvSpPr txBox="1">
            <a:spLocks noChangeArrowheads="1"/>
          </p:cNvSpPr>
          <p:nvPr/>
        </p:nvSpPr>
        <p:spPr bwMode="auto">
          <a:xfrm>
            <a:off x="5907088" y="5295265"/>
            <a:ext cx="58420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3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35%</a:t>
            </a:r>
          </a:p>
        </p:txBody>
      </p:sp>
      <p:sp>
        <p:nvSpPr>
          <p:cNvPr id="20496" name="Freeform 130"/>
          <p:cNvSpPr>
            <a:spLocks noEditPoints="1"/>
          </p:cNvSpPr>
          <p:nvPr/>
        </p:nvSpPr>
        <p:spPr bwMode="auto">
          <a:xfrm>
            <a:off x="5575300" y="2654300"/>
            <a:ext cx="1247775" cy="1201738"/>
          </a:xfrm>
          <a:custGeom>
            <a:gdLst>
              <a:gd fmla="*/ 2147483647 w 746" name="T0"/>
              <a:gd fmla="*/ 2147483647 h 719" name="T1"/>
              <a:gd fmla="*/ 2147483647 w 746" name="T2"/>
              <a:gd fmla="*/ 2147483647 h 719" name="T3"/>
              <a:gd fmla="*/ 2147483647 w 746" name="T4"/>
              <a:gd fmla="*/ 2147483647 h 719" name="T5"/>
              <a:gd fmla="*/ 2147483647 w 746" name="T6"/>
              <a:gd fmla="*/ 2147483647 h 719" name="T7"/>
              <a:gd fmla="*/ 2147483647 w 746" name="T8"/>
              <a:gd fmla="*/ 2147483647 h 719" name="T9"/>
              <a:gd fmla="*/ 2147483647 w 746" name="T10"/>
              <a:gd fmla="*/ 2147483647 h 719" name="T11"/>
              <a:gd fmla="*/ 2147483647 w 746" name="T12"/>
              <a:gd fmla="*/ 2147483647 h 719" name="T13"/>
              <a:gd fmla="*/ 2147483647 w 746" name="T14"/>
              <a:gd fmla="*/ 2147483647 h 719" name="T15"/>
              <a:gd fmla="*/ 2147483647 w 746" name="T16"/>
              <a:gd fmla="*/ 2147483647 h 719" name="T17"/>
              <a:gd fmla="*/ 2147483647 w 746" name="T18"/>
              <a:gd fmla="*/ 2147483647 h 719" name="T19"/>
              <a:gd fmla="*/ 2147483647 w 746" name="T20"/>
              <a:gd fmla="*/ 2147483647 h 719" name="T21"/>
              <a:gd fmla="*/ 2147483647 w 746" name="T22"/>
              <a:gd fmla="*/ 2147483647 h 719" name="T23"/>
              <a:gd fmla="*/ 2147483647 w 746" name="T24"/>
              <a:gd fmla="*/ 2147483647 h 719" name="T25"/>
              <a:gd fmla="*/ 2147483647 w 746" name="T26"/>
              <a:gd fmla="*/ 2147483647 h 719" name="T27"/>
              <a:gd fmla="*/ 2147483647 w 746" name="T28"/>
              <a:gd fmla="*/ 2147483647 h 719" name="T29"/>
              <a:gd fmla="*/ 2147483647 w 746" name="T30"/>
              <a:gd fmla="*/ 2147483647 h 719" name="T31"/>
              <a:gd fmla="*/ 2147483647 w 746" name="T32"/>
              <a:gd fmla="*/ 2147483647 h 719" name="T33"/>
              <a:gd fmla="*/ 2147483647 w 746" name="T34"/>
              <a:gd fmla="*/ 2147483647 h 719" name="T35"/>
              <a:gd fmla="*/ 2147483647 w 746" name="T36"/>
              <a:gd fmla="*/ 2147483647 h 719" name="T37"/>
              <a:gd fmla="*/ 2147483647 w 746" name="T38"/>
              <a:gd fmla="*/ 2147483647 h 719" name="T39"/>
              <a:gd fmla="*/ 2147483647 w 746" name="T40"/>
              <a:gd fmla="*/ 2147483647 h 719" name="T41"/>
              <a:gd fmla="*/ 2147483647 w 746" name="T42"/>
              <a:gd fmla="*/ 2147483647 h 719" name="T43"/>
              <a:gd fmla="*/ 2147483647 w 746" name="T44"/>
              <a:gd fmla="*/ 2147483647 h 719" name="T45"/>
              <a:gd fmla="*/ 2147483647 w 746" name="T46"/>
              <a:gd fmla="*/ 2147483647 h 719" name="T47"/>
              <a:gd fmla="*/ 2147483647 w 746" name="T48"/>
              <a:gd fmla="*/ 2147483647 h 719" name="T49"/>
              <a:gd fmla="*/ 2147483647 w 746" name="T50"/>
              <a:gd fmla="*/ 2147483647 h 719" name="T51"/>
              <a:gd fmla="*/ 2147483647 w 746" name="T52"/>
              <a:gd fmla="*/ 2147483647 h 719" name="T53"/>
              <a:gd fmla="*/ 2147483647 w 746" name="T54"/>
              <a:gd fmla="*/ 2147483647 h 719" name="T55"/>
              <a:gd fmla="*/ 2147483647 w 746" name="T56"/>
              <a:gd fmla="*/ 2147483647 h 719" name="T57"/>
              <a:gd fmla="*/ 2147483647 w 746" name="T58"/>
              <a:gd fmla="*/ 2147483647 h 719" name="T59"/>
              <a:gd fmla="*/ 2147483647 w 746" name="T60"/>
              <a:gd fmla="*/ 2147483647 h 719" name="T61"/>
              <a:gd fmla="*/ 2147483647 w 746" name="T62"/>
              <a:gd fmla="*/ 2147483647 h 719" name="T63"/>
              <a:gd fmla="*/ 2147483647 w 746" name="T64"/>
              <a:gd fmla="*/ 2147483647 h 719" name="T65"/>
              <a:gd fmla="*/ 2147483647 w 746" name="T66"/>
              <a:gd fmla="*/ 2147483647 h 719" name="T67"/>
              <a:gd fmla="*/ 2147483647 w 746" name="T68"/>
              <a:gd fmla="*/ 2147483647 h 719" name="T69"/>
              <a:gd fmla="*/ 2147483647 w 746" name="T70"/>
              <a:gd fmla="*/ 2147483647 h 719" name="T71"/>
              <a:gd fmla="*/ 2147483647 w 746" name="T72"/>
              <a:gd fmla="*/ 2147483647 h 719" name="T73"/>
              <a:gd fmla="*/ 2147483647 w 746" name="T74"/>
              <a:gd fmla="*/ 2147483647 h 719" name="T75"/>
              <a:gd fmla="*/ 2147483647 w 746" name="T76"/>
              <a:gd fmla="*/ 2147483647 h 719" name="T77"/>
              <a:gd fmla="*/ 2147483647 w 746" name="T78"/>
              <a:gd fmla="*/ 2147483647 h 719" name="T79"/>
              <a:gd fmla="*/ 2147483647 w 746" name="T80"/>
              <a:gd fmla="*/ 2147483647 h 719" name="T81"/>
              <a:gd fmla="*/ 2147483647 w 746" name="T82"/>
              <a:gd fmla="*/ 2147483647 h 719" name="T83"/>
              <a:gd fmla="*/ 2147483647 w 746" name="T84"/>
              <a:gd fmla="*/ 2147483647 h 719" name="T85"/>
              <a:gd fmla="*/ 2147483647 w 746" name="T86"/>
              <a:gd fmla="*/ 2147483647 h 719" name="T87"/>
              <a:gd fmla="*/ 2147483647 w 746" name="T88"/>
              <a:gd fmla="*/ 2147483647 h 719" name="T89"/>
              <a:gd fmla="*/ 2147483647 w 746" name="T90"/>
              <a:gd fmla="*/ 2147483647 h 719" name="T91"/>
              <a:gd fmla="*/ 2147483647 w 746" name="T92"/>
              <a:gd fmla="*/ 2147483647 h 719" name="T93"/>
              <a:gd fmla="*/ 2147483647 w 746" name="T94"/>
              <a:gd fmla="*/ 2147483647 h 719" name="T95"/>
              <a:gd fmla="*/ 2147483647 w 746" name="T96"/>
              <a:gd fmla="*/ 2147483647 h 719" name="T97"/>
              <a:gd fmla="*/ 2147483647 w 746" name="T98"/>
              <a:gd fmla="*/ 2147483647 h 719" name="T99"/>
              <a:gd fmla="*/ 2147483647 w 746" name="T100"/>
              <a:gd fmla="*/ 2147483647 h 719" name="T101"/>
              <a:gd fmla="*/ 2147483647 w 746" name="T102"/>
              <a:gd fmla="*/ 2147483647 h 719" name="T103"/>
              <a:gd fmla="*/ 2147483647 w 746" name="T104"/>
              <a:gd fmla="*/ 0 h 719" name="T105"/>
              <a:gd fmla="*/ 2147483647 w 746" name="T106"/>
              <a:gd fmla="*/ 2147483647 h 719" name="T107"/>
              <a:gd fmla="*/ 2147483647 w 746" name="T108"/>
              <a:gd fmla="*/ 2147483647 h 719" name="T109"/>
              <a:gd fmla="*/ 2147483647 w 746" name="T110"/>
              <a:gd fmla="*/ 2147483647 h 719" name="T111"/>
              <a:gd fmla="*/ 2147483647 w 746" name="T112"/>
              <a:gd fmla="*/ 2147483647 h 719" name="T113"/>
              <a:gd fmla="*/ 2147483647 w 746" name="T114"/>
              <a:gd fmla="*/ 2147483647 h 719" name="T115"/>
              <a:gd fmla="*/ 2147483647 w 746" name="T116"/>
              <a:gd fmla="*/ 2147483647 h 719" name="T117"/>
              <a:gd fmla="*/ 2147483647 w 746" name="T118"/>
              <a:gd fmla="*/ 2147483647 h 719" name="T119"/>
              <a:gd fmla="*/ 2147483647 w 746" name="T120"/>
              <a:gd fmla="*/ 2147483647 h 719" name="T121"/>
              <a:gd fmla="*/ 2147483647 w 746" name="T122"/>
              <a:gd fmla="*/ 2147483647 h 719" name="T123"/>
              <a:gd fmla="*/ 2147483647 w 746" name="T124"/>
              <a:gd fmla="*/ 2147483647 h 719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719" w="746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20497" name="Freeform 32"/>
          <p:cNvSpPr/>
          <p:nvPr/>
        </p:nvSpPr>
        <p:spPr bwMode="auto">
          <a:xfrm rot="5400000">
            <a:off x="5943600" y="4622800"/>
            <a:ext cx="511175" cy="85725"/>
          </a:xfrm>
          <a:custGeom>
            <a:gdLst>
              <a:gd fmla="*/ 0 w 511768" name="T0"/>
              <a:gd fmla="*/ 32905 h 85270" name="T1"/>
              <a:gd fmla="*/ 384861 w 511768" name="T2"/>
              <a:gd fmla="*/ 32905 h 85270" name="T3"/>
              <a:gd fmla="*/ 0 60000 65536" name="T4"/>
              <a:gd fmla="*/ 0 60000 65536" name="T5"/>
              <a:gd fmla="*/ 0 w 511768" name="T6"/>
              <a:gd fmla="*/ 0 h 85270" name="T7"/>
              <a:gd fmla="*/ 511768 w 511768" name="T8"/>
              <a:gd fmla="*/ 85270 h 8527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5270" w="511768"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8" name="Freeform 33"/>
          <p:cNvSpPr/>
          <p:nvPr/>
        </p:nvSpPr>
        <p:spPr bwMode="auto">
          <a:xfrm rot="1255098">
            <a:off x="7196138" y="3851275"/>
            <a:ext cx="560387" cy="85725"/>
          </a:xfrm>
          <a:custGeom>
            <a:gdLst>
              <a:gd fmla="*/ 0 w 560182" name="T0"/>
              <a:gd fmla="*/ 32905 h 85270" name="T1"/>
              <a:gd fmla="*/ 423849 w 560182" name="T2"/>
              <a:gd fmla="*/ 32905 h 85270" name="T3"/>
              <a:gd fmla="*/ 0 60000 65536" name="T4"/>
              <a:gd fmla="*/ 0 60000 65536" name="T5"/>
              <a:gd fmla="*/ 0 w 560182" name="T6"/>
              <a:gd fmla="*/ 0 h 85270" name="T7"/>
              <a:gd fmla="*/ 560182 w 560182" name="T8"/>
              <a:gd fmla="*/ 85270 h 8527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5270" w="560182"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9" name="Freeform 34"/>
          <p:cNvSpPr/>
          <p:nvPr/>
        </p:nvSpPr>
        <p:spPr bwMode="auto">
          <a:xfrm rot="-1403518">
            <a:off x="7219950" y="2611438"/>
            <a:ext cx="511175" cy="84137"/>
          </a:xfrm>
          <a:custGeom>
            <a:gdLst>
              <a:gd fmla="*/ 0 w 511768" name="T0"/>
              <a:gd fmla="*/ 30533 h 85270" name="T1"/>
              <a:gd fmla="*/ 384861 w 511768" name="T2"/>
              <a:gd fmla="*/ 30533 h 85270" name="T3"/>
              <a:gd fmla="*/ 0 60000 65536" name="T4"/>
              <a:gd fmla="*/ 0 60000 65536" name="T5"/>
              <a:gd fmla="*/ 0 w 511768" name="T6"/>
              <a:gd fmla="*/ 0 h 85270" name="T7"/>
              <a:gd fmla="*/ 511768 w 511768" name="T8"/>
              <a:gd fmla="*/ 85270 h 8527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5270" w="511768"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0" name="Freeform 35"/>
          <p:cNvSpPr/>
          <p:nvPr/>
        </p:nvSpPr>
        <p:spPr bwMode="auto">
          <a:xfrm flipH="1" rot="19283160">
            <a:off x="4802188" y="4043363"/>
            <a:ext cx="511175" cy="85725"/>
          </a:xfrm>
          <a:custGeom>
            <a:gdLst>
              <a:gd fmla="*/ 0 w 511768" name="T0"/>
              <a:gd fmla="*/ 32905 h 85270" name="T1"/>
              <a:gd fmla="*/ 384861 w 511768" name="T2"/>
              <a:gd fmla="*/ 32905 h 85270" name="T3"/>
              <a:gd fmla="*/ 0 60000 65536" name="T4"/>
              <a:gd fmla="*/ 0 60000 65536" name="T5"/>
              <a:gd fmla="*/ 0 w 511768" name="T6"/>
              <a:gd fmla="*/ 0 h 85270" name="T7"/>
              <a:gd fmla="*/ 511768 w 511768" name="T8"/>
              <a:gd fmla="*/ 85270 h 8527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5270" w="511768"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1" name="Freeform 37"/>
          <p:cNvSpPr/>
          <p:nvPr/>
        </p:nvSpPr>
        <p:spPr bwMode="auto">
          <a:xfrm flipH="1" rot="1328443">
            <a:off x="4606925" y="2751138"/>
            <a:ext cx="512763" cy="85725"/>
          </a:xfrm>
          <a:custGeom>
            <a:gdLst>
              <a:gd fmla="*/ 0 w 511768" name="T0"/>
              <a:gd fmla="*/ 32905 h 85270" name="T1"/>
              <a:gd fmla="*/ 389666 w 511768" name="T2"/>
              <a:gd fmla="*/ 32905 h 85270" name="T3"/>
              <a:gd fmla="*/ 0 60000 65536" name="T4"/>
              <a:gd fmla="*/ 0 60000 65536" name="T5"/>
              <a:gd fmla="*/ 0 w 511768" name="T6"/>
              <a:gd fmla="*/ 0 h 85270" name="T7"/>
              <a:gd fmla="*/ 511768 w 511768" name="T8"/>
              <a:gd fmla="*/ 85270 h 8527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85270" w="511768"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2144713" y="2039938"/>
            <a:ext cx="8032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955675" y="2360613"/>
            <a:ext cx="19923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9364663" y="2039938"/>
            <a:ext cx="7604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9459913" y="2308225"/>
            <a:ext cx="2060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2701925" y="4279900"/>
            <a:ext cx="8032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0507" name="TextBox 13"/>
          <p:cNvSpPr txBox="1">
            <a:spLocks noChangeArrowheads="1"/>
          </p:cNvSpPr>
          <p:nvPr/>
        </p:nvSpPr>
        <p:spPr bwMode="auto">
          <a:xfrm>
            <a:off x="1512888" y="4598988"/>
            <a:ext cx="19923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08" name="TextBox 13"/>
          <p:cNvSpPr txBox="1">
            <a:spLocks noChangeArrowheads="1"/>
          </p:cNvSpPr>
          <p:nvPr/>
        </p:nvSpPr>
        <p:spPr bwMode="auto">
          <a:xfrm>
            <a:off x="9020175" y="4084638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0509" name="TextBox 13"/>
          <p:cNvSpPr txBox="1">
            <a:spLocks noChangeArrowheads="1"/>
          </p:cNvSpPr>
          <p:nvPr/>
        </p:nvSpPr>
        <p:spPr bwMode="auto">
          <a:xfrm>
            <a:off x="9115425" y="4351338"/>
            <a:ext cx="2060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10" name="TextBox 13"/>
          <p:cNvSpPr txBox="1">
            <a:spLocks noChangeArrowheads="1"/>
          </p:cNvSpPr>
          <p:nvPr/>
        </p:nvSpPr>
        <p:spPr bwMode="auto">
          <a:xfrm>
            <a:off x="6845300" y="5257800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0511" name="TextBox 13"/>
          <p:cNvSpPr txBox="1">
            <a:spLocks noChangeArrowheads="1"/>
          </p:cNvSpPr>
          <p:nvPr/>
        </p:nvSpPr>
        <p:spPr bwMode="auto">
          <a:xfrm>
            <a:off x="6940550" y="5526088"/>
            <a:ext cx="2060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12" name="文本框 32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gradFill rotWithShape="0">
          <a:gsLst>
            <a:gs pos="0">
              <a:srgbClr val="4383C3"/>
            </a:gs>
            <a:gs pos="11000">
              <a:srgbClr val="4383C3"/>
            </a:gs>
            <a:gs pos="100000">
              <a:srgbClr val="C0DDFD"/>
            </a:gs>
          </a:gsLst>
          <a:lin ang="20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982" t="18726"/>
          <a:stretch>
            <a:fillRect/>
          </a:stretch>
        </p:blipFill>
        <p:spPr bwMode="auto">
          <a:xfrm>
            <a:off x="0" y="-5715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42"/>
          <p:cNvGrpSpPr/>
          <p:nvPr/>
        </p:nvGrpSpPr>
        <p:grpSpPr>
          <a:xfrm>
            <a:off x="6096000" y="220663"/>
            <a:ext cx="6157913" cy="1866900"/>
            <a:chExt cx="6157532" cy="1866472"/>
          </a:xfrm>
        </p:grpSpPr>
        <p:sp>
          <p:nvSpPr>
            <p:cNvPr id="21511" name="文本框 43"/>
            <p:cNvSpPr txBox="1">
              <a:spLocks noChangeArrowheads="1"/>
            </p:cNvSpPr>
            <p:nvPr/>
          </p:nvSpPr>
          <p:spPr bwMode="auto">
            <a:xfrm>
              <a:off x="9172" y="0"/>
              <a:ext cx="4067604" cy="76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4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主要工作</a:t>
              </a:r>
            </a:p>
          </p:txBody>
        </p:sp>
        <p:sp>
          <p:nvSpPr>
            <p:cNvPr id="21512" name="矩形 44"/>
            <p:cNvSpPr>
              <a:spLocks noChangeArrowheads="1"/>
            </p:cNvSpPr>
            <p:nvPr/>
          </p:nvSpPr>
          <p:spPr bwMode="auto">
            <a:xfrm>
              <a:off x="82093" y="760588"/>
              <a:ext cx="2448272" cy="508263"/>
            </a:xfrm>
            <a:prstGeom prst="rect">
              <a:avLst/>
            </a:prstGeom>
            <a:solidFill>
              <a:srgbClr val="FCCC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513" name="文本框 45"/>
            <p:cNvSpPr txBox="1">
              <a:spLocks noChangeArrowheads="1"/>
            </p:cNvSpPr>
            <p:nvPr/>
          </p:nvSpPr>
          <p:spPr bwMode="auto">
            <a:xfrm>
              <a:off x="117250" y="836803"/>
              <a:ext cx="2880320" cy="39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FFFFFF"/>
                  </a:solidFill>
                </a:rPr>
                <a:t>The Main Work</a:t>
              </a:r>
            </a:p>
          </p:txBody>
        </p:sp>
        <p:sp>
          <p:nvSpPr>
            <p:cNvPr id="21514" name="文本框 46"/>
            <p:cNvSpPr txBox="1">
              <a:spLocks noChangeArrowheads="1"/>
            </p:cNvSpPr>
            <p:nvPr/>
          </p:nvSpPr>
          <p:spPr bwMode="auto">
            <a:xfrm>
              <a:off x="0" y="1343252"/>
              <a:ext cx="6157532" cy="51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简要描述这个章节想要描述的内容</a:t>
              </a:r>
            </a:p>
            <a:p>
              <a:pPr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讲讲这一年这一季度您发生的大事的关键词和重要突破</a:t>
              </a:r>
            </a:p>
          </p:txBody>
        </p:sp>
      </p:grpSp>
      <p:grpSp>
        <p:nvGrpSpPr>
          <p:cNvPr id="21508" name="组合 48"/>
          <p:cNvGrpSpPr/>
          <p:nvPr/>
        </p:nvGrpSpPr>
        <p:grpSpPr>
          <a:xfrm>
            <a:off x="452438" y="4148138"/>
            <a:ext cx="2016125" cy="2214562"/>
            <a:chExt cx="2016224" cy="2215991"/>
          </a:xfrm>
        </p:grpSpPr>
        <p:sp>
          <p:nvSpPr>
            <p:cNvPr id="21509" name="椭圆 6"/>
            <p:cNvSpPr>
              <a:spLocks noChangeArrowheads="1"/>
            </p:cNvSpPr>
            <p:nvPr/>
          </p:nvSpPr>
          <p:spPr bwMode="auto">
            <a:xfrm>
              <a:off x="0" y="171892"/>
              <a:ext cx="2016224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510" name="文本框 47"/>
            <p:cNvSpPr txBox="1">
              <a:spLocks noChangeArrowheads="1"/>
            </p:cNvSpPr>
            <p:nvPr/>
          </p:nvSpPr>
          <p:spPr bwMode="auto">
            <a:xfrm>
              <a:off x="360040" y="0"/>
              <a:ext cx="1296144" cy="219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13800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</p:spTree>
  </p:cSld>
  <p:clrMapOvr>
    <a:masterClrMapping/>
  </p:clrMapOvr>
  <p:transition advClick="0" advTm="3000" spd="slow">
    <p:wip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738" y="212725"/>
            <a:ext cx="619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613" y="550863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450"/>
          <a:stretch>
            <a:fillRect/>
          </a:stretch>
        </p:blipFill>
        <p:spPr bwMode="auto">
          <a:xfrm>
            <a:off x="10726738" y="4725988"/>
            <a:ext cx="16732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新月形 4"/>
          <p:cNvSpPr>
            <a:spLocks noChangeArrowheads="1"/>
          </p:cNvSpPr>
          <p:nvPr/>
        </p:nvSpPr>
        <p:spPr bwMode="auto">
          <a:xfrm rot="-848703">
            <a:off x="4308475" y="2109788"/>
            <a:ext cx="1590675" cy="3178175"/>
          </a:xfrm>
          <a:prstGeom prst="moon">
            <a:avLst>
              <a:gd fmla="val 15190" name="adj"/>
            </a:avLst>
          </a:prstGeom>
          <a:solidFill>
            <a:srgbClr val="FCCC00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4" name="新月形 5"/>
          <p:cNvSpPr>
            <a:spLocks noChangeArrowheads="1"/>
          </p:cNvSpPr>
          <p:nvPr/>
        </p:nvSpPr>
        <p:spPr bwMode="auto">
          <a:xfrm rot="4551297">
            <a:off x="5123657" y="1075531"/>
            <a:ext cx="1587500" cy="3176587"/>
          </a:xfrm>
          <a:prstGeom prst="moon">
            <a:avLst>
              <a:gd fmla="val 15190" name="adj"/>
            </a:avLst>
          </a:prstGeom>
          <a:solidFill>
            <a:srgbClr val="404040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5" name="新月形 6"/>
          <p:cNvSpPr>
            <a:spLocks noChangeArrowheads="1"/>
          </p:cNvSpPr>
          <p:nvPr/>
        </p:nvSpPr>
        <p:spPr bwMode="auto">
          <a:xfrm rot="9951297">
            <a:off x="6159500" y="1890713"/>
            <a:ext cx="1589088" cy="3176587"/>
          </a:xfrm>
          <a:prstGeom prst="moon">
            <a:avLst>
              <a:gd fmla="val 15190" name="adj"/>
            </a:avLst>
          </a:prstGeom>
          <a:solidFill>
            <a:srgbClr val="327EC3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6" name="新月形 7"/>
          <p:cNvSpPr>
            <a:spLocks noChangeArrowheads="1"/>
          </p:cNvSpPr>
          <p:nvPr/>
        </p:nvSpPr>
        <p:spPr bwMode="auto">
          <a:xfrm rot="-6248703">
            <a:off x="5357813" y="2913063"/>
            <a:ext cx="1590675" cy="3178175"/>
          </a:xfrm>
          <a:prstGeom prst="moon">
            <a:avLst>
              <a:gd fmla="val 15190" name="adj"/>
            </a:avLst>
          </a:prstGeom>
          <a:solidFill>
            <a:srgbClr val="89B7E1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37" name="TextBox 11"/>
          <p:cNvSpPr>
            <a:spLocks noChangeArrowheads="1"/>
          </p:cNvSpPr>
          <p:nvPr/>
        </p:nvSpPr>
        <p:spPr bwMode="auto">
          <a:xfrm flipH="1">
            <a:off x="5022850" y="3286125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38" name="直接连接符 24"/>
          <p:cNvSpPr>
            <a:spLocks noChangeShapeType="1"/>
          </p:cNvSpPr>
          <p:nvPr/>
        </p:nvSpPr>
        <p:spPr bwMode="auto">
          <a:xfrm flipH="1">
            <a:off x="3411538" y="2954338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9" name="直接连接符 24"/>
          <p:cNvSpPr>
            <a:spLocks noChangeShapeType="1"/>
          </p:cNvSpPr>
          <p:nvPr/>
        </p:nvSpPr>
        <p:spPr bwMode="auto">
          <a:xfrm flipH="1">
            <a:off x="4157663" y="5095875"/>
            <a:ext cx="1031875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1239838" y="2640013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990600" y="2921000"/>
            <a:ext cx="22034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7839075" y="1747838"/>
            <a:ext cx="12588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7839075" y="2032000"/>
            <a:ext cx="23860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1992313" y="48498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1541463" y="5102225"/>
            <a:ext cx="24399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8774113" y="39941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8767763" y="4310063"/>
            <a:ext cx="2349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8" name="直接连接符 24"/>
          <p:cNvSpPr>
            <a:spLocks noChangeShapeType="1"/>
          </p:cNvSpPr>
          <p:nvPr/>
        </p:nvSpPr>
        <p:spPr bwMode="auto">
          <a:xfrm flipH="1">
            <a:off x="6602413" y="199390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9" name="直接连接符 24"/>
          <p:cNvSpPr>
            <a:spLocks noChangeShapeType="1"/>
          </p:cNvSpPr>
          <p:nvPr/>
        </p:nvSpPr>
        <p:spPr bwMode="auto">
          <a:xfrm flipH="1">
            <a:off x="7546975" y="4313238"/>
            <a:ext cx="1031875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50" name="文本框 35"/>
          <p:cNvSpPr txBox="1">
            <a:spLocks noChangeArrowheads="1"/>
          </p:cNvSpPr>
          <p:nvPr/>
        </p:nvSpPr>
        <p:spPr bwMode="auto">
          <a:xfrm>
            <a:off x="1076325" y="477838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2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点击此处添加文字标题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166</Paragraphs>
  <Slides>18</Slides>
  <Notes>0</Notes>
  <TotalTime>30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5">
      <vt:lpstr>Arial</vt:lpstr>
      <vt:lpstr>Calibri Light</vt:lpstr>
      <vt:lpstr>宋体</vt:lpstr>
      <vt:lpstr>Calibri</vt:lpstr>
      <vt:lpstr>微软雅黑</vt:lpstr>
      <vt:lpstr>Malgun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ypppt</cp:lastModifiedBy>
  <dcterms:modified xsi:type="dcterms:W3CDTF">2021-08-22T05:49:18Z</dcterms:modified>
  <cp:revision>8</cp:revision>
  <dc:title>PowerPoint 演示文稿</dc:title>
</cp:coreProperties>
</file>