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presentationml.tags+xml" PartName="/ppt/tags/tag20.xml"/>
  <Override ContentType="application/vnd.openxmlformats-officedocument.presentationml.tags+xml" PartName="/ppt/tags/tag21.xml"/>
  <Override ContentType="application/vnd.openxmlformats-officedocument.presentationml.tags+xml" PartName="/ppt/tags/tag22.xml"/>
  <Override ContentType="application/vnd.openxmlformats-officedocument.presentationml.tags+xml" PartName="/ppt/tags/tag23.xml"/>
  <Override ContentType="application/vnd.openxmlformats-officedocument.presentationml.tags+xml" PartName="/ppt/tags/tag24.xml"/>
  <Override ContentType="application/vnd.openxmlformats-officedocument.presentationml.tags+xml" PartName="/ppt/tags/tag25.xml"/>
  <Override ContentType="application/vnd.openxmlformats-officedocument.presentationml.tags+xml" PartName="/ppt/tags/tag26.xml"/>
  <Override ContentType="application/vnd.openxmlformats-officedocument.presentationml.tags+xml" PartName="/ppt/tags/tag27.xml"/>
  <Override ContentType="application/vnd.openxmlformats-officedocument.presentationml.tags+xml" PartName="/ppt/tags/tag28.xml"/>
  <Override ContentType="application/vnd.openxmlformats-officedocument.presentationml.tags+xml" PartName="/ppt/tags/tag29.xml"/>
  <Override ContentType="application/vnd.openxmlformats-officedocument.presentationml.tags+xml" PartName="/ppt/tags/tag30.xml"/>
  <Override ContentType="application/vnd.openxmlformats-officedocument.presentationml.tags+xml" PartName="/ppt/tags/tag31.xml"/>
  <Override ContentType="application/vnd.openxmlformats-officedocument.presentationml.tags+xml" PartName="/ppt/tags/tag32.xml"/>
  <Override ContentType="application/vnd.openxmlformats-officedocument.presentationml.tags+xml" PartName="/ppt/tags/tag33.xml"/>
  <Override ContentType="application/vnd.openxmlformats-officedocument.presentationml.tags+xml" PartName="/ppt/tags/tag34.xml"/>
  <Override ContentType="application/vnd.openxmlformats-officedocument.presentationml.tags+xml" PartName="/ppt/tags/tag35.xml"/>
  <Override ContentType="application/vnd.openxmlformats-officedocument.presentationml.tags+xml" PartName="/ppt/tags/tag36.xml"/>
  <Override ContentType="application/vnd.openxmlformats-officedocument.presentationml.tags+xml" PartName="/ppt/tags/tag37.xml"/>
  <Override ContentType="application/vnd.openxmlformats-officedocument.presentationml.tags+xml" PartName="/ppt/tags/tag38.xml"/>
  <Override ContentType="application/vnd.openxmlformats-officedocument.presentationml.tags+xml" PartName="/ppt/tags/tag39.xml"/>
  <Override ContentType="application/vnd.openxmlformats-officedocument.presentationml.tags+xml" PartName="/ppt/tags/tag40.xml"/>
  <Override ContentType="application/vnd.openxmlformats-officedocument.presentationml.tags+xml" PartName="/ppt/tags/tag41.xml"/>
  <Override ContentType="application/vnd.openxmlformats-officedocument.presentationml.tags+xml" PartName="/ppt/tags/tag42.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60" r:id="rId1"/>
    <p:sldMasterId id="2147483672" r:id="rId2"/>
  </p:sldMasterIdLst>
  <p:notesMasterIdLst>
    <p:notesMasterId r:id="rId3"/>
  </p:notesMasterIdLst>
  <p:sldIdLst>
    <p:sldId id="257" r:id="rId4"/>
    <p:sldId id="258" r:id="rId5"/>
    <p:sldId id="259" r:id="rId6"/>
    <p:sldId id="260" r:id="rId7"/>
    <p:sldId id="291" r:id="rId8"/>
    <p:sldId id="292" r:id="rId9"/>
    <p:sldId id="293" r:id="rId10"/>
    <p:sldId id="294" r:id="rId11"/>
    <p:sldId id="295" r:id="rId12"/>
    <p:sldId id="298" r:id="rId13"/>
    <p:sldId id="302" r:id="rId14"/>
    <p:sldId id="303" r:id="rId15"/>
    <p:sldId id="304" r:id="rId16"/>
    <p:sldId id="296" r:id="rId17"/>
    <p:sldId id="299" r:id="rId18"/>
    <p:sldId id="305" r:id="rId19"/>
    <p:sldId id="306" r:id="rId20"/>
    <p:sldId id="307" r:id="rId21"/>
    <p:sldId id="297" r:id="rId22"/>
    <p:sldId id="300" r:id="rId23"/>
    <p:sldId id="309" r:id="rId24"/>
    <p:sldId id="308" r:id="rId25"/>
    <p:sldId id="310" r:id="rId26"/>
    <p:sldId id="287" r:id="rId27"/>
  </p:sldIdLst>
  <p:sldSz cx="9144000" cy="5143500" type="screen16x9"/>
  <p:notesSz cx="6858000" cy="9144000"/>
  <p:custDataLst>
    <p:tags r:id="rId28"/>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1" d="100"/>
          <a:sy n="111" d="100"/>
        </p:scale>
        <p:origin x="402" y="96"/>
      </p:cViewPr>
      <p:guideLst>
        <p:guide orient="horz" pos="1620"/>
        <p:guide pos="2880"/>
      </p:guideLst>
    </p:cSldViewPr>
  </p:slideViewPr>
  <p:notesTextViewPr>
    <p:cViewPr>
      <p:scale>
        <a:sx n="1" d="1"/>
        <a:sy n="1" d="1"/>
      </p:scale>
      <p:origin x="0" y="0"/>
    </p:cViewPr>
  </p:notesTextViewPr>
  <p:sorterViewPr>
    <p:cViewPr>
      <p:scale>
        <a:sx n="50" d="100"/>
        <a:sy n="50" d="100"/>
      </p:scale>
      <p:origin x="0" y="0"/>
    </p:cViewPr>
  </p:sorter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tags/tag42.xml" Type="http://schemas.openxmlformats.org/officeDocument/2006/relationships/tags"/><Relationship Id="rId29" Target="presProps.xml" Type="http://schemas.openxmlformats.org/officeDocument/2006/relationships/presProps"/><Relationship Id="rId3" Target="notesMasters/notesMaster1.xml" Type="http://schemas.openxmlformats.org/officeDocument/2006/relationships/notesMaster"/><Relationship Id="rId30" Target="viewProps.xml" Type="http://schemas.openxmlformats.org/officeDocument/2006/relationships/viewProps"/><Relationship Id="rId31" Target="theme/theme1.xml" Type="http://schemas.openxmlformats.org/officeDocument/2006/relationships/theme"/><Relationship Id="rId32" Target="tableStyles.xml" Type="http://schemas.openxmlformats.org/officeDocument/2006/relationships/tableStyles"/><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21E4B3-EC4C-453A-9EA7-43FCD1B5DA28}" type="datetimeFigureOut">
              <a:rPr lang="zh-CN" altLang="en-US" smtClean="0"/>
              <a:t>2018/6/13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12A2F4-AB12-47ED-9A6B-E61F9EF43DC8}" type="slidenum">
              <a:rPr lang="zh-CN" altLang="en-US" smtClean="0"/>
              <a:t>‹#›</a:t>
            </a:fld>
            <a:endParaRPr lang="zh-CN" altLang="en-US"/>
          </a:p>
        </p:txBody>
      </p:sp>
    </p:spTree>
    <p:extLst>
      <p:ext uri="{BB962C8B-B14F-4D97-AF65-F5344CB8AC3E}">
        <p14:creationId val="506986476"/>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17.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20.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21.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22.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23.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24.xml.rels><?xml version="1.0" encoding="UTF-8" standalone="yes"?><Relationships xmlns="http://schemas.openxmlformats.org/package/2006/relationships"><Relationship Id="rId1" Target="../slides/slide24.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456704850"/>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25065666"/>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148437191"/>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684813117"/>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241082624"/>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208654787"/>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79343739"/>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73473453"/>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569996803"/>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498723156"/>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38778115"/>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14544031"/>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059476898"/>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253491747"/>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82936614"/>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885621601"/>
      </p:ext>
    </p:extLst>
  </p:cSld>
  <p:clrMapOvr>
    <a:masterClrMapping/>
  </p:clrMapOvr>
</p:notes>
</file>

<file path=ppt/notesSlides/notesSlide2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283478466"/>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927636037"/>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019508172"/>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600681627"/>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870644837"/>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892386043"/>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888359446"/>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117970159"/>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smtClean="0"/>
              <a:t>单击此处编辑母版标题样式</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单击以编辑母版副标题样式</a:t>
            </a:r>
            <a:endParaRPr lang="en-US"/>
          </a:p>
        </p:txBody>
      </p:sp>
      <p:sp>
        <p:nvSpPr>
          <p:cNvPr id="4" name="Date Placeholder 3"/>
          <p:cNvSpPr>
            <a:spLocks noGrp="1"/>
          </p:cNvSpPr>
          <p:nvPr>
            <p:ph type="dt" sz="half" idx="10"/>
          </p:nvPr>
        </p:nvSpPr>
        <p:spPr/>
        <p:txBody>
          <a:bodyPr/>
          <a:lstStyle/>
          <a:p>
            <a:fld id="{338D311F-5273-49D9-8923-B0334C2356D8}" type="datetimeFigureOut">
              <a:rPr lang="zh-CN" altLang="en-US" smtClean="0"/>
              <a:t>2018/6/13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2952373-7980-4DA7-9ADE-54D716DB38BB}" type="slidenum">
              <a:rPr lang="zh-CN" altLang="en-US" smtClean="0"/>
              <a:t>‹#›</a:t>
            </a:fld>
            <a:endParaRPr lang="zh-CN" altLang="en-US"/>
          </a:p>
        </p:txBody>
      </p:sp>
    </p:spTree>
    <p:extLst>
      <p:ext uri="{BB962C8B-B14F-4D97-AF65-F5344CB8AC3E}">
        <p14:creationId val="533825334"/>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338D311F-5273-49D9-8923-B0334C2356D8}" type="datetimeFigureOut">
              <a:rPr lang="zh-CN" altLang="en-US" smtClean="0"/>
              <a:t>2018/6/13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2952373-7980-4DA7-9ADE-54D716DB38BB}" type="slidenum">
              <a:rPr lang="zh-CN" altLang="en-US" smtClean="0"/>
              <a:t>‹#›</a:t>
            </a:fld>
            <a:endParaRPr lang="zh-CN" altLang="en-US"/>
          </a:p>
        </p:txBody>
      </p:sp>
    </p:spTree>
    <p:extLst>
      <p:ext uri="{BB962C8B-B14F-4D97-AF65-F5344CB8AC3E}">
        <p14:creationId val="2247587"/>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338D311F-5273-49D9-8923-B0334C2356D8}" type="datetimeFigureOut">
              <a:rPr lang="zh-CN" altLang="en-US" smtClean="0"/>
              <a:t>2018/6/13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2952373-7980-4DA7-9ADE-54D716DB38BB}" type="slidenum">
              <a:rPr lang="zh-CN" altLang="en-US" smtClean="0"/>
              <a:t>‹#›</a:t>
            </a:fld>
            <a:endParaRPr lang="zh-CN" altLang="en-US"/>
          </a:p>
        </p:txBody>
      </p:sp>
    </p:spTree>
    <p:extLst>
      <p:ext uri="{BB962C8B-B14F-4D97-AF65-F5344CB8AC3E}">
        <p14:creationId val="4033391849"/>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smtClean="0"/>
              <a:t>单击此处编辑母版标题样式</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051085503"/>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566390889"/>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585189212"/>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2018/6/13</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93547767"/>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629841" y="273844"/>
            <a:ext cx="7886700" cy="994172"/>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2018/6/13</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386087057"/>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2018/6/13</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71222964"/>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2018/6/13</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526880065"/>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2018/6/13</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98445803"/>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338D311F-5273-49D9-8923-B0334C2356D8}" type="datetimeFigureOut">
              <a:rPr lang="zh-CN" altLang="en-US" smtClean="0"/>
              <a:t>2018/6/13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2952373-7980-4DA7-9ADE-54D716DB38BB}" type="slidenum">
              <a:rPr lang="zh-CN" altLang="en-US" smtClean="0"/>
              <a:t>‹#›</a:t>
            </a:fld>
            <a:endParaRPr lang="zh-CN" altLang="en-US"/>
          </a:p>
        </p:txBody>
      </p:sp>
    </p:spTree>
    <p:extLst>
      <p:ext uri="{BB962C8B-B14F-4D97-AF65-F5344CB8AC3E}">
        <p14:creationId val="521166622"/>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smtClean="0"/>
              <a:t>单击图标添加图片</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2018/6/13</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79952099"/>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940047710"/>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36192673"/>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编辑母版文本样式</a:t>
            </a:r>
          </a:p>
        </p:txBody>
      </p:sp>
      <p:sp>
        <p:nvSpPr>
          <p:cNvPr id="4" name="Date Placeholder 3"/>
          <p:cNvSpPr>
            <a:spLocks noGrp="1"/>
          </p:cNvSpPr>
          <p:nvPr>
            <p:ph type="dt" sz="half" idx="10"/>
          </p:nvPr>
        </p:nvSpPr>
        <p:spPr/>
        <p:txBody>
          <a:bodyPr/>
          <a:lstStyle/>
          <a:p>
            <a:fld id="{338D311F-5273-49D9-8923-B0334C2356D8}" type="datetimeFigureOut">
              <a:rPr lang="zh-CN" altLang="en-US" smtClean="0"/>
              <a:t>2018/6/13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2952373-7980-4DA7-9ADE-54D716DB38BB}" type="slidenum">
              <a:rPr lang="zh-CN" altLang="en-US" smtClean="0"/>
              <a:t>‹#›</a:t>
            </a:fld>
            <a:endParaRPr lang="zh-CN" altLang="en-US"/>
          </a:p>
        </p:txBody>
      </p:sp>
    </p:spTree>
    <p:extLst>
      <p:ext uri="{BB962C8B-B14F-4D97-AF65-F5344CB8AC3E}">
        <p14:creationId val="1305449237"/>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338D311F-5273-49D9-8923-B0334C2356D8}" type="datetimeFigureOut">
              <a:rPr lang="zh-CN" altLang="en-US" smtClean="0"/>
              <a:t>2018/6/13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2952373-7980-4DA7-9ADE-54D716DB38BB}" type="slidenum">
              <a:rPr lang="zh-CN" altLang="en-US" smtClean="0"/>
              <a:t>‹#›</a:t>
            </a:fld>
            <a:endParaRPr lang="zh-CN" altLang="en-US"/>
          </a:p>
        </p:txBody>
      </p:sp>
    </p:spTree>
    <p:extLst>
      <p:ext uri="{BB962C8B-B14F-4D97-AF65-F5344CB8AC3E}">
        <p14:creationId val="1915603923"/>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629841" y="273844"/>
            <a:ext cx="7886700" cy="994172"/>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338D311F-5273-49D9-8923-B0334C2356D8}" type="datetimeFigureOut">
              <a:rPr lang="zh-CN" altLang="en-US" smtClean="0"/>
              <a:t>2018/6/13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82952373-7980-4DA7-9ADE-54D716DB38BB}" type="slidenum">
              <a:rPr lang="zh-CN" altLang="en-US" smtClean="0"/>
              <a:t>‹#›</a:t>
            </a:fld>
            <a:endParaRPr lang="zh-CN" altLang="en-US"/>
          </a:p>
        </p:txBody>
      </p:sp>
    </p:spTree>
    <p:extLst>
      <p:ext uri="{BB962C8B-B14F-4D97-AF65-F5344CB8AC3E}">
        <p14:creationId val="542746819"/>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338D311F-5273-49D9-8923-B0334C2356D8}" type="datetimeFigureOut">
              <a:rPr lang="zh-CN" altLang="en-US" smtClean="0"/>
              <a:t>2018/6/13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82952373-7980-4DA7-9ADE-54D716DB38BB}" type="slidenum">
              <a:rPr lang="zh-CN" altLang="en-US" smtClean="0"/>
              <a:t>‹#›</a:t>
            </a:fld>
            <a:endParaRPr lang="zh-CN" altLang="en-US"/>
          </a:p>
        </p:txBody>
      </p:sp>
    </p:spTree>
    <p:extLst>
      <p:ext uri="{BB962C8B-B14F-4D97-AF65-F5344CB8AC3E}">
        <p14:creationId val="2719358349"/>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338D311F-5273-49D9-8923-B0334C2356D8}" type="datetimeFigureOut">
              <a:rPr lang="zh-CN" altLang="en-US" smtClean="0"/>
              <a:t>2018/6/13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82952373-7980-4DA7-9ADE-54D716DB38BB}" type="slidenum">
              <a:rPr lang="zh-CN" altLang="en-US" smtClean="0"/>
              <a:t>‹#›</a:t>
            </a:fld>
            <a:endParaRPr lang="zh-CN" altLang="en-US"/>
          </a:p>
        </p:txBody>
      </p:sp>
    </p:spTree>
    <p:extLst>
      <p:ext uri="{BB962C8B-B14F-4D97-AF65-F5344CB8AC3E}">
        <p14:creationId val="1695739546"/>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编辑母版文本样式</a:t>
            </a:r>
          </a:p>
        </p:txBody>
      </p:sp>
      <p:sp>
        <p:nvSpPr>
          <p:cNvPr id="5" name="Date Placeholder 4"/>
          <p:cNvSpPr>
            <a:spLocks noGrp="1"/>
          </p:cNvSpPr>
          <p:nvPr>
            <p:ph type="dt" sz="half" idx="10"/>
          </p:nvPr>
        </p:nvSpPr>
        <p:spPr/>
        <p:txBody>
          <a:bodyPr/>
          <a:lstStyle/>
          <a:p>
            <a:fld id="{338D311F-5273-49D9-8923-B0334C2356D8}" type="datetimeFigureOut">
              <a:rPr lang="zh-CN" altLang="en-US" smtClean="0"/>
              <a:t>2018/6/13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2952373-7980-4DA7-9ADE-54D716DB38BB}" type="slidenum">
              <a:rPr lang="zh-CN" altLang="en-US" smtClean="0"/>
              <a:t>‹#›</a:t>
            </a:fld>
            <a:endParaRPr lang="zh-CN" altLang="en-US"/>
          </a:p>
        </p:txBody>
      </p:sp>
    </p:spTree>
    <p:extLst>
      <p:ext uri="{BB962C8B-B14F-4D97-AF65-F5344CB8AC3E}">
        <p14:creationId val="3622964943"/>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smtClean="0"/>
              <a:t>单击图标添加图片</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编辑母版文本样式</a:t>
            </a:r>
          </a:p>
        </p:txBody>
      </p:sp>
      <p:sp>
        <p:nvSpPr>
          <p:cNvPr id="5" name="Date Placeholder 4"/>
          <p:cNvSpPr>
            <a:spLocks noGrp="1"/>
          </p:cNvSpPr>
          <p:nvPr>
            <p:ph type="dt" sz="half" idx="10"/>
          </p:nvPr>
        </p:nvSpPr>
        <p:spPr/>
        <p:txBody>
          <a:bodyPr/>
          <a:lstStyle/>
          <a:p>
            <a:fld id="{338D311F-5273-49D9-8923-B0334C2356D8}" type="datetimeFigureOut">
              <a:rPr lang="zh-CN" altLang="en-US" smtClean="0"/>
              <a:t>2018/6/13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2952373-7980-4DA7-9ADE-54D716DB38BB}" type="slidenum">
              <a:rPr lang="zh-CN" altLang="en-US" smtClean="0"/>
              <a:t>‹#›</a:t>
            </a:fld>
            <a:endParaRPr lang="zh-CN" altLang="en-US"/>
          </a:p>
        </p:txBody>
      </p:sp>
    </p:spTree>
    <p:extLst>
      <p:ext uri="{BB962C8B-B14F-4D97-AF65-F5344CB8AC3E}">
        <p14:creationId val="3235290976"/>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338D311F-5273-49D9-8923-B0334C2356D8}" type="datetimeFigureOut">
              <a:rPr lang="zh-CN" altLang="en-US" smtClean="0"/>
              <a:t>2018/6/13</a:t>
            </a:fld>
            <a:endParaRPr lang="zh-CN" alt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82952373-7980-4DA7-9ADE-54D716DB38BB}" type="slidenum">
              <a:rPr lang="zh-CN" altLang="en-US" smtClean="0"/>
              <a:t>‹#›</a:t>
            </a:fld>
            <a:endParaRPr lang="zh-CN" altLang="en-US"/>
          </a:p>
        </p:txBody>
      </p:sp>
    </p:spTree>
    <p:extLst>
      <p:ext uri="{BB962C8B-B14F-4D97-AF65-F5344CB8AC3E}">
        <p14:creationId val="4269343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16E5758D-A3C3-4E88-8AC0-22500507BD7E}" type="datetimeFigureOut">
              <a:rPr lang="zh-CN" altLang="en-US" smtClean="0">
                <a:solidFill>
                  <a:prstClr val="black">
                    <a:tint val="75000"/>
                  </a:prstClr>
                </a:solidFill>
              </a:rPr>
              <a:t>2018/6/13</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4841488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tags/tag1.xml" Type="http://schemas.openxmlformats.org/officeDocument/2006/relationships/tags"/><Relationship Id="rId4" Target="../tags/tag2.xml" Type="http://schemas.openxmlformats.org/officeDocument/2006/relationships/tags"/><Relationship Id="rId5" Target="../tags/tag3.xml" Type="http://schemas.openxmlformats.org/officeDocument/2006/relationships/tags"/><Relationship Id="rId6" Target="../tags/tag4.xml" Type="http://schemas.openxmlformats.org/officeDocument/2006/relationships/tags"/><Relationship Id="rId7" Target="../tags/tag5.xml" Type="http://schemas.openxmlformats.org/officeDocument/2006/relationships/tags"/></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5.xml" Type="http://schemas.openxmlformats.org/officeDocument/2006/relationships/notesSlid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6.xml" Type="http://schemas.openxmlformats.org/officeDocument/2006/relationships/notesSlid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7.xml" Type="http://schemas.openxmlformats.org/officeDocument/2006/relationships/notesSlid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8.xml" Type="http://schemas.openxmlformats.org/officeDocument/2006/relationships/notesSlide"/></Relationships>
</file>

<file path=ppt/slides/_rels/slide19.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9.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0.xml" Type="http://schemas.openxmlformats.org/officeDocument/2006/relationships/notesSlide"/><Relationship Id="rId3" Target="../media/image8.jpeg" Type="http://schemas.openxmlformats.org/officeDocument/2006/relationships/image"/><Relationship Id="rId4" Target="../media/image9.jpe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10" Target="../tags/tag13.xml" Type="http://schemas.openxmlformats.org/officeDocument/2006/relationships/tags"/><Relationship Id="rId11" Target="../tags/tag14.xml" Type="http://schemas.openxmlformats.org/officeDocument/2006/relationships/tags"/><Relationship Id="rId12" Target="../tags/tag15.xml" Type="http://schemas.openxmlformats.org/officeDocument/2006/relationships/tags"/><Relationship Id="rId13" Target="../tags/tag16.xml" Type="http://schemas.openxmlformats.org/officeDocument/2006/relationships/tags"/><Relationship Id="rId14" Target="../tags/tag17.xml" Type="http://schemas.openxmlformats.org/officeDocument/2006/relationships/tags"/><Relationship Id="rId15" Target="../tags/tag18.xml" Type="http://schemas.openxmlformats.org/officeDocument/2006/relationships/tags"/><Relationship Id="rId16" Target="../tags/tag19.xml" Type="http://schemas.openxmlformats.org/officeDocument/2006/relationships/tags"/><Relationship Id="rId17" Target="../tags/tag20.xml" Type="http://schemas.openxmlformats.org/officeDocument/2006/relationships/tags"/><Relationship Id="rId18" Target="../tags/tag21.xml" Type="http://schemas.openxmlformats.org/officeDocument/2006/relationships/tags"/><Relationship Id="rId19" Target="../tags/tag22.xml" Type="http://schemas.openxmlformats.org/officeDocument/2006/relationships/tags"/><Relationship Id="rId2" Target="../notesSlides/notesSlide21.xml" Type="http://schemas.openxmlformats.org/officeDocument/2006/relationships/notesSlide"/><Relationship Id="rId20" Target="../tags/tag23.xml" Type="http://schemas.openxmlformats.org/officeDocument/2006/relationships/tags"/><Relationship Id="rId21" Target="../tags/tag24.xml" Type="http://schemas.openxmlformats.org/officeDocument/2006/relationships/tags"/><Relationship Id="rId22" Target="../tags/tag25.xml" Type="http://schemas.openxmlformats.org/officeDocument/2006/relationships/tags"/><Relationship Id="rId23" Target="../tags/tag26.xml" Type="http://schemas.openxmlformats.org/officeDocument/2006/relationships/tags"/><Relationship Id="rId24" Target="../tags/tag27.xml" Type="http://schemas.openxmlformats.org/officeDocument/2006/relationships/tags"/><Relationship Id="rId25" Target="../tags/tag28.xml" Type="http://schemas.openxmlformats.org/officeDocument/2006/relationships/tags"/><Relationship Id="rId26" Target="../tags/tag29.xml" Type="http://schemas.openxmlformats.org/officeDocument/2006/relationships/tags"/><Relationship Id="rId27" Target="../tags/tag30.xml" Type="http://schemas.openxmlformats.org/officeDocument/2006/relationships/tags"/><Relationship Id="rId28" Target="../tags/tag31.xml" Type="http://schemas.openxmlformats.org/officeDocument/2006/relationships/tags"/><Relationship Id="rId29" Target="../tags/tag32.xml" Type="http://schemas.openxmlformats.org/officeDocument/2006/relationships/tags"/><Relationship Id="rId3" Target="../tags/tag6.xml" Type="http://schemas.openxmlformats.org/officeDocument/2006/relationships/tags"/><Relationship Id="rId30" Target="../tags/tag33.xml" Type="http://schemas.openxmlformats.org/officeDocument/2006/relationships/tags"/><Relationship Id="rId31" Target="../tags/tag34.xml" Type="http://schemas.openxmlformats.org/officeDocument/2006/relationships/tags"/><Relationship Id="rId32" Target="../tags/tag35.xml" Type="http://schemas.openxmlformats.org/officeDocument/2006/relationships/tags"/><Relationship Id="rId33" Target="../tags/tag36.xml" Type="http://schemas.openxmlformats.org/officeDocument/2006/relationships/tags"/><Relationship Id="rId34" Target="../tags/tag37.xml" Type="http://schemas.openxmlformats.org/officeDocument/2006/relationships/tags"/><Relationship Id="rId35" Target="../tags/tag38.xml" Type="http://schemas.openxmlformats.org/officeDocument/2006/relationships/tags"/><Relationship Id="rId4" Target="../tags/tag7.xml" Type="http://schemas.openxmlformats.org/officeDocument/2006/relationships/tags"/><Relationship Id="rId5" Target="../tags/tag8.xml" Type="http://schemas.openxmlformats.org/officeDocument/2006/relationships/tags"/><Relationship Id="rId6" Target="../tags/tag9.xml" Type="http://schemas.openxmlformats.org/officeDocument/2006/relationships/tags"/><Relationship Id="rId7" Target="../tags/tag10.xml" Type="http://schemas.openxmlformats.org/officeDocument/2006/relationships/tags"/><Relationship Id="rId8" Target="../tags/tag11.xml" Type="http://schemas.openxmlformats.org/officeDocument/2006/relationships/tags"/><Relationship Id="rId9" Target="../tags/tag12.xml" Type="http://schemas.openxmlformats.org/officeDocument/2006/relationships/tags"/></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2.xml" Type="http://schemas.openxmlformats.org/officeDocument/2006/relationships/notesSlide"/><Relationship Id="rId3" Target="../tags/tag39.xml" Type="http://schemas.openxmlformats.org/officeDocument/2006/relationships/tags"/><Relationship Id="rId4" Target="../media/image10.jpe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3.xml" Type="http://schemas.openxmlformats.org/officeDocument/2006/relationships/notesSlide"/><Relationship Id="rId3" Target="../media/image11.jpe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4.xml" Type="http://schemas.openxmlformats.org/officeDocument/2006/relationships/notesSlide"/><Relationship Id="rId3" Target="../tags/tag40.xml" Type="http://schemas.openxmlformats.org/officeDocument/2006/relationships/tags"/><Relationship Id="rId4" Target="../tags/tag41.xml" Type="http://schemas.openxmlformats.org/officeDocument/2006/relationships/tags"/></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 Id="rId5" Target="../media/image3.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7.xml" Type="http://schemas.openxmlformats.org/officeDocument/2006/relationships/notesSlide"/><Relationship Id="rId3" Target="../media/image4.jpeg" Type="http://schemas.openxmlformats.org/officeDocument/2006/relationships/image"/><Relationship Id="rId4" Target="../media/image5.jpeg" Type="http://schemas.openxmlformats.org/officeDocument/2006/relationships/image"/><Relationship Id="rId5" Target="../media/image6.jpe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8.xml" Type="http://schemas.openxmlformats.org/officeDocument/2006/relationships/notesSlide"/><Relationship Id="rId3" Target="../media/image7.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5" name="6"/>
          <p:cNvSpPr/>
          <p:nvPr/>
        </p:nvSpPr>
        <p:spPr bwMode="auto">
          <a:xfrm>
            <a:off x="-18236" y="-13064"/>
            <a:ext cx="3275488" cy="3802152"/>
          </a:xfrm>
          <a:custGeom>
            <a:gdLst>
              <a:gd fmla="*/ 3873521 w 4367317" name="connsiteX0"/>
              <a:gd fmla="*/ 0 h 5069536" name="connsiteY0"/>
              <a:gd fmla="*/ 4367317 w 4367317" name="connsiteX1"/>
              <a:gd fmla="*/ 0 h 5069536" name="connsiteY1"/>
              <a:gd fmla="*/ 0 w 4367317" name="connsiteX2"/>
              <a:gd fmla="*/ 5069536 h 5069536" name="connsiteY2"/>
              <a:gd fmla="*/ 0 w 4367317" name="connsiteX3"/>
              <a:gd fmla="*/ 1974215 h 5069536" name="connsiteY3"/>
            </a:gdLst>
            <a:cxnLst>
              <a:cxn ang="0">
                <a:pos x="connsiteX0" y="connsiteY0"/>
              </a:cxn>
              <a:cxn ang="0">
                <a:pos x="connsiteX1" y="connsiteY1"/>
              </a:cxn>
              <a:cxn ang="0">
                <a:pos x="connsiteX2" y="connsiteY2"/>
              </a:cxn>
              <a:cxn ang="0">
                <a:pos x="connsiteX3" y="connsiteY3"/>
              </a:cxn>
            </a:cxnLst>
            <a:rect b="b" l="l" r="r" t="t"/>
            <a:pathLst>
              <a:path h="5069536" w="4367317">
                <a:moveTo>
                  <a:pt x="3873521" y="0"/>
                </a:moveTo>
                <a:lnTo>
                  <a:pt x="4367317" y="0"/>
                </a:lnTo>
                <a:lnTo>
                  <a:pt x="0" y="5069536"/>
                </a:lnTo>
                <a:lnTo>
                  <a:pt x="0" y="1974215"/>
                </a:lnTo>
                <a:close/>
              </a:path>
            </a:pathLst>
          </a:custGeom>
          <a:solidFill>
            <a:srgbClr val="EFEFF0"/>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noAutofit/>
          </a:bodyPr>
          <a:lstStyle/>
          <a:p>
            <a:endParaRPr altLang="en-US" lang="zh-CN" sz="1013">
              <a:solidFill>
                <a:prstClr val="black"/>
              </a:solidFill>
              <a:cs typeface="+mn-ea"/>
              <a:sym typeface="+mn-lt"/>
            </a:endParaRPr>
          </a:p>
        </p:txBody>
      </p:sp>
      <p:sp>
        <p:nvSpPr>
          <p:cNvPr id="37" name="5"/>
          <p:cNvSpPr/>
          <p:nvPr/>
        </p:nvSpPr>
        <p:spPr bwMode="auto">
          <a:xfrm>
            <a:off x="-18237" y="-32659"/>
            <a:ext cx="2966363" cy="1735930"/>
          </a:xfrm>
          <a:custGeom>
            <a:gdLst>
              <a:gd fmla="*/ 0 w 3955151" name="connsiteX0"/>
              <a:gd fmla="*/ 0 h 2314573" name="connsiteY0"/>
              <a:gd fmla="*/ 3541893 w 3955151" name="connsiteX1"/>
              <a:gd fmla="*/ 0 h 2314573" name="connsiteY1"/>
              <a:gd fmla="*/ 3955151 w 3955151" name="connsiteX2"/>
              <a:gd fmla="*/ 10116 h 2314573" name="connsiteY2"/>
              <a:gd fmla="*/ 0 w 3955151" name="connsiteX3"/>
              <a:gd fmla="*/ 2314573 h 2314573" name="connsiteY3"/>
            </a:gdLst>
            <a:cxnLst>
              <a:cxn ang="0">
                <a:pos x="connsiteX0" y="connsiteY0"/>
              </a:cxn>
              <a:cxn ang="0">
                <a:pos x="connsiteX1" y="connsiteY1"/>
              </a:cxn>
              <a:cxn ang="0">
                <a:pos x="connsiteX2" y="connsiteY2"/>
              </a:cxn>
              <a:cxn ang="0">
                <a:pos x="connsiteX3" y="connsiteY3"/>
              </a:cxn>
            </a:cxnLst>
            <a:rect b="b" l="l" r="r" t="t"/>
            <a:pathLst>
              <a:path h="2314573" w="3955151">
                <a:moveTo>
                  <a:pt x="0" y="0"/>
                </a:moveTo>
                <a:lnTo>
                  <a:pt x="3541893" y="0"/>
                </a:lnTo>
                <a:lnTo>
                  <a:pt x="3955151" y="10116"/>
                </a:lnTo>
                <a:lnTo>
                  <a:pt x="0" y="2314573"/>
                </a:lnTo>
                <a:close/>
              </a:path>
            </a:pathLst>
          </a:custGeom>
          <a:solidFill>
            <a:srgbClr val="004C41"/>
          </a:solidFill>
          <a:ln>
            <a:noFill/>
          </a:ln>
          <a:extLst/>
        </p:spPr>
        <p:txBody>
          <a:bodyPr anchor="t" anchorCtr="0" bIns="34290" compatLnSpc="1" lIns="68580" numCol="1" rIns="68580" tIns="34290" vert="horz" wrap="square">
            <a:prstTxWarp prst="textNoShape">
              <a:avLst/>
            </a:prstTxWarp>
            <a:noAutofit/>
          </a:bodyPr>
          <a:lstStyle/>
          <a:p>
            <a:endParaRPr altLang="en-US" lang="zh-CN" sz="1013">
              <a:solidFill>
                <a:prstClr val="black"/>
              </a:solidFill>
              <a:cs typeface="+mn-ea"/>
              <a:sym typeface="+mn-lt"/>
            </a:endParaRPr>
          </a:p>
        </p:txBody>
      </p:sp>
      <p:sp>
        <p:nvSpPr>
          <p:cNvPr id="36" name="4"/>
          <p:cNvSpPr/>
          <p:nvPr/>
        </p:nvSpPr>
        <p:spPr bwMode="auto">
          <a:xfrm>
            <a:off x="-18237" y="-13063"/>
            <a:ext cx="2986517" cy="2303852"/>
          </a:xfrm>
          <a:custGeom>
            <a:gdLst>
              <a:gd fmla="*/ 3934942 w 3982022" name="connsiteX0"/>
              <a:gd fmla="*/ 0 h 3071803" name="connsiteY0"/>
              <a:gd fmla="*/ 3982022 w 3982022" name="connsiteX1"/>
              <a:gd fmla="*/ 0 h 3071803" name="connsiteY1"/>
              <a:gd fmla="*/ 0 w 3982022" name="connsiteX2"/>
              <a:gd fmla="*/ 3071803 h 3071803" name="connsiteY2"/>
              <a:gd fmla="*/ 0 w 3982022" name="connsiteX3"/>
              <a:gd fmla="*/ 1848528 h 3071803" name="connsiteY3"/>
            </a:gdLst>
            <a:cxnLst>
              <a:cxn ang="0">
                <a:pos x="connsiteX0" y="connsiteY0"/>
              </a:cxn>
              <a:cxn ang="0">
                <a:pos x="connsiteX1" y="connsiteY1"/>
              </a:cxn>
              <a:cxn ang="0">
                <a:pos x="connsiteX2" y="connsiteY2"/>
              </a:cxn>
              <a:cxn ang="0">
                <a:pos x="connsiteX3" y="connsiteY3"/>
              </a:cxn>
            </a:cxnLst>
            <a:rect b="b" l="l" r="r" t="t"/>
            <a:pathLst>
              <a:path h="3071803" w="3982022">
                <a:moveTo>
                  <a:pt x="3934942" y="0"/>
                </a:moveTo>
                <a:lnTo>
                  <a:pt x="3982022" y="0"/>
                </a:lnTo>
                <a:lnTo>
                  <a:pt x="0" y="3071803"/>
                </a:lnTo>
                <a:lnTo>
                  <a:pt x="0" y="1848528"/>
                </a:lnTo>
                <a:close/>
              </a:path>
            </a:pathLst>
          </a:custGeom>
          <a:solidFill>
            <a:srgbClr val="8CC345"/>
          </a:solidFill>
          <a:ln>
            <a:noFill/>
          </a:ln>
          <a:extLst/>
        </p:spPr>
        <p:txBody>
          <a:bodyPr anchor="t" anchorCtr="0" bIns="34290" compatLnSpc="1" lIns="68580" numCol="1" rIns="68580" tIns="34290" vert="horz" wrap="square">
            <a:prstTxWarp prst="textNoShape">
              <a:avLst/>
            </a:prstTxWarp>
            <a:noAutofit/>
          </a:bodyPr>
          <a:lstStyle/>
          <a:p>
            <a:endParaRPr altLang="en-US" lang="zh-CN" sz="1013">
              <a:solidFill>
                <a:prstClr val="black"/>
              </a:solidFill>
              <a:cs typeface="+mn-ea"/>
              <a:sym typeface="+mn-lt"/>
            </a:endParaRPr>
          </a:p>
        </p:txBody>
      </p:sp>
      <p:sp>
        <p:nvSpPr>
          <p:cNvPr id="44" name="3"/>
          <p:cNvSpPr/>
          <p:nvPr/>
        </p:nvSpPr>
        <p:spPr bwMode="auto">
          <a:xfrm>
            <a:off x="6967698" y="2015967"/>
            <a:ext cx="2193928" cy="2607469"/>
          </a:xfrm>
          <a:custGeom>
            <a:gdLst>
              <a:gd fmla="*/ 2919413 w 2925237" name="connsiteX0"/>
              <a:gd fmla="*/ 0 h 3476625" name="connsiteY0"/>
              <a:gd fmla="*/ 2925237 w 2925237" name="connsiteX1"/>
              <a:gd fmla="*/ 163915 h 3476625" name="connsiteY1"/>
              <a:gd fmla="*/ 2925237 w 2925237" name="connsiteX2"/>
              <a:gd fmla="*/ 3398721 h 3476625" name="connsiteY2"/>
              <a:gd fmla="*/ 0 w 2925237" name="connsiteX3"/>
              <a:gd fmla="*/ 3476625 h 3476625" name="connsiteY3"/>
            </a:gdLst>
            <a:cxnLst>
              <a:cxn ang="0">
                <a:pos x="connsiteX0" y="connsiteY0"/>
              </a:cxn>
              <a:cxn ang="0">
                <a:pos x="connsiteX1" y="connsiteY1"/>
              </a:cxn>
              <a:cxn ang="0">
                <a:pos x="connsiteX2" y="connsiteY2"/>
              </a:cxn>
              <a:cxn ang="0">
                <a:pos x="connsiteX3" y="connsiteY3"/>
              </a:cxn>
            </a:cxnLst>
            <a:rect b="b" l="l" r="r" t="t"/>
            <a:pathLst>
              <a:path h="3476625" w="2925237">
                <a:moveTo>
                  <a:pt x="2919413" y="0"/>
                </a:moveTo>
                <a:lnTo>
                  <a:pt x="2925237" y="163915"/>
                </a:lnTo>
                <a:lnTo>
                  <a:pt x="2925237" y="3398721"/>
                </a:lnTo>
                <a:lnTo>
                  <a:pt x="0" y="3476625"/>
                </a:lnTo>
                <a:close/>
              </a:path>
            </a:pathLst>
          </a:custGeom>
          <a:solidFill>
            <a:srgbClr val="EFEFF0"/>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noAutofit/>
          </a:bodyPr>
          <a:lstStyle/>
          <a:p>
            <a:endParaRPr altLang="en-US" lang="zh-CN" sz="1013">
              <a:solidFill>
                <a:prstClr val="black"/>
              </a:solidFill>
              <a:cs typeface="+mn-ea"/>
              <a:sym typeface="+mn-lt"/>
            </a:endParaRPr>
          </a:p>
        </p:txBody>
      </p:sp>
      <p:sp>
        <p:nvSpPr>
          <p:cNvPr id="42" name="2"/>
          <p:cNvSpPr/>
          <p:nvPr/>
        </p:nvSpPr>
        <p:spPr bwMode="auto">
          <a:xfrm>
            <a:off x="6178314" y="3098667"/>
            <a:ext cx="2983312" cy="2069021"/>
          </a:xfrm>
          <a:custGeom>
            <a:gdLst>
              <a:gd fmla="*/ 3977749 w 3977749" name="connsiteX0"/>
              <a:gd fmla="*/ 0 h 2758695" name="connsiteY0"/>
              <a:gd fmla="*/ 3977749 w 3977749" name="connsiteX1"/>
              <a:gd fmla="*/ 2758695 h 2758695" name="connsiteY1"/>
              <a:gd fmla="*/ 626774 w 3977749" name="connsiteX2"/>
              <a:gd fmla="*/ 2758695 h 2758695" name="connsiteY2"/>
              <a:gd fmla="*/ 0 w 3977749" name="connsiteX3"/>
              <a:gd fmla="*/ 2734703 h 2758695" name="connsiteY3"/>
            </a:gdLst>
            <a:cxnLst>
              <a:cxn ang="0">
                <a:pos x="connsiteX0" y="connsiteY0"/>
              </a:cxn>
              <a:cxn ang="0">
                <a:pos x="connsiteX1" y="connsiteY1"/>
              </a:cxn>
              <a:cxn ang="0">
                <a:pos x="connsiteX2" y="connsiteY2"/>
              </a:cxn>
              <a:cxn ang="0">
                <a:pos x="connsiteX3" y="connsiteY3"/>
              </a:cxn>
            </a:cxnLst>
            <a:rect b="b" l="l" r="r" t="t"/>
            <a:pathLst>
              <a:path h="2758695" w="3977749">
                <a:moveTo>
                  <a:pt x="3977749" y="0"/>
                </a:moveTo>
                <a:lnTo>
                  <a:pt x="3977749" y="2758695"/>
                </a:lnTo>
                <a:lnTo>
                  <a:pt x="626774" y="2758695"/>
                </a:lnTo>
                <a:lnTo>
                  <a:pt x="0" y="2734703"/>
                </a:lnTo>
                <a:close/>
              </a:path>
            </a:pathLst>
          </a:custGeom>
          <a:solidFill>
            <a:srgbClr val="004C4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noAutofit/>
          </a:bodyPr>
          <a:lstStyle/>
          <a:p>
            <a:endParaRPr altLang="en-US" lang="zh-CN" sz="1013">
              <a:solidFill>
                <a:prstClr val="black"/>
              </a:solidFill>
              <a:cs typeface="+mn-ea"/>
              <a:sym typeface="+mn-lt"/>
            </a:endParaRPr>
          </a:p>
        </p:txBody>
      </p:sp>
      <p:sp>
        <p:nvSpPr>
          <p:cNvPr id="43" name="1"/>
          <p:cNvSpPr/>
          <p:nvPr/>
        </p:nvSpPr>
        <p:spPr bwMode="auto">
          <a:xfrm>
            <a:off x="5906682" y="3674391"/>
            <a:ext cx="3254944" cy="1493297"/>
          </a:xfrm>
          <a:custGeom>
            <a:gdLst>
              <a:gd fmla="*/ 4339925 w 4339925" name="connsiteX0"/>
              <a:gd fmla="*/ 0 h 1991063" name="connsiteY0"/>
              <a:gd fmla="*/ 4339925 w 4339925" name="connsiteX1"/>
              <a:gd fmla="*/ 913141 h 1991063" name="connsiteY1"/>
              <a:gd fmla="*/ 305017 w 4339925" name="connsiteX2"/>
              <a:gd fmla="*/ 1991063 h 1991063" name="connsiteY2"/>
              <a:gd fmla="*/ 0 w 4339925" name="connsiteX3"/>
              <a:gd fmla="*/ 1991063 h 1991063" name="connsiteY3"/>
            </a:gdLst>
            <a:cxnLst>
              <a:cxn ang="0">
                <a:pos x="connsiteX0" y="connsiteY0"/>
              </a:cxn>
              <a:cxn ang="0">
                <a:pos x="connsiteX1" y="connsiteY1"/>
              </a:cxn>
              <a:cxn ang="0">
                <a:pos x="connsiteX2" y="connsiteY2"/>
              </a:cxn>
              <a:cxn ang="0">
                <a:pos x="connsiteX3" y="connsiteY3"/>
              </a:cxn>
            </a:cxnLst>
            <a:rect b="b" l="l" r="r" t="t"/>
            <a:pathLst>
              <a:path h="1991063" w="4339925">
                <a:moveTo>
                  <a:pt x="4339925" y="0"/>
                </a:moveTo>
                <a:lnTo>
                  <a:pt x="4339925" y="913141"/>
                </a:lnTo>
                <a:lnTo>
                  <a:pt x="305017" y="1991063"/>
                </a:lnTo>
                <a:lnTo>
                  <a:pt x="0" y="1991063"/>
                </a:lnTo>
                <a:close/>
              </a:path>
            </a:pathLst>
          </a:custGeom>
          <a:solidFill>
            <a:srgbClr val="8CC345"/>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noAutofit/>
          </a:bodyPr>
          <a:lstStyle/>
          <a:p>
            <a:endParaRPr altLang="en-US" lang="zh-CN" sz="1013">
              <a:solidFill>
                <a:prstClr val="black"/>
              </a:solidFill>
              <a:cs typeface="+mn-ea"/>
              <a:sym typeface="+mn-lt"/>
            </a:endParaRPr>
          </a:p>
        </p:txBody>
      </p:sp>
      <p:sp>
        <p:nvSpPr>
          <p:cNvPr id="14" name="PA_矩形 3"/>
          <p:cNvSpPr txBox="1">
            <a:spLocks noChangeArrowheads="1"/>
          </p:cNvSpPr>
          <p:nvPr>
            <p:custDataLst>
              <p:tags r:id="rId3"/>
            </p:custDataLst>
          </p:nvPr>
        </p:nvSpPr>
        <p:spPr bwMode="auto">
          <a:xfrm>
            <a:off x="1861046" y="1746357"/>
            <a:ext cx="6502858" cy="95852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02" compatLnSpc="1" lIns="91404" numCol="1" rIns="91404" tIns="45702"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pitchFamily="3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pitchFamily="3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pitchFamily="3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pitchFamily="3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pitchFamily="3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pitchFamily="3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pitchFamily="3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pitchFamily="34" typeface="微软雅黑"/>
              </a:defRPr>
            </a:lvl9p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1" lang="zh-CN" smtClean="0" sz="4800">
                <a:solidFill>
                  <a:srgbClr val="004C41"/>
                </a:solidFill>
                <a:latin typeface="+mn-lt"/>
                <a:ea typeface="+mn-ea"/>
                <a:cs typeface="+mn-ea"/>
                <a:sym typeface="+mn-lt"/>
              </a:rPr>
              <a:t>简约工作汇报PPT模板</a:t>
            </a:r>
          </a:p>
        </p:txBody>
      </p:sp>
      <p:sp>
        <p:nvSpPr>
          <p:cNvPr id="19" name="PA_矩形 4"/>
          <p:cNvSpPr txBox="1">
            <a:spLocks noChangeArrowheads="1"/>
          </p:cNvSpPr>
          <p:nvPr>
            <p:custDataLst>
              <p:tags r:id="rId4"/>
            </p:custDataLst>
          </p:nvPr>
        </p:nvSpPr>
        <p:spPr bwMode="auto">
          <a:xfrm>
            <a:off x="3656440" y="1008034"/>
            <a:ext cx="2562934" cy="70352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02" compatLnSpc="1" lIns="91404" numCol="1" rIns="91404" tIns="45702" vert="horz" wrap="square"/>
          <a:lstStyle>
            <a:lvl1pPr algn="ctr" indent="0" marL="0">
              <a:buFontTx/>
              <a:buNone/>
              <a:defRPr b="1" sz="2000">
                <a:solidFill>
                  <a:schemeClr val="bg1"/>
                </a:solidFill>
                <a:latin typeface="+mj-lt"/>
                <a:ea typeface="+mj-ea"/>
                <a:cs typeface="+mj-cs"/>
              </a:defRPr>
            </a:lvl1pPr>
            <a:lvl2pPr eaLnBrk="0" hangingPunct="0" indent="-285750" marL="742950">
              <a:spcBef>
                <a:spcPct val="20000"/>
              </a:spcBef>
              <a:buChar char="–"/>
              <a:defRPr sz="2000">
                <a:latin typeface="+mn-lt"/>
                <a:ea charset="-122" pitchFamily="49" typeface="仿宋_GB2312"/>
              </a:defRPr>
            </a:lvl2pPr>
            <a:lvl3pPr eaLnBrk="0" hangingPunct="0" indent="-228600" marL="1143000">
              <a:spcBef>
                <a:spcPct val="20000"/>
              </a:spcBef>
              <a:buChar char="•"/>
              <a:defRPr sz="2400">
                <a:latin typeface="+mn-lt"/>
              </a:defRPr>
            </a:lvl3pPr>
            <a:lvl4pPr eaLnBrk="0" hangingPunct="0" indent="-228600" marL="1600200">
              <a:spcBef>
                <a:spcPct val="20000"/>
              </a:spcBef>
              <a:buChar char="–"/>
              <a:defRPr sz="2000">
                <a:latin typeface="+mn-lt"/>
              </a:defRPr>
            </a:lvl4pPr>
            <a:lvl5pPr eaLnBrk="0" hangingPunct="0" indent="-228600" marL="2057400">
              <a:spcBef>
                <a:spcPct val="20000"/>
              </a:spcBef>
              <a:buChar char="»"/>
              <a:defRPr sz="2000">
                <a:latin typeface="+mn-lt"/>
              </a:defRPr>
            </a:lvl5pPr>
            <a:lvl6pPr eaLnBrk="0" fontAlgn="base" hangingPunct="0" indent="-228600" marL="2514600">
              <a:spcBef>
                <a:spcPct val="20000"/>
              </a:spcBef>
              <a:spcAft>
                <a:spcPct val="0"/>
              </a:spcAft>
              <a:buChar char="»"/>
              <a:defRPr sz="2000">
                <a:latin typeface="+mn-lt"/>
              </a:defRPr>
            </a:lvl6pPr>
            <a:lvl7pPr eaLnBrk="0" fontAlgn="base" hangingPunct="0" indent="-228600" marL="2971800">
              <a:spcBef>
                <a:spcPct val="20000"/>
              </a:spcBef>
              <a:spcAft>
                <a:spcPct val="0"/>
              </a:spcAft>
              <a:buChar char="»"/>
              <a:defRPr sz="2000">
                <a:latin typeface="+mn-lt"/>
              </a:defRPr>
            </a:lvl7pPr>
            <a:lvl8pPr eaLnBrk="0" fontAlgn="base" hangingPunct="0" indent="-228600" marL="3429000">
              <a:spcBef>
                <a:spcPct val="20000"/>
              </a:spcBef>
              <a:spcAft>
                <a:spcPct val="0"/>
              </a:spcAft>
              <a:buChar char="»"/>
              <a:defRPr sz="2000">
                <a:latin typeface="+mn-lt"/>
              </a:defRPr>
            </a:lvl8pPr>
            <a:lvl9pPr eaLnBrk="0" fontAlgn="base" hangingPunct="0" indent="-228600" marL="3886200">
              <a:spcBef>
                <a:spcPct val="20000"/>
              </a:spcBef>
              <a:spcAft>
                <a:spcPct val="0"/>
              </a:spcAft>
              <a:buChar char="»"/>
              <a:defRPr sz="2000">
                <a:latin typeface="+mn-lt"/>
              </a:defRPr>
            </a:lvl9p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mtClean="0" spc="0" strike="noStrike" sz="7200" u="none">
                <a:ln>
                  <a:noFill/>
                </a:ln>
                <a:solidFill>
                  <a:srgbClr val="004C41"/>
                </a:solidFill>
                <a:effectLst>
                  <a:outerShdw algn="bl" blurRad="50800" dir="18900000" dist="38100" rotWithShape="0">
                    <a:prstClr val="black">
                      <a:alpha val="40000"/>
                    </a:prstClr>
                  </a:outerShdw>
                </a:effectLst>
                <a:uLnTx/>
                <a:uFillTx/>
                <a:latin charset="0" panose="020b0806030902050204" pitchFamily="34" typeface="Impact"/>
                <a:ea typeface="+mn-ea"/>
                <a:cs typeface="+mn-ea"/>
                <a:sym typeface="+mn-lt"/>
              </a:rPr>
              <a:t>2018</a:t>
            </a:r>
          </a:p>
        </p:txBody>
      </p:sp>
      <p:sp>
        <p:nvSpPr>
          <p:cNvPr id="20" name="PA_文本框 22"/>
          <p:cNvSpPr txBox="1"/>
          <p:nvPr>
            <p:custDataLst>
              <p:tags r:id="rId5"/>
            </p:custDataLst>
          </p:nvPr>
        </p:nvSpPr>
        <p:spPr>
          <a:xfrm>
            <a:off x="3080356" y="3618300"/>
            <a:ext cx="1795780" cy="335280"/>
          </a:xfrm>
          <a:prstGeom prst="rect">
            <a:avLst/>
          </a:prstGeom>
          <a:noFill/>
        </p:spPr>
        <p:txBody>
          <a:bodyPr rtlCol="0" wrap="non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600" u="none">
                <a:ln>
                  <a:noFill/>
                </a:ln>
                <a:solidFill>
                  <a:srgbClr val="3F3F3F"/>
                </a:solidFill>
                <a:effectLst/>
                <a:uLnTx/>
                <a:uFillTx/>
                <a:cs typeface="+mn-ea"/>
                <a:sym typeface="+mn-lt"/>
              </a:rPr>
              <a:t>汇报人：优页PPT</a:t>
            </a:r>
          </a:p>
        </p:txBody>
      </p:sp>
      <p:sp>
        <p:nvSpPr>
          <p:cNvPr id="21" name="PA_文本框 23"/>
          <p:cNvSpPr txBox="1"/>
          <p:nvPr>
            <p:custDataLst>
              <p:tags r:id="rId6"/>
            </p:custDataLst>
          </p:nvPr>
        </p:nvSpPr>
        <p:spPr>
          <a:xfrm>
            <a:off x="2596531" y="2757838"/>
            <a:ext cx="4913630" cy="335280"/>
          </a:xfrm>
          <a:prstGeom prst="rect">
            <a:avLst/>
          </a:prstGeom>
          <a:noFill/>
        </p:spPr>
        <p:txBody>
          <a:bodyPr rtlCol="0" wrap="non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600" u="none">
                <a:ln>
                  <a:noFill/>
                </a:ln>
                <a:solidFill>
                  <a:srgbClr val="3F3F3F"/>
                </a:solidFill>
                <a:effectLst/>
                <a:uLnTx/>
                <a:uFillTx/>
                <a:cs typeface="+mn-ea"/>
                <a:sym typeface="+mn-lt"/>
              </a:rPr>
              <a:t>总结汇报 | 计划报告 | 框架完整 | 行业通用 | 动态模版</a:t>
            </a:r>
          </a:p>
        </p:txBody>
      </p:sp>
      <p:sp>
        <p:nvSpPr>
          <p:cNvPr id="22" name="PA_文本框 22"/>
          <p:cNvSpPr txBox="1"/>
          <p:nvPr>
            <p:custDataLst>
              <p:tags r:id="rId7"/>
            </p:custDataLst>
          </p:nvPr>
        </p:nvSpPr>
        <p:spPr>
          <a:xfrm>
            <a:off x="4968521" y="3618300"/>
            <a:ext cx="1762442" cy="335280"/>
          </a:xfrm>
          <a:prstGeom prst="rect">
            <a:avLst/>
          </a:prstGeom>
          <a:noFill/>
        </p:spPr>
        <p:txBody>
          <a:bodyPr rtlCol="0" wrap="non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600" u="none">
                <a:ln>
                  <a:noFill/>
                </a:ln>
                <a:solidFill>
                  <a:srgbClr val="3F3F3F"/>
                </a:solidFill>
                <a:effectLst/>
                <a:uLnTx/>
                <a:uFillTx/>
                <a:cs typeface="+mn-ea"/>
                <a:sym typeface="+mn-lt"/>
              </a:rPr>
              <a:t>日期：2018年6月</a:t>
            </a:r>
          </a:p>
        </p:txBody>
      </p:sp>
      <p:sp>
        <p:nvSpPr>
          <p:cNvPr id="23" name="任意多边形 22"/>
          <p:cNvSpPr/>
          <p:nvPr/>
        </p:nvSpPr>
        <p:spPr>
          <a:xfrm>
            <a:off x="1778413" y="1202083"/>
            <a:ext cx="6585492" cy="2171406"/>
          </a:xfrm>
          <a:custGeom>
            <a:gdLst>
              <a:gd fmla="*/ 0 w 6585492" name="connsiteX0"/>
              <a:gd fmla="*/ 0 h 2171406" name="connsiteY0"/>
              <a:gd fmla="*/ 1849289 w 6585492" name="connsiteX1"/>
              <a:gd fmla="*/ 0 h 2171406" name="connsiteY1"/>
              <a:gd fmla="*/ 1849289 w 6585492" name="connsiteX2"/>
              <a:gd fmla="*/ 149501 h 2171406" name="connsiteY2"/>
              <a:gd fmla="*/ 149501 w 6585492" name="connsiteX3"/>
              <a:gd fmla="*/ 149501 h 2171406" name="connsiteY3"/>
              <a:gd fmla="*/ 149501 w 6585492" name="connsiteX4"/>
              <a:gd fmla="*/ 2021905 h 2171406" name="connsiteY4"/>
              <a:gd fmla="*/ 6435991 w 6585492" name="connsiteX5"/>
              <a:gd fmla="*/ 2021905 h 2171406" name="connsiteY5"/>
              <a:gd fmla="*/ 6435991 w 6585492" name="connsiteX6"/>
              <a:gd fmla="*/ 149501 h 2171406" name="connsiteY6"/>
              <a:gd fmla="*/ 4399901 w 6585492" name="connsiteX7"/>
              <a:gd fmla="*/ 149501 h 2171406" name="connsiteY7"/>
              <a:gd fmla="*/ 4399901 w 6585492" name="connsiteX8"/>
              <a:gd fmla="*/ 0 h 2171406" name="connsiteY8"/>
              <a:gd fmla="*/ 6585492 w 6585492" name="connsiteX9"/>
              <a:gd fmla="*/ 0 h 2171406" name="connsiteY9"/>
              <a:gd fmla="*/ 6585492 w 6585492" name="connsiteX10"/>
              <a:gd fmla="*/ 2171406 h 2171406" name="connsiteY10"/>
              <a:gd fmla="*/ 0 w 6585492" name="connsiteX11"/>
              <a:gd fmla="*/ 2171406 h 2171406"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2171406" w="6585492">
                <a:moveTo>
                  <a:pt x="0" y="0"/>
                </a:moveTo>
                <a:lnTo>
                  <a:pt x="1849289" y="0"/>
                </a:lnTo>
                <a:lnTo>
                  <a:pt x="1849289" y="149501"/>
                </a:lnTo>
                <a:lnTo>
                  <a:pt x="149501" y="149501"/>
                </a:lnTo>
                <a:lnTo>
                  <a:pt x="149501" y="2021905"/>
                </a:lnTo>
                <a:lnTo>
                  <a:pt x="6435991" y="2021905"/>
                </a:lnTo>
                <a:lnTo>
                  <a:pt x="6435991" y="149501"/>
                </a:lnTo>
                <a:lnTo>
                  <a:pt x="4399901" y="149501"/>
                </a:lnTo>
                <a:lnTo>
                  <a:pt x="4399901" y="0"/>
                </a:lnTo>
                <a:lnTo>
                  <a:pt x="6585492" y="0"/>
                </a:lnTo>
                <a:lnTo>
                  <a:pt x="6585492" y="2171406"/>
                </a:lnTo>
                <a:lnTo>
                  <a:pt x="0" y="2171406"/>
                </a:lnTo>
                <a:close/>
              </a:path>
            </a:pathLst>
          </a:cu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cs typeface="+mn-ea"/>
              <a:sym typeface="+mn-lt"/>
            </a:endParaRPr>
          </a:p>
        </p:txBody>
      </p:sp>
    </p:spTree>
    <p:extLst>
      <p:ext uri="{BB962C8B-B14F-4D97-AF65-F5344CB8AC3E}">
        <p14:creationId val="2395053746"/>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1">
                                  <p:stCondLst>
                                    <p:cond delay="0"/>
                                  </p:stCondLst>
                                  <p:childTnLst>
                                    <p:set>
                                      <p:cBhvr>
                                        <p:cTn dur="1" fill="hold" id="6">
                                          <p:stCondLst>
                                            <p:cond delay="0"/>
                                          </p:stCondLst>
                                        </p:cTn>
                                        <p:tgtEl>
                                          <p:spTgt spid="37"/>
                                        </p:tgtEl>
                                        <p:attrNameLst>
                                          <p:attrName>style.visibility</p:attrName>
                                        </p:attrNameLst>
                                      </p:cBhvr>
                                      <p:to>
                                        <p:strVal val="visible"/>
                                      </p:to>
                                    </p:set>
                                    <p:anim calcmode="lin" valueType="num">
                                      <p:cBhvr additive="base">
                                        <p:cTn dur="500" fill="hold" id="7"/>
                                        <p:tgtEl>
                                          <p:spTgt spid="37"/>
                                        </p:tgtEl>
                                        <p:attrNameLst>
                                          <p:attrName>ppt_x</p:attrName>
                                        </p:attrNameLst>
                                      </p:cBhvr>
                                      <p:tavLst>
                                        <p:tav tm="0">
                                          <p:val>
                                            <p:strVal val="#ppt_x"/>
                                          </p:val>
                                        </p:tav>
                                        <p:tav tm="100000">
                                          <p:val>
                                            <p:strVal val="#ppt_x"/>
                                          </p:val>
                                        </p:tav>
                                      </p:tavLst>
                                    </p:anim>
                                    <p:anim calcmode="lin" valueType="num">
                                      <p:cBhvr additive="base">
                                        <p:cTn dur="500" fill="hold" id="8"/>
                                        <p:tgtEl>
                                          <p:spTgt spid="37"/>
                                        </p:tgtEl>
                                        <p:attrNameLst>
                                          <p:attrName>ppt_y</p:attrName>
                                        </p:attrNameLst>
                                      </p:cBhvr>
                                      <p:tavLst>
                                        <p:tav tm="0">
                                          <p:val>
                                            <p:strVal val="0-#ppt_h/2"/>
                                          </p:val>
                                        </p:tav>
                                        <p:tav tm="100000">
                                          <p:val>
                                            <p:strVal val="#ppt_y"/>
                                          </p:val>
                                        </p:tav>
                                      </p:tavLst>
                                    </p:anim>
                                  </p:childTnLst>
                                </p:cTn>
                              </p:par>
                              <p:par>
                                <p:cTn fill="hold" grpId="0" id="9" nodeType="withEffect" presetClass="entr" presetID="2" presetSubtype="8">
                                  <p:stCondLst>
                                    <p:cond delay="0"/>
                                  </p:stCondLst>
                                  <p:childTnLst>
                                    <p:set>
                                      <p:cBhvr>
                                        <p:cTn dur="1" fill="hold" id="10">
                                          <p:stCondLst>
                                            <p:cond delay="0"/>
                                          </p:stCondLst>
                                        </p:cTn>
                                        <p:tgtEl>
                                          <p:spTgt spid="36"/>
                                        </p:tgtEl>
                                        <p:attrNameLst>
                                          <p:attrName>style.visibility</p:attrName>
                                        </p:attrNameLst>
                                      </p:cBhvr>
                                      <p:to>
                                        <p:strVal val="visible"/>
                                      </p:to>
                                    </p:set>
                                    <p:anim calcmode="lin" valueType="num">
                                      <p:cBhvr additive="base">
                                        <p:cTn dur="500" fill="hold" id="11"/>
                                        <p:tgtEl>
                                          <p:spTgt spid="36"/>
                                        </p:tgtEl>
                                        <p:attrNameLst>
                                          <p:attrName>ppt_x</p:attrName>
                                        </p:attrNameLst>
                                      </p:cBhvr>
                                      <p:tavLst>
                                        <p:tav tm="0">
                                          <p:val>
                                            <p:strVal val="0-#ppt_w/2"/>
                                          </p:val>
                                        </p:tav>
                                        <p:tav tm="100000">
                                          <p:val>
                                            <p:strVal val="#ppt_x"/>
                                          </p:val>
                                        </p:tav>
                                      </p:tavLst>
                                    </p:anim>
                                    <p:anim calcmode="lin" valueType="num">
                                      <p:cBhvr additive="base">
                                        <p:cTn dur="500" fill="hold" id="12"/>
                                        <p:tgtEl>
                                          <p:spTgt spid="36"/>
                                        </p:tgtEl>
                                        <p:attrNameLst>
                                          <p:attrName>ppt_y</p:attrName>
                                        </p:attrNameLst>
                                      </p:cBhvr>
                                      <p:tavLst>
                                        <p:tav tm="0">
                                          <p:val>
                                            <p:strVal val="#ppt_y"/>
                                          </p:val>
                                        </p:tav>
                                        <p:tav tm="100000">
                                          <p:val>
                                            <p:strVal val="#ppt_y"/>
                                          </p:val>
                                        </p:tav>
                                      </p:tavLst>
                                    </p:anim>
                                  </p:childTnLst>
                                </p:cTn>
                              </p:par>
                              <p:par>
                                <p:cTn fill="hold" grpId="0" id="13" nodeType="withEffect" presetClass="entr" presetID="2" presetSubtype="4">
                                  <p:stCondLst>
                                    <p:cond delay="0"/>
                                  </p:stCondLst>
                                  <p:childTnLst>
                                    <p:set>
                                      <p:cBhvr>
                                        <p:cTn dur="1" fill="hold" id="14">
                                          <p:stCondLst>
                                            <p:cond delay="0"/>
                                          </p:stCondLst>
                                        </p:cTn>
                                        <p:tgtEl>
                                          <p:spTgt spid="35"/>
                                        </p:tgtEl>
                                        <p:attrNameLst>
                                          <p:attrName>style.visibility</p:attrName>
                                        </p:attrNameLst>
                                      </p:cBhvr>
                                      <p:to>
                                        <p:strVal val="visible"/>
                                      </p:to>
                                    </p:set>
                                    <p:anim calcmode="lin" valueType="num">
                                      <p:cBhvr additive="base">
                                        <p:cTn dur="500" fill="hold" id="15"/>
                                        <p:tgtEl>
                                          <p:spTgt spid="35"/>
                                        </p:tgtEl>
                                        <p:attrNameLst>
                                          <p:attrName>ppt_x</p:attrName>
                                        </p:attrNameLst>
                                      </p:cBhvr>
                                      <p:tavLst>
                                        <p:tav tm="0">
                                          <p:val>
                                            <p:strVal val="#ppt_x"/>
                                          </p:val>
                                        </p:tav>
                                        <p:tav tm="100000">
                                          <p:val>
                                            <p:strVal val="#ppt_x"/>
                                          </p:val>
                                        </p:tav>
                                      </p:tavLst>
                                    </p:anim>
                                    <p:anim calcmode="lin" valueType="num">
                                      <p:cBhvr additive="base">
                                        <p:cTn dur="500" fill="hold" id="16"/>
                                        <p:tgtEl>
                                          <p:spTgt spid="35"/>
                                        </p:tgtEl>
                                        <p:attrNameLst>
                                          <p:attrName>ppt_y</p:attrName>
                                        </p:attrNameLst>
                                      </p:cBhvr>
                                      <p:tavLst>
                                        <p:tav tm="0">
                                          <p:val>
                                            <p:strVal val="1+#ppt_h/2"/>
                                          </p:val>
                                        </p:tav>
                                        <p:tav tm="100000">
                                          <p:val>
                                            <p:strVal val="#ppt_y"/>
                                          </p:val>
                                        </p:tav>
                                      </p:tavLst>
                                    </p:anim>
                                  </p:childTnLst>
                                </p:cTn>
                              </p:par>
                              <p:par>
                                <p:cTn fill="hold" grpId="0" id="17" nodeType="withEffect" presetClass="entr" presetID="2" presetSubtype="4">
                                  <p:stCondLst>
                                    <p:cond delay="0"/>
                                  </p:stCondLst>
                                  <p:childTnLst>
                                    <p:set>
                                      <p:cBhvr>
                                        <p:cTn dur="1" fill="hold" id="18">
                                          <p:stCondLst>
                                            <p:cond delay="0"/>
                                          </p:stCondLst>
                                        </p:cTn>
                                        <p:tgtEl>
                                          <p:spTgt spid="42"/>
                                        </p:tgtEl>
                                        <p:attrNameLst>
                                          <p:attrName>style.visibility</p:attrName>
                                        </p:attrNameLst>
                                      </p:cBhvr>
                                      <p:to>
                                        <p:strVal val="visible"/>
                                      </p:to>
                                    </p:set>
                                    <p:anim calcmode="lin" valueType="num">
                                      <p:cBhvr additive="base">
                                        <p:cTn dur="500" fill="hold" id="19"/>
                                        <p:tgtEl>
                                          <p:spTgt spid="42"/>
                                        </p:tgtEl>
                                        <p:attrNameLst>
                                          <p:attrName>ppt_x</p:attrName>
                                        </p:attrNameLst>
                                      </p:cBhvr>
                                      <p:tavLst>
                                        <p:tav tm="0">
                                          <p:val>
                                            <p:strVal val="#ppt_x"/>
                                          </p:val>
                                        </p:tav>
                                        <p:tav tm="100000">
                                          <p:val>
                                            <p:strVal val="#ppt_x"/>
                                          </p:val>
                                        </p:tav>
                                      </p:tavLst>
                                    </p:anim>
                                    <p:anim calcmode="lin" valueType="num">
                                      <p:cBhvr additive="base">
                                        <p:cTn dur="500" fill="hold" id="20"/>
                                        <p:tgtEl>
                                          <p:spTgt spid="42"/>
                                        </p:tgtEl>
                                        <p:attrNameLst>
                                          <p:attrName>ppt_y</p:attrName>
                                        </p:attrNameLst>
                                      </p:cBhvr>
                                      <p:tavLst>
                                        <p:tav tm="0">
                                          <p:val>
                                            <p:strVal val="1+#ppt_h/2"/>
                                          </p:val>
                                        </p:tav>
                                        <p:tav tm="100000">
                                          <p:val>
                                            <p:strVal val="#ppt_y"/>
                                          </p:val>
                                        </p:tav>
                                      </p:tavLst>
                                    </p:anim>
                                  </p:childTnLst>
                                </p:cTn>
                              </p:par>
                              <p:par>
                                <p:cTn fill="hold" grpId="0" id="21" nodeType="withEffect" presetClass="entr" presetID="2" presetSubtype="8">
                                  <p:stCondLst>
                                    <p:cond delay="0"/>
                                  </p:stCondLst>
                                  <p:childTnLst>
                                    <p:set>
                                      <p:cBhvr>
                                        <p:cTn dur="1" fill="hold" id="22">
                                          <p:stCondLst>
                                            <p:cond delay="0"/>
                                          </p:stCondLst>
                                        </p:cTn>
                                        <p:tgtEl>
                                          <p:spTgt spid="43"/>
                                        </p:tgtEl>
                                        <p:attrNameLst>
                                          <p:attrName>style.visibility</p:attrName>
                                        </p:attrNameLst>
                                      </p:cBhvr>
                                      <p:to>
                                        <p:strVal val="visible"/>
                                      </p:to>
                                    </p:set>
                                    <p:anim calcmode="lin" valueType="num">
                                      <p:cBhvr additive="base">
                                        <p:cTn dur="500" fill="hold" id="23"/>
                                        <p:tgtEl>
                                          <p:spTgt spid="43"/>
                                        </p:tgtEl>
                                        <p:attrNameLst>
                                          <p:attrName>ppt_x</p:attrName>
                                        </p:attrNameLst>
                                      </p:cBhvr>
                                      <p:tavLst>
                                        <p:tav tm="0">
                                          <p:val>
                                            <p:strVal val="0-#ppt_w/2"/>
                                          </p:val>
                                        </p:tav>
                                        <p:tav tm="100000">
                                          <p:val>
                                            <p:strVal val="#ppt_x"/>
                                          </p:val>
                                        </p:tav>
                                      </p:tavLst>
                                    </p:anim>
                                    <p:anim calcmode="lin" valueType="num">
                                      <p:cBhvr additive="base">
                                        <p:cTn dur="500" fill="hold" id="24"/>
                                        <p:tgtEl>
                                          <p:spTgt spid="43"/>
                                        </p:tgtEl>
                                        <p:attrNameLst>
                                          <p:attrName>ppt_y</p:attrName>
                                        </p:attrNameLst>
                                      </p:cBhvr>
                                      <p:tavLst>
                                        <p:tav tm="0">
                                          <p:val>
                                            <p:strVal val="#ppt_y"/>
                                          </p:val>
                                        </p:tav>
                                        <p:tav tm="100000">
                                          <p:val>
                                            <p:strVal val="#ppt_y"/>
                                          </p:val>
                                        </p:tav>
                                      </p:tavLst>
                                    </p:anim>
                                  </p:childTnLst>
                                </p:cTn>
                              </p:par>
                              <p:par>
                                <p:cTn fill="hold" grpId="0" id="25" nodeType="withEffect" presetClass="entr" presetID="2" presetSubtype="1">
                                  <p:stCondLst>
                                    <p:cond delay="0"/>
                                  </p:stCondLst>
                                  <p:childTnLst>
                                    <p:set>
                                      <p:cBhvr>
                                        <p:cTn dur="1" fill="hold" id="26">
                                          <p:stCondLst>
                                            <p:cond delay="0"/>
                                          </p:stCondLst>
                                        </p:cTn>
                                        <p:tgtEl>
                                          <p:spTgt spid="44"/>
                                        </p:tgtEl>
                                        <p:attrNameLst>
                                          <p:attrName>style.visibility</p:attrName>
                                        </p:attrNameLst>
                                      </p:cBhvr>
                                      <p:to>
                                        <p:strVal val="visible"/>
                                      </p:to>
                                    </p:set>
                                    <p:anim calcmode="lin" valueType="num">
                                      <p:cBhvr additive="base">
                                        <p:cTn dur="500" fill="hold" id="27"/>
                                        <p:tgtEl>
                                          <p:spTgt spid="44"/>
                                        </p:tgtEl>
                                        <p:attrNameLst>
                                          <p:attrName>ppt_x</p:attrName>
                                        </p:attrNameLst>
                                      </p:cBhvr>
                                      <p:tavLst>
                                        <p:tav tm="0">
                                          <p:val>
                                            <p:strVal val="#ppt_x"/>
                                          </p:val>
                                        </p:tav>
                                        <p:tav tm="100000">
                                          <p:val>
                                            <p:strVal val="#ppt_x"/>
                                          </p:val>
                                        </p:tav>
                                      </p:tavLst>
                                    </p:anim>
                                    <p:anim calcmode="lin" valueType="num">
                                      <p:cBhvr additive="base">
                                        <p:cTn dur="500" fill="hold" id="28"/>
                                        <p:tgtEl>
                                          <p:spTgt spid="44"/>
                                        </p:tgtEl>
                                        <p:attrNameLst>
                                          <p:attrName>ppt_y</p:attrName>
                                        </p:attrNameLst>
                                      </p:cBhvr>
                                      <p:tavLst>
                                        <p:tav tm="0">
                                          <p:val>
                                            <p:strVal val="0-#ppt_h/2"/>
                                          </p:val>
                                        </p:tav>
                                        <p:tav tm="100000">
                                          <p:val>
                                            <p:strVal val="#ppt_y"/>
                                          </p:val>
                                        </p:tav>
                                      </p:tavLst>
                                    </p:anim>
                                  </p:childTnLst>
                                </p:cTn>
                              </p:par>
                            </p:childTnLst>
                          </p:cTn>
                        </p:par>
                        <p:par>
                          <p:cTn fill="hold" id="29" nodeType="afterGroup">
                            <p:stCondLst>
                              <p:cond delay="500"/>
                            </p:stCondLst>
                            <p:childTnLst>
                              <p:par>
                                <p:cTn fill="hold" grpId="0" id="30" nodeType="afterEffect" presetClass="entr" presetID="22" presetSubtype="8">
                                  <p:stCondLst>
                                    <p:cond delay="0"/>
                                  </p:stCondLst>
                                  <p:childTnLst>
                                    <p:set>
                                      <p:cBhvr>
                                        <p:cTn dur="1" fill="hold" id="31">
                                          <p:stCondLst>
                                            <p:cond delay="0"/>
                                          </p:stCondLst>
                                        </p:cTn>
                                        <p:tgtEl>
                                          <p:spTgt spid="19"/>
                                        </p:tgtEl>
                                        <p:attrNameLst>
                                          <p:attrName>style.visibility</p:attrName>
                                        </p:attrNameLst>
                                      </p:cBhvr>
                                      <p:to>
                                        <p:strVal val="visible"/>
                                      </p:to>
                                    </p:set>
                                    <p:animEffect filter="wipe(left)" transition="in">
                                      <p:cBhvr>
                                        <p:cTn dur="500" id="32"/>
                                        <p:tgtEl>
                                          <p:spTgt spid="19"/>
                                        </p:tgtEl>
                                      </p:cBhvr>
                                    </p:animEffect>
                                  </p:childTnLst>
                                </p:cTn>
                              </p:par>
                            </p:childTnLst>
                          </p:cTn>
                        </p:par>
                        <p:par>
                          <p:cTn fill="hold" id="33" nodeType="afterGroup">
                            <p:stCondLst>
                              <p:cond delay="1000"/>
                            </p:stCondLst>
                            <p:childTnLst>
                              <p:par>
                                <p:cTn fill="hold" grpId="0" id="34" nodeType="afterEffect" presetClass="entr" presetID="16" presetSubtype="21">
                                  <p:stCondLst>
                                    <p:cond delay="0"/>
                                  </p:stCondLst>
                                  <p:childTnLst>
                                    <p:set>
                                      <p:cBhvr>
                                        <p:cTn dur="1" fill="hold" id="35">
                                          <p:stCondLst>
                                            <p:cond delay="0"/>
                                          </p:stCondLst>
                                        </p:cTn>
                                        <p:tgtEl>
                                          <p:spTgt spid="14"/>
                                        </p:tgtEl>
                                        <p:attrNameLst>
                                          <p:attrName>style.visibility</p:attrName>
                                        </p:attrNameLst>
                                      </p:cBhvr>
                                      <p:to>
                                        <p:strVal val="visible"/>
                                      </p:to>
                                    </p:set>
                                    <p:animEffect filter="barn(inVertical)" transition="in">
                                      <p:cBhvr>
                                        <p:cTn dur="500" id="36"/>
                                        <p:tgtEl>
                                          <p:spTgt spid="14"/>
                                        </p:tgtEl>
                                      </p:cBhvr>
                                    </p:animEffect>
                                  </p:childTnLst>
                                </p:cTn>
                              </p:par>
                              <p:par>
                                <p:cTn fill="hold" grpId="0" id="37" nodeType="withEffect" presetClass="entr" presetID="10" presetSubtype="0">
                                  <p:stCondLst>
                                    <p:cond delay="0"/>
                                  </p:stCondLst>
                                  <p:childTnLst>
                                    <p:set>
                                      <p:cBhvr>
                                        <p:cTn dur="1" fill="hold" id="38">
                                          <p:stCondLst>
                                            <p:cond delay="0"/>
                                          </p:stCondLst>
                                        </p:cTn>
                                        <p:tgtEl>
                                          <p:spTgt spid="23"/>
                                        </p:tgtEl>
                                        <p:attrNameLst>
                                          <p:attrName>style.visibility</p:attrName>
                                        </p:attrNameLst>
                                      </p:cBhvr>
                                      <p:to>
                                        <p:strVal val="visible"/>
                                      </p:to>
                                    </p:set>
                                    <p:animEffect filter="fade" transition="in">
                                      <p:cBhvr>
                                        <p:cTn dur="500" id="39"/>
                                        <p:tgtEl>
                                          <p:spTgt spid="23"/>
                                        </p:tgtEl>
                                      </p:cBhvr>
                                    </p:animEffect>
                                  </p:childTnLst>
                                </p:cTn>
                              </p:par>
                            </p:childTnLst>
                          </p:cTn>
                        </p:par>
                        <p:par>
                          <p:cTn fill="hold" id="40" nodeType="afterGroup">
                            <p:stCondLst>
                              <p:cond delay="1500"/>
                            </p:stCondLst>
                            <p:childTnLst>
                              <p:par>
                                <p:cTn fill="hold" grpId="0" id="41" nodeType="afterEffect" presetClass="entr" presetID="47" presetSubtype="0">
                                  <p:stCondLst>
                                    <p:cond delay="0"/>
                                  </p:stCondLst>
                                  <p:childTnLst>
                                    <p:set>
                                      <p:cBhvr>
                                        <p:cTn dur="1" fill="hold" id="42">
                                          <p:stCondLst>
                                            <p:cond delay="0"/>
                                          </p:stCondLst>
                                        </p:cTn>
                                        <p:tgtEl>
                                          <p:spTgt spid="21"/>
                                        </p:tgtEl>
                                        <p:attrNameLst>
                                          <p:attrName>style.visibility</p:attrName>
                                        </p:attrNameLst>
                                      </p:cBhvr>
                                      <p:to>
                                        <p:strVal val="visible"/>
                                      </p:to>
                                    </p:set>
                                    <p:animEffect filter="fade" transition="in">
                                      <p:cBhvr>
                                        <p:cTn dur="500" id="43"/>
                                        <p:tgtEl>
                                          <p:spTgt spid="21"/>
                                        </p:tgtEl>
                                      </p:cBhvr>
                                    </p:animEffect>
                                    <p:anim calcmode="lin" valueType="num">
                                      <p:cBhvr>
                                        <p:cTn dur="500" fill="hold" id="44"/>
                                        <p:tgtEl>
                                          <p:spTgt spid="21"/>
                                        </p:tgtEl>
                                        <p:attrNameLst>
                                          <p:attrName>ppt_x</p:attrName>
                                        </p:attrNameLst>
                                      </p:cBhvr>
                                      <p:tavLst>
                                        <p:tav tm="0">
                                          <p:val>
                                            <p:strVal val="#ppt_x"/>
                                          </p:val>
                                        </p:tav>
                                        <p:tav tm="100000">
                                          <p:val>
                                            <p:strVal val="#ppt_x"/>
                                          </p:val>
                                        </p:tav>
                                      </p:tavLst>
                                    </p:anim>
                                    <p:anim calcmode="lin" valueType="num">
                                      <p:cBhvr>
                                        <p:cTn dur="500" fill="hold" id="45"/>
                                        <p:tgtEl>
                                          <p:spTgt spid="21"/>
                                        </p:tgtEl>
                                        <p:attrNameLst>
                                          <p:attrName>ppt_y</p:attrName>
                                        </p:attrNameLst>
                                      </p:cBhvr>
                                      <p:tavLst>
                                        <p:tav tm="0">
                                          <p:val>
                                            <p:strVal val="#ppt_y-.1"/>
                                          </p:val>
                                        </p:tav>
                                        <p:tav tm="100000">
                                          <p:val>
                                            <p:strVal val="#ppt_y"/>
                                          </p:val>
                                        </p:tav>
                                      </p:tavLst>
                                    </p:anim>
                                  </p:childTnLst>
                                </p:cTn>
                              </p:par>
                              <p:par>
                                <p:cTn fill="hold" grpId="1" id="46" nodeType="withEffect" presetClass="emph" presetID="6" presetSubtype="0">
                                  <p:stCondLst>
                                    <p:cond delay="0"/>
                                  </p:stCondLst>
                                  <p:childTnLst>
                                    <p:animScale>
                                      <p:cBhvr>
                                        <p:cTn dur="10" fill="hold" id="47"/>
                                        <p:tgtEl>
                                          <p:spTgt spid="21"/>
                                        </p:tgtEl>
                                      </p:cBhvr>
                                      <p:by x="2000" y="100000"/>
                                    </p:animScale>
                                  </p:childTnLst>
                                </p:cTn>
                              </p:par>
                              <p:par>
                                <p:cTn fill="hold" grpId="2" id="48" nodeType="withEffect" presetClass="emph" presetID="6" presetSubtype="0">
                                  <p:stCondLst>
                                    <p:cond delay="250"/>
                                  </p:stCondLst>
                                  <p:childTnLst>
                                    <p:animScale>
                                      <p:cBhvr>
                                        <p:cTn dur="500" fill="hold" id="49"/>
                                        <p:tgtEl>
                                          <p:spTgt spid="21"/>
                                        </p:tgtEl>
                                      </p:cBhvr>
                                      <p:by x="5000000" y="100000"/>
                                    </p:animScale>
                                  </p:childTnLst>
                                </p:cTn>
                              </p:par>
                            </p:childTnLst>
                          </p:cTn>
                        </p:par>
                        <p:par>
                          <p:cTn fill="hold" id="50" nodeType="afterGroup">
                            <p:stCondLst>
                              <p:cond delay="2250"/>
                            </p:stCondLst>
                            <p:childTnLst>
                              <p:par>
                                <p:cTn fill="hold" grpId="0" id="51" nodeType="afterEffect" presetClass="entr" presetID="16" presetSubtype="26">
                                  <p:stCondLst>
                                    <p:cond delay="0"/>
                                  </p:stCondLst>
                                  <p:iterate type="lt">
                                    <p:tmPct val="10000"/>
                                  </p:iterate>
                                  <p:childTnLst>
                                    <p:set>
                                      <p:cBhvr>
                                        <p:cTn dur="1" fill="hold" id="52">
                                          <p:stCondLst>
                                            <p:cond delay="0"/>
                                          </p:stCondLst>
                                        </p:cTn>
                                        <p:tgtEl>
                                          <p:spTgt spid="20"/>
                                        </p:tgtEl>
                                        <p:attrNameLst>
                                          <p:attrName>style.visibility</p:attrName>
                                        </p:attrNameLst>
                                      </p:cBhvr>
                                      <p:to>
                                        <p:strVal val="visible"/>
                                      </p:to>
                                    </p:set>
                                    <p:animEffect filter="barn(inHorizontal)" transition="in">
                                      <p:cBhvr>
                                        <p:cTn dur="300" id="53"/>
                                        <p:tgtEl>
                                          <p:spTgt spid="20"/>
                                        </p:tgtEl>
                                      </p:cBhvr>
                                    </p:animEffect>
                                  </p:childTnLst>
                                </p:cTn>
                              </p:par>
                            </p:childTnLst>
                          </p:cTn>
                        </p:par>
                        <p:par>
                          <p:cTn fill="hold" id="54" nodeType="afterGroup">
                            <p:stCondLst>
                              <p:cond delay="2550"/>
                            </p:stCondLst>
                            <p:childTnLst>
                              <p:par>
                                <p:cTn fill="hold" grpId="0" id="55" nodeType="afterEffect" presetClass="entr" presetID="16" presetSubtype="26">
                                  <p:stCondLst>
                                    <p:cond delay="0"/>
                                  </p:stCondLst>
                                  <p:iterate type="lt">
                                    <p:tmPct val="10000"/>
                                  </p:iterate>
                                  <p:childTnLst>
                                    <p:set>
                                      <p:cBhvr>
                                        <p:cTn dur="1" fill="hold" id="56">
                                          <p:stCondLst>
                                            <p:cond delay="0"/>
                                          </p:stCondLst>
                                        </p:cTn>
                                        <p:tgtEl>
                                          <p:spTgt spid="22"/>
                                        </p:tgtEl>
                                        <p:attrNameLst>
                                          <p:attrName>style.visibility</p:attrName>
                                        </p:attrNameLst>
                                      </p:cBhvr>
                                      <p:to>
                                        <p:strVal val="visible"/>
                                      </p:to>
                                    </p:set>
                                    <p:animEffect filter="barn(inHorizontal)" transition="in">
                                      <p:cBhvr>
                                        <p:cTn dur="300" id="57"/>
                                        <p:tgtEl>
                                          <p:spTgt spid="2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5"/>
      <p:bldP grpId="0" spid="37"/>
      <p:bldP grpId="0" spid="36"/>
      <p:bldP grpId="0" spid="44"/>
      <p:bldP grpId="0" spid="42"/>
      <p:bldP grpId="0" spid="43"/>
      <p:bldP grpId="0" spid="14"/>
      <p:bldP grpId="0" spid="19"/>
      <p:bldP grpId="0" spid="20"/>
      <p:bldP grpId="0" spid="21"/>
      <p:bldP grpId="1" spid="21"/>
      <p:bldP grpId="2" spid="21"/>
      <p:bldP grpId="0" spid="22"/>
      <p:bldP grpId="0" spid="23"/>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3" name="2"/>
          <p:cNvSpPr/>
          <p:nvPr/>
        </p:nvSpPr>
        <p:spPr>
          <a:xfrm>
            <a:off x="1" y="381000"/>
            <a:ext cx="136922" cy="381000"/>
          </a:xfrm>
          <a:prstGeom prst="rect">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013">
              <a:solidFill>
                <a:prstClr val="white"/>
              </a:solidFill>
              <a:cs typeface="+mn-ea"/>
              <a:sym typeface="+mn-lt"/>
            </a:endParaRPr>
          </a:p>
        </p:txBody>
      </p:sp>
      <p:sp>
        <p:nvSpPr>
          <p:cNvPr id="124" name="1"/>
          <p:cNvSpPr txBox="1">
            <a:spLocks noChangeArrowheads="1"/>
          </p:cNvSpPr>
          <p:nvPr/>
        </p:nvSpPr>
        <p:spPr bwMode="auto">
          <a:xfrm>
            <a:off x="221456" y="421482"/>
            <a:ext cx="2010966"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nSpc>
                <a:spcPct val="100000"/>
              </a:lnSpc>
              <a:spcBef>
                <a:spcPct val="0"/>
              </a:spcBef>
              <a:buFontTx/>
              <a:buNone/>
            </a:pPr>
            <a:r>
              <a:rPr altLang="en-US" b="1" lang="zh-CN" sz="1500">
                <a:solidFill>
                  <a:srgbClr val="004C41"/>
                </a:solidFill>
                <a:latin typeface="+mn-lt"/>
                <a:ea typeface="+mn-ea"/>
                <a:cs typeface="+mn-ea"/>
                <a:sym typeface="+mn-lt"/>
              </a:rPr>
              <a:t>工作中不足之处</a:t>
            </a:r>
          </a:p>
        </p:txBody>
      </p:sp>
      <p:sp>
        <p:nvSpPr>
          <p:cNvPr id="2" name="矩形 1"/>
          <p:cNvSpPr/>
          <p:nvPr/>
        </p:nvSpPr>
        <p:spPr>
          <a:xfrm>
            <a:off x="1" y="5044440"/>
            <a:ext cx="9144000" cy="99060"/>
          </a:xfrm>
          <a:prstGeom prst="rect">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nvGrpSpPr>
          <p:cNvPr id="53" name="组合 52"/>
          <p:cNvGrpSpPr/>
          <p:nvPr/>
        </p:nvGrpSpPr>
        <p:grpSpPr>
          <a:xfrm>
            <a:off x="1539419" y="2089723"/>
            <a:ext cx="872615" cy="1310879"/>
            <a:chOff x="2052030" y="3002321"/>
            <a:chExt cx="1163638" cy="1747838"/>
          </a:xfrm>
        </p:grpSpPr>
        <p:sp>
          <p:nvSpPr>
            <p:cNvPr id="54" name="任意多边形 53"/>
            <p:cNvSpPr/>
            <p:nvPr/>
          </p:nvSpPr>
          <p:spPr>
            <a:xfrm rot="12966304">
              <a:off x="2052030" y="3718284"/>
              <a:ext cx="1163638" cy="1031875"/>
            </a:xfrm>
            <a:custGeom>
              <a:gdLst>
                <a:gd fmla="*/ 1052874 w 1164173" name="connsiteX0"/>
                <a:gd fmla="*/ 962340 h 1031654" name="connsiteY0"/>
                <a:gd fmla="*/ 1069057 w 1164173" name="connsiteX1"/>
                <a:gd fmla="*/ 858943 h 1031654" name="connsiteY1"/>
                <a:gd fmla="*/ 965659 w 1164173" name="connsiteX2"/>
                <a:gd fmla="*/ 842761 h 1031654" name="connsiteY2"/>
                <a:gd fmla="*/ 949477 w 1164173" name="connsiteX3"/>
                <a:gd fmla="*/ 946158 h 1031654" name="connsiteY3"/>
                <a:gd fmla="*/ 1052874 w 1164173" name="connsiteX4"/>
                <a:gd fmla="*/ 962340 h 1031654" name="connsiteY4"/>
                <a:gd fmla="*/ 1135899 w 1164173" name="connsiteX5"/>
                <a:gd fmla="*/ 1003380 h 1031654" name="connsiteY5"/>
                <a:gd fmla="*/ 1067640 w 1164173" name="connsiteX6"/>
                <a:gd fmla="*/ 1031654 h 1031654" name="connsiteY6"/>
                <a:gd fmla="*/ 102307 w 1164173" name="connsiteX7"/>
                <a:gd fmla="*/ 1031654 h 1031654" name="connsiteY7"/>
                <a:gd fmla="*/ 64732 w 1164173" name="connsiteX8"/>
                <a:gd fmla="*/ 1024068 h 1031654" name="connsiteY8"/>
                <a:gd fmla="*/ 59198 w 1164173" name="connsiteX9"/>
                <a:gd fmla="*/ 1020337 h 1031654" name="connsiteY9"/>
                <a:gd fmla="*/ 48283 w 1164173" name="connsiteX10"/>
                <a:gd fmla="*/ 1015422 h 1031654" name="connsiteY10"/>
                <a:gd fmla="*/ 36524 w 1164173" name="connsiteX11"/>
                <a:gd fmla="*/ 1005050 h 1031654" name="connsiteY11"/>
                <a:gd fmla="*/ 34048 w 1164173" name="connsiteX12"/>
                <a:gd fmla="*/ 1003380 h 1031654" name="connsiteY12"/>
                <a:gd fmla="*/ 33191 w 1164173" name="connsiteX13"/>
                <a:gd fmla="*/ 1002110 h 1031654" name="connsiteY13"/>
                <a:gd fmla="*/ 19535 w 1164173" name="connsiteX14"/>
                <a:gd fmla="*/ 990064 h 1031654" name="connsiteY14"/>
                <a:gd fmla="*/ 12949 w 1164173" name="connsiteX15"/>
                <a:gd fmla="*/ 883555 h 1031654" name="connsiteY15"/>
                <a:gd fmla="*/ 495615 w 1164173" name="connsiteX16"/>
                <a:gd fmla="*/ 47552 h 1031654" name="connsiteY16"/>
                <a:gd fmla="*/ 520972 w 1164173" name="connsiteX17"/>
                <a:gd fmla="*/ 18805 h 1031654" name="connsiteY17"/>
                <a:gd fmla="*/ 534039 w 1164173" name="connsiteX18"/>
                <a:gd fmla="*/ 12428 h 1031654" name="connsiteY18"/>
                <a:gd fmla="*/ 534278 w 1164173" name="connsiteX19"/>
                <a:gd fmla="*/ 12218 h 1031654" name="connsiteY19"/>
                <a:gd fmla="*/ 536772 w 1164173" name="connsiteX20"/>
                <a:gd fmla="*/ 11095 h 1031654" name="connsiteY20"/>
                <a:gd fmla="*/ 554231 w 1164173" name="connsiteX21"/>
                <a:gd fmla="*/ 2574 h 1031654" name="connsiteY21"/>
                <a:gd fmla="*/ 561466 w 1164173" name="connsiteX22"/>
                <a:gd fmla="*/ 2070 h 1031654" name="connsiteY22"/>
                <a:gd fmla="*/ 570612 w 1164173" name="connsiteX23"/>
                <a:gd fmla="*/ 0 h 1031654" name="connsiteY23"/>
                <a:gd fmla="*/ 580884 w 1164173" name="connsiteX24"/>
                <a:gd fmla="*/ 716 h 1031654" name="connsiteY24"/>
                <a:gd fmla="*/ 591149 w 1164173" name="connsiteX25"/>
                <a:gd fmla="*/ 1 h 1031654" name="connsiteY25"/>
                <a:gd fmla="*/ 600288 w 1164173" name="connsiteX26"/>
                <a:gd fmla="*/ 2070 h 1031654" name="connsiteY26"/>
                <a:gd fmla="*/ 607528 w 1164173" name="connsiteX27"/>
                <a:gd fmla="*/ 2574 h 1031654" name="connsiteY27"/>
                <a:gd fmla="*/ 625016 w 1164173" name="connsiteX28"/>
                <a:gd fmla="*/ 11107 h 1031654" name="connsiteY28"/>
                <a:gd fmla="*/ 627483 w 1164173" name="connsiteX29"/>
                <a:gd fmla="*/ 12218 h 1031654" name="connsiteY29"/>
                <a:gd fmla="*/ 627718 w 1164173" name="connsiteX30"/>
                <a:gd fmla="*/ 12426 h 1031654" name="connsiteY30"/>
                <a:gd fmla="*/ 640787 w 1164173" name="connsiteX31"/>
                <a:gd fmla="*/ 18804 h 1031654" name="connsiteY31"/>
                <a:gd fmla="*/ 666144 w 1164173" name="connsiteX32"/>
                <a:gd fmla="*/ 47552 h 1031654" name="connsiteY32"/>
                <a:gd fmla="*/ 1148811 w 1164173" name="connsiteX33"/>
                <a:gd fmla="*/ 883554 h 1031654" name="connsiteY33"/>
                <a:gd fmla="*/ 1150460 w 1164173" name="connsiteX34"/>
                <a:gd fmla="*/ 888458 h 1031654" name="connsiteY34"/>
                <a:gd fmla="*/ 1156587 w 1164173" name="connsiteX35"/>
                <a:gd fmla="*/ 897546 h 1031654" name="connsiteY35"/>
                <a:gd fmla="*/ 1164173 w 1164173" name="connsiteX36"/>
                <a:gd fmla="*/ 935121 h 1031654" name="connsiteY36"/>
                <a:gd fmla="*/ 1135899 w 1164173" name="connsiteX37"/>
                <a:gd fmla="*/ 1003380 h 1031654" name="connsiteY3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b="b" l="l" r="r" t="t"/>
              <a:pathLst>
                <a:path h="1031654" w="1164173">
                  <a:moveTo>
                    <a:pt x="1052874" y="962340"/>
                  </a:moveTo>
                  <a:cubicBezTo>
                    <a:pt x="1085896" y="938256"/>
                    <a:pt x="1093141" y="891964"/>
                    <a:pt x="1069057" y="858943"/>
                  </a:cubicBezTo>
                  <a:cubicBezTo>
                    <a:pt x="1044973" y="825922"/>
                    <a:pt x="998680" y="818677"/>
                    <a:pt x="965659" y="842761"/>
                  </a:cubicBezTo>
                  <a:cubicBezTo>
                    <a:pt x="932638" y="866845"/>
                    <a:pt x="925393" y="913137"/>
                    <a:pt x="949477" y="946158"/>
                  </a:cubicBezTo>
                  <a:cubicBezTo>
                    <a:pt x="973561" y="979179"/>
                    <a:pt x="1019853" y="986424"/>
                    <a:pt x="1052874" y="962340"/>
                  </a:cubicBezTo>
                  <a:close/>
                  <a:moveTo>
                    <a:pt x="1135899" y="1003380"/>
                  </a:moveTo>
                  <a:cubicBezTo>
                    <a:pt x="1118430" y="1020849"/>
                    <a:pt x="1094297" y="1031654"/>
                    <a:pt x="1067640" y="1031654"/>
                  </a:cubicBezTo>
                  <a:lnTo>
                    <a:pt x="102307" y="1031654"/>
                  </a:lnTo>
                  <a:cubicBezTo>
                    <a:pt x="88978" y="1031654"/>
                    <a:pt x="76281" y="1028953"/>
                    <a:pt x="64732" y="1024068"/>
                  </a:cubicBezTo>
                  <a:lnTo>
                    <a:pt x="59198" y="1020337"/>
                  </a:lnTo>
                  <a:lnTo>
                    <a:pt x="48283" y="1015422"/>
                  </a:lnTo>
                  <a:lnTo>
                    <a:pt x="36524" y="1005050"/>
                  </a:lnTo>
                  <a:lnTo>
                    <a:pt x="34048" y="1003380"/>
                  </a:lnTo>
                  <a:lnTo>
                    <a:pt x="33191" y="1002110"/>
                  </a:lnTo>
                  <a:lnTo>
                    <a:pt x="19535" y="990064"/>
                  </a:lnTo>
                  <a:cubicBezTo>
                    <a:pt x="-3144" y="960050"/>
                    <a:pt x="-7044" y="918183"/>
                    <a:pt x="12949" y="883555"/>
                  </a:cubicBezTo>
                  <a:lnTo>
                    <a:pt x="495615" y="47552"/>
                  </a:lnTo>
                  <a:cubicBezTo>
                    <a:pt x="502280" y="36009"/>
                    <a:pt x="510968" y="26364"/>
                    <a:pt x="520972" y="18805"/>
                  </a:cubicBezTo>
                  <a:lnTo>
                    <a:pt x="534039" y="12428"/>
                  </a:lnTo>
                  <a:lnTo>
                    <a:pt x="534278" y="12218"/>
                  </a:lnTo>
                  <a:lnTo>
                    <a:pt x="536772" y="11095"/>
                  </a:lnTo>
                  <a:lnTo>
                    <a:pt x="554231" y="2574"/>
                  </a:lnTo>
                  <a:lnTo>
                    <a:pt x="561466" y="2070"/>
                  </a:lnTo>
                  <a:lnTo>
                    <a:pt x="570612" y="0"/>
                  </a:lnTo>
                  <a:lnTo>
                    <a:pt x="580884" y="716"/>
                  </a:lnTo>
                  <a:lnTo>
                    <a:pt x="591149" y="1"/>
                  </a:lnTo>
                  <a:lnTo>
                    <a:pt x="600288" y="2070"/>
                  </a:lnTo>
                  <a:lnTo>
                    <a:pt x="607528" y="2574"/>
                  </a:lnTo>
                  <a:lnTo>
                    <a:pt x="625016" y="11107"/>
                  </a:lnTo>
                  <a:lnTo>
                    <a:pt x="627483" y="12218"/>
                  </a:lnTo>
                  <a:lnTo>
                    <a:pt x="627718" y="12426"/>
                  </a:lnTo>
                  <a:lnTo>
                    <a:pt x="640787" y="18804"/>
                  </a:lnTo>
                  <a:cubicBezTo>
                    <a:pt x="650792" y="26363"/>
                    <a:pt x="659480" y="36009"/>
                    <a:pt x="666144" y="47552"/>
                  </a:cubicBezTo>
                  <a:lnTo>
                    <a:pt x="1148811" y="883554"/>
                  </a:lnTo>
                  <a:lnTo>
                    <a:pt x="1150460" y="888458"/>
                  </a:lnTo>
                  <a:lnTo>
                    <a:pt x="1156587" y="897546"/>
                  </a:lnTo>
                  <a:cubicBezTo>
                    <a:pt x="1161472" y="909095"/>
                    <a:pt x="1164173" y="921792"/>
                    <a:pt x="1164173" y="935121"/>
                  </a:cubicBezTo>
                  <a:cubicBezTo>
                    <a:pt x="1164173" y="961778"/>
                    <a:pt x="1153368" y="985911"/>
                    <a:pt x="1135899" y="1003380"/>
                  </a:cubicBezTo>
                  <a:close/>
                </a:path>
              </a:pathLst>
            </a:cu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013">
                <a:cs typeface="+mn-ea"/>
                <a:sym typeface="+mn-lt"/>
              </a:endParaRPr>
            </a:p>
          </p:txBody>
        </p:sp>
        <p:cxnSp>
          <p:nvCxnSpPr>
            <p:cNvPr id="55" name="直接箭头连接符 54"/>
            <p:cNvCxnSpPr/>
            <p:nvPr/>
          </p:nvCxnSpPr>
          <p:spPr>
            <a:xfrm flipH="1" flipV="1">
              <a:off x="2494943" y="3002321"/>
              <a:ext cx="0" cy="504825"/>
            </a:xfrm>
            <a:prstGeom prst="straightConnector1">
              <a:avLst/>
            </a:prstGeom>
            <a:ln>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6" name="文本框 5"/>
            <p:cNvSpPr txBox="1">
              <a:spLocks noChangeArrowheads="1"/>
            </p:cNvSpPr>
            <p:nvPr/>
          </p:nvSpPr>
          <p:spPr bwMode="auto">
            <a:xfrm>
              <a:off x="2531455" y="3975459"/>
              <a:ext cx="468268"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b0503020204020204" pitchFamily="34" typeface="微软雅黑"/>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b0503020204020204" pitchFamily="34" typeface="微软雅黑"/>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b0503020204020204" pitchFamily="34" typeface="微软雅黑"/>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9pPr>
            </a:lstStyle>
            <a:p>
              <a:pPr>
                <a:lnSpc>
                  <a:spcPct val="100000"/>
                </a:lnSpc>
                <a:spcBef>
                  <a:spcPct val="0"/>
                </a:spcBef>
                <a:buFontTx/>
                <a:buNone/>
              </a:pPr>
              <a:r>
                <a:rPr altLang="zh-CN" lang="en-US" sz="1200">
                  <a:solidFill>
                    <a:schemeClr val="bg1"/>
                  </a:solidFill>
                  <a:latin typeface="+mn-lt"/>
                  <a:ea typeface="+mn-ea"/>
                  <a:cs typeface="+mn-ea"/>
                  <a:sym typeface="+mn-lt"/>
                </a:rPr>
                <a:t>01</a:t>
              </a:r>
            </a:p>
          </p:txBody>
        </p:sp>
      </p:grpSp>
      <p:grpSp>
        <p:nvGrpSpPr>
          <p:cNvPr id="57" name="组合 56"/>
          <p:cNvGrpSpPr/>
          <p:nvPr/>
        </p:nvGrpSpPr>
        <p:grpSpPr>
          <a:xfrm>
            <a:off x="2890602" y="2338564"/>
            <a:ext cx="1009519" cy="1479947"/>
            <a:chOff x="3853843" y="3334109"/>
            <a:chExt cx="1346200" cy="1973262"/>
          </a:xfrm>
          <a:solidFill>
            <a:srgbClr val="004C41"/>
          </a:solidFill>
        </p:grpSpPr>
        <p:sp>
          <p:nvSpPr>
            <p:cNvPr id="58" name="任意多边形 57"/>
            <p:cNvSpPr/>
            <p:nvPr/>
          </p:nvSpPr>
          <p:spPr>
            <a:xfrm>
              <a:off x="3853843" y="3334109"/>
              <a:ext cx="1346200" cy="1446212"/>
            </a:xfrm>
            <a:custGeom>
              <a:gdLst>
                <a:gd fmla="*/ 170487 w 1345719" name="connsiteX0"/>
                <a:gd fmla="*/ 1152570 h 1446325" name="connsiteY0"/>
                <a:gd fmla="*/ 75237 w 1345719" name="connsiteX1"/>
                <a:gd fmla="*/ 1245439 h 1446325" name="connsiteY1"/>
                <a:gd fmla="*/ 170487 w 1345719" name="connsiteX2"/>
                <a:gd fmla="*/ 1338308 h 1446325" name="connsiteY2"/>
                <a:gd fmla="*/ 265737 w 1345719" name="connsiteX3"/>
                <a:gd fmla="*/ 1245439 h 1446325" name="connsiteY3"/>
                <a:gd fmla="*/ 170487 w 1345719" name="connsiteX4"/>
                <a:gd fmla="*/ 1152570 h 1446325" name="connsiteY4"/>
                <a:gd fmla="*/ 229941 w 1345719" name="connsiteX5"/>
                <a:gd fmla="*/ 1457 h 1446325" name="connsiteY5"/>
                <a:gd fmla="*/ 319553 w 1345719" name="connsiteX6"/>
                <a:gd fmla="*/ 23145 h 1446325" name="connsiteY6"/>
                <a:gd fmla="*/ 1292832 w 1345719" name="connsiteX7"/>
                <a:gd fmla="*/ 733005 h 1446325" name="connsiteY7"/>
                <a:gd fmla="*/ 1325137 w 1345719" name="connsiteX8"/>
                <a:gd fmla="*/ 768284 h 1446325" name="connsiteY8"/>
                <a:gd fmla="*/ 1327973 w 1345719" name="connsiteX9"/>
                <a:gd fmla="*/ 776116 h 1446325" name="connsiteY9"/>
                <a:gd fmla="*/ 1335364 w 1345719" name="connsiteX10"/>
                <a:gd fmla="*/ 789097 h 1446325" name="connsiteY10"/>
                <a:gd fmla="*/ 1339593 w 1345719" name="connsiteX11"/>
                <a:gd fmla="*/ 808201 h 1446325" name="connsiteY11"/>
                <a:gd fmla="*/ 1340862 w 1345719" name="connsiteX12"/>
                <a:gd fmla="*/ 811706 h 1446325" name="connsiteY12"/>
                <a:gd fmla="*/ 1340792 w 1345719" name="connsiteX13"/>
                <a:gd fmla="*/ 813617 h 1446325" name="connsiteY13"/>
                <a:gd fmla="*/ 1345702 w 1345719" name="connsiteX14"/>
                <a:gd fmla="*/ 835803 h 1446325" name="connsiteY14"/>
                <a:gd fmla="*/ 1274021 w 1345719" name="connsiteX15"/>
                <a:gd fmla="*/ 948033 h 1446325" name="connsiteY15"/>
                <a:gd fmla="*/ 172626 w 1345719" name="connsiteX16"/>
                <a:gd fmla="*/ 1435987 h 1446325" name="connsiteY16"/>
                <a:gd fmla="*/ 125921 w 1345719" name="connsiteX17"/>
                <a:gd fmla="*/ 1446325 h 1446325" name="connsiteY17"/>
                <a:gd fmla="*/ 108057 w 1345719" name="connsiteX18"/>
                <a:gd fmla="*/ 1443146 h 1446325" name="connsiteY18"/>
                <a:gd fmla="*/ 107662 w 1345719" name="connsiteX19"/>
                <a:gd fmla="*/ 1443182 h 1446325" name="connsiteY19"/>
                <a:gd fmla="*/ 104321 w 1345719" name="connsiteX20"/>
                <a:gd fmla="*/ 1442479 h 1446325" name="connsiteY20"/>
                <a:gd fmla="*/ 80452 w 1345719" name="connsiteX21"/>
                <a:gd fmla="*/ 1438232 h 1446325" name="connsiteY21"/>
                <a:gd fmla="*/ 72788 w 1345719" name="connsiteX22"/>
                <a:gd fmla="*/ 1433421 h 1446325" name="connsiteY22"/>
                <a:gd fmla="*/ 62044 w 1345719" name="connsiteX23"/>
                <a:gd fmla="*/ 1428782 h 1446325" name="connsiteY23"/>
                <a:gd fmla="*/ 52214 w 1345719" name="connsiteX24"/>
                <a:gd fmla="*/ 1420507 h 1446325" name="connsiteY24"/>
                <a:gd fmla="*/ 41338 w 1345719" name="connsiteX25"/>
                <a:gd fmla="*/ 1413679 h 1446325" name="connsiteY25"/>
                <a:gd fmla="*/ 33645 w 1345719" name="connsiteX26"/>
                <a:gd fmla="*/ 1404872 h 1446325" name="connsiteY26"/>
                <a:gd fmla="*/ 26716 w 1345719" name="connsiteX27"/>
                <a:gd fmla="*/ 1399040 h 1446325" name="connsiteY27"/>
                <a:gd fmla="*/ 15359 w 1345719" name="connsiteX28"/>
                <a:gd fmla="*/ 1377578 h 1446325" name="connsiteY28"/>
                <a:gd fmla="*/ 13689 w 1345719" name="connsiteX29"/>
                <a:gd fmla="*/ 1374643 h 1446325" name="connsiteY29"/>
                <a:gd fmla="*/ 13605 w 1345719" name="connsiteX30"/>
                <a:gd fmla="*/ 1374261 h 1446325" name="connsiteY30"/>
                <a:gd fmla="*/ 5119 w 1345719" name="connsiteX31"/>
                <a:gd fmla="*/ 1358219 h 1446325" name="connsiteY31"/>
                <a:gd fmla="*/ 693 w 1345719" name="connsiteX32"/>
                <a:gd fmla="*/ 1310588 h 1446325" name="connsiteY32"/>
                <a:gd fmla="*/ 25982 w 1345719" name="connsiteX33"/>
                <a:gd fmla="*/ 1074146 h 1446325" name="connsiteY33"/>
                <a:gd fmla="*/ 332057 w 1345719" name="connsiteX34"/>
                <a:gd fmla="*/ 938546 h 1446325" name="connsiteY34"/>
                <a:gd fmla="*/ 389498 w 1345719" name="connsiteX35"/>
                <a:gd fmla="*/ 848612 h 1446325" name="connsiteY35"/>
                <a:gd fmla="*/ 385563 w 1345719" name="connsiteX36"/>
                <a:gd fmla="*/ 830832 h 1446325" name="connsiteY36"/>
                <a:gd fmla="*/ 385619 w 1345719" name="connsiteX37"/>
                <a:gd fmla="*/ 829301 h 1446325" name="connsiteY37"/>
                <a:gd fmla="*/ 384602 w 1345719" name="connsiteX38"/>
                <a:gd fmla="*/ 826493 h 1446325" name="connsiteY38"/>
                <a:gd fmla="*/ 381214 w 1345719" name="connsiteX39"/>
                <a:gd fmla="*/ 811184 h 1446325" name="connsiteY39"/>
                <a:gd fmla="*/ 375291 w 1345719" name="connsiteX40"/>
                <a:gd fmla="*/ 800781 h 1446325" name="connsiteY40"/>
                <a:gd fmla="*/ 373019 w 1345719" name="connsiteX41"/>
                <a:gd fmla="*/ 794506 h 1446325" name="connsiteY41"/>
                <a:gd fmla="*/ 347131 w 1345719" name="connsiteX42"/>
                <a:gd fmla="*/ 766235 h 1446325" name="connsiteY42"/>
                <a:gd fmla="*/ 79772 w 1345719" name="connsiteX43"/>
                <a:gd fmla="*/ 571237 h 1446325" name="connsiteY43"/>
                <a:gd fmla="*/ 128808 w 1345719" name="connsiteX44"/>
                <a:gd fmla="*/ 112775 h 1446325" name="connsiteY44"/>
                <a:gd fmla="*/ 130751 w 1345719" name="connsiteX45"/>
                <a:gd fmla="*/ 106618 h 1446325" name="connsiteY45"/>
                <a:gd fmla="*/ 131257 w 1345719" name="connsiteX46"/>
                <a:gd fmla="*/ 92950 h 1446325" name="connsiteY46"/>
                <a:gd fmla="*/ 151240 w 1345719" name="connsiteX47"/>
                <a:gd fmla="*/ 49487 h 1446325" name="connsiteY47"/>
                <a:gd fmla="*/ 229941 w 1345719" name="connsiteX48"/>
                <a:gd fmla="*/ 1457 h 1446325" name="connsiteY4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b="b" l="l" r="r" t="t"/>
              <a:pathLst>
                <a:path h="1446325" w="1345719">
                  <a:moveTo>
                    <a:pt x="170487" y="1152570"/>
                  </a:moveTo>
                  <a:cubicBezTo>
                    <a:pt x="117882" y="1152570"/>
                    <a:pt x="75237" y="1194149"/>
                    <a:pt x="75237" y="1245439"/>
                  </a:cubicBezTo>
                  <a:cubicBezTo>
                    <a:pt x="75237" y="1296729"/>
                    <a:pt x="117882" y="1338308"/>
                    <a:pt x="170487" y="1338308"/>
                  </a:cubicBezTo>
                  <a:cubicBezTo>
                    <a:pt x="223092" y="1338308"/>
                    <a:pt x="265737" y="1296729"/>
                    <a:pt x="265737" y="1245439"/>
                  </a:cubicBezTo>
                  <a:cubicBezTo>
                    <a:pt x="265737" y="1194149"/>
                    <a:pt x="223092" y="1152570"/>
                    <a:pt x="170487" y="1152570"/>
                  </a:cubicBezTo>
                  <a:close/>
                  <a:moveTo>
                    <a:pt x="229941" y="1457"/>
                  </a:moveTo>
                  <a:cubicBezTo>
                    <a:pt x="260400" y="-3310"/>
                    <a:pt x="292677" y="3543"/>
                    <a:pt x="319553" y="23145"/>
                  </a:cubicBezTo>
                  <a:lnTo>
                    <a:pt x="1292832" y="733005"/>
                  </a:lnTo>
                  <a:cubicBezTo>
                    <a:pt x="1306271" y="742807"/>
                    <a:pt x="1317086" y="754866"/>
                    <a:pt x="1325137" y="768284"/>
                  </a:cubicBezTo>
                  <a:lnTo>
                    <a:pt x="1327973" y="776116"/>
                  </a:lnTo>
                  <a:lnTo>
                    <a:pt x="1335364" y="789097"/>
                  </a:lnTo>
                  <a:lnTo>
                    <a:pt x="1339593" y="808201"/>
                  </a:lnTo>
                  <a:lnTo>
                    <a:pt x="1340862" y="811706"/>
                  </a:lnTo>
                  <a:lnTo>
                    <a:pt x="1340792" y="813617"/>
                  </a:lnTo>
                  <a:lnTo>
                    <a:pt x="1345702" y="835803"/>
                  </a:lnTo>
                  <a:cubicBezTo>
                    <a:pt x="1346497" y="882742"/>
                    <a:pt x="1319642" y="927821"/>
                    <a:pt x="1274021" y="948033"/>
                  </a:cubicBezTo>
                  <a:lnTo>
                    <a:pt x="172626" y="1435987"/>
                  </a:lnTo>
                  <a:cubicBezTo>
                    <a:pt x="157418" y="1442724"/>
                    <a:pt x="141565" y="1446060"/>
                    <a:pt x="125921" y="1446325"/>
                  </a:cubicBezTo>
                  <a:lnTo>
                    <a:pt x="108057" y="1443146"/>
                  </a:lnTo>
                  <a:lnTo>
                    <a:pt x="107662" y="1443182"/>
                  </a:lnTo>
                  <a:lnTo>
                    <a:pt x="104321" y="1442479"/>
                  </a:lnTo>
                  <a:lnTo>
                    <a:pt x="80452" y="1438232"/>
                  </a:lnTo>
                  <a:lnTo>
                    <a:pt x="72788" y="1433421"/>
                  </a:lnTo>
                  <a:lnTo>
                    <a:pt x="62044" y="1428782"/>
                  </a:lnTo>
                  <a:lnTo>
                    <a:pt x="52214" y="1420507"/>
                  </a:lnTo>
                  <a:lnTo>
                    <a:pt x="41338" y="1413679"/>
                  </a:lnTo>
                  <a:lnTo>
                    <a:pt x="33645" y="1404872"/>
                  </a:lnTo>
                  <a:lnTo>
                    <a:pt x="26716" y="1399040"/>
                  </a:lnTo>
                  <a:lnTo>
                    <a:pt x="15359" y="1377578"/>
                  </a:lnTo>
                  <a:lnTo>
                    <a:pt x="13689" y="1374643"/>
                  </a:lnTo>
                  <a:lnTo>
                    <a:pt x="13605" y="1374261"/>
                  </a:lnTo>
                  <a:lnTo>
                    <a:pt x="5119" y="1358219"/>
                  </a:lnTo>
                  <a:cubicBezTo>
                    <a:pt x="590" y="1343241"/>
                    <a:pt x="-1076" y="1327127"/>
                    <a:pt x="693" y="1310588"/>
                  </a:cubicBezTo>
                  <a:lnTo>
                    <a:pt x="25982" y="1074146"/>
                  </a:lnTo>
                  <a:lnTo>
                    <a:pt x="332057" y="938546"/>
                  </a:lnTo>
                  <a:cubicBezTo>
                    <a:pt x="368615" y="922349"/>
                    <a:pt x="390135" y="886225"/>
                    <a:pt x="389498" y="848612"/>
                  </a:cubicBezTo>
                  <a:lnTo>
                    <a:pt x="385563" y="830832"/>
                  </a:lnTo>
                  <a:lnTo>
                    <a:pt x="385619" y="829301"/>
                  </a:lnTo>
                  <a:lnTo>
                    <a:pt x="384602" y="826493"/>
                  </a:lnTo>
                  <a:lnTo>
                    <a:pt x="381214" y="811184"/>
                  </a:lnTo>
                  <a:lnTo>
                    <a:pt x="375291" y="800781"/>
                  </a:lnTo>
                  <a:lnTo>
                    <a:pt x="373019" y="794506"/>
                  </a:lnTo>
                  <a:cubicBezTo>
                    <a:pt x="366567" y="783753"/>
                    <a:pt x="357900" y="774089"/>
                    <a:pt x="347131" y="766235"/>
                  </a:cubicBezTo>
                  <a:lnTo>
                    <a:pt x="79772" y="571237"/>
                  </a:lnTo>
                  <a:lnTo>
                    <a:pt x="128808" y="112775"/>
                  </a:lnTo>
                  <a:lnTo>
                    <a:pt x="130751" y="106618"/>
                  </a:lnTo>
                  <a:lnTo>
                    <a:pt x="131257" y="92950"/>
                  </a:lnTo>
                  <a:cubicBezTo>
                    <a:pt x="134825" y="77714"/>
                    <a:pt x="141438" y="62926"/>
                    <a:pt x="151240" y="49487"/>
                  </a:cubicBezTo>
                  <a:cubicBezTo>
                    <a:pt x="170842" y="22611"/>
                    <a:pt x="199482" y="6225"/>
                    <a:pt x="229941" y="145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013">
                <a:cs typeface="+mn-ea"/>
                <a:sym typeface="+mn-lt"/>
              </a:endParaRPr>
            </a:p>
          </p:txBody>
        </p:sp>
        <p:cxnSp>
          <p:nvCxnSpPr>
            <p:cNvPr id="59" name="直接箭头连接符 58"/>
            <p:cNvCxnSpPr/>
            <p:nvPr/>
          </p:nvCxnSpPr>
          <p:spPr>
            <a:xfrm flipH="1">
              <a:off x="3999893" y="4780321"/>
              <a:ext cx="0" cy="527050"/>
            </a:xfrm>
            <a:prstGeom prst="straightConnector1">
              <a:avLst/>
            </a:prstGeom>
            <a:grpFill/>
            <a:ln>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0" name="文本框 6"/>
            <p:cNvSpPr txBox="1">
              <a:spLocks noChangeArrowheads="1"/>
            </p:cNvSpPr>
            <p:nvPr/>
          </p:nvSpPr>
          <p:spPr bwMode="auto">
            <a:xfrm>
              <a:off x="4379306" y="3945295"/>
              <a:ext cx="527542" cy="426720"/>
            </a:xfrm>
            <a:prstGeom prst="rect">
              <a:avLst/>
            </a:prstGeom>
            <a:grpFill/>
            <a:ln>
              <a:noFill/>
            </a:ln>
            <a:extLst>
              <a:ext uri="{91240B29-F687-4F45-9708-019B960494DF}">
                <a14:hiddenLine w="9525">
                  <a:solidFill>
                    <a:srgbClr val="000000"/>
                  </a:solidFill>
                  <a:miter lim="800000"/>
                  <a:headEnd/>
                  <a:tailEnd/>
                </a14:hiddenLine>
              </a:ext>
            </a:extLst>
          </p:spPr>
          <p:txBody>
            <a:bodyPr wrap="none">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b0503020204020204" pitchFamily="34" typeface="微软雅黑"/>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b0503020204020204" pitchFamily="34" typeface="微软雅黑"/>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b0503020204020204" pitchFamily="34" typeface="微软雅黑"/>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9pPr>
            </a:lstStyle>
            <a:p>
              <a:pPr>
                <a:lnSpc>
                  <a:spcPct val="100000"/>
                </a:lnSpc>
                <a:spcBef>
                  <a:spcPct val="0"/>
                </a:spcBef>
                <a:buFontTx/>
                <a:buNone/>
              </a:pPr>
              <a:r>
                <a:rPr altLang="zh-CN" lang="en-US" sz="1500">
                  <a:solidFill>
                    <a:schemeClr val="bg1"/>
                  </a:solidFill>
                  <a:latin typeface="+mn-lt"/>
                  <a:ea typeface="+mn-ea"/>
                  <a:cs typeface="+mn-ea"/>
                  <a:sym typeface="+mn-lt"/>
                </a:rPr>
                <a:t>02</a:t>
              </a:r>
            </a:p>
          </p:txBody>
        </p:sp>
      </p:grpSp>
      <p:grpSp>
        <p:nvGrpSpPr>
          <p:cNvPr id="61" name="组合 60"/>
          <p:cNvGrpSpPr/>
          <p:nvPr/>
        </p:nvGrpSpPr>
        <p:grpSpPr>
          <a:xfrm>
            <a:off x="4014406" y="1953992"/>
            <a:ext cx="1089280" cy="1543050"/>
            <a:chOff x="5352443" y="2821346"/>
            <a:chExt cx="1452562" cy="2057400"/>
          </a:xfrm>
        </p:grpSpPr>
        <p:sp>
          <p:nvSpPr>
            <p:cNvPr id="62" name="任意多边形 61"/>
            <p:cNvSpPr/>
            <p:nvPr/>
          </p:nvSpPr>
          <p:spPr>
            <a:xfrm rot="12966304">
              <a:off x="5352443" y="3591284"/>
              <a:ext cx="1452562" cy="1287462"/>
            </a:xfrm>
            <a:custGeom>
              <a:gdLst>
                <a:gd fmla="*/ 1313889 w 1452780" name="connsiteX0"/>
                <a:gd fmla="*/ 1200911 h 1287408" name="connsiteY0"/>
                <a:gd fmla="*/ 1334084 w 1452780" name="connsiteX1"/>
                <a:gd fmla="*/ 1071881 h 1287408" name="connsiteY1"/>
                <a:gd fmla="*/ 1205053 w 1452780" name="connsiteX2"/>
                <a:gd fmla="*/ 1051687 h 1287408" name="connsiteY2"/>
                <a:gd fmla="*/ 1184859 w 1452780" name="connsiteX3"/>
                <a:gd fmla="*/ 1180717 h 1287408" name="connsiteY3"/>
                <a:gd fmla="*/ 1313889 w 1452780" name="connsiteX4"/>
                <a:gd fmla="*/ 1200911 h 1287408" name="connsiteY4"/>
                <a:gd fmla="*/ 1417497 w 1452780" name="connsiteX5"/>
                <a:gd fmla="*/ 1252125 h 1287408" name="connsiteY5"/>
                <a:gd fmla="*/ 1332316 w 1452780" name="connsiteX6"/>
                <a:gd fmla="*/ 1287408 h 1287408" name="connsiteY6"/>
                <a:gd fmla="*/ 127670 w 1452780" name="connsiteX7"/>
                <a:gd fmla="*/ 1287408 h 1287408" name="connsiteY7"/>
                <a:gd fmla="*/ 80780 w 1452780" name="connsiteX8"/>
                <a:gd fmla="*/ 1277941 h 1287408" name="connsiteY8"/>
                <a:gd fmla="*/ 73874 w 1452780" name="connsiteX9"/>
                <a:gd fmla="*/ 1273285 h 1287408" name="connsiteY9"/>
                <a:gd fmla="*/ 60253 w 1452780" name="connsiteX10"/>
                <a:gd fmla="*/ 1267152 h 1287408" name="connsiteY10"/>
                <a:gd fmla="*/ 45579 w 1452780" name="connsiteX11"/>
                <a:gd fmla="*/ 1254209 h 1287408" name="connsiteY11"/>
                <a:gd fmla="*/ 42489 w 1452780" name="connsiteX12"/>
                <a:gd fmla="*/ 1252125 h 1287408" name="connsiteY12"/>
                <a:gd fmla="*/ 41419 w 1452780" name="connsiteX13"/>
                <a:gd fmla="*/ 1250540 h 1287408" name="connsiteY13"/>
                <a:gd fmla="*/ 24378 w 1452780" name="connsiteX14"/>
                <a:gd fmla="*/ 1235508 h 1287408" name="connsiteY14"/>
                <a:gd fmla="*/ 16159 w 1452780" name="connsiteX15"/>
                <a:gd fmla="*/ 1102594 h 1287408" name="connsiteY15"/>
                <a:gd fmla="*/ 618482 w 1452780" name="connsiteX16"/>
                <a:gd fmla="*/ 59341 h 1287408" name="connsiteY16"/>
                <a:gd fmla="*/ 650125 w 1452780" name="connsiteX17"/>
                <a:gd fmla="*/ 23467 h 1287408" name="connsiteY17"/>
                <a:gd fmla="*/ 666431 w 1452780" name="connsiteX18"/>
                <a:gd fmla="*/ 15509 h 1287408" name="connsiteY18"/>
                <a:gd fmla="*/ 666729 w 1452780" name="connsiteX19"/>
                <a:gd fmla="*/ 15247 h 1287408" name="connsiteY19"/>
                <a:gd fmla="*/ 669842 w 1452780" name="connsiteX20"/>
                <a:gd fmla="*/ 13846 h 1287408" name="connsiteY20"/>
                <a:gd fmla="*/ 691629 w 1452780" name="connsiteX21"/>
                <a:gd fmla="*/ 3212 h 1287408" name="connsiteY21"/>
                <a:gd fmla="*/ 700657 w 1452780" name="connsiteX22"/>
                <a:gd fmla="*/ 2583 h 1287408" name="connsiteY22"/>
                <a:gd fmla="*/ 712071 w 1452780" name="connsiteX23"/>
                <a:gd fmla="*/ 0 h 1287408" name="connsiteY23"/>
                <a:gd fmla="*/ 724889 w 1452780" name="connsiteX24"/>
                <a:gd fmla="*/ 893 h 1287408" name="connsiteY24"/>
                <a:gd fmla="*/ 737699 w 1452780" name="connsiteX25"/>
                <a:gd fmla="*/ 1 h 1287408" name="connsiteY25"/>
                <a:gd fmla="*/ 749104 w 1452780" name="connsiteX26"/>
                <a:gd fmla="*/ 2583 h 1287408" name="connsiteY26"/>
                <a:gd fmla="*/ 758139 w 1452780" name="connsiteX27"/>
                <a:gd fmla="*/ 3212 h 1287408" name="connsiteY27"/>
                <a:gd fmla="*/ 779962 w 1452780" name="connsiteX28"/>
                <a:gd fmla="*/ 13860 h 1287408" name="connsiteY28"/>
                <a:gd fmla="*/ 783041 w 1452780" name="connsiteX29"/>
                <a:gd fmla="*/ 15247 h 1287408" name="connsiteY29"/>
                <a:gd fmla="*/ 783334 w 1452780" name="connsiteX30"/>
                <a:gd fmla="*/ 15506 h 1287408" name="connsiteY30"/>
                <a:gd fmla="*/ 799643 w 1452780" name="connsiteX31"/>
                <a:gd fmla="*/ 23466 h 1287408" name="connsiteY31"/>
                <a:gd fmla="*/ 831286 w 1452780" name="connsiteX32"/>
                <a:gd fmla="*/ 59341 h 1287408" name="connsiteY32"/>
                <a:gd fmla="*/ 950182 w 1452780" name="connsiteX33"/>
                <a:gd fmla="*/ 265273 h 1287408" name="connsiteY33"/>
                <a:gd fmla="*/ 782798 w 1452780" name="connsiteX34"/>
                <a:gd fmla="*/ 555190 h 1287408" name="connsiteY34"/>
                <a:gd fmla="*/ 789384 w 1452780" name="connsiteX35"/>
                <a:gd fmla="*/ 661699 h 1287408" name="connsiteY35"/>
                <a:gd fmla="*/ 803040 w 1452780" name="connsiteX36"/>
                <a:gd fmla="*/ 673745 h 1287408" name="connsiteY36"/>
                <a:gd fmla="*/ 803897 w 1452780" name="connsiteX37"/>
                <a:gd fmla="*/ 675015 h 1287408" name="connsiteY37"/>
                <a:gd fmla="*/ 806373 w 1452780" name="connsiteX38"/>
                <a:gd fmla="*/ 676685 h 1287408" name="connsiteY38"/>
                <a:gd fmla="*/ 818132 w 1452780" name="connsiteX39"/>
                <a:gd fmla="*/ 687057 h 1287408" name="connsiteY39"/>
                <a:gd fmla="*/ 829047 w 1452780" name="connsiteX40"/>
                <a:gd fmla="*/ 691972 h 1287408" name="connsiteY40"/>
                <a:gd fmla="*/ 834581 w 1452780" name="connsiteX41"/>
                <a:gd fmla="*/ 695703 h 1287408" name="connsiteY41"/>
                <a:gd fmla="*/ 872156 w 1452780" name="connsiteX42"/>
                <a:gd fmla="*/ 703289 h 1287408" name="connsiteY42"/>
                <a:gd fmla="*/ 1203071 w 1452780" name="connsiteX43"/>
                <a:gd fmla="*/ 703289 h 1287408" name="connsiteY43"/>
                <a:gd fmla="*/ 1433610 w 1452780" name="connsiteX44"/>
                <a:gd fmla="*/ 1102593 h 1287408" name="connsiteY44"/>
                <a:gd fmla="*/ 1435668 w 1452780" name="connsiteX45"/>
                <a:gd fmla="*/ 1108713 h 1287408" name="connsiteY45"/>
                <a:gd fmla="*/ 1443313 w 1452780" name="connsiteX46"/>
                <a:gd fmla="*/ 1120054 h 1287408" name="connsiteY46"/>
                <a:gd fmla="*/ 1452780 w 1452780" name="connsiteX47"/>
                <a:gd fmla="*/ 1166944 h 1287408" name="connsiteY47"/>
                <a:gd fmla="*/ 1417497 w 1452780" name="connsiteX48"/>
                <a:gd fmla="*/ 1252125 h 1287408" name="connsiteY4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b="b" l="l" r="r" t="t"/>
              <a:pathLst>
                <a:path h="1287408" w="1452780">
                  <a:moveTo>
                    <a:pt x="1313889" y="1200911"/>
                  </a:moveTo>
                  <a:cubicBezTo>
                    <a:pt x="1355097" y="1170856"/>
                    <a:pt x="1364139" y="1113088"/>
                    <a:pt x="1334084" y="1071881"/>
                  </a:cubicBezTo>
                  <a:cubicBezTo>
                    <a:pt x="1304030" y="1030674"/>
                    <a:pt x="1246260" y="1021633"/>
                    <a:pt x="1205053" y="1051687"/>
                  </a:cubicBezTo>
                  <a:cubicBezTo>
                    <a:pt x="1163846" y="1081742"/>
                    <a:pt x="1154805" y="1139510"/>
                    <a:pt x="1184859" y="1180717"/>
                  </a:cubicBezTo>
                  <a:cubicBezTo>
                    <a:pt x="1214914" y="1221924"/>
                    <a:pt x="1272682" y="1230965"/>
                    <a:pt x="1313889" y="1200911"/>
                  </a:cubicBezTo>
                  <a:close/>
                  <a:moveTo>
                    <a:pt x="1417497" y="1252125"/>
                  </a:moveTo>
                  <a:cubicBezTo>
                    <a:pt x="1395697" y="1273925"/>
                    <a:pt x="1365581" y="1287408"/>
                    <a:pt x="1332316" y="1287408"/>
                  </a:cubicBezTo>
                  <a:lnTo>
                    <a:pt x="127670" y="1287408"/>
                  </a:lnTo>
                  <a:cubicBezTo>
                    <a:pt x="111036" y="1287408"/>
                    <a:pt x="95192" y="1284038"/>
                    <a:pt x="80780" y="1277941"/>
                  </a:cubicBezTo>
                  <a:lnTo>
                    <a:pt x="73874" y="1273285"/>
                  </a:lnTo>
                  <a:lnTo>
                    <a:pt x="60253" y="1267152"/>
                  </a:lnTo>
                  <a:lnTo>
                    <a:pt x="45579" y="1254209"/>
                  </a:lnTo>
                  <a:lnTo>
                    <a:pt x="42489" y="1252125"/>
                  </a:lnTo>
                  <a:lnTo>
                    <a:pt x="41419" y="1250540"/>
                  </a:lnTo>
                  <a:lnTo>
                    <a:pt x="24378" y="1235508"/>
                  </a:lnTo>
                  <a:cubicBezTo>
                    <a:pt x="-3923" y="1198053"/>
                    <a:pt x="-8790" y="1145807"/>
                    <a:pt x="16159" y="1102594"/>
                  </a:cubicBezTo>
                  <a:lnTo>
                    <a:pt x="618482" y="59341"/>
                  </a:lnTo>
                  <a:cubicBezTo>
                    <a:pt x="626799" y="44936"/>
                    <a:pt x="637641" y="32900"/>
                    <a:pt x="650125" y="23467"/>
                  </a:cubicBezTo>
                  <a:lnTo>
                    <a:pt x="666431" y="15509"/>
                  </a:lnTo>
                  <a:lnTo>
                    <a:pt x="666729" y="15247"/>
                  </a:lnTo>
                  <a:lnTo>
                    <a:pt x="669842" y="13846"/>
                  </a:lnTo>
                  <a:lnTo>
                    <a:pt x="691629" y="3212"/>
                  </a:lnTo>
                  <a:lnTo>
                    <a:pt x="700657" y="2583"/>
                  </a:lnTo>
                  <a:lnTo>
                    <a:pt x="712071" y="0"/>
                  </a:lnTo>
                  <a:lnTo>
                    <a:pt x="724889" y="893"/>
                  </a:lnTo>
                  <a:lnTo>
                    <a:pt x="737699" y="1"/>
                  </a:lnTo>
                  <a:lnTo>
                    <a:pt x="749104" y="2583"/>
                  </a:lnTo>
                  <a:lnTo>
                    <a:pt x="758139" y="3212"/>
                  </a:lnTo>
                  <a:lnTo>
                    <a:pt x="779962" y="13860"/>
                  </a:lnTo>
                  <a:lnTo>
                    <a:pt x="783041" y="15247"/>
                  </a:lnTo>
                  <a:lnTo>
                    <a:pt x="783334" y="15506"/>
                  </a:lnTo>
                  <a:lnTo>
                    <a:pt x="799643" y="23466"/>
                  </a:lnTo>
                  <a:cubicBezTo>
                    <a:pt x="812128" y="32899"/>
                    <a:pt x="822970" y="44936"/>
                    <a:pt x="831286" y="59341"/>
                  </a:cubicBezTo>
                  <a:lnTo>
                    <a:pt x="950182" y="265273"/>
                  </a:lnTo>
                  <a:lnTo>
                    <a:pt x="782798" y="555190"/>
                  </a:lnTo>
                  <a:cubicBezTo>
                    <a:pt x="762805" y="589818"/>
                    <a:pt x="766705" y="631685"/>
                    <a:pt x="789384" y="661699"/>
                  </a:cubicBezTo>
                  <a:lnTo>
                    <a:pt x="803040" y="673745"/>
                  </a:lnTo>
                  <a:lnTo>
                    <a:pt x="803897" y="675015"/>
                  </a:lnTo>
                  <a:lnTo>
                    <a:pt x="806373" y="676685"/>
                  </a:lnTo>
                  <a:lnTo>
                    <a:pt x="818132" y="687057"/>
                  </a:lnTo>
                  <a:lnTo>
                    <a:pt x="829047" y="691972"/>
                  </a:lnTo>
                  <a:lnTo>
                    <a:pt x="834581" y="695703"/>
                  </a:lnTo>
                  <a:cubicBezTo>
                    <a:pt x="846130" y="700588"/>
                    <a:pt x="858827" y="703289"/>
                    <a:pt x="872156" y="703289"/>
                  </a:cubicBezTo>
                  <a:lnTo>
                    <a:pt x="1203071" y="703289"/>
                  </a:lnTo>
                  <a:lnTo>
                    <a:pt x="1433610" y="1102593"/>
                  </a:lnTo>
                  <a:lnTo>
                    <a:pt x="1435668" y="1108713"/>
                  </a:lnTo>
                  <a:lnTo>
                    <a:pt x="1443313" y="1120054"/>
                  </a:lnTo>
                  <a:cubicBezTo>
                    <a:pt x="1449409" y="1134466"/>
                    <a:pt x="1452780" y="1150311"/>
                    <a:pt x="1452780" y="1166944"/>
                  </a:cubicBezTo>
                  <a:cubicBezTo>
                    <a:pt x="1452780" y="1200209"/>
                    <a:pt x="1439296" y="1230325"/>
                    <a:pt x="1417497" y="1252125"/>
                  </a:cubicBezTo>
                  <a:close/>
                </a:path>
              </a:pathLst>
            </a:cu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013">
                <a:cs typeface="+mn-ea"/>
                <a:sym typeface="+mn-lt"/>
              </a:endParaRPr>
            </a:p>
          </p:txBody>
        </p:sp>
        <p:cxnSp>
          <p:nvCxnSpPr>
            <p:cNvPr id="63" name="直接箭头连接符 62"/>
            <p:cNvCxnSpPr/>
            <p:nvPr/>
          </p:nvCxnSpPr>
          <p:spPr>
            <a:xfrm flipH="1" flipV="1">
              <a:off x="5914418" y="2821346"/>
              <a:ext cx="0" cy="504825"/>
            </a:xfrm>
            <a:prstGeom prst="straightConnector1">
              <a:avLst/>
            </a:prstGeom>
            <a:ln>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4" name="文本框 7"/>
            <p:cNvSpPr txBox="1">
              <a:spLocks noChangeArrowheads="1"/>
            </p:cNvSpPr>
            <p:nvPr/>
          </p:nvSpPr>
          <p:spPr bwMode="auto">
            <a:xfrm>
              <a:off x="6143018" y="3913546"/>
              <a:ext cx="582582" cy="4876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b0503020204020204" pitchFamily="34" typeface="微软雅黑"/>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b0503020204020204" pitchFamily="34" typeface="微软雅黑"/>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b0503020204020204" pitchFamily="34" typeface="微软雅黑"/>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9pPr>
            </a:lstStyle>
            <a:p>
              <a:pPr>
                <a:lnSpc>
                  <a:spcPct val="100000"/>
                </a:lnSpc>
                <a:spcBef>
                  <a:spcPct val="0"/>
                </a:spcBef>
                <a:buFontTx/>
                <a:buNone/>
              </a:pPr>
              <a:r>
                <a:rPr altLang="zh-CN" lang="en-US" sz="1800">
                  <a:solidFill>
                    <a:schemeClr val="bg1"/>
                  </a:solidFill>
                  <a:latin typeface="+mn-lt"/>
                  <a:ea typeface="+mn-ea"/>
                  <a:cs typeface="+mn-ea"/>
                  <a:sym typeface="+mn-lt"/>
                </a:rPr>
                <a:t>03</a:t>
              </a:r>
            </a:p>
          </p:txBody>
        </p:sp>
      </p:grpSp>
      <p:grpSp>
        <p:nvGrpSpPr>
          <p:cNvPr id="65" name="组合 64"/>
          <p:cNvGrpSpPr/>
          <p:nvPr/>
        </p:nvGrpSpPr>
        <p:grpSpPr>
          <a:xfrm>
            <a:off x="5583446" y="2338564"/>
            <a:ext cx="1008328" cy="1584722"/>
            <a:chOff x="7444768" y="3334109"/>
            <a:chExt cx="1344612" cy="2112962"/>
          </a:xfrm>
        </p:grpSpPr>
        <p:sp>
          <p:nvSpPr>
            <p:cNvPr id="66" name="任意多边形 65"/>
            <p:cNvSpPr/>
            <p:nvPr/>
          </p:nvSpPr>
          <p:spPr>
            <a:xfrm>
              <a:off x="7444768" y="3334109"/>
              <a:ext cx="1344612" cy="1446212"/>
            </a:xfrm>
            <a:custGeom>
              <a:gdLst>
                <a:gd fmla="*/ 174959 w 1345719" name="connsiteX0"/>
                <a:gd fmla="*/ 1164949 h 1446325" name="connsiteY0"/>
                <a:gd fmla="*/ 77328 w 1345719" name="connsiteX1"/>
                <a:gd fmla="*/ 1262580 h 1446325" name="connsiteY1"/>
                <a:gd fmla="*/ 174959 w 1345719" name="connsiteX2"/>
                <a:gd fmla="*/ 1360211 h 1446325" name="connsiteY2"/>
                <a:gd fmla="*/ 272590 w 1345719" name="connsiteX3"/>
                <a:gd fmla="*/ 1262580 h 1446325" name="connsiteY3"/>
                <a:gd fmla="*/ 174959 w 1345719" name="connsiteX4"/>
                <a:gd fmla="*/ 1164949 h 1446325" name="connsiteY4"/>
                <a:gd fmla="*/ 229941 w 1345719" name="connsiteX5"/>
                <a:gd fmla="*/ 1457 h 1446325" name="connsiteY5"/>
                <a:gd fmla="*/ 319553 w 1345719" name="connsiteX6"/>
                <a:gd fmla="*/ 23145 h 1446325" name="connsiteY6"/>
                <a:gd fmla="*/ 1292832 w 1345719" name="connsiteX7"/>
                <a:gd fmla="*/ 733005 h 1446325" name="connsiteY7"/>
                <a:gd fmla="*/ 1325137 w 1345719" name="connsiteX8"/>
                <a:gd fmla="*/ 768284 h 1446325" name="connsiteY8"/>
                <a:gd fmla="*/ 1327973 w 1345719" name="connsiteX9"/>
                <a:gd fmla="*/ 776116 h 1446325" name="connsiteY9"/>
                <a:gd fmla="*/ 1335364 w 1345719" name="connsiteX10"/>
                <a:gd fmla="*/ 789097 h 1446325" name="connsiteY10"/>
                <a:gd fmla="*/ 1339593 w 1345719" name="connsiteX11"/>
                <a:gd fmla="*/ 808201 h 1446325" name="connsiteY11"/>
                <a:gd fmla="*/ 1340862 w 1345719" name="connsiteX12"/>
                <a:gd fmla="*/ 811706 h 1446325" name="connsiteY12"/>
                <a:gd fmla="*/ 1340792 w 1345719" name="connsiteX13"/>
                <a:gd fmla="*/ 813617 h 1446325" name="connsiteY13"/>
                <a:gd fmla="*/ 1345702 w 1345719" name="connsiteX14"/>
                <a:gd fmla="*/ 835803 h 1446325" name="connsiteY14"/>
                <a:gd fmla="*/ 1274021 w 1345719" name="connsiteX15"/>
                <a:gd fmla="*/ 948033 h 1446325" name="connsiteY15"/>
                <a:gd fmla="*/ 172626 w 1345719" name="connsiteX16"/>
                <a:gd fmla="*/ 1435987 h 1446325" name="connsiteY16"/>
                <a:gd fmla="*/ 125920 w 1345719" name="connsiteX17"/>
                <a:gd fmla="*/ 1446325 h 1446325" name="connsiteY17"/>
                <a:gd fmla="*/ 108057 w 1345719" name="connsiteX18"/>
                <a:gd fmla="*/ 1443146 h 1446325" name="connsiteY18"/>
                <a:gd fmla="*/ 107662 w 1345719" name="connsiteX19"/>
                <a:gd fmla="*/ 1443182 h 1446325" name="connsiteY19"/>
                <a:gd fmla="*/ 104321 w 1345719" name="connsiteX20"/>
                <a:gd fmla="*/ 1442479 h 1446325" name="connsiteY20"/>
                <a:gd fmla="*/ 80452 w 1345719" name="connsiteX21"/>
                <a:gd fmla="*/ 1438232 h 1446325" name="connsiteY21"/>
                <a:gd fmla="*/ 72787 w 1345719" name="connsiteX22"/>
                <a:gd fmla="*/ 1433421 h 1446325" name="connsiteY22"/>
                <a:gd fmla="*/ 62044 w 1345719" name="connsiteX23"/>
                <a:gd fmla="*/ 1428782 h 1446325" name="connsiteY23"/>
                <a:gd fmla="*/ 52214 w 1345719" name="connsiteX24"/>
                <a:gd fmla="*/ 1420507 h 1446325" name="connsiteY24"/>
                <a:gd fmla="*/ 41338 w 1345719" name="connsiteX25"/>
                <a:gd fmla="*/ 1413679 h 1446325" name="connsiteY25"/>
                <a:gd fmla="*/ 33645 w 1345719" name="connsiteX26"/>
                <a:gd fmla="*/ 1404872 h 1446325" name="connsiteY26"/>
                <a:gd fmla="*/ 26716 w 1345719" name="connsiteX27"/>
                <a:gd fmla="*/ 1399040 h 1446325" name="connsiteY27"/>
                <a:gd fmla="*/ 15359 w 1345719" name="connsiteX28"/>
                <a:gd fmla="*/ 1377578 h 1446325" name="connsiteY28"/>
                <a:gd fmla="*/ 13689 w 1345719" name="connsiteX29"/>
                <a:gd fmla="*/ 1374643 h 1446325" name="connsiteY29"/>
                <a:gd fmla="*/ 13605 w 1345719" name="connsiteX30"/>
                <a:gd fmla="*/ 1374261 h 1446325" name="connsiteY30"/>
                <a:gd fmla="*/ 5119 w 1345719" name="connsiteX31"/>
                <a:gd fmla="*/ 1358219 h 1446325" name="connsiteY31"/>
                <a:gd fmla="*/ 693 w 1345719" name="connsiteX32"/>
                <a:gd fmla="*/ 1310588 h 1446325" name="connsiteY32"/>
                <a:gd fmla="*/ 25982 w 1345719" name="connsiteX33"/>
                <a:gd fmla="*/ 1074146 h 1446325" name="connsiteY33"/>
                <a:gd fmla="*/ 332057 w 1345719" name="connsiteX34"/>
                <a:gd fmla="*/ 938546 h 1446325" name="connsiteY34"/>
                <a:gd fmla="*/ 389498 w 1345719" name="connsiteX35"/>
                <a:gd fmla="*/ 848612 h 1446325" name="connsiteY35"/>
                <a:gd fmla="*/ 385563 w 1345719" name="connsiteX36"/>
                <a:gd fmla="*/ 830832 h 1446325" name="connsiteY36"/>
                <a:gd fmla="*/ 385619 w 1345719" name="connsiteX37"/>
                <a:gd fmla="*/ 829301 h 1446325" name="connsiteY37"/>
                <a:gd fmla="*/ 384603 w 1345719" name="connsiteX38"/>
                <a:gd fmla="*/ 826493 h 1446325" name="connsiteY38"/>
                <a:gd fmla="*/ 381214 w 1345719" name="connsiteX39"/>
                <a:gd fmla="*/ 811184 h 1446325" name="connsiteY39"/>
                <a:gd fmla="*/ 375292 w 1345719" name="connsiteX40"/>
                <a:gd fmla="*/ 800781 h 1446325" name="connsiteY40"/>
                <a:gd fmla="*/ 373019 w 1345719" name="connsiteX41"/>
                <a:gd fmla="*/ 794506 h 1446325" name="connsiteY41"/>
                <a:gd fmla="*/ 347131 w 1345719" name="connsiteX42"/>
                <a:gd fmla="*/ 766235 h 1446325" name="connsiteY42"/>
                <a:gd fmla="*/ 79772 w 1345719" name="connsiteX43"/>
                <a:gd fmla="*/ 571237 h 1446325" name="connsiteY43"/>
                <a:gd fmla="*/ 128808 w 1345719" name="connsiteX44"/>
                <a:gd fmla="*/ 112775 h 1446325" name="connsiteY44"/>
                <a:gd fmla="*/ 130751 w 1345719" name="connsiteX45"/>
                <a:gd fmla="*/ 106618 h 1446325" name="connsiteY45"/>
                <a:gd fmla="*/ 131257 w 1345719" name="connsiteX46"/>
                <a:gd fmla="*/ 92950 h 1446325" name="connsiteY46"/>
                <a:gd fmla="*/ 151240 w 1345719" name="connsiteX47"/>
                <a:gd fmla="*/ 49487 h 1446325" name="connsiteY47"/>
                <a:gd fmla="*/ 229941 w 1345719" name="connsiteX48"/>
                <a:gd fmla="*/ 1457 h 1446325" name="connsiteY4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b="b" l="l" r="r" t="t"/>
              <a:pathLst>
                <a:path h="1446325" w="1345719">
                  <a:moveTo>
                    <a:pt x="174959" y="1164949"/>
                  </a:moveTo>
                  <a:cubicBezTo>
                    <a:pt x="121039" y="1164949"/>
                    <a:pt x="77328" y="1208660"/>
                    <a:pt x="77328" y="1262580"/>
                  </a:cubicBezTo>
                  <a:cubicBezTo>
                    <a:pt x="77328" y="1316500"/>
                    <a:pt x="121039" y="1360211"/>
                    <a:pt x="174959" y="1360211"/>
                  </a:cubicBezTo>
                  <a:cubicBezTo>
                    <a:pt x="228879" y="1360211"/>
                    <a:pt x="272590" y="1316500"/>
                    <a:pt x="272590" y="1262580"/>
                  </a:cubicBezTo>
                  <a:cubicBezTo>
                    <a:pt x="272590" y="1208660"/>
                    <a:pt x="228879" y="1164949"/>
                    <a:pt x="174959" y="1164949"/>
                  </a:cubicBezTo>
                  <a:close/>
                  <a:moveTo>
                    <a:pt x="229941" y="1457"/>
                  </a:moveTo>
                  <a:cubicBezTo>
                    <a:pt x="260400" y="-3310"/>
                    <a:pt x="292677" y="3543"/>
                    <a:pt x="319553" y="23145"/>
                  </a:cubicBezTo>
                  <a:lnTo>
                    <a:pt x="1292832" y="733005"/>
                  </a:lnTo>
                  <a:cubicBezTo>
                    <a:pt x="1306271" y="742807"/>
                    <a:pt x="1317086" y="754866"/>
                    <a:pt x="1325137" y="768284"/>
                  </a:cubicBezTo>
                  <a:lnTo>
                    <a:pt x="1327973" y="776116"/>
                  </a:lnTo>
                  <a:lnTo>
                    <a:pt x="1335364" y="789097"/>
                  </a:lnTo>
                  <a:lnTo>
                    <a:pt x="1339593" y="808201"/>
                  </a:lnTo>
                  <a:lnTo>
                    <a:pt x="1340862" y="811706"/>
                  </a:lnTo>
                  <a:lnTo>
                    <a:pt x="1340792" y="813617"/>
                  </a:lnTo>
                  <a:lnTo>
                    <a:pt x="1345702" y="835803"/>
                  </a:lnTo>
                  <a:cubicBezTo>
                    <a:pt x="1346497" y="882742"/>
                    <a:pt x="1319642" y="927821"/>
                    <a:pt x="1274021" y="948033"/>
                  </a:cubicBezTo>
                  <a:lnTo>
                    <a:pt x="172626" y="1435987"/>
                  </a:lnTo>
                  <a:cubicBezTo>
                    <a:pt x="157418" y="1442724"/>
                    <a:pt x="141565" y="1446060"/>
                    <a:pt x="125920" y="1446325"/>
                  </a:cubicBezTo>
                  <a:lnTo>
                    <a:pt x="108057" y="1443146"/>
                  </a:lnTo>
                  <a:lnTo>
                    <a:pt x="107662" y="1443182"/>
                  </a:lnTo>
                  <a:lnTo>
                    <a:pt x="104321" y="1442479"/>
                  </a:lnTo>
                  <a:lnTo>
                    <a:pt x="80452" y="1438232"/>
                  </a:lnTo>
                  <a:lnTo>
                    <a:pt x="72787" y="1433421"/>
                  </a:lnTo>
                  <a:lnTo>
                    <a:pt x="62044" y="1428782"/>
                  </a:lnTo>
                  <a:lnTo>
                    <a:pt x="52214" y="1420507"/>
                  </a:lnTo>
                  <a:lnTo>
                    <a:pt x="41338" y="1413679"/>
                  </a:lnTo>
                  <a:lnTo>
                    <a:pt x="33645" y="1404872"/>
                  </a:lnTo>
                  <a:lnTo>
                    <a:pt x="26716" y="1399040"/>
                  </a:lnTo>
                  <a:lnTo>
                    <a:pt x="15359" y="1377578"/>
                  </a:lnTo>
                  <a:lnTo>
                    <a:pt x="13689" y="1374643"/>
                  </a:lnTo>
                  <a:lnTo>
                    <a:pt x="13605" y="1374261"/>
                  </a:lnTo>
                  <a:lnTo>
                    <a:pt x="5119" y="1358219"/>
                  </a:lnTo>
                  <a:cubicBezTo>
                    <a:pt x="590" y="1343241"/>
                    <a:pt x="-1077" y="1327127"/>
                    <a:pt x="693" y="1310588"/>
                  </a:cubicBezTo>
                  <a:lnTo>
                    <a:pt x="25982" y="1074146"/>
                  </a:lnTo>
                  <a:lnTo>
                    <a:pt x="332057" y="938546"/>
                  </a:lnTo>
                  <a:cubicBezTo>
                    <a:pt x="368615" y="922349"/>
                    <a:pt x="390135" y="886225"/>
                    <a:pt x="389498" y="848612"/>
                  </a:cubicBezTo>
                  <a:lnTo>
                    <a:pt x="385563" y="830832"/>
                  </a:lnTo>
                  <a:lnTo>
                    <a:pt x="385619" y="829301"/>
                  </a:lnTo>
                  <a:lnTo>
                    <a:pt x="384603" y="826493"/>
                  </a:lnTo>
                  <a:lnTo>
                    <a:pt x="381214" y="811184"/>
                  </a:lnTo>
                  <a:lnTo>
                    <a:pt x="375292" y="800781"/>
                  </a:lnTo>
                  <a:lnTo>
                    <a:pt x="373019" y="794506"/>
                  </a:lnTo>
                  <a:cubicBezTo>
                    <a:pt x="366567" y="783753"/>
                    <a:pt x="357900" y="774089"/>
                    <a:pt x="347131" y="766235"/>
                  </a:cubicBezTo>
                  <a:lnTo>
                    <a:pt x="79772" y="571237"/>
                  </a:lnTo>
                  <a:lnTo>
                    <a:pt x="128808" y="112775"/>
                  </a:lnTo>
                  <a:lnTo>
                    <a:pt x="130751" y="106618"/>
                  </a:lnTo>
                  <a:lnTo>
                    <a:pt x="131257" y="92950"/>
                  </a:lnTo>
                  <a:cubicBezTo>
                    <a:pt x="134825" y="77714"/>
                    <a:pt x="141438" y="62926"/>
                    <a:pt x="151240" y="49487"/>
                  </a:cubicBezTo>
                  <a:cubicBezTo>
                    <a:pt x="170842" y="22611"/>
                    <a:pt x="199482" y="6225"/>
                    <a:pt x="229941" y="1457"/>
                  </a:cubicBezTo>
                  <a:close/>
                </a:path>
              </a:pathLst>
            </a:custGeom>
            <a:solidFill>
              <a:srgbClr val="CECC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013">
                <a:cs typeface="+mn-ea"/>
                <a:sym typeface="+mn-lt"/>
              </a:endParaRPr>
            </a:p>
          </p:txBody>
        </p:sp>
        <p:cxnSp>
          <p:nvCxnSpPr>
            <p:cNvPr id="67" name="直接箭头连接符 66"/>
            <p:cNvCxnSpPr/>
            <p:nvPr/>
          </p:nvCxnSpPr>
          <p:spPr>
            <a:xfrm>
              <a:off x="7574943" y="4780321"/>
              <a:ext cx="4762" cy="666750"/>
            </a:xfrm>
            <a:prstGeom prst="straightConnector1">
              <a:avLst/>
            </a:prstGeom>
            <a:ln>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8" name="文本框 8"/>
            <p:cNvSpPr txBox="1">
              <a:spLocks noChangeArrowheads="1"/>
            </p:cNvSpPr>
            <p:nvPr/>
          </p:nvSpPr>
          <p:spPr bwMode="auto">
            <a:xfrm>
              <a:off x="7886094" y="3883383"/>
              <a:ext cx="637623" cy="548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b0503020204020204" pitchFamily="34" typeface="微软雅黑"/>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b0503020204020204" pitchFamily="34" typeface="微软雅黑"/>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b0503020204020204" pitchFamily="34" typeface="微软雅黑"/>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9pPr>
            </a:lstStyle>
            <a:p>
              <a:pPr>
                <a:lnSpc>
                  <a:spcPct val="100000"/>
                </a:lnSpc>
                <a:spcBef>
                  <a:spcPct val="0"/>
                </a:spcBef>
                <a:buFontTx/>
                <a:buNone/>
              </a:pPr>
              <a:r>
                <a:rPr altLang="zh-CN" lang="en-US" sz="2100">
                  <a:solidFill>
                    <a:schemeClr val="bg1"/>
                  </a:solidFill>
                  <a:latin typeface="+mn-lt"/>
                  <a:ea typeface="+mn-ea"/>
                  <a:cs typeface="+mn-ea"/>
                  <a:sym typeface="+mn-lt"/>
                </a:rPr>
                <a:t>04</a:t>
              </a:r>
            </a:p>
          </p:txBody>
        </p:sp>
      </p:grpSp>
      <p:grpSp>
        <p:nvGrpSpPr>
          <p:cNvPr id="69" name="组合 68"/>
          <p:cNvGrpSpPr/>
          <p:nvPr/>
        </p:nvGrpSpPr>
        <p:grpSpPr>
          <a:xfrm>
            <a:off x="6997723" y="1746824"/>
            <a:ext cx="1322612" cy="1803797"/>
            <a:chOff x="9330718" y="2545121"/>
            <a:chExt cx="1763712" cy="2405063"/>
          </a:xfrm>
          <a:solidFill>
            <a:srgbClr val="8CC345"/>
          </a:solidFill>
        </p:grpSpPr>
        <p:sp>
          <p:nvSpPr>
            <p:cNvPr id="70" name="任意多边形 69"/>
            <p:cNvSpPr/>
            <p:nvPr/>
          </p:nvSpPr>
          <p:spPr>
            <a:xfrm>
              <a:off x="9330718" y="3054709"/>
              <a:ext cx="1763712" cy="1895475"/>
            </a:xfrm>
            <a:custGeom>
              <a:gdLst>
                <a:gd fmla="*/ 362129 w 1763666" name="connsiteX0"/>
                <a:gd fmla="*/ 111774 h 1895518" name="connsiteY0"/>
                <a:gd fmla="*/ 235922 w 1763666" name="connsiteX1"/>
                <a:gd fmla="*/ 237981 h 1895518" name="connsiteY1"/>
                <a:gd fmla="*/ 362129 w 1763666" name="connsiteX2"/>
                <a:gd fmla="*/ 364188 h 1895518" name="connsiteY2"/>
                <a:gd fmla="*/ 488336 w 1763666" name="connsiteX3"/>
                <a:gd fmla="*/ 237981 h 1895518" name="connsiteY3"/>
                <a:gd fmla="*/ 362129 w 1763666" name="connsiteX4"/>
                <a:gd fmla="*/ 111774 h 1895518" name="connsiteY4"/>
                <a:gd fmla="*/ 301354 w 1763666" name="connsiteX5"/>
                <a:gd fmla="*/ 1909 h 1895518" name="connsiteY5"/>
                <a:gd fmla="*/ 418797 w 1763666" name="connsiteX6"/>
                <a:gd fmla="*/ 30333 h 1895518" name="connsiteY6"/>
                <a:gd fmla="*/ 1694353 w 1763666" name="connsiteX7"/>
                <a:gd fmla="*/ 960658 h 1895518" name="connsiteY7"/>
                <a:gd fmla="*/ 1736692 w 1763666" name="connsiteX8"/>
                <a:gd fmla="*/ 1006894 h 1895518" name="connsiteY8"/>
                <a:gd fmla="*/ 1740409 w 1763666" name="connsiteX9"/>
                <a:gd fmla="*/ 1017158 h 1895518" name="connsiteY9"/>
                <a:gd fmla="*/ 1750096 w 1763666" name="connsiteX10"/>
                <a:gd fmla="*/ 1034171 h 1895518" name="connsiteY10"/>
                <a:gd fmla="*/ 1755638 w 1763666" name="connsiteX11"/>
                <a:gd fmla="*/ 1059208 h 1895518" name="connsiteY11"/>
                <a:gd fmla="*/ 1757300 w 1763666" name="connsiteX12"/>
                <a:gd fmla="*/ 1063801 h 1895518" name="connsiteY12"/>
                <a:gd fmla="*/ 1757209 w 1763666" name="connsiteX13"/>
                <a:gd fmla="*/ 1066306 h 1895518" name="connsiteY13"/>
                <a:gd fmla="*/ 1763644 w 1763666" name="connsiteX14"/>
                <a:gd fmla="*/ 1095383 h 1895518" name="connsiteY14"/>
                <a:gd fmla="*/ 1669700 w 1763666" name="connsiteX15"/>
                <a:gd fmla="*/ 1242469 h 1895518" name="connsiteY15"/>
                <a:gd fmla="*/ 226238 w 1763666" name="connsiteX16"/>
                <a:gd fmla="*/ 1881969 h 1895518" name="connsiteY16"/>
                <a:gd fmla="*/ 165028 w 1763666" name="connsiteX17"/>
                <a:gd fmla="*/ 1895518 h 1895518" name="connsiteY17"/>
                <a:gd fmla="*/ 141616 w 1763666" name="connsiteX18"/>
                <a:gd fmla="*/ 1891351 h 1895518" name="connsiteY18"/>
                <a:gd fmla="*/ 141098 w 1763666" name="connsiteX19"/>
                <a:gd fmla="*/ 1891399 h 1895518" name="connsiteY19"/>
                <a:gd fmla="*/ 136720 w 1763666" name="connsiteX20"/>
                <a:gd fmla="*/ 1890478 h 1895518" name="connsiteY20"/>
                <a:gd fmla="*/ 105438 w 1763666" name="connsiteX21"/>
                <a:gd fmla="*/ 1884912 h 1895518" name="connsiteY21"/>
                <a:gd fmla="*/ 95393 w 1763666" name="connsiteX22"/>
                <a:gd fmla="*/ 1878606 h 1895518" name="connsiteY22"/>
                <a:gd fmla="*/ 81312 w 1763666" name="connsiteX23"/>
                <a:gd fmla="*/ 1872526 h 1895518" name="connsiteY23"/>
                <a:gd fmla="*/ 68430 w 1763666" name="connsiteX24"/>
                <a:gd fmla="*/ 1861682 h 1895518" name="connsiteY24"/>
                <a:gd fmla="*/ 54177 w 1763666" name="connsiteX25"/>
                <a:gd fmla="*/ 1852733 h 1895518" name="connsiteY25"/>
                <a:gd fmla="*/ 44094 w 1763666" name="connsiteX26"/>
                <a:gd fmla="*/ 1841192 h 1895518" name="connsiteY26"/>
                <a:gd fmla="*/ 35013 w 1763666" name="connsiteX27"/>
                <a:gd fmla="*/ 1833548 h 1895518" name="connsiteY27"/>
                <a:gd fmla="*/ 20129 w 1763666" name="connsiteX28"/>
                <a:gd fmla="*/ 1805420 h 1895518" name="connsiteY28"/>
                <a:gd fmla="*/ 17940 w 1763666" name="connsiteX29"/>
                <a:gd fmla="*/ 1801573 h 1895518" name="connsiteY29"/>
                <a:gd fmla="*/ 17830 w 1763666" name="connsiteX30"/>
                <a:gd fmla="*/ 1801073 h 1895518" name="connsiteY30"/>
                <a:gd fmla="*/ 6708 w 1763666" name="connsiteX31"/>
                <a:gd fmla="*/ 1780049 h 1895518" name="connsiteY31"/>
                <a:gd fmla="*/ 908 w 1763666" name="connsiteX32"/>
                <a:gd fmla="*/ 1717625 h 1895518" name="connsiteY32"/>
                <a:gd fmla="*/ 34050 w 1763666" name="connsiteX33"/>
                <a:gd fmla="*/ 1407750 h 1895518" name="connsiteY33"/>
                <a:gd fmla="*/ 435184 w 1763666" name="connsiteX34"/>
                <a:gd fmla="*/ 1230035 h 1895518" name="connsiteY34"/>
                <a:gd fmla="*/ 510466 w 1763666" name="connsiteX35"/>
                <a:gd fmla="*/ 1112170 h 1895518" name="connsiteY35"/>
                <a:gd fmla="*/ 505309 w 1763666" name="connsiteX36"/>
                <a:gd fmla="*/ 1088869 h 1895518" name="connsiteY36"/>
                <a:gd fmla="*/ 505382 w 1763666" name="connsiteX37"/>
                <a:gd fmla="*/ 1086862 h 1895518" name="connsiteY37"/>
                <a:gd fmla="*/ 504050 w 1763666" name="connsiteX38"/>
                <a:gd fmla="*/ 1083181 h 1895518" name="connsiteY38"/>
                <a:gd fmla="*/ 499609 w 1763666" name="connsiteX39"/>
                <a:gd fmla="*/ 1063118 h 1895518" name="connsiteY39"/>
                <a:gd fmla="*/ 491847 w 1763666" name="connsiteX40"/>
                <a:gd fmla="*/ 1049484 h 1895518" name="connsiteY40"/>
                <a:gd fmla="*/ 488869 w 1763666" name="connsiteX41"/>
                <a:gd fmla="*/ 1041260 h 1895518" name="connsiteY41"/>
                <a:gd fmla="*/ 454940 w 1763666" name="connsiteX42"/>
                <a:gd fmla="*/ 1004208 h 1895518" name="connsiteY42"/>
                <a:gd fmla="*/ 104546 w 1763666" name="connsiteX43"/>
                <a:gd fmla="*/ 748649 h 1895518" name="connsiteY43"/>
                <a:gd fmla="*/ 168812 w 1763666" name="connsiteX44"/>
                <a:gd fmla="*/ 147800 h 1895518" name="connsiteY44"/>
                <a:gd fmla="*/ 171359 w 1763666" name="connsiteX45"/>
                <a:gd fmla="*/ 139730 h 1895518" name="connsiteY45"/>
                <a:gd fmla="*/ 172022 w 1763666" name="connsiteX46"/>
                <a:gd fmla="*/ 121818 h 1895518" name="connsiteY46"/>
                <a:gd fmla="*/ 198210 w 1763666" name="connsiteX47"/>
                <a:gd fmla="*/ 64856 h 1895518" name="connsiteY47"/>
                <a:gd fmla="*/ 301354 w 1763666" name="connsiteX48"/>
                <a:gd fmla="*/ 1909 h 1895518" name="connsiteY4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b="b" l="l" r="r" t="t"/>
              <a:pathLst>
                <a:path h="1895518" w="1763666">
                  <a:moveTo>
                    <a:pt x="362129" y="111774"/>
                  </a:moveTo>
                  <a:cubicBezTo>
                    <a:pt x="292427" y="111774"/>
                    <a:pt x="235922" y="168279"/>
                    <a:pt x="235922" y="237981"/>
                  </a:cubicBezTo>
                  <a:cubicBezTo>
                    <a:pt x="235922" y="307683"/>
                    <a:pt x="292427" y="364188"/>
                    <a:pt x="362129" y="364188"/>
                  </a:cubicBezTo>
                  <a:cubicBezTo>
                    <a:pt x="431831" y="364188"/>
                    <a:pt x="488336" y="307683"/>
                    <a:pt x="488336" y="237981"/>
                  </a:cubicBezTo>
                  <a:cubicBezTo>
                    <a:pt x="488336" y="168279"/>
                    <a:pt x="431831" y="111774"/>
                    <a:pt x="362129" y="111774"/>
                  </a:cubicBezTo>
                  <a:close/>
                  <a:moveTo>
                    <a:pt x="301354" y="1909"/>
                  </a:moveTo>
                  <a:cubicBezTo>
                    <a:pt x="341273" y="-4338"/>
                    <a:pt x="383574" y="4643"/>
                    <a:pt x="418797" y="30333"/>
                  </a:cubicBezTo>
                  <a:lnTo>
                    <a:pt x="1694353" y="960658"/>
                  </a:lnTo>
                  <a:cubicBezTo>
                    <a:pt x="1711967" y="973504"/>
                    <a:pt x="1726141" y="989308"/>
                    <a:pt x="1736692" y="1006894"/>
                  </a:cubicBezTo>
                  <a:lnTo>
                    <a:pt x="1740409" y="1017158"/>
                  </a:lnTo>
                  <a:lnTo>
                    <a:pt x="1750096" y="1034171"/>
                  </a:lnTo>
                  <a:lnTo>
                    <a:pt x="1755638" y="1059208"/>
                  </a:lnTo>
                  <a:lnTo>
                    <a:pt x="1757300" y="1063801"/>
                  </a:lnTo>
                  <a:lnTo>
                    <a:pt x="1757209" y="1066306"/>
                  </a:lnTo>
                  <a:lnTo>
                    <a:pt x="1763644" y="1095383"/>
                  </a:lnTo>
                  <a:cubicBezTo>
                    <a:pt x="1764685" y="1156899"/>
                    <a:pt x="1729490" y="1215980"/>
                    <a:pt x="1669700" y="1242469"/>
                  </a:cubicBezTo>
                  <a:lnTo>
                    <a:pt x="226238" y="1881969"/>
                  </a:lnTo>
                  <a:cubicBezTo>
                    <a:pt x="206307" y="1890799"/>
                    <a:pt x="185532" y="1895171"/>
                    <a:pt x="165028" y="1895518"/>
                  </a:cubicBezTo>
                  <a:lnTo>
                    <a:pt x="141616" y="1891351"/>
                  </a:lnTo>
                  <a:lnTo>
                    <a:pt x="141098" y="1891399"/>
                  </a:lnTo>
                  <a:lnTo>
                    <a:pt x="136720" y="1890478"/>
                  </a:lnTo>
                  <a:lnTo>
                    <a:pt x="105438" y="1884912"/>
                  </a:lnTo>
                  <a:lnTo>
                    <a:pt x="95393" y="1878606"/>
                  </a:lnTo>
                  <a:lnTo>
                    <a:pt x="81312" y="1872526"/>
                  </a:lnTo>
                  <a:lnTo>
                    <a:pt x="68430" y="1861682"/>
                  </a:lnTo>
                  <a:lnTo>
                    <a:pt x="54177" y="1852733"/>
                  </a:lnTo>
                  <a:lnTo>
                    <a:pt x="44094" y="1841192"/>
                  </a:lnTo>
                  <a:lnTo>
                    <a:pt x="35013" y="1833548"/>
                  </a:lnTo>
                  <a:lnTo>
                    <a:pt x="20129" y="1805420"/>
                  </a:lnTo>
                  <a:lnTo>
                    <a:pt x="17940" y="1801573"/>
                  </a:lnTo>
                  <a:lnTo>
                    <a:pt x="17830" y="1801073"/>
                  </a:lnTo>
                  <a:lnTo>
                    <a:pt x="6708" y="1780049"/>
                  </a:lnTo>
                  <a:cubicBezTo>
                    <a:pt x="773" y="1760419"/>
                    <a:pt x="-1411" y="1739300"/>
                    <a:pt x="908" y="1717625"/>
                  </a:cubicBezTo>
                  <a:lnTo>
                    <a:pt x="34050" y="1407750"/>
                  </a:lnTo>
                  <a:lnTo>
                    <a:pt x="435184" y="1230035"/>
                  </a:lnTo>
                  <a:cubicBezTo>
                    <a:pt x="483097" y="1208808"/>
                    <a:pt x="511300" y="1161465"/>
                    <a:pt x="510466" y="1112170"/>
                  </a:cubicBezTo>
                  <a:lnTo>
                    <a:pt x="505309" y="1088869"/>
                  </a:lnTo>
                  <a:lnTo>
                    <a:pt x="505382" y="1086862"/>
                  </a:lnTo>
                  <a:lnTo>
                    <a:pt x="504050" y="1083181"/>
                  </a:lnTo>
                  <a:lnTo>
                    <a:pt x="499609" y="1063118"/>
                  </a:lnTo>
                  <a:lnTo>
                    <a:pt x="491847" y="1049484"/>
                  </a:lnTo>
                  <a:lnTo>
                    <a:pt x="488869" y="1041260"/>
                  </a:lnTo>
                  <a:cubicBezTo>
                    <a:pt x="480413" y="1027168"/>
                    <a:pt x="469054" y="1014502"/>
                    <a:pt x="454940" y="1004208"/>
                  </a:cubicBezTo>
                  <a:lnTo>
                    <a:pt x="104546" y="748649"/>
                  </a:lnTo>
                  <a:lnTo>
                    <a:pt x="168812" y="147800"/>
                  </a:lnTo>
                  <a:lnTo>
                    <a:pt x="171359" y="139730"/>
                  </a:lnTo>
                  <a:lnTo>
                    <a:pt x="172022" y="121818"/>
                  </a:lnTo>
                  <a:cubicBezTo>
                    <a:pt x="176697" y="101849"/>
                    <a:pt x="185365" y="82468"/>
                    <a:pt x="198210" y="64856"/>
                  </a:cubicBezTo>
                  <a:cubicBezTo>
                    <a:pt x="223900" y="29633"/>
                    <a:pt x="261436" y="8158"/>
                    <a:pt x="301354" y="190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013">
                <a:cs typeface="+mn-ea"/>
                <a:sym typeface="+mn-lt"/>
              </a:endParaRPr>
            </a:p>
          </p:txBody>
        </p:sp>
        <p:cxnSp>
          <p:nvCxnSpPr>
            <p:cNvPr id="71" name="直接箭头连接符 70"/>
            <p:cNvCxnSpPr/>
            <p:nvPr/>
          </p:nvCxnSpPr>
          <p:spPr>
            <a:xfrm flipH="1" flipV="1">
              <a:off x="9657743" y="2545121"/>
              <a:ext cx="0" cy="504825"/>
            </a:xfrm>
            <a:prstGeom prst="straightConnector1">
              <a:avLst/>
            </a:prstGeom>
            <a:grpFill/>
            <a:ln>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2" name="文本框 9"/>
            <p:cNvSpPr txBox="1">
              <a:spLocks noChangeArrowheads="1"/>
            </p:cNvSpPr>
            <p:nvPr/>
          </p:nvSpPr>
          <p:spPr bwMode="auto">
            <a:xfrm>
              <a:off x="9968893" y="3851635"/>
              <a:ext cx="696897" cy="609600"/>
            </a:xfrm>
            <a:prstGeom prst="rect">
              <a:avLst/>
            </a:prstGeom>
            <a:grpFill/>
            <a:ln>
              <a:noFill/>
            </a:ln>
            <a:extLst>
              <a:ext uri="{91240B29-F687-4F45-9708-019B960494DF}">
                <a14:hiddenLine w="9525">
                  <a:solidFill>
                    <a:srgbClr val="000000"/>
                  </a:solidFill>
                  <a:miter lim="800000"/>
                  <a:headEnd/>
                  <a:tailEnd/>
                </a14:hiddenLine>
              </a:ext>
            </a:extLst>
          </p:spPr>
          <p:txBody>
            <a:bodyPr wrap="none">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b0503020204020204" pitchFamily="34" typeface="微软雅黑"/>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b0503020204020204" pitchFamily="34" typeface="微软雅黑"/>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b0503020204020204" pitchFamily="34" typeface="微软雅黑"/>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b0503020204020204" pitchFamily="34" typeface="微软雅黑"/>
                </a:defRPr>
              </a:lvl9pPr>
            </a:lstStyle>
            <a:p>
              <a:pPr>
                <a:lnSpc>
                  <a:spcPct val="100000"/>
                </a:lnSpc>
                <a:spcBef>
                  <a:spcPct val="0"/>
                </a:spcBef>
                <a:buFontTx/>
                <a:buNone/>
              </a:pPr>
              <a:r>
                <a:rPr altLang="zh-CN" lang="en-US" sz="2400">
                  <a:solidFill>
                    <a:schemeClr val="bg1"/>
                  </a:solidFill>
                  <a:latin typeface="+mn-lt"/>
                  <a:ea typeface="+mn-ea"/>
                  <a:cs typeface="+mn-ea"/>
                  <a:sym typeface="+mn-lt"/>
                </a:rPr>
                <a:t>05</a:t>
              </a:r>
            </a:p>
          </p:txBody>
        </p:sp>
      </p:grpSp>
      <p:sp>
        <p:nvSpPr>
          <p:cNvPr id="73" name="文本框 72"/>
          <p:cNvSpPr txBox="1"/>
          <p:nvPr/>
        </p:nvSpPr>
        <p:spPr>
          <a:xfrm>
            <a:off x="1021444" y="1125927"/>
            <a:ext cx="1990306" cy="320040"/>
          </a:xfrm>
          <a:prstGeom prst="rect">
            <a:avLst/>
          </a:prstGeom>
        </p:spPr>
        <p:txBody>
          <a:bodyPr wrap="square">
            <a:spAutoFit/>
          </a:bodyPr>
          <a:lstStyle>
            <a:defPPr>
              <a:defRPr lang="zh-CN"/>
            </a:defPPr>
            <a:lvl1pPr>
              <a:defRPr sz="2400">
                <a:solidFill>
                  <a:schemeClr val="bg2">
                    <a:lumMod val="25000"/>
                    <a:alpha val="85000"/>
                  </a:schemeClr>
                </a:solidFill>
                <a:latin typeface="+mn-ea"/>
              </a:defRPr>
            </a:lvl1pPr>
          </a:lstStyle>
          <a:p>
            <a:pPr algn="ctr"/>
            <a:r>
              <a:rPr altLang="en-US" b="1" lang="zh-CN" sz="1500">
                <a:solidFill>
                  <a:schemeClr val="tx1">
                    <a:lumMod val="60000"/>
                    <a:lumOff val="40000"/>
                  </a:schemeClr>
                </a:solidFill>
                <a:latin typeface="+mn-lt"/>
                <a:cs typeface="+mn-ea"/>
                <a:sym typeface="+mn-lt"/>
              </a:rPr>
              <a:t>点击此处添加标题</a:t>
            </a:r>
          </a:p>
        </p:txBody>
      </p:sp>
      <p:sp>
        <p:nvSpPr>
          <p:cNvPr id="74" name="矩形 73"/>
          <p:cNvSpPr/>
          <p:nvPr/>
        </p:nvSpPr>
        <p:spPr>
          <a:xfrm>
            <a:off x="823666" y="1421781"/>
            <a:ext cx="2095787" cy="393192"/>
          </a:xfrm>
          <a:prstGeom prst="rect">
            <a:avLst/>
          </a:prstGeom>
          <a:noFill/>
        </p:spPr>
        <p:txBody>
          <a:bodyPr rtlCol="0" wrap="square">
            <a:spAutoFit/>
          </a:bodyPr>
          <a:lstStyle/>
          <a:p>
            <a:pPr>
              <a:lnSpc>
                <a:spcPct val="120000"/>
              </a:lnSpc>
              <a:spcBef>
                <a:spcPct val="0"/>
              </a:spcBef>
              <a:buNone/>
            </a:pPr>
            <a:r>
              <a:rPr altLang="en-US" lang="zh-CN" smtClean="0" sz="825">
                <a:solidFill>
                  <a:schemeClr val="tx1">
                    <a:lumMod val="50000"/>
                    <a:lumOff val="50000"/>
                  </a:schemeClr>
                </a:solidFill>
                <a:cs typeface="+mn-ea"/>
                <a:sym typeface="+mn-lt"/>
              </a:rPr>
              <a:t>点击输入内容，编辑文字 点击输入内容，编辑文字</a:t>
            </a:r>
          </a:p>
        </p:txBody>
      </p:sp>
      <p:sp>
        <p:nvSpPr>
          <p:cNvPr id="75" name="文本框 74"/>
          <p:cNvSpPr txBox="1"/>
          <p:nvPr/>
        </p:nvSpPr>
        <p:spPr>
          <a:xfrm>
            <a:off x="3593140" y="1125927"/>
            <a:ext cx="1990306" cy="320040"/>
          </a:xfrm>
          <a:prstGeom prst="rect">
            <a:avLst/>
          </a:prstGeom>
        </p:spPr>
        <p:txBody>
          <a:bodyPr wrap="square">
            <a:spAutoFit/>
          </a:bodyPr>
          <a:lstStyle>
            <a:defPPr>
              <a:defRPr lang="zh-CN"/>
            </a:defPPr>
            <a:lvl1pPr>
              <a:defRPr sz="2400">
                <a:solidFill>
                  <a:schemeClr val="bg2">
                    <a:lumMod val="25000"/>
                    <a:alpha val="85000"/>
                  </a:schemeClr>
                </a:solidFill>
                <a:latin typeface="+mn-ea"/>
              </a:defRPr>
            </a:lvl1pPr>
          </a:lstStyle>
          <a:p>
            <a:pPr algn="ctr"/>
            <a:r>
              <a:rPr altLang="en-US" b="1" lang="zh-CN" sz="1500">
                <a:solidFill>
                  <a:schemeClr val="tx1">
                    <a:lumMod val="60000"/>
                    <a:lumOff val="40000"/>
                  </a:schemeClr>
                </a:solidFill>
                <a:latin typeface="+mn-lt"/>
                <a:cs typeface="+mn-ea"/>
                <a:sym typeface="+mn-lt"/>
              </a:rPr>
              <a:t>点击此处添加标题</a:t>
            </a:r>
          </a:p>
        </p:txBody>
      </p:sp>
      <p:sp>
        <p:nvSpPr>
          <p:cNvPr id="76" name="矩形 75"/>
          <p:cNvSpPr/>
          <p:nvPr/>
        </p:nvSpPr>
        <p:spPr>
          <a:xfrm>
            <a:off x="3395361" y="1421781"/>
            <a:ext cx="2095787" cy="393192"/>
          </a:xfrm>
          <a:prstGeom prst="rect">
            <a:avLst/>
          </a:prstGeom>
          <a:noFill/>
        </p:spPr>
        <p:txBody>
          <a:bodyPr rtlCol="0" wrap="square">
            <a:spAutoFit/>
          </a:bodyPr>
          <a:lstStyle/>
          <a:p>
            <a:pPr>
              <a:lnSpc>
                <a:spcPct val="120000"/>
              </a:lnSpc>
              <a:spcBef>
                <a:spcPct val="0"/>
              </a:spcBef>
              <a:buNone/>
            </a:pPr>
            <a:r>
              <a:rPr altLang="en-US" lang="zh-CN" smtClean="0" sz="825">
                <a:solidFill>
                  <a:schemeClr val="tx1">
                    <a:lumMod val="50000"/>
                    <a:lumOff val="50000"/>
                  </a:schemeClr>
                </a:solidFill>
                <a:cs typeface="+mn-ea"/>
                <a:sym typeface="+mn-lt"/>
              </a:rPr>
              <a:t>点击输入内容，编辑文字 点击输入内容，编辑文字</a:t>
            </a:r>
          </a:p>
        </p:txBody>
      </p:sp>
      <p:sp>
        <p:nvSpPr>
          <p:cNvPr id="77" name="文本框 76"/>
          <p:cNvSpPr txBox="1"/>
          <p:nvPr/>
        </p:nvSpPr>
        <p:spPr>
          <a:xfrm>
            <a:off x="6404364" y="1125927"/>
            <a:ext cx="1990306" cy="320040"/>
          </a:xfrm>
          <a:prstGeom prst="rect">
            <a:avLst/>
          </a:prstGeom>
        </p:spPr>
        <p:txBody>
          <a:bodyPr wrap="square">
            <a:spAutoFit/>
          </a:bodyPr>
          <a:lstStyle>
            <a:defPPr>
              <a:defRPr lang="zh-CN"/>
            </a:defPPr>
            <a:lvl1pPr>
              <a:defRPr sz="2400">
                <a:solidFill>
                  <a:schemeClr val="bg2">
                    <a:lumMod val="25000"/>
                    <a:alpha val="85000"/>
                  </a:schemeClr>
                </a:solidFill>
                <a:latin typeface="+mn-ea"/>
              </a:defRPr>
            </a:lvl1pPr>
          </a:lstStyle>
          <a:p>
            <a:pPr algn="ctr"/>
            <a:r>
              <a:rPr altLang="en-US" b="1" lang="zh-CN" sz="1500">
                <a:solidFill>
                  <a:schemeClr val="tx1">
                    <a:lumMod val="60000"/>
                    <a:lumOff val="40000"/>
                  </a:schemeClr>
                </a:solidFill>
                <a:latin typeface="+mn-lt"/>
                <a:cs typeface="+mn-ea"/>
                <a:sym typeface="+mn-lt"/>
              </a:rPr>
              <a:t>点击此处添加标题</a:t>
            </a:r>
          </a:p>
        </p:txBody>
      </p:sp>
      <p:sp>
        <p:nvSpPr>
          <p:cNvPr id="78" name="矩形 77"/>
          <p:cNvSpPr/>
          <p:nvPr/>
        </p:nvSpPr>
        <p:spPr>
          <a:xfrm>
            <a:off x="6206587" y="1407803"/>
            <a:ext cx="2095787" cy="393192"/>
          </a:xfrm>
          <a:prstGeom prst="rect">
            <a:avLst/>
          </a:prstGeom>
          <a:noFill/>
        </p:spPr>
        <p:txBody>
          <a:bodyPr rtlCol="0" wrap="square">
            <a:spAutoFit/>
          </a:bodyPr>
          <a:lstStyle/>
          <a:p>
            <a:pPr>
              <a:lnSpc>
                <a:spcPct val="120000"/>
              </a:lnSpc>
              <a:spcBef>
                <a:spcPct val="0"/>
              </a:spcBef>
              <a:buNone/>
            </a:pPr>
            <a:r>
              <a:rPr altLang="en-US" lang="zh-CN" smtClean="0" sz="825">
                <a:solidFill>
                  <a:schemeClr val="tx1">
                    <a:lumMod val="50000"/>
                    <a:lumOff val="50000"/>
                  </a:schemeClr>
                </a:solidFill>
                <a:cs typeface="+mn-ea"/>
                <a:sym typeface="+mn-lt"/>
              </a:rPr>
              <a:t>点击输入内容，编辑文字 点击输入内容，编辑文字</a:t>
            </a:r>
          </a:p>
        </p:txBody>
      </p:sp>
      <p:sp>
        <p:nvSpPr>
          <p:cNvPr id="79" name="文本框 78"/>
          <p:cNvSpPr txBox="1"/>
          <p:nvPr/>
        </p:nvSpPr>
        <p:spPr>
          <a:xfrm>
            <a:off x="4830949" y="3977292"/>
            <a:ext cx="1990306" cy="320040"/>
          </a:xfrm>
          <a:prstGeom prst="rect">
            <a:avLst/>
          </a:prstGeom>
        </p:spPr>
        <p:txBody>
          <a:bodyPr wrap="square">
            <a:spAutoFit/>
          </a:bodyPr>
          <a:lstStyle>
            <a:defPPr>
              <a:defRPr lang="zh-CN"/>
            </a:defPPr>
            <a:lvl1pPr>
              <a:defRPr sz="2400">
                <a:solidFill>
                  <a:schemeClr val="bg2">
                    <a:lumMod val="25000"/>
                    <a:alpha val="85000"/>
                  </a:schemeClr>
                </a:solidFill>
                <a:latin typeface="+mn-ea"/>
              </a:defRPr>
            </a:lvl1pPr>
          </a:lstStyle>
          <a:p>
            <a:pPr algn="ctr"/>
            <a:r>
              <a:rPr altLang="en-US" b="1" lang="zh-CN" sz="1500">
                <a:solidFill>
                  <a:schemeClr val="tx1">
                    <a:lumMod val="60000"/>
                    <a:lumOff val="40000"/>
                  </a:schemeClr>
                </a:solidFill>
                <a:latin typeface="+mn-lt"/>
                <a:cs typeface="+mn-ea"/>
                <a:sym typeface="+mn-lt"/>
              </a:rPr>
              <a:t>点击此处添加标题</a:t>
            </a:r>
          </a:p>
        </p:txBody>
      </p:sp>
      <p:sp>
        <p:nvSpPr>
          <p:cNvPr id="80" name="矩形 79"/>
          <p:cNvSpPr/>
          <p:nvPr/>
        </p:nvSpPr>
        <p:spPr>
          <a:xfrm>
            <a:off x="4633170" y="4378435"/>
            <a:ext cx="2095787" cy="393192"/>
          </a:xfrm>
          <a:prstGeom prst="rect">
            <a:avLst/>
          </a:prstGeom>
          <a:noFill/>
        </p:spPr>
        <p:txBody>
          <a:bodyPr rtlCol="0" wrap="square">
            <a:spAutoFit/>
          </a:bodyPr>
          <a:lstStyle/>
          <a:p>
            <a:pPr>
              <a:lnSpc>
                <a:spcPct val="120000"/>
              </a:lnSpc>
              <a:spcBef>
                <a:spcPct val="0"/>
              </a:spcBef>
              <a:buNone/>
            </a:pPr>
            <a:r>
              <a:rPr altLang="en-US" lang="zh-CN" smtClean="0" sz="825">
                <a:solidFill>
                  <a:schemeClr val="tx1">
                    <a:lumMod val="50000"/>
                    <a:lumOff val="50000"/>
                  </a:schemeClr>
                </a:solidFill>
                <a:cs typeface="+mn-ea"/>
                <a:sym typeface="+mn-lt"/>
              </a:rPr>
              <a:t>点击输入内容，编辑文字 点击输入内容，编辑文字</a:t>
            </a:r>
          </a:p>
        </p:txBody>
      </p:sp>
      <p:sp>
        <p:nvSpPr>
          <p:cNvPr id="81" name="文本框 80"/>
          <p:cNvSpPr txBox="1"/>
          <p:nvPr/>
        </p:nvSpPr>
        <p:spPr>
          <a:xfrm>
            <a:off x="2150010" y="3977292"/>
            <a:ext cx="1990306" cy="320040"/>
          </a:xfrm>
          <a:prstGeom prst="rect">
            <a:avLst/>
          </a:prstGeom>
        </p:spPr>
        <p:txBody>
          <a:bodyPr wrap="square">
            <a:spAutoFit/>
          </a:bodyPr>
          <a:lstStyle>
            <a:defPPr>
              <a:defRPr lang="zh-CN"/>
            </a:defPPr>
            <a:lvl1pPr>
              <a:defRPr sz="2400">
                <a:solidFill>
                  <a:schemeClr val="bg2">
                    <a:lumMod val="25000"/>
                    <a:alpha val="85000"/>
                  </a:schemeClr>
                </a:solidFill>
                <a:latin typeface="+mn-ea"/>
              </a:defRPr>
            </a:lvl1pPr>
          </a:lstStyle>
          <a:p>
            <a:pPr algn="ctr"/>
            <a:r>
              <a:rPr altLang="en-US" b="1" lang="zh-CN" sz="1500">
                <a:solidFill>
                  <a:schemeClr val="tx1">
                    <a:lumMod val="60000"/>
                    <a:lumOff val="40000"/>
                  </a:schemeClr>
                </a:solidFill>
                <a:latin typeface="+mn-lt"/>
                <a:cs typeface="+mn-ea"/>
                <a:sym typeface="+mn-lt"/>
              </a:rPr>
              <a:t>点击此处添加标题</a:t>
            </a:r>
          </a:p>
        </p:txBody>
      </p:sp>
      <p:sp>
        <p:nvSpPr>
          <p:cNvPr id="82" name="矩形 81"/>
          <p:cNvSpPr/>
          <p:nvPr/>
        </p:nvSpPr>
        <p:spPr>
          <a:xfrm>
            <a:off x="1952232" y="4378435"/>
            <a:ext cx="2095787" cy="393192"/>
          </a:xfrm>
          <a:prstGeom prst="rect">
            <a:avLst/>
          </a:prstGeom>
          <a:noFill/>
        </p:spPr>
        <p:txBody>
          <a:bodyPr rtlCol="0" wrap="square">
            <a:spAutoFit/>
          </a:bodyPr>
          <a:lstStyle/>
          <a:p>
            <a:pPr>
              <a:lnSpc>
                <a:spcPct val="120000"/>
              </a:lnSpc>
              <a:spcBef>
                <a:spcPct val="0"/>
              </a:spcBef>
              <a:buNone/>
            </a:pPr>
            <a:r>
              <a:rPr altLang="en-US" lang="zh-CN" smtClean="0" sz="825">
                <a:solidFill>
                  <a:schemeClr val="tx1">
                    <a:lumMod val="50000"/>
                    <a:lumOff val="50000"/>
                  </a:schemeClr>
                </a:solidFill>
                <a:cs typeface="+mn-ea"/>
                <a:sym typeface="+mn-lt"/>
              </a:rPr>
              <a:t>点击输入内容，编辑文字 点击输入内容，编辑文字</a:t>
            </a:r>
          </a:p>
        </p:txBody>
      </p:sp>
    </p:spTree>
    <p:extLst>
      <p:ext uri="{BB962C8B-B14F-4D97-AF65-F5344CB8AC3E}">
        <p14:creationId val="2194325075"/>
      </p:ext>
    </p:extLst>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23"/>
                                        </p:tgtEl>
                                        <p:attrNameLst>
                                          <p:attrName>style.visibility</p:attrName>
                                        </p:attrNameLst>
                                      </p:cBhvr>
                                      <p:to>
                                        <p:strVal val="visible"/>
                                      </p:to>
                                    </p:set>
                                    <p:animEffect filter="wipe(left)" transition="in">
                                      <p:cBhvr>
                                        <p:cTn dur="500" id="7"/>
                                        <p:tgtEl>
                                          <p:spTgt spid="123"/>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124"/>
                                        </p:tgtEl>
                                        <p:attrNameLst>
                                          <p:attrName>style.visibility</p:attrName>
                                        </p:attrNameLst>
                                      </p:cBhvr>
                                      <p:to>
                                        <p:strVal val="visible"/>
                                      </p:to>
                                    </p:set>
                                    <p:anim calcmode="lin" valueType="num">
                                      <p:cBhvr>
                                        <p:cTn dur="500" fill="hold" id="11"/>
                                        <p:tgtEl>
                                          <p:spTgt spid="124"/>
                                        </p:tgtEl>
                                        <p:attrNameLst>
                                          <p:attrName>ppt_w</p:attrName>
                                        </p:attrNameLst>
                                      </p:cBhvr>
                                      <p:tavLst>
                                        <p:tav tm="0">
                                          <p:val>
                                            <p:fltVal val="0"/>
                                          </p:val>
                                        </p:tav>
                                        <p:tav tm="100000">
                                          <p:val>
                                            <p:strVal val="#ppt_w"/>
                                          </p:val>
                                        </p:tav>
                                      </p:tavLst>
                                    </p:anim>
                                    <p:anim calcmode="lin" valueType="num">
                                      <p:cBhvr>
                                        <p:cTn dur="500" fill="hold" id="12"/>
                                        <p:tgtEl>
                                          <p:spTgt spid="124"/>
                                        </p:tgtEl>
                                        <p:attrNameLst>
                                          <p:attrName>ppt_h</p:attrName>
                                        </p:attrNameLst>
                                      </p:cBhvr>
                                      <p:tavLst>
                                        <p:tav tm="0">
                                          <p:val>
                                            <p:fltVal val="0"/>
                                          </p:val>
                                        </p:tav>
                                        <p:tav tm="100000">
                                          <p:val>
                                            <p:strVal val="#ppt_h"/>
                                          </p:val>
                                        </p:tav>
                                      </p:tavLst>
                                    </p:anim>
                                    <p:animEffect filter="fade" transition="in">
                                      <p:cBhvr>
                                        <p:cTn dur="500" id="13"/>
                                        <p:tgtEl>
                                          <p:spTgt spid="124"/>
                                        </p:tgtEl>
                                      </p:cBhvr>
                                    </p:animEffect>
                                  </p:childTnLst>
                                </p:cTn>
                              </p:par>
                              <p:par>
                                <p:cTn fill="hold" id="14" nodeType="withEffect" presetClass="entr" presetID="22" presetSubtype="8">
                                  <p:stCondLst>
                                    <p:cond delay="0"/>
                                  </p:stCondLst>
                                  <p:childTnLst>
                                    <p:set>
                                      <p:cBhvr>
                                        <p:cTn dur="1" fill="hold" id="15">
                                          <p:stCondLst>
                                            <p:cond delay="0"/>
                                          </p:stCondLst>
                                        </p:cTn>
                                        <p:tgtEl>
                                          <p:spTgt spid="53"/>
                                        </p:tgtEl>
                                        <p:attrNameLst>
                                          <p:attrName>style.visibility</p:attrName>
                                        </p:attrNameLst>
                                      </p:cBhvr>
                                      <p:to>
                                        <p:strVal val="visible"/>
                                      </p:to>
                                    </p:set>
                                    <p:animEffect filter="wipe(left)" transition="in">
                                      <p:cBhvr>
                                        <p:cTn dur="500" id="16"/>
                                        <p:tgtEl>
                                          <p:spTgt spid="53"/>
                                        </p:tgtEl>
                                      </p:cBhvr>
                                    </p:animEffect>
                                  </p:childTnLst>
                                </p:cTn>
                              </p:par>
                              <p:par>
                                <p:cTn fill="hold" grpId="0" id="17" nodeType="withEffect" presetClass="entr" presetID="17" presetSubtype="10">
                                  <p:stCondLst>
                                    <p:cond delay="200"/>
                                  </p:stCondLst>
                                  <p:iterate type="lt">
                                    <p:tmPct val="10000"/>
                                  </p:iterate>
                                  <p:childTnLst>
                                    <p:set>
                                      <p:cBhvr>
                                        <p:cTn dur="1" fill="hold" id="18">
                                          <p:stCondLst>
                                            <p:cond delay="0"/>
                                          </p:stCondLst>
                                        </p:cTn>
                                        <p:tgtEl>
                                          <p:spTgt spid="73"/>
                                        </p:tgtEl>
                                        <p:attrNameLst>
                                          <p:attrName>style.visibility</p:attrName>
                                        </p:attrNameLst>
                                      </p:cBhvr>
                                      <p:to>
                                        <p:strVal val="visible"/>
                                      </p:to>
                                    </p:set>
                                    <p:anim calcmode="lin" valueType="num">
                                      <p:cBhvr>
                                        <p:cTn dur="450" fill="hold" id="19"/>
                                        <p:tgtEl>
                                          <p:spTgt spid="73"/>
                                        </p:tgtEl>
                                        <p:attrNameLst>
                                          <p:attrName>ppt_w</p:attrName>
                                        </p:attrNameLst>
                                      </p:cBhvr>
                                      <p:tavLst>
                                        <p:tav tm="0">
                                          <p:val>
                                            <p:fltVal val="0"/>
                                          </p:val>
                                        </p:tav>
                                        <p:tav tm="100000">
                                          <p:val>
                                            <p:strVal val="#ppt_w"/>
                                          </p:val>
                                        </p:tav>
                                      </p:tavLst>
                                    </p:anim>
                                    <p:anim calcmode="lin" valueType="num">
                                      <p:cBhvr>
                                        <p:cTn dur="450" fill="hold" id="20"/>
                                        <p:tgtEl>
                                          <p:spTgt spid="73"/>
                                        </p:tgtEl>
                                        <p:attrNameLst>
                                          <p:attrName>ppt_h</p:attrName>
                                        </p:attrNameLst>
                                      </p:cBhvr>
                                      <p:tavLst>
                                        <p:tav tm="0">
                                          <p:val>
                                            <p:strVal val="#ppt_h"/>
                                          </p:val>
                                        </p:tav>
                                        <p:tav tm="100000">
                                          <p:val>
                                            <p:strVal val="#ppt_h"/>
                                          </p:val>
                                        </p:tav>
                                      </p:tavLst>
                                    </p:anim>
                                  </p:childTnLst>
                                </p:cTn>
                              </p:par>
                              <p:par>
                                <p:cTn fill="hold" grpId="0" id="21" nodeType="withEffect" presetClass="entr" presetID="23" presetSubtype="16">
                                  <p:stCondLst>
                                    <p:cond delay="300"/>
                                  </p:stCondLst>
                                  <p:iterate type="lt">
                                    <p:tmPct val="2667"/>
                                  </p:iterate>
                                  <p:childTnLst>
                                    <p:set>
                                      <p:cBhvr>
                                        <p:cTn dur="1" fill="hold" id="22">
                                          <p:stCondLst>
                                            <p:cond delay="0"/>
                                          </p:stCondLst>
                                        </p:cTn>
                                        <p:tgtEl>
                                          <p:spTgt spid="74"/>
                                        </p:tgtEl>
                                        <p:attrNameLst>
                                          <p:attrName>style.visibility</p:attrName>
                                        </p:attrNameLst>
                                      </p:cBhvr>
                                      <p:to>
                                        <p:strVal val="visible"/>
                                      </p:to>
                                    </p:set>
                                    <p:anim calcmode="lin" valueType="num">
                                      <p:cBhvr>
                                        <p:cTn dur="500" fill="hold" id="23"/>
                                        <p:tgtEl>
                                          <p:spTgt spid="74"/>
                                        </p:tgtEl>
                                        <p:attrNameLst>
                                          <p:attrName>ppt_w</p:attrName>
                                        </p:attrNameLst>
                                      </p:cBhvr>
                                      <p:tavLst>
                                        <p:tav tm="0">
                                          <p:val>
                                            <p:fltVal val="0"/>
                                          </p:val>
                                        </p:tav>
                                        <p:tav tm="100000">
                                          <p:val>
                                            <p:strVal val="#ppt_w"/>
                                          </p:val>
                                        </p:tav>
                                      </p:tavLst>
                                    </p:anim>
                                    <p:anim calcmode="lin" valueType="num">
                                      <p:cBhvr>
                                        <p:cTn dur="500" fill="hold" id="24"/>
                                        <p:tgtEl>
                                          <p:spTgt spid="74"/>
                                        </p:tgtEl>
                                        <p:attrNameLst>
                                          <p:attrName>ppt_h</p:attrName>
                                        </p:attrNameLst>
                                      </p:cBhvr>
                                      <p:tavLst>
                                        <p:tav tm="0">
                                          <p:val>
                                            <p:fltVal val="0"/>
                                          </p:val>
                                        </p:tav>
                                        <p:tav tm="100000">
                                          <p:val>
                                            <p:strVal val="#ppt_h"/>
                                          </p:val>
                                        </p:tav>
                                      </p:tavLst>
                                    </p:anim>
                                  </p:childTnLst>
                                </p:cTn>
                              </p:par>
                              <p:par>
                                <p:cTn fill="hold" id="25" nodeType="withEffect" presetClass="entr" presetID="22" presetSubtype="8">
                                  <p:stCondLst>
                                    <p:cond delay="400"/>
                                  </p:stCondLst>
                                  <p:childTnLst>
                                    <p:set>
                                      <p:cBhvr>
                                        <p:cTn dur="1" fill="hold" id="26">
                                          <p:stCondLst>
                                            <p:cond delay="0"/>
                                          </p:stCondLst>
                                        </p:cTn>
                                        <p:tgtEl>
                                          <p:spTgt spid="57"/>
                                        </p:tgtEl>
                                        <p:attrNameLst>
                                          <p:attrName>style.visibility</p:attrName>
                                        </p:attrNameLst>
                                      </p:cBhvr>
                                      <p:to>
                                        <p:strVal val="visible"/>
                                      </p:to>
                                    </p:set>
                                    <p:animEffect filter="wipe(left)" transition="in">
                                      <p:cBhvr>
                                        <p:cTn dur="500" id="27"/>
                                        <p:tgtEl>
                                          <p:spTgt spid="57"/>
                                        </p:tgtEl>
                                      </p:cBhvr>
                                    </p:animEffect>
                                  </p:childTnLst>
                                </p:cTn>
                              </p:par>
                              <p:par>
                                <p:cTn fill="hold" grpId="0" id="28" nodeType="withEffect" presetClass="entr" presetID="17" presetSubtype="10">
                                  <p:stCondLst>
                                    <p:cond delay="500"/>
                                  </p:stCondLst>
                                  <p:iterate type="lt">
                                    <p:tmPct val="10000"/>
                                  </p:iterate>
                                  <p:childTnLst>
                                    <p:set>
                                      <p:cBhvr>
                                        <p:cTn dur="1" fill="hold" id="29">
                                          <p:stCondLst>
                                            <p:cond delay="0"/>
                                          </p:stCondLst>
                                        </p:cTn>
                                        <p:tgtEl>
                                          <p:spTgt spid="81"/>
                                        </p:tgtEl>
                                        <p:attrNameLst>
                                          <p:attrName>style.visibility</p:attrName>
                                        </p:attrNameLst>
                                      </p:cBhvr>
                                      <p:to>
                                        <p:strVal val="visible"/>
                                      </p:to>
                                    </p:set>
                                    <p:anim calcmode="lin" valueType="num">
                                      <p:cBhvr>
                                        <p:cTn dur="450" fill="hold" id="30"/>
                                        <p:tgtEl>
                                          <p:spTgt spid="81"/>
                                        </p:tgtEl>
                                        <p:attrNameLst>
                                          <p:attrName>ppt_w</p:attrName>
                                        </p:attrNameLst>
                                      </p:cBhvr>
                                      <p:tavLst>
                                        <p:tav tm="0">
                                          <p:val>
                                            <p:fltVal val="0"/>
                                          </p:val>
                                        </p:tav>
                                        <p:tav tm="100000">
                                          <p:val>
                                            <p:strVal val="#ppt_w"/>
                                          </p:val>
                                        </p:tav>
                                      </p:tavLst>
                                    </p:anim>
                                    <p:anim calcmode="lin" valueType="num">
                                      <p:cBhvr>
                                        <p:cTn dur="450" fill="hold" id="31"/>
                                        <p:tgtEl>
                                          <p:spTgt spid="81"/>
                                        </p:tgtEl>
                                        <p:attrNameLst>
                                          <p:attrName>ppt_h</p:attrName>
                                        </p:attrNameLst>
                                      </p:cBhvr>
                                      <p:tavLst>
                                        <p:tav tm="0">
                                          <p:val>
                                            <p:strVal val="#ppt_h"/>
                                          </p:val>
                                        </p:tav>
                                        <p:tav tm="100000">
                                          <p:val>
                                            <p:strVal val="#ppt_h"/>
                                          </p:val>
                                        </p:tav>
                                      </p:tavLst>
                                    </p:anim>
                                  </p:childTnLst>
                                </p:cTn>
                              </p:par>
                              <p:par>
                                <p:cTn fill="hold" grpId="0" id="32" nodeType="withEffect" presetClass="entr" presetID="23" presetSubtype="16">
                                  <p:stCondLst>
                                    <p:cond delay="700"/>
                                  </p:stCondLst>
                                  <p:iterate type="lt">
                                    <p:tmPct val="2667"/>
                                  </p:iterate>
                                  <p:childTnLst>
                                    <p:set>
                                      <p:cBhvr>
                                        <p:cTn dur="1" fill="hold" id="33">
                                          <p:stCondLst>
                                            <p:cond delay="0"/>
                                          </p:stCondLst>
                                        </p:cTn>
                                        <p:tgtEl>
                                          <p:spTgt spid="82"/>
                                        </p:tgtEl>
                                        <p:attrNameLst>
                                          <p:attrName>style.visibility</p:attrName>
                                        </p:attrNameLst>
                                      </p:cBhvr>
                                      <p:to>
                                        <p:strVal val="visible"/>
                                      </p:to>
                                    </p:set>
                                    <p:anim calcmode="lin" valueType="num">
                                      <p:cBhvr>
                                        <p:cTn dur="500" fill="hold" id="34"/>
                                        <p:tgtEl>
                                          <p:spTgt spid="82"/>
                                        </p:tgtEl>
                                        <p:attrNameLst>
                                          <p:attrName>ppt_w</p:attrName>
                                        </p:attrNameLst>
                                      </p:cBhvr>
                                      <p:tavLst>
                                        <p:tav tm="0">
                                          <p:val>
                                            <p:fltVal val="0"/>
                                          </p:val>
                                        </p:tav>
                                        <p:tav tm="100000">
                                          <p:val>
                                            <p:strVal val="#ppt_w"/>
                                          </p:val>
                                        </p:tav>
                                      </p:tavLst>
                                    </p:anim>
                                    <p:anim calcmode="lin" valueType="num">
                                      <p:cBhvr>
                                        <p:cTn dur="500" fill="hold" id="35"/>
                                        <p:tgtEl>
                                          <p:spTgt spid="82"/>
                                        </p:tgtEl>
                                        <p:attrNameLst>
                                          <p:attrName>ppt_h</p:attrName>
                                        </p:attrNameLst>
                                      </p:cBhvr>
                                      <p:tavLst>
                                        <p:tav tm="0">
                                          <p:val>
                                            <p:fltVal val="0"/>
                                          </p:val>
                                        </p:tav>
                                        <p:tav tm="100000">
                                          <p:val>
                                            <p:strVal val="#ppt_h"/>
                                          </p:val>
                                        </p:tav>
                                      </p:tavLst>
                                    </p:anim>
                                  </p:childTnLst>
                                </p:cTn>
                              </p:par>
                              <p:par>
                                <p:cTn fill="hold" id="36" nodeType="withEffect" presetClass="entr" presetID="22" presetSubtype="8">
                                  <p:stCondLst>
                                    <p:cond delay="900"/>
                                  </p:stCondLst>
                                  <p:childTnLst>
                                    <p:set>
                                      <p:cBhvr>
                                        <p:cTn dur="1" fill="hold" id="37">
                                          <p:stCondLst>
                                            <p:cond delay="0"/>
                                          </p:stCondLst>
                                        </p:cTn>
                                        <p:tgtEl>
                                          <p:spTgt spid="61"/>
                                        </p:tgtEl>
                                        <p:attrNameLst>
                                          <p:attrName>style.visibility</p:attrName>
                                        </p:attrNameLst>
                                      </p:cBhvr>
                                      <p:to>
                                        <p:strVal val="visible"/>
                                      </p:to>
                                    </p:set>
                                    <p:animEffect filter="wipe(left)" transition="in">
                                      <p:cBhvr>
                                        <p:cTn dur="500" id="38"/>
                                        <p:tgtEl>
                                          <p:spTgt spid="61"/>
                                        </p:tgtEl>
                                      </p:cBhvr>
                                    </p:animEffect>
                                  </p:childTnLst>
                                </p:cTn>
                              </p:par>
                              <p:par>
                                <p:cTn fill="hold" grpId="0" id="39" nodeType="withEffect" presetClass="entr" presetID="17" presetSubtype="10">
                                  <p:stCondLst>
                                    <p:cond delay="1000"/>
                                  </p:stCondLst>
                                  <p:iterate type="lt">
                                    <p:tmPct val="10000"/>
                                  </p:iterate>
                                  <p:childTnLst>
                                    <p:set>
                                      <p:cBhvr>
                                        <p:cTn dur="1" fill="hold" id="40">
                                          <p:stCondLst>
                                            <p:cond delay="0"/>
                                          </p:stCondLst>
                                        </p:cTn>
                                        <p:tgtEl>
                                          <p:spTgt spid="75"/>
                                        </p:tgtEl>
                                        <p:attrNameLst>
                                          <p:attrName>style.visibility</p:attrName>
                                        </p:attrNameLst>
                                      </p:cBhvr>
                                      <p:to>
                                        <p:strVal val="visible"/>
                                      </p:to>
                                    </p:set>
                                    <p:anim calcmode="lin" valueType="num">
                                      <p:cBhvr>
                                        <p:cTn dur="450" fill="hold" id="41"/>
                                        <p:tgtEl>
                                          <p:spTgt spid="75"/>
                                        </p:tgtEl>
                                        <p:attrNameLst>
                                          <p:attrName>ppt_w</p:attrName>
                                        </p:attrNameLst>
                                      </p:cBhvr>
                                      <p:tavLst>
                                        <p:tav tm="0">
                                          <p:val>
                                            <p:fltVal val="0"/>
                                          </p:val>
                                        </p:tav>
                                        <p:tav tm="100000">
                                          <p:val>
                                            <p:strVal val="#ppt_w"/>
                                          </p:val>
                                        </p:tav>
                                      </p:tavLst>
                                    </p:anim>
                                    <p:anim calcmode="lin" valueType="num">
                                      <p:cBhvr>
                                        <p:cTn dur="450" fill="hold" id="42"/>
                                        <p:tgtEl>
                                          <p:spTgt spid="75"/>
                                        </p:tgtEl>
                                        <p:attrNameLst>
                                          <p:attrName>ppt_h</p:attrName>
                                        </p:attrNameLst>
                                      </p:cBhvr>
                                      <p:tavLst>
                                        <p:tav tm="0">
                                          <p:val>
                                            <p:strVal val="#ppt_h"/>
                                          </p:val>
                                        </p:tav>
                                        <p:tav tm="100000">
                                          <p:val>
                                            <p:strVal val="#ppt_h"/>
                                          </p:val>
                                        </p:tav>
                                      </p:tavLst>
                                    </p:anim>
                                  </p:childTnLst>
                                </p:cTn>
                              </p:par>
                              <p:par>
                                <p:cTn fill="hold" grpId="0" id="43" nodeType="withEffect" presetClass="entr" presetID="23" presetSubtype="16">
                                  <p:stCondLst>
                                    <p:cond delay="1100"/>
                                  </p:stCondLst>
                                  <p:iterate type="lt">
                                    <p:tmPct val="2667"/>
                                  </p:iterate>
                                  <p:childTnLst>
                                    <p:set>
                                      <p:cBhvr>
                                        <p:cTn dur="1" fill="hold" id="44">
                                          <p:stCondLst>
                                            <p:cond delay="0"/>
                                          </p:stCondLst>
                                        </p:cTn>
                                        <p:tgtEl>
                                          <p:spTgt spid="76"/>
                                        </p:tgtEl>
                                        <p:attrNameLst>
                                          <p:attrName>style.visibility</p:attrName>
                                        </p:attrNameLst>
                                      </p:cBhvr>
                                      <p:to>
                                        <p:strVal val="visible"/>
                                      </p:to>
                                    </p:set>
                                    <p:anim calcmode="lin" valueType="num">
                                      <p:cBhvr>
                                        <p:cTn dur="500" fill="hold" id="45"/>
                                        <p:tgtEl>
                                          <p:spTgt spid="76"/>
                                        </p:tgtEl>
                                        <p:attrNameLst>
                                          <p:attrName>ppt_w</p:attrName>
                                        </p:attrNameLst>
                                      </p:cBhvr>
                                      <p:tavLst>
                                        <p:tav tm="0">
                                          <p:val>
                                            <p:fltVal val="0"/>
                                          </p:val>
                                        </p:tav>
                                        <p:tav tm="100000">
                                          <p:val>
                                            <p:strVal val="#ppt_w"/>
                                          </p:val>
                                        </p:tav>
                                      </p:tavLst>
                                    </p:anim>
                                    <p:anim calcmode="lin" valueType="num">
                                      <p:cBhvr>
                                        <p:cTn dur="500" fill="hold" id="46"/>
                                        <p:tgtEl>
                                          <p:spTgt spid="76"/>
                                        </p:tgtEl>
                                        <p:attrNameLst>
                                          <p:attrName>ppt_h</p:attrName>
                                        </p:attrNameLst>
                                      </p:cBhvr>
                                      <p:tavLst>
                                        <p:tav tm="0">
                                          <p:val>
                                            <p:fltVal val="0"/>
                                          </p:val>
                                        </p:tav>
                                        <p:tav tm="100000">
                                          <p:val>
                                            <p:strVal val="#ppt_h"/>
                                          </p:val>
                                        </p:tav>
                                      </p:tavLst>
                                    </p:anim>
                                  </p:childTnLst>
                                </p:cTn>
                              </p:par>
                              <p:par>
                                <p:cTn fill="hold" id="47" nodeType="withEffect" presetClass="entr" presetID="22" presetSubtype="8">
                                  <p:stCondLst>
                                    <p:cond delay="1300"/>
                                  </p:stCondLst>
                                  <p:childTnLst>
                                    <p:set>
                                      <p:cBhvr>
                                        <p:cTn dur="1" fill="hold" id="48">
                                          <p:stCondLst>
                                            <p:cond delay="0"/>
                                          </p:stCondLst>
                                        </p:cTn>
                                        <p:tgtEl>
                                          <p:spTgt spid="65"/>
                                        </p:tgtEl>
                                        <p:attrNameLst>
                                          <p:attrName>style.visibility</p:attrName>
                                        </p:attrNameLst>
                                      </p:cBhvr>
                                      <p:to>
                                        <p:strVal val="visible"/>
                                      </p:to>
                                    </p:set>
                                    <p:animEffect filter="wipe(left)" transition="in">
                                      <p:cBhvr>
                                        <p:cTn dur="500" id="49"/>
                                        <p:tgtEl>
                                          <p:spTgt spid="65"/>
                                        </p:tgtEl>
                                      </p:cBhvr>
                                    </p:animEffect>
                                  </p:childTnLst>
                                </p:cTn>
                              </p:par>
                              <p:par>
                                <p:cTn fill="hold" grpId="0" id="50" nodeType="withEffect" presetClass="entr" presetID="17" presetSubtype="10">
                                  <p:stCondLst>
                                    <p:cond delay="1500"/>
                                  </p:stCondLst>
                                  <p:iterate type="lt">
                                    <p:tmPct val="10000"/>
                                  </p:iterate>
                                  <p:childTnLst>
                                    <p:set>
                                      <p:cBhvr>
                                        <p:cTn dur="1" fill="hold" id="51">
                                          <p:stCondLst>
                                            <p:cond delay="0"/>
                                          </p:stCondLst>
                                        </p:cTn>
                                        <p:tgtEl>
                                          <p:spTgt spid="79"/>
                                        </p:tgtEl>
                                        <p:attrNameLst>
                                          <p:attrName>style.visibility</p:attrName>
                                        </p:attrNameLst>
                                      </p:cBhvr>
                                      <p:to>
                                        <p:strVal val="visible"/>
                                      </p:to>
                                    </p:set>
                                    <p:anim calcmode="lin" valueType="num">
                                      <p:cBhvr>
                                        <p:cTn dur="450" fill="hold" id="52"/>
                                        <p:tgtEl>
                                          <p:spTgt spid="79"/>
                                        </p:tgtEl>
                                        <p:attrNameLst>
                                          <p:attrName>ppt_w</p:attrName>
                                        </p:attrNameLst>
                                      </p:cBhvr>
                                      <p:tavLst>
                                        <p:tav tm="0">
                                          <p:val>
                                            <p:fltVal val="0"/>
                                          </p:val>
                                        </p:tav>
                                        <p:tav tm="100000">
                                          <p:val>
                                            <p:strVal val="#ppt_w"/>
                                          </p:val>
                                        </p:tav>
                                      </p:tavLst>
                                    </p:anim>
                                    <p:anim calcmode="lin" valueType="num">
                                      <p:cBhvr>
                                        <p:cTn dur="450" fill="hold" id="53"/>
                                        <p:tgtEl>
                                          <p:spTgt spid="79"/>
                                        </p:tgtEl>
                                        <p:attrNameLst>
                                          <p:attrName>ppt_h</p:attrName>
                                        </p:attrNameLst>
                                      </p:cBhvr>
                                      <p:tavLst>
                                        <p:tav tm="0">
                                          <p:val>
                                            <p:strVal val="#ppt_h"/>
                                          </p:val>
                                        </p:tav>
                                        <p:tav tm="100000">
                                          <p:val>
                                            <p:strVal val="#ppt_h"/>
                                          </p:val>
                                        </p:tav>
                                      </p:tavLst>
                                    </p:anim>
                                  </p:childTnLst>
                                </p:cTn>
                              </p:par>
                              <p:par>
                                <p:cTn fill="hold" grpId="0" id="54" nodeType="withEffect" presetClass="entr" presetID="23" presetSubtype="16">
                                  <p:stCondLst>
                                    <p:cond delay="1700"/>
                                  </p:stCondLst>
                                  <p:iterate type="lt">
                                    <p:tmPct val="2667"/>
                                  </p:iterate>
                                  <p:childTnLst>
                                    <p:set>
                                      <p:cBhvr>
                                        <p:cTn dur="1" fill="hold" id="55">
                                          <p:stCondLst>
                                            <p:cond delay="0"/>
                                          </p:stCondLst>
                                        </p:cTn>
                                        <p:tgtEl>
                                          <p:spTgt spid="80"/>
                                        </p:tgtEl>
                                        <p:attrNameLst>
                                          <p:attrName>style.visibility</p:attrName>
                                        </p:attrNameLst>
                                      </p:cBhvr>
                                      <p:to>
                                        <p:strVal val="visible"/>
                                      </p:to>
                                    </p:set>
                                    <p:anim calcmode="lin" valueType="num">
                                      <p:cBhvr>
                                        <p:cTn dur="500" fill="hold" id="56"/>
                                        <p:tgtEl>
                                          <p:spTgt spid="80"/>
                                        </p:tgtEl>
                                        <p:attrNameLst>
                                          <p:attrName>ppt_w</p:attrName>
                                        </p:attrNameLst>
                                      </p:cBhvr>
                                      <p:tavLst>
                                        <p:tav tm="0">
                                          <p:val>
                                            <p:fltVal val="0"/>
                                          </p:val>
                                        </p:tav>
                                        <p:tav tm="100000">
                                          <p:val>
                                            <p:strVal val="#ppt_w"/>
                                          </p:val>
                                        </p:tav>
                                      </p:tavLst>
                                    </p:anim>
                                    <p:anim calcmode="lin" valueType="num">
                                      <p:cBhvr>
                                        <p:cTn dur="500" fill="hold" id="57"/>
                                        <p:tgtEl>
                                          <p:spTgt spid="80"/>
                                        </p:tgtEl>
                                        <p:attrNameLst>
                                          <p:attrName>ppt_h</p:attrName>
                                        </p:attrNameLst>
                                      </p:cBhvr>
                                      <p:tavLst>
                                        <p:tav tm="0">
                                          <p:val>
                                            <p:fltVal val="0"/>
                                          </p:val>
                                        </p:tav>
                                        <p:tav tm="100000">
                                          <p:val>
                                            <p:strVal val="#ppt_h"/>
                                          </p:val>
                                        </p:tav>
                                      </p:tavLst>
                                    </p:anim>
                                  </p:childTnLst>
                                </p:cTn>
                              </p:par>
                              <p:par>
                                <p:cTn fill="hold" id="58" nodeType="withEffect" presetClass="entr" presetID="22" presetSubtype="8">
                                  <p:stCondLst>
                                    <p:cond delay="1900"/>
                                  </p:stCondLst>
                                  <p:childTnLst>
                                    <p:set>
                                      <p:cBhvr>
                                        <p:cTn dur="1" fill="hold" id="59">
                                          <p:stCondLst>
                                            <p:cond delay="0"/>
                                          </p:stCondLst>
                                        </p:cTn>
                                        <p:tgtEl>
                                          <p:spTgt spid="69"/>
                                        </p:tgtEl>
                                        <p:attrNameLst>
                                          <p:attrName>style.visibility</p:attrName>
                                        </p:attrNameLst>
                                      </p:cBhvr>
                                      <p:to>
                                        <p:strVal val="visible"/>
                                      </p:to>
                                    </p:set>
                                    <p:animEffect filter="wipe(left)" transition="in">
                                      <p:cBhvr>
                                        <p:cTn dur="500" id="60"/>
                                        <p:tgtEl>
                                          <p:spTgt spid="69"/>
                                        </p:tgtEl>
                                      </p:cBhvr>
                                    </p:animEffect>
                                  </p:childTnLst>
                                </p:cTn>
                              </p:par>
                              <p:par>
                                <p:cTn fill="hold" grpId="0" id="61" nodeType="withEffect" presetClass="entr" presetID="17" presetSubtype="10">
                                  <p:stCondLst>
                                    <p:cond delay="2000"/>
                                  </p:stCondLst>
                                  <p:iterate type="lt">
                                    <p:tmPct val="10000"/>
                                  </p:iterate>
                                  <p:childTnLst>
                                    <p:set>
                                      <p:cBhvr>
                                        <p:cTn dur="1" fill="hold" id="62">
                                          <p:stCondLst>
                                            <p:cond delay="0"/>
                                          </p:stCondLst>
                                        </p:cTn>
                                        <p:tgtEl>
                                          <p:spTgt spid="77"/>
                                        </p:tgtEl>
                                        <p:attrNameLst>
                                          <p:attrName>style.visibility</p:attrName>
                                        </p:attrNameLst>
                                      </p:cBhvr>
                                      <p:to>
                                        <p:strVal val="visible"/>
                                      </p:to>
                                    </p:set>
                                    <p:anim calcmode="lin" valueType="num">
                                      <p:cBhvr>
                                        <p:cTn dur="450" fill="hold" id="63"/>
                                        <p:tgtEl>
                                          <p:spTgt spid="77"/>
                                        </p:tgtEl>
                                        <p:attrNameLst>
                                          <p:attrName>ppt_w</p:attrName>
                                        </p:attrNameLst>
                                      </p:cBhvr>
                                      <p:tavLst>
                                        <p:tav tm="0">
                                          <p:val>
                                            <p:fltVal val="0"/>
                                          </p:val>
                                        </p:tav>
                                        <p:tav tm="100000">
                                          <p:val>
                                            <p:strVal val="#ppt_w"/>
                                          </p:val>
                                        </p:tav>
                                      </p:tavLst>
                                    </p:anim>
                                    <p:anim calcmode="lin" valueType="num">
                                      <p:cBhvr>
                                        <p:cTn dur="450" fill="hold" id="64"/>
                                        <p:tgtEl>
                                          <p:spTgt spid="77"/>
                                        </p:tgtEl>
                                        <p:attrNameLst>
                                          <p:attrName>ppt_h</p:attrName>
                                        </p:attrNameLst>
                                      </p:cBhvr>
                                      <p:tavLst>
                                        <p:tav tm="0">
                                          <p:val>
                                            <p:strVal val="#ppt_h"/>
                                          </p:val>
                                        </p:tav>
                                        <p:tav tm="100000">
                                          <p:val>
                                            <p:strVal val="#ppt_h"/>
                                          </p:val>
                                        </p:tav>
                                      </p:tavLst>
                                    </p:anim>
                                  </p:childTnLst>
                                </p:cTn>
                              </p:par>
                              <p:par>
                                <p:cTn fill="hold" grpId="0" id="65" nodeType="withEffect" presetClass="entr" presetID="23" presetSubtype="16">
                                  <p:stCondLst>
                                    <p:cond delay="2200"/>
                                  </p:stCondLst>
                                  <p:iterate type="lt">
                                    <p:tmPct val="2667"/>
                                  </p:iterate>
                                  <p:childTnLst>
                                    <p:set>
                                      <p:cBhvr>
                                        <p:cTn dur="1" fill="hold" id="66">
                                          <p:stCondLst>
                                            <p:cond delay="0"/>
                                          </p:stCondLst>
                                        </p:cTn>
                                        <p:tgtEl>
                                          <p:spTgt spid="78"/>
                                        </p:tgtEl>
                                        <p:attrNameLst>
                                          <p:attrName>style.visibility</p:attrName>
                                        </p:attrNameLst>
                                      </p:cBhvr>
                                      <p:to>
                                        <p:strVal val="visible"/>
                                      </p:to>
                                    </p:set>
                                    <p:anim calcmode="lin" valueType="num">
                                      <p:cBhvr>
                                        <p:cTn dur="500" fill="hold" id="67"/>
                                        <p:tgtEl>
                                          <p:spTgt spid="78"/>
                                        </p:tgtEl>
                                        <p:attrNameLst>
                                          <p:attrName>ppt_w</p:attrName>
                                        </p:attrNameLst>
                                      </p:cBhvr>
                                      <p:tavLst>
                                        <p:tav tm="0">
                                          <p:val>
                                            <p:fltVal val="0"/>
                                          </p:val>
                                        </p:tav>
                                        <p:tav tm="100000">
                                          <p:val>
                                            <p:strVal val="#ppt_w"/>
                                          </p:val>
                                        </p:tav>
                                      </p:tavLst>
                                    </p:anim>
                                    <p:anim calcmode="lin" valueType="num">
                                      <p:cBhvr>
                                        <p:cTn dur="500" fill="hold" id="68"/>
                                        <p:tgtEl>
                                          <p:spTgt spid="78"/>
                                        </p:tgtEl>
                                        <p:attrNameLst>
                                          <p:attrName>ppt_h</p:attrName>
                                        </p:attrNameLst>
                                      </p:cBhvr>
                                      <p:tavLst>
                                        <p:tav tm="0">
                                          <p:val>
                                            <p:fltVal val="0"/>
                                          </p:val>
                                        </p:tav>
                                        <p:tav tm="100000">
                                          <p:val>
                                            <p:strVal val="#ppt_h"/>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3"/>
      <p:bldP grpId="0" spid="124"/>
      <p:bldP grpId="0" spid="73"/>
      <p:bldP grpId="0" spid="74"/>
      <p:bldP grpId="0" spid="75"/>
      <p:bldP grpId="0" spid="76"/>
      <p:bldP grpId="0" spid="77"/>
      <p:bldP grpId="0" spid="78"/>
      <p:bldP grpId="0" spid="79"/>
      <p:bldP grpId="0" spid="80"/>
      <p:bldP grpId="0" spid="81"/>
      <p:bldP grpId="0" spid="82"/>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3" name="2"/>
          <p:cNvSpPr/>
          <p:nvPr/>
        </p:nvSpPr>
        <p:spPr>
          <a:xfrm>
            <a:off x="1" y="381000"/>
            <a:ext cx="136922" cy="381000"/>
          </a:xfrm>
          <a:prstGeom prst="rect">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013">
              <a:solidFill>
                <a:prstClr val="white"/>
              </a:solidFill>
              <a:cs typeface="+mn-ea"/>
              <a:sym typeface="+mn-lt"/>
            </a:endParaRPr>
          </a:p>
        </p:txBody>
      </p:sp>
      <p:sp>
        <p:nvSpPr>
          <p:cNvPr id="124" name="1"/>
          <p:cNvSpPr txBox="1">
            <a:spLocks noChangeArrowheads="1"/>
          </p:cNvSpPr>
          <p:nvPr/>
        </p:nvSpPr>
        <p:spPr bwMode="auto">
          <a:xfrm>
            <a:off x="221456" y="421482"/>
            <a:ext cx="2010966"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nSpc>
                <a:spcPct val="100000"/>
              </a:lnSpc>
              <a:spcBef>
                <a:spcPct val="0"/>
              </a:spcBef>
              <a:buFontTx/>
              <a:buNone/>
            </a:pPr>
            <a:r>
              <a:rPr altLang="en-US" b="1" lang="zh-CN" sz="1500">
                <a:solidFill>
                  <a:srgbClr val="004C41"/>
                </a:solidFill>
                <a:latin typeface="+mn-lt"/>
                <a:ea typeface="+mn-ea"/>
                <a:cs typeface="+mn-ea"/>
                <a:sym typeface="+mn-lt"/>
              </a:rPr>
              <a:t>工作中不足之处</a:t>
            </a:r>
          </a:p>
        </p:txBody>
      </p:sp>
      <p:sp>
        <p:nvSpPr>
          <p:cNvPr id="2" name="矩形 1"/>
          <p:cNvSpPr/>
          <p:nvPr/>
        </p:nvSpPr>
        <p:spPr>
          <a:xfrm>
            <a:off x="1" y="5044440"/>
            <a:ext cx="9144000" cy="99060"/>
          </a:xfrm>
          <a:prstGeom prst="rect">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 name="五边形 4"/>
          <p:cNvSpPr/>
          <p:nvPr/>
        </p:nvSpPr>
        <p:spPr>
          <a:xfrm rot="16200000">
            <a:off x="958322" y="3314901"/>
            <a:ext cx="646994" cy="567000"/>
          </a:xfrm>
          <a:prstGeom prst="homePlate">
            <a:avLst/>
          </a:prstGeom>
          <a:solidFill>
            <a:srgbClr val="8CC345"/>
          </a:solidFill>
          <a:ln w="0">
            <a:solidFill>
              <a:srgbClr val="FFFFFF"/>
            </a:solidFill>
          </a:ln>
          <a:effectLst/>
        </p:spPr>
        <p:style>
          <a:lnRef idx="1">
            <a:schemeClr val="accent5"/>
          </a:lnRef>
          <a:fillRef idx="3">
            <a:schemeClr val="accent5"/>
          </a:fillRef>
          <a:effectRef idx="2">
            <a:schemeClr val="accent5"/>
          </a:effectRef>
          <a:fontRef idx="minor">
            <a:schemeClr val="lt1"/>
          </a:fontRef>
        </p:style>
        <p:txBody>
          <a:bodyPr anchor="ctr" bIns="45689" lIns="91377" rIns="91377" rtlCol="0" tIns="45689"/>
          <a:lstStyle/>
          <a:p>
            <a:pPr algn="ctr"/>
            <a:endParaRPr altLang="en-US" lang="zh-CN" sz="1013">
              <a:cs typeface="+mn-ea"/>
              <a:sym typeface="+mn-lt"/>
            </a:endParaRPr>
          </a:p>
        </p:txBody>
      </p:sp>
      <p:sp>
        <p:nvSpPr>
          <p:cNvPr id="6" name="五边形 5"/>
          <p:cNvSpPr/>
          <p:nvPr/>
        </p:nvSpPr>
        <p:spPr>
          <a:xfrm rot="16200000">
            <a:off x="1527483" y="3242893"/>
            <a:ext cx="791011" cy="567000"/>
          </a:xfrm>
          <a:prstGeom prst="homePlate">
            <a:avLst/>
          </a:prstGeom>
          <a:solidFill>
            <a:srgbClr val="009900"/>
          </a:solidFill>
          <a:ln w="0">
            <a:noFill/>
          </a:ln>
          <a:effectLst/>
        </p:spPr>
        <p:style>
          <a:lnRef idx="1">
            <a:schemeClr val="accent5"/>
          </a:lnRef>
          <a:fillRef idx="3">
            <a:schemeClr val="accent5"/>
          </a:fillRef>
          <a:effectRef idx="2">
            <a:schemeClr val="accent5"/>
          </a:effectRef>
          <a:fontRef idx="minor">
            <a:schemeClr val="lt1"/>
          </a:fontRef>
        </p:style>
        <p:txBody>
          <a:bodyPr anchor="ctr" bIns="45689" lIns="91377" rIns="91377" rtlCol="0" tIns="45689"/>
          <a:lstStyle/>
          <a:p>
            <a:pPr algn="ctr"/>
            <a:endParaRPr altLang="en-US" lang="zh-CN" sz="1013">
              <a:cs typeface="+mn-ea"/>
              <a:sym typeface="+mn-lt"/>
            </a:endParaRPr>
          </a:p>
        </p:txBody>
      </p:sp>
      <p:sp>
        <p:nvSpPr>
          <p:cNvPr id="7" name="五边形 6"/>
          <p:cNvSpPr/>
          <p:nvPr/>
        </p:nvSpPr>
        <p:spPr>
          <a:xfrm rot="16200000">
            <a:off x="2088139" y="3164549"/>
            <a:ext cx="947697" cy="567000"/>
          </a:xfrm>
          <a:prstGeom prst="homePlate">
            <a:avLst/>
          </a:prstGeom>
          <a:solidFill>
            <a:srgbClr val="CECCCC"/>
          </a:solidFill>
          <a:ln w="0">
            <a:noFill/>
          </a:ln>
          <a:effectLst/>
        </p:spPr>
        <p:style>
          <a:lnRef idx="1">
            <a:schemeClr val="accent5"/>
          </a:lnRef>
          <a:fillRef idx="3">
            <a:schemeClr val="accent5"/>
          </a:fillRef>
          <a:effectRef idx="2">
            <a:schemeClr val="accent5"/>
          </a:effectRef>
          <a:fontRef idx="minor">
            <a:schemeClr val="lt1"/>
          </a:fontRef>
        </p:style>
        <p:txBody>
          <a:bodyPr anchor="ctr" bIns="45689" lIns="91377" rIns="91377" rtlCol="0" tIns="45689"/>
          <a:lstStyle/>
          <a:p>
            <a:pPr algn="ctr"/>
            <a:endParaRPr altLang="en-US" lang="zh-CN" sz="1013">
              <a:cs typeface="+mn-ea"/>
              <a:sym typeface="+mn-lt"/>
            </a:endParaRPr>
          </a:p>
        </p:txBody>
      </p:sp>
      <p:sp>
        <p:nvSpPr>
          <p:cNvPr id="8" name="五边形 7"/>
          <p:cNvSpPr/>
          <p:nvPr/>
        </p:nvSpPr>
        <p:spPr>
          <a:xfrm rot="16200000">
            <a:off x="2501779" y="2939190"/>
            <a:ext cx="1398418" cy="567000"/>
          </a:xfrm>
          <a:prstGeom prst="homePlate">
            <a:avLst/>
          </a:prstGeom>
          <a:solidFill>
            <a:srgbClr val="8CC345"/>
          </a:solidFill>
          <a:ln w="0">
            <a:noFill/>
          </a:ln>
          <a:effectLst/>
        </p:spPr>
        <p:style>
          <a:lnRef idx="1">
            <a:schemeClr val="accent5"/>
          </a:lnRef>
          <a:fillRef idx="3">
            <a:schemeClr val="accent5"/>
          </a:fillRef>
          <a:effectRef idx="2">
            <a:schemeClr val="accent5"/>
          </a:effectRef>
          <a:fontRef idx="minor">
            <a:schemeClr val="lt1"/>
          </a:fontRef>
        </p:style>
        <p:txBody>
          <a:bodyPr anchor="ctr" bIns="45689" lIns="91377" rIns="91377" rtlCol="0" tIns="45689"/>
          <a:lstStyle/>
          <a:p>
            <a:pPr algn="ctr"/>
            <a:endParaRPr altLang="en-US" lang="zh-CN" sz="1013">
              <a:cs typeface="+mn-ea"/>
              <a:sym typeface="+mn-lt"/>
            </a:endParaRPr>
          </a:p>
        </p:txBody>
      </p:sp>
      <p:sp>
        <p:nvSpPr>
          <p:cNvPr id="9" name="五边形 8"/>
          <p:cNvSpPr/>
          <p:nvPr/>
        </p:nvSpPr>
        <p:spPr>
          <a:xfrm rot="16200000">
            <a:off x="3289584" y="3076148"/>
            <a:ext cx="1124503" cy="567000"/>
          </a:xfrm>
          <a:prstGeom prst="homePlate">
            <a:avLst/>
          </a:prstGeom>
          <a:solidFill>
            <a:srgbClr val="009900"/>
          </a:solidFill>
          <a:ln w="0">
            <a:noFill/>
          </a:ln>
          <a:effectLst/>
        </p:spPr>
        <p:style>
          <a:lnRef idx="1">
            <a:schemeClr val="accent5"/>
          </a:lnRef>
          <a:fillRef idx="3">
            <a:schemeClr val="accent5"/>
          </a:fillRef>
          <a:effectRef idx="2">
            <a:schemeClr val="accent5"/>
          </a:effectRef>
          <a:fontRef idx="minor">
            <a:schemeClr val="lt1"/>
          </a:fontRef>
        </p:style>
        <p:txBody>
          <a:bodyPr anchor="ctr" bIns="45689" lIns="91377" rIns="91377" rtlCol="0" tIns="45689"/>
          <a:lstStyle/>
          <a:p>
            <a:pPr algn="ctr"/>
            <a:endParaRPr altLang="en-US" lang="zh-CN" sz="1013">
              <a:cs typeface="+mn-ea"/>
              <a:sym typeface="+mn-lt"/>
            </a:endParaRPr>
          </a:p>
        </p:txBody>
      </p:sp>
      <p:sp>
        <p:nvSpPr>
          <p:cNvPr id="10" name="五边形 9"/>
          <p:cNvSpPr/>
          <p:nvPr/>
        </p:nvSpPr>
        <p:spPr>
          <a:xfrm rot="16200000">
            <a:off x="3785400" y="2939190"/>
            <a:ext cx="1398417" cy="567000"/>
          </a:xfrm>
          <a:prstGeom prst="homePlate">
            <a:avLst/>
          </a:prstGeom>
          <a:solidFill>
            <a:srgbClr val="CECCCC"/>
          </a:solidFill>
          <a:ln w="0">
            <a:noFill/>
          </a:ln>
          <a:effectLst/>
        </p:spPr>
        <p:style>
          <a:lnRef idx="1">
            <a:schemeClr val="accent5"/>
          </a:lnRef>
          <a:fillRef idx="3">
            <a:schemeClr val="accent5"/>
          </a:fillRef>
          <a:effectRef idx="2">
            <a:schemeClr val="accent5"/>
          </a:effectRef>
          <a:fontRef idx="minor">
            <a:schemeClr val="lt1"/>
          </a:fontRef>
        </p:style>
        <p:txBody>
          <a:bodyPr anchor="ctr" bIns="45689" lIns="91377" rIns="91377" rtlCol="0" tIns="45689"/>
          <a:lstStyle/>
          <a:p>
            <a:pPr algn="ctr"/>
            <a:endParaRPr altLang="en-US" lang="zh-CN" sz="1013">
              <a:cs typeface="+mn-ea"/>
              <a:sym typeface="+mn-lt"/>
            </a:endParaRPr>
          </a:p>
        </p:txBody>
      </p:sp>
      <p:sp>
        <p:nvSpPr>
          <p:cNvPr id="11" name="五边形 10"/>
          <p:cNvSpPr/>
          <p:nvPr/>
        </p:nvSpPr>
        <p:spPr>
          <a:xfrm rot="16200000">
            <a:off x="4122428" y="2630825"/>
            <a:ext cx="2015148" cy="567000"/>
          </a:xfrm>
          <a:prstGeom prst="homePlate">
            <a:avLst/>
          </a:prstGeom>
          <a:solidFill>
            <a:srgbClr val="004C41"/>
          </a:solidFill>
          <a:ln w="0">
            <a:noFill/>
          </a:ln>
          <a:effectLst/>
        </p:spPr>
        <p:style>
          <a:lnRef idx="1">
            <a:schemeClr val="accent5"/>
          </a:lnRef>
          <a:fillRef idx="3">
            <a:schemeClr val="accent5"/>
          </a:fillRef>
          <a:effectRef idx="2">
            <a:schemeClr val="accent5"/>
          </a:effectRef>
          <a:fontRef idx="minor">
            <a:schemeClr val="lt1"/>
          </a:fontRef>
        </p:style>
        <p:txBody>
          <a:bodyPr anchor="ctr" bIns="45689" lIns="91377" rIns="91377" rtlCol="0" tIns="45689"/>
          <a:lstStyle/>
          <a:p>
            <a:pPr algn="ctr"/>
            <a:endParaRPr altLang="en-US" lang="zh-CN" sz="1013">
              <a:cs typeface="+mn-ea"/>
              <a:sym typeface="+mn-lt"/>
            </a:endParaRPr>
          </a:p>
        </p:txBody>
      </p:sp>
      <p:sp>
        <p:nvSpPr>
          <p:cNvPr id="12" name="TextBox 5"/>
          <p:cNvSpPr txBox="1"/>
          <p:nvPr/>
        </p:nvSpPr>
        <p:spPr>
          <a:xfrm>
            <a:off x="1017491" y="2928553"/>
            <a:ext cx="601071" cy="319978"/>
          </a:xfrm>
          <a:prstGeom prst="rect">
            <a:avLst/>
          </a:prstGeom>
          <a:noFill/>
        </p:spPr>
        <p:txBody>
          <a:bodyPr bIns="45689" lIns="91377" rIns="91377" rtlCol="0" tIns="45689" wrap="square">
            <a:spAutoFit/>
          </a:bodyPr>
          <a:lstStyle>
            <a:defPPr>
              <a:defRPr lang="zh-CN"/>
            </a:defPPr>
            <a:lvl1pPr>
              <a:defRPr sz="1500">
                <a:solidFill>
                  <a:schemeClr val="accent3"/>
                </a:solidFill>
                <a:cs typeface="+mn-ea"/>
              </a:defRPr>
            </a:lvl1pPr>
          </a:lstStyle>
          <a:p>
            <a:r>
              <a:rPr altLang="zh-CN" lang="en-US">
                <a:sym typeface="+mn-lt"/>
              </a:rPr>
              <a:t>6月</a:t>
            </a:r>
          </a:p>
        </p:txBody>
      </p:sp>
      <p:sp>
        <p:nvSpPr>
          <p:cNvPr id="13" name="TextBox 118"/>
          <p:cNvSpPr txBox="1"/>
          <p:nvPr/>
        </p:nvSpPr>
        <p:spPr>
          <a:xfrm>
            <a:off x="1668382" y="2775030"/>
            <a:ext cx="601071" cy="319978"/>
          </a:xfrm>
          <a:prstGeom prst="rect">
            <a:avLst/>
          </a:prstGeom>
          <a:noFill/>
        </p:spPr>
        <p:txBody>
          <a:bodyPr bIns="45689" lIns="91377" rIns="91377" rtlCol="0" tIns="45689" wrap="square">
            <a:spAutoFit/>
          </a:bodyPr>
          <a:lstStyle>
            <a:defPPr>
              <a:defRPr lang="zh-CN"/>
            </a:defPPr>
            <a:lvl1pPr>
              <a:defRPr sz="1500">
                <a:solidFill>
                  <a:schemeClr val="accent3"/>
                </a:solidFill>
                <a:cs typeface="+mn-ea"/>
              </a:defRPr>
            </a:lvl1pPr>
          </a:lstStyle>
          <a:p>
            <a:r>
              <a:rPr altLang="zh-CN" lang="en-US">
                <a:sym typeface="+mn-lt"/>
              </a:rPr>
              <a:t>7月</a:t>
            </a:r>
          </a:p>
        </p:txBody>
      </p:sp>
      <p:sp>
        <p:nvSpPr>
          <p:cNvPr id="14" name="TextBox 119"/>
          <p:cNvSpPr txBox="1"/>
          <p:nvPr/>
        </p:nvSpPr>
        <p:spPr>
          <a:xfrm>
            <a:off x="2278485" y="2492884"/>
            <a:ext cx="601071" cy="319978"/>
          </a:xfrm>
          <a:prstGeom prst="rect">
            <a:avLst/>
          </a:prstGeom>
          <a:noFill/>
        </p:spPr>
        <p:txBody>
          <a:bodyPr bIns="45689" lIns="91377" rIns="91377" rtlCol="0" tIns="45689" wrap="square">
            <a:spAutoFit/>
          </a:bodyPr>
          <a:lstStyle/>
          <a:p>
            <a:r>
              <a:rPr altLang="zh-CN" lang="en-US" sz="1500">
                <a:solidFill>
                  <a:schemeClr val="accent3"/>
                </a:solidFill>
                <a:cs typeface="+mn-ea"/>
                <a:sym typeface="+mn-lt"/>
              </a:rPr>
              <a:t>8月</a:t>
            </a:r>
          </a:p>
        </p:txBody>
      </p:sp>
      <p:sp>
        <p:nvSpPr>
          <p:cNvPr id="15" name="TextBox 125"/>
          <p:cNvSpPr txBox="1"/>
          <p:nvPr/>
        </p:nvSpPr>
        <p:spPr>
          <a:xfrm>
            <a:off x="2938850" y="2153561"/>
            <a:ext cx="601071" cy="319978"/>
          </a:xfrm>
          <a:prstGeom prst="rect">
            <a:avLst/>
          </a:prstGeom>
          <a:noFill/>
        </p:spPr>
        <p:txBody>
          <a:bodyPr bIns="45689" lIns="91377" rIns="91377" rtlCol="0" tIns="45689" wrap="square">
            <a:spAutoFit/>
          </a:bodyPr>
          <a:lstStyle>
            <a:defPPr>
              <a:defRPr lang="zh-CN"/>
            </a:defPPr>
            <a:lvl1pPr>
              <a:defRPr sz="1500">
                <a:solidFill>
                  <a:schemeClr val="accent3"/>
                </a:solidFill>
                <a:cs typeface="+mn-ea"/>
              </a:defRPr>
            </a:lvl1pPr>
          </a:lstStyle>
          <a:p>
            <a:r>
              <a:rPr altLang="zh-CN" lang="en-US">
                <a:sym typeface="+mn-lt"/>
              </a:rPr>
              <a:t>9月</a:t>
            </a:r>
          </a:p>
        </p:txBody>
      </p:sp>
      <p:sp>
        <p:nvSpPr>
          <p:cNvPr id="16" name="TextBox 126"/>
          <p:cNvSpPr txBox="1"/>
          <p:nvPr/>
        </p:nvSpPr>
        <p:spPr>
          <a:xfrm>
            <a:off x="3568335" y="2456150"/>
            <a:ext cx="715674" cy="319978"/>
          </a:xfrm>
          <a:prstGeom prst="rect">
            <a:avLst/>
          </a:prstGeom>
          <a:noFill/>
        </p:spPr>
        <p:txBody>
          <a:bodyPr bIns="45689" lIns="91377" rIns="91377" rtlCol="0" tIns="45689" wrap="square">
            <a:spAutoFit/>
          </a:bodyPr>
          <a:lstStyle>
            <a:defPPr>
              <a:defRPr lang="zh-CN"/>
            </a:defPPr>
            <a:lvl1pPr>
              <a:defRPr sz="1500">
                <a:solidFill>
                  <a:schemeClr val="accent3"/>
                </a:solidFill>
                <a:cs typeface="+mn-ea"/>
              </a:defRPr>
            </a:lvl1pPr>
          </a:lstStyle>
          <a:p>
            <a:r>
              <a:rPr altLang="zh-CN" lang="en-US">
                <a:sym typeface="+mn-lt"/>
              </a:rPr>
              <a:t>10月</a:t>
            </a:r>
          </a:p>
        </p:txBody>
      </p:sp>
      <p:sp>
        <p:nvSpPr>
          <p:cNvPr id="17" name="TextBox 127"/>
          <p:cNvSpPr txBox="1"/>
          <p:nvPr/>
        </p:nvSpPr>
        <p:spPr>
          <a:xfrm>
            <a:off x="4184073" y="2117595"/>
            <a:ext cx="657569" cy="319978"/>
          </a:xfrm>
          <a:prstGeom prst="rect">
            <a:avLst/>
          </a:prstGeom>
          <a:noFill/>
        </p:spPr>
        <p:txBody>
          <a:bodyPr bIns="45689" lIns="91377" rIns="91377" rtlCol="0" tIns="45689" wrap="square">
            <a:spAutoFit/>
          </a:bodyPr>
          <a:lstStyle>
            <a:defPPr>
              <a:defRPr lang="zh-CN"/>
            </a:defPPr>
            <a:lvl1pPr>
              <a:defRPr sz="1500">
                <a:solidFill>
                  <a:schemeClr val="accent3"/>
                </a:solidFill>
                <a:cs typeface="+mn-ea"/>
              </a:defRPr>
            </a:lvl1pPr>
          </a:lstStyle>
          <a:p>
            <a:r>
              <a:rPr altLang="zh-CN" lang="en-US">
                <a:sym typeface="+mn-lt"/>
              </a:rPr>
              <a:t>11月</a:t>
            </a:r>
          </a:p>
        </p:txBody>
      </p:sp>
      <p:sp>
        <p:nvSpPr>
          <p:cNvPr id="18" name="TextBox 128"/>
          <p:cNvSpPr txBox="1"/>
          <p:nvPr/>
        </p:nvSpPr>
        <p:spPr>
          <a:xfrm>
            <a:off x="4841637" y="1598179"/>
            <a:ext cx="702365" cy="319978"/>
          </a:xfrm>
          <a:prstGeom prst="rect">
            <a:avLst/>
          </a:prstGeom>
          <a:noFill/>
        </p:spPr>
        <p:txBody>
          <a:bodyPr bIns="45689" lIns="91377" rIns="91377" rtlCol="0" tIns="45689" wrap="square">
            <a:spAutoFit/>
          </a:bodyPr>
          <a:lstStyle/>
          <a:p>
            <a:r>
              <a:rPr altLang="zh-CN" lang="en-US" sz="1500">
                <a:solidFill>
                  <a:schemeClr val="accent3"/>
                </a:solidFill>
                <a:cs typeface="+mn-ea"/>
                <a:sym typeface="+mn-lt"/>
              </a:rPr>
              <a:t>12月</a:t>
            </a:r>
          </a:p>
        </p:txBody>
      </p:sp>
      <p:sp>
        <p:nvSpPr>
          <p:cNvPr id="19" name="矩形 30"/>
          <p:cNvSpPr>
            <a:spLocks noChangeArrowheads="1"/>
          </p:cNvSpPr>
          <p:nvPr/>
        </p:nvSpPr>
        <p:spPr bwMode="auto">
          <a:xfrm>
            <a:off x="6287022" y="2279146"/>
            <a:ext cx="2282738" cy="1529312"/>
          </a:xfrm>
          <a:prstGeom prst="rect">
            <a:avLst/>
          </a:prstGeom>
          <a:noFill/>
          <a:ln w="9525">
            <a:noFill/>
            <a:miter lim="800000"/>
          </a:ln>
        </p:spPr>
        <p:txBody>
          <a:bodyPr bIns="51424" lIns="102847" rIns="102847" tIns="51424" wrap="square">
            <a:spAutoFit/>
          </a:bodyPr>
          <a:lstStyle/>
          <a:p>
            <a:pPr>
              <a:lnSpc>
                <a:spcPct val="130000"/>
              </a:lnSpc>
            </a:pPr>
            <a:r>
              <a:rPr altLang="en-US" lang="zh-CN" smtClean="0" sz="900">
                <a:solidFill>
                  <a:schemeClr val="bg1">
                    <a:lumMod val="50000"/>
                  </a:schemeClr>
                </a:solidFill>
                <a:cs typeface="+mn-ea"/>
                <a:sym typeface="+mn-lt"/>
              </a:rPr>
              <a:t>点击输入内容，编辑文字</a:t>
            </a:r>
          </a:p>
          <a:p>
            <a:pPr>
              <a:lnSpc>
                <a:spcPct val="130000"/>
              </a:lnSpc>
            </a:pPr>
            <a:r>
              <a:rPr altLang="en-US" lang="zh-CN" smtClean="0" sz="900">
                <a:solidFill>
                  <a:schemeClr val="bg1">
                    <a:lumMod val="50000"/>
                  </a:schemeClr>
                </a:solidFill>
                <a:cs typeface="+mn-ea"/>
                <a:sym typeface="+mn-lt"/>
              </a:rPr>
              <a:t>点击输入内容，编辑文字</a:t>
            </a:r>
          </a:p>
          <a:p>
            <a:pPr>
              <a:lnSpc>
                <a:spcPct val="130000"/>
              </a:lnSpc>
            </a:pPr>
            <a:r>
              <a:rPr altLang="en-US" lang="zh-CN" smtClean="0" sz="900">
                <a:solidFill>
                  <a:schemeClr val="bg1">
                    <a:lumMod val="50000"/>
                  </a:schemeClr>
                </a:solidFill>
                <a:cs typeface="+mn-ea"/>
                <a:sym typeface="+mn-lt"/>
              </a:rPr>
              <a:t>点击输入内容，编辑文字</a:t>
            </a:r>
          </a:p>
          <a:p>
            <a:pPr>
              <a:lnSpc>
                <a:spcPct val="130000"/>
              </a:lnSpc>
            </a:pPr>
            <a:r>
              <a:rPr altLang="en-US" lang="zh-CN" smtClean="0" sz="900">
                <a:solidFill>
                  <a:schemeClr val="bg1">
                    <a:lumMod val="50000"/>
                  </a:schemeClr>
                </a:solidFill>
                <a:cs typeface="+mn-ea"/>
                <a:sym typeface="+mn-lt"/>
              </a:rPr>
              <a:t>点击输入内容，编辑文字</a:t>
            </a:r>
          </a:p>
          <a:p>
            <a:pPr>
              <a:lnSpc>
                <a:spcPct val="130000"/>
              </a:lnSpc>
            </a:pPr>
            <a:r>
              <a:rPr altLang="en-US" lang="zh-CN" smtClean="0" sz="900">
                <a:solidFill>
                  <a:schemeClr val="bg1">
                    <a:lumMod val="50000"/>
                  </a:schemeClr>
                </a:solidFill>
                <a:cs typeface="+mn-ea"/>
                <a:sym typeface="+mn-lt"/>
              </a:rPr>
              <a:t>点击输入内容，编辑文字</a:t>
            </a:r>
          </a:p>
          <a:p>
            <a:pPr>
              <a:lnSpc>
                <a:spcPct val="130000"/>
              </a:lnSpc>
            </a:pPr>
            <a:r>
              <a:rPr altLang="en-US" lang="zh-CN" smtClean="0" sz="900">
                <a:solidFill>
                  <a:schemeClr val="bg1">
                    <a:lumMod val="50000"/>
                  </a:schemeClr>
                </a:solidFill>
                <a:cs typeface="+mn-ea"/>
                <a:sym typeface="+mn-lt"/>
              </a:rPr>
              <a:t>点击输入内容，编辑文字</a:t>
            </a:r>
          </a:p>
          <a:p>
            <a:pPr>
              <a:lnSpc>
                <a:spcPct val="130000"/>
              </a:lnSpc>
            </a:pPr>
            <a:r>
              <a:rPr altLang="en-US" lang="zh-CN" smtClean="0" sz="900">
                <a:solidFill>
                  <a:schemeClr val="bg1">
                    <a:lumMod val="50000"/>
                  </a:schemeClr>
                </a:solidFill>
                <a:cs typeface="+mn-ea"/>
                <a:sym typeface="+mn-lt"/>
              </a:rPr>
              <a:t>点击输入内容，编辑文字</a:t>
            </a:r>
          </a:p>
          <a:p>
            <a:pPr>
              <a:lnSpc>
                <a:spcPct val="130000"/>
              </a:lnSpc>
            </a:pPr>
            <a:r>
              <a:rPr altLang="en-US" lang="zh-CN" smtClean="0" sz="900">
                <a:solidFill>
                  <a:schemeClr val="bg1">
                    <a:lumMod val="50000"/>
                  </a:schemeClr>
                </a:solidFill>
                <a:cs typeface="+mn-ea"/>
                <a:sym typeface="+mn-lt"/>
              </a:rPr>
              <a:t>点击输入内容，编辑文字</a:t>
            </a:r>
          </a:p>
        </p:txBody>
      </p:sp>
      <p:grpSp>
        <p:nvGrpSpPr>
          <p:cNvPr id="20" name="组合 19"/>
          <p:cNvGrpSpPr/>
          <p:nvPr/>
        </p:nvGrpSpPr>
        <p:grpSpPr>
          <a:xfrm>
            <a:off x="6009028" y="1674605"/>
            <a:ext cx="2213684" cy="364059"/>
            <a:chOff x="1190045" y="1445954"/>
            <a:chExt cx="2213972" cy="364058"/>
          </a:xfrm>
          <a:noFill/>
        </p:grpSpPr>
        <p:cxnSp>
          <p:nvCxnSpPr>
            <p:cNvPr id="21" name="Straight Connector 38"/>
            <p:cNvCxnSpPr/>
            <p:nvPr/>
          </p:nvCxnSpPr>
          <p:spPr bwMode="auto">
            <a:xfrm flipV="1">
              <a:off x="1190045" y="1810010"/>
              <a:ext cx="2034652" cy="2"/>
            </a:xfrm>
            <a:prstGeom prst="line">
              <a:avLst/>
            </a:prstGeom>
            <a:grpFill/>
            <a:ln cap="rnd" w="6350">
              <a:solidFill>
                <a:srgbClr val="8CC345"/>
              </a:solidFill>
            </a:ln>
          </p:spPr>
          <p:style>
            <a:lnRef idx="1">
              <a:schemeClr val="accent1"/>
            </a:lnRef>
            <a:fillRef idx="0">
              <a:schemeClr val="accent1"/>
            </a:fillRef>
            <a:effectRef idx="0">
              <a:schemeClr val="accent1"/>
            </a:effectRef>
            <a:fontRef idx="minor">
              <a:schemeClr val="tx1"/>
            </a:fontRef>
          </p:style>
        </p:cxnSp>
        <p:grpSp>
          <p:nvGrpSpPr>
            <p:cNvPr id="22" name="组合 21"/>
            <p:cNvGrpSpPr/>
            <p:nvPr/>
          </p:nvGrpSpPr>
          <p:grpSpPr>
            <a:xfrm>
              <a:off x="1244794" y="1445954"/>
              <a:ext cx="2159223" cy="323164"/>
              <a:chOff x="1244794" y="1445954"/>
              <a:chExt cx="2159223" cy="323164"/>
            </a:xfrm>
            <a:grpFill/>
          </p:grpSpPr>
          <p:sp>
            <p:nvSpPr>
              <p:cNvPr id="23" name="Rounded Rectangle 43"/>
              <p:cNvSpPr/>
              <p:nvPr/>
            </p:nvSpPr>
            <p:spPr>
              <a:xfrm>
                <a:off x="1244794" y="1463818"/>
                <a:ext cx="720000" cy="243888"/>
              </a:xfrm>
              <a:prstGeom prst="roundRect">
                <a:avLst>
                  <a:gd fmla="val 46832" name="adj"/>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sz="1013">
                  <a:cs typeface="+mn-ea"/>
                  <a:sym typeface="+mn-lt"/>
                </a:endParaRPr>
              </a:p>
            </p:txBody>
          </p:sp>
          <p:sp>
            <p:nvSpPr>
              <p:cNvPr id="24" name="TextBox 134"/>
              <p:cNvSpPr txBox="1"/>
              <p:nvPr/>
            </p:nvSpPr>
            <p:spPr>
              <a:xfrm>
                <a:off x="1257793" y="1445954"/>
                <a:ext cx="716373" cy="251460"/>
              </a:xfrm>
              <a:prstGeom prst="rect">
                <a:avLst/>
              </a:prstGeom>
              <a:grpFill/>
            </p:spPr>
            <p:txBody>
              <a:bodyPr rtlCol="0" wrap="none">
                <a:spAutoFit/>
              </a:bodyPr>
              <a:lstStyle/>
              <a:p>
                <a:pPr algn="ctr"/>
                <a:r>
                  <a:rPr altLang="en-US" lang="zh-CN" sz="1050">
                    <a:solidFill>
                      <a:srgbClr val="004C41"/>
                    </a:solidFill>
                    <a:cs typeface="+mn-ea"/>
                    <a:sym typeface="+mn-lt"/>
                  </a:rPr>
                  <a:t>添加内容</a:t>
                </a:r>
              </a:p>
            </p:txBody>
          </p:sp>
          <p:sp>
            <p:nvSpPr>
              <p:cNvPr id="25" name="TextBox 135"/>
              <p:cNvSpPr txBox="1"/>
              <p:nvPr/>
            </p:nvSpPr>
            <p:spPr>
              <a:xfrm>
                <a:off x="1953945" y="1445954"/>
                <a:ext cx="1450072" cy="319978"/>
              </a:xfrm>
              <a:prstGeom prst="rect">
                <a:avLst/>
              </a:prstGeom>
              <a:noFill/>
            </p:spPr>
            <p:txBody>
              <a:bodyPr bIns="45689" lIns="91377" rIns="91377" rtlCol="0" tIns="45689" wrap="square">
                <a:spAutoFit/>
              </a:bodyPr>
              <a:lstStyle>
                <a:defPPr>
                  <a:defRPr lang="zh-CN"/>
                </a:defPPr>
                <a:lvl1pPr>
                  <a:defRPr sz="1500">
                    <a:solidFill>
                      <a:schemeClr val="accent3"/>
                    </a:solidFill>
                    <a:cs typeface="+mn-ea"/>
                  </a:defRPr>
                </a:lvl1pPr>
              </a:lstStyle>
              <a:p>
                <a:r>
                  <a:rPr altLang="zh-CN" lang="en-US">
                    <a:sym typeface="+mn-lt"/>
                  </a:rPr>
                  <a:t>Add Content</a:t>
                </a:r>
              </a:p>
            </p:txBody>
          </p:sp>
        </p:grpSp>
      </p:grpSp>
      <p:sp>
        <p:nvSpPr>
          <p:cNvPr id="26" name="TextBox 6"/>
          <p:cNvSpPr txBox="1"/>
          <p:nvPr/>
        </p:nvSpPr>
        <p:spPr>
          <a:xfrm>
            <a:off x="998324" y="3530931"/>
            <a:ext cx="565832" cy="308548"/>
          </a:xfrm>
          <a:prstGeom prst="rect">
            <a:avLst/>
          </a:prstGeom>
          <a:noFill/>
        </p:spPr>
        <p:txBody>
          <a:bodyPr bIns="45689" lIns="91377" rIns="91377" rtlCol="0" tIns="45689" wrap="square">
            <a:spAutoFit/>
          </a:bodyPr>
          <a:lstStyle/>
          <a:p>
            <a:r>
              <a:rPr altLang="zh-CN" lang="en-US" sz="1425">
                <a:solidFill>
                  <a:schemeClr val="bg1"/>
                </a:solidFill>
                <a:cs typeface="+mn-ea"/>
                <a:sym typeface="+mn-lt"/>
              </a:rPr>
              <a:t>20%</a:t>
            </a:r>
          </a:p>
        </p:txBody>
      </p:sp>
      <p:sp>
        <p:nvSpPr>
          <p:cNvPr id="27" name="TextBox 136"/>
          <p:cNvSpPr txBox="1"/>
          <p:nvPr/>
        </p:nvSpPr>
        <p:spPr>
          <a:xfrm>
            <a:off x="1645897" y="3530931"/>
            <a:ext cx="565832" cy="308548"/>
          </a:xfrm>
          <a:prstGeom prst="rect">
            <a:avLst/>
          </a:prstGeom>
          <a:noFill/>
        </p:spPr>
        <p:txBody>
          <a:bodyPr bIns="45689" lIns="91377" rIns="91377" rtlCol="0" tIns="45689" wrap="square">
            <a:spAutoFit/>
          </a:bodyPr>
          <a:lstStyle/>
          <a:p>
            <a:r>
              <a:rPr altLang="zh-CN" lang="en-US" sz="1425">
                <a:solidFill>
                  <a:schemeClr val="bg1"/>
                </a:solidFill>
                <a:cs typeface="+mn-ea"/>
                <a:sym typeface="+mn-lt"/>
              </a:rPr>
              <a:t>30%</a:t>
            </a:r>
          </a:p>
        </p:txBody>
      </p:sp>
      <p:sp>
        <p:nvSpPr>
          <p:cNvPr id="28" name="TextBox 137"/>
          <p:cNvSpPr txBox="1"/>
          <p:nvPr/>
        </p:nvSpPr>
        <p:spPr>
          <a:xfrm>
            <a:off x="2296104" y="3530931"/>
            <a:ext cx="565832" cy="308548"/>
          </a:xfrm>
          <a:prstGeom prst="rect">
            <a:avLst/>
          </a:prstGeom>
          <a:noFill/>
        </p:spPr>
        <p:txBody>
          <a:bodyPr bIns="45689" lIns="91377" rIns="91377" rtlCol="0" tIns="45689" wrap="square">
            <a:spAutoFit/>
          </a:bodyPr>
          <a:lstStyle/>
          <a:p>
            <a:r>
              <a:rPr altLang="zh-CN" lang="en-US" sz="1425">
                <a:solidFill>
                  <a:schemeClr val="bg1"/>
                </a:solidFill>
                <a:cs typeface="+mn-ea"/>
                <a:sym typeface="+mn-lt"/>
              </a:rPr>
              <a:t>40%</a:t>
            </a:r>
          </a:p>
        </p:txBody>
      </p:sp>
      <p:sp>
        <p:nvSpPr>
          <p:cNvPr id="29" name="TextBox 138"/>
          <p:cNvSpPr txBox="1"/>
          <p:nvPr/>
        </p:nvSpPr>
        <p:spPr>
          <a:xfrm>
            <a:off x="2954059" y="3530931"/>
            <a:ext cx="565832" cy="308548"/>
          </a:xfrm>
          <a:prstGeom prst="rect">
            <a:avLst/>
          </a:prstGeom>
          <a:noFill/>
        </p:spPr>
        <p:txBody>
          <a:bodyPr bIns="45689" lIns="91377" rIns="91377" rtlCol="0" tIns="45689" wrap="square">
            <a:spAutoFit/>
          </a:bodyPr>
          <a:lstStyle/>
          <a:p>
            <a:r>
              <a:rPr altLang="zh-CN" lang="en-US" sz="1425">
                <a:solidFill>
                  <a:schemeClr val="bg1"/>
                </a:solidFill>
                <a:cs typeface="+mn-ea"/>
                <a:sym typeface="+mn-lt"/>
              </a:rPr>
              <a:t>65%</a:t>
            </a:r>
          </a:p>
        </p:txBody>
      </p:sp>
      <p:sp>
        <p:nvSpPr>
          <p:cNvPr id="30" name="TextBox 139"/>
          <p:cNvSpPr txBox="1"/>
          <p:nvPr/>
        </p:nvSpPr>
        <p:spPr>
          <a:xfrm>
            <a:off x="3604346" y="3530931"/>
            <a:ext cx="565832" cy="308548"/>
          </a:xfrm>
          <a:prstGeom prst="rect">
            <a:avLst/>
          </a:prstGeom>
          <a:noFill/>
        </p:spPr>
        <p:txBody>
          <a:bodyPr bIns="45689" lIns="91377" rIns="91377" rtlCol="0" tIns="45689" wrap="square">
            <a:spAutoFit/>
          </a:bodyPr>
          <a:lstStyle/>
          <a:p>
            <a:r>
              <a:rPr altLang="zh-CN" lang="en-US" sz="1425">
                <a:solidFill>
                  <a:schemeClr val="bg1"/>
                </a:solidFill>
                <a:cs typeface="+mn-ea"/>
                <a:sym typeface="+mn-lt"/>
              </a:rPr>
              <a:t>50%</a:t>
            </a:r>
          </a:p>
        </p:txBody>
      </p:sp>
      <p:sp>
        <p:nvSpPr>
          <p:cNvPr id="31" name="TextBox 140"/>
          <p:cNvSpPr txBox="1"/>
          <p:nvPr/>
        </p:nvSpPr>
        <p:spPr>
          <a:xfrm>
            <a:off x="4229938" y="3530931"/>
            <a:ext cx="565832" cy="308548"/>
          </a:xfrm>
          <a:prstGeom prst="rect">
            <a:avLst/>
          </a:prstGeom>
          <a:noFill/>
        </p:spPr>
        <p:txBody>
          <a:bodyPr bIns="45689" lIns="91377" rIns="91377" rtlCol="0" tIns="45689" wrap="square">
            <a:spAutoFit/>
          </a:bodyPr>
          <a:lstStyle/>
          <a:p>
            <a:r>
              <a:rPr altLang="zh-CN" lang="en-US" sz="1425">
                <a:solidFill>
                  <a:schemeClr val="bg1"/>
                </a:solidFill>
                <a:cs typeface="+mn-ea"/>
                <a:sym typeface="+mn-lt"/>
              </a:rPr>
              <a:t>63%</a:t>
            </a:r>
          </a:p>
        </p:txBody>
      </p:sp>
      <p:sp>
        <p:nvSpPr>
          <p:cNvPr id="32" name="TextBox 141"/>
          <p:cNvSpPr txBox="1"/>
          <p:nvPr/>
        </p:nvSpPr>
        <p:spPr>
          <a:xfrm>
            <a:off x="4867852" y="3530931"/>
            <a:ext cx="565832" cy="308548"/>
          </a:xfrm>
          <a:prstGeom prst="rect">
            <a:avLst/>
          </a:prstGeom>
          <a:noFill/>
        </p:spPr>
        <p:txBody>
          <a:bodyPr bIns="45689" lIns="91377" rIns="91377" rtlCol="0" tIns="45689" wrap="square">
            <a:spAutoFit/>
          </a:bodyPr>
          <a:lstStyle/>
          <a:p>
            <a:r>
              <a:rPr altLang="zh-CN" lang="en-US" sz="1425">
                <a:solidFill>
                  <a:schemeClr val="bg1"/>
                </a:solidFill>
                <a:cs typeface="+mn-ea"/>
                <a:sym typeface="+mn-lt"/>
              </a:rPr>
              <a:t>80%</a:t>
            </a:r>
          </a:p>
        </p:txBody>
      </p:sp>
    </p:spTree>
    <p:extLst>
      <p:ext uri="{BB962C8B-B14F-4D97-AF65-F5344CB8AC3E}">
        <p14:creationId val="2912391711"/>
      </p:ext>
    </p:extLst>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23"/>
                                        </p:tgtEl>
                                        <p:attrNameLst>
                                          <p:attrName>style.visibility</p:attrName>
                                        </p:attrNameLst>
                                      </p:cBhvr>
                                      <p:to>
                                        <p:strVal val="visible"/>
                                      </p:to>
                                    </p:set>
                                    <p:animEffect filter="wipe(left)" transition="in">
                                      <p:cBhvr>
                                        <p:cTn dur="500" id="7"/>
                                        <p:tgtEl>
                                          <p:spTgt spid="123"/>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124"/>
                                        </p:tgtEl>
                                        <p:attrNameLst>
                                          <p:attrName>style.visibility</p:attrName>
                                        </p:attrNameLst>
                                      </p:cBhvr>
                                      <p:to>
                                        <p:strVal val="visible"/>
                                      </p:to>
                                    </p:set>
                                    <p:anim calcmode="lin" valueType="num">
                                      <p:cBhvr>
                                        <p:cTn dur="500" fill="hold" id="11"/>
                                        <p:tgtEl>
                                          <p:spTgt spid="124"/>
                                        </p:tgtEl>
                                        <p:attrNameLst>
                                          <p:attrName>ppt_w</p:attrName>
                                        </p:attrNameLst>
                                      </p:cBhvr>
                                      <p:tavLst>
                                        <p:tav tm="0">
                                          <p:val>
                                            <p:fltVal val="0"/>
                                          </p:val>
                                        </p:tav>
                                        <p:tav tm="100000">
                                          <p:val>
                                            <p:strVal val="#ppt_w"/>
                                          </p:val>
                                        </p:tav>
                                      </p:tavLst>
                                    </p:anim>
                                    <p:anim calcmode="lin" valueType="num">
                                      <p:cBhvr>
                                        <p:cTn dur="500" fill="hold" id="12"/>
                                        <p:tgtEl>
                                          <p:spTgt spid="124"/>
                                        </p:tgtEl>
                                        <p:attrNameLst>
                                          <p:attrName>ppt_h</p:attrName>
                                        </p:attrNameLst>
                                      </p:cBhvr>
                                      <p:tavLst>
                                        <p:tav tm="0">
                                          <p:val>
                                            <p:fltVal val="0"/>
                                          </p:val>
                                        </p:tav>
                                        <p:tav tm="100000">
                                          <p:val>
                                            <p:strVal val="#ppt_h"/>
                                          </p:val>
                                        </p:tav>
                                      </p:tavLst>
                                    </p:anim>
                                    <p:animEffect filter="fade" transition="in">
                                      <p:cBhvr>
                                        <p:cTn dur="500" id="13"/>
                                        <p:tgtEl>
                                          <p:spTgt spid="124"/>
                                        </p:tgtEl>
                                      </p:cBhvr>
                                    </p:animEffect>
                                  </p:childTnLst>
                                </p:cTn>
                              </p:par>
                            </p:childTnLst>
                          </p:cTn>
                        </p:par>
                        <p:par>
                          <p:cTn fill="hold" id="14" nodeType="afterGroup">
                            <p:stCondLst>
                              <p:cond delay="1000"/>
                            </p:stCondLst>
                            <p:childTnLst>
                              <p:par>
                                <p:cTn fill="hold" grpId="0" id="15" nodeType="afterEffect" presetClass="entr" presetID="12" presetSubtype="4">
                                  <p:stCondLst>
                                    <p:cond delay="0"/>
                                  </p:stCondLst>
                                  <p:childTnLst>
                                    <p:set>
                                      <p:cBhvr>
                                        <p:cTn dur="1" fill="hold" id="16">
                                          <p:stCondLst>
                                            <p:cond delay="0"/>
                                          </p:stCondLst>
                                        </p:cTn>
                                        <p:tgtEl>
                                          <p:spTgt spid="5"/>
                                        </p:tgtEl>
                                        <p:attrNameLst>
                                          <p:attrName>style.visibility</p:attrName>
                                        </p:attrNameLst>
                                      </p:cBhvr>
                                      <p:to>
                                        <p:strVal val="visible"/>
                                      </p:to>
                                    </p:set>
                                    <p:anim calcmode="lin" valueType="num">
                                      <p:cBhvr additive="base">
                                        <p:cTn dur="300" id="17"/>
                                        <p:tgtEl>
                                          <p:spTgt spid="5"/>
                                        </p:tgtEl>
                                        <p:attrNameLst>
                                          <p:attrName>ppt_y</p:attrName>
                                        </p:attrNameLst>
                                      </p:cBhvr>
                                      <p:tavLst>
                                        <p:tav tm="0">
                                          <p:val>
                                            <p:strVal val="#ppt_y+#ppt_h*1.125000"/>
                                          </p:val>
                                        </p:tav>
                                        <p:tav tm="100000">
                                          <p:val>
                                            <p:strVal val="#ppt_y"/>
                                          </p:val>
                                        </p:tav>
                                      </p:tavLst>
                                    </p:anim>
                                    <p:animEffect filter="wipe(up)" transition="in">
                                      <p:cBhvr>
                                        <p:cTn dur="300" id="18"/>
                                        <p:tgtEl>
                                          <p:spTgt spid="5"/>
                                        </p:tgtEl>
                                      </p:cBhvr>
                                    </p:animEffect>
                                  </p:childTnLst>
                                </p:cTn>
                              </p:par>
                              <p:par>
                                <p:cTn fill="hold" grpId="0" id="19" nodeType="withEffect" presetClass="entr" presetID="10" presetSubtype="0">
                                  <p:stCondLst>
                                    <p:cond delay="0"/>
                                  </p:stCondLst>
                                  <p:childTnLst>
                                    <p:set>
                                      <p:cBhvr>
                                        <p:cTn dur="1" fill="hold" id="20">
                                          <p:stCondLst>
                                            <p:cond delay="0"/>
                                          </p:stCondLst>
                                        </p:cTn>
                                        <p:tgtEl>
                                          <p:spTgt spid="26"/>
                                        </p:tgtEl>
                                        <p:attrNameLst>
                                          <p:attrName>style.visibility</p:attrName>
                                        </p:attrNameLst>
                                      </p:cBhvr>
                                      <p:to>
                                        <p:strVal val="visible"/>
                                      </p:to>
                                    </p:set>
                                    <p:animEffect filter="fade" transition="in">
                                      <p:cBhvr>
                                        <p:cTn dur="500" id="21"/>
                                        <p:tgtEl>
                                          <p:spTgt spid="26"/>
                                        </p:tgtEl>
                                      </p:cBhvr>
                                    </p:animEffect>
                                  </p:childTnLst>
                                </p:cTn>
                              </p:par>
                            </p:childTnLst>
                          </p:cTn>
                        </p:par>
                        <p:par>
                          <p:cTn fill="hold" id="22" nodeType="afterGroup">
                            <p:stCondLst>
                              <p:cond delay="1500"/>
                            </p:stCondLst>
                            <p:childTnLst>
                              <p:par>
                                <p:cTn fill="hold" grpId="0" id="23" nodeType="afterEffect" presetClass="entr" presetID="12" presetSubtype="4">
                                  <p:stCondLst>
                                    <p:cond delay="0"/>
                                  </p:stCondLst>
                                  <p:childTnLst>
                                    <p:set>
                                      <p:cBhvr>
                                        <p:cTn dur="1" fill="hold" id="24">
                                          <p:stCondLst>
                                            <p:cond delay="0"/>
                                          </p:stCondLst>
                                        </p:cTn>
                                        <p:tgtEl>
                                          <p:spTgt spid="6"/>
                                        </p:tgtEl>
                                        <p:attrNameLst>
                                          <p:attrName>style.visibility</p:attrName>
                                        </p:attrNameLst>
                                      </p:cBhvr>
                                      <p:to>
                                        <p:strVal val="visible"/>
                                      </p:to>
                                    </p:set>
                                    <p:anim calcmode="lin" valueType="num">
                                      <p:cBhvr additive="base">
                                        <p:cTn dur="300" id="25"/>
                                        <p:tgtEl>
                                          <p:spTgt spid="6"/>
                                        </p:tgtEl>
                                        <p:attrNameLst>
                                          <p:attrName>ppt_y</p:attrName>
                                        </p:attrNameLst>
                                      </p:cBhvr>
                                      <p:tavLst>
                                        <p:tav tm="0">
                                          <p:val>
                                            <p:strVal val="#ppt_y+#ppt_h*1.125000"/>
                                          </p:val>
                                        </p:tav>
                                        <p:tav tm="100000">
                                          <p:val>
                                            <p:strVal val="#ppt_y"/>
                                          </p:val>
                                        </p:tav>
                                      </p:tavLst>
                                    </p:anim>
                                    <p:animEffect filter="wipe(up)" transition="in">
                                      <p:cBhvr>
                                        <p:cTn dur="300" id="26"/>
                                        <p:tgtEl>
                                          <p:spTgt spid="6"/>
                                        </p:tgtEl>
                                      </p:cBhvr>
                                    </p:animEffect>
                                  </p:childTnLst>
                                </p:cTn>
                              </p:par>
                              <p:par>
                                <p:cTn fill="hold" grpId="0" id="27" nodeType="withEffect" presetClass="entr" presetID="10" presetSubtype="0">
                                  <p:stCondLst>
                                    <p:cond delay="0"/>
                                  </p:stCondLst>
                                  <p:childTnLst>
                                    <p:set>
                                      <p:cBhvr>
                                        <p:cTn dur="1" fill="hold" id="28">
                                          <p:stCondLst>
                                            <p:cond delay="0"/>
                                          </p:stCondLst>
                                        </p:cTn>
                                        <p:tgtEl>
                                          <p:spTgt spid="27"/>
                                        </p:tgtEl>
                                        <p:attrNameLst>
                                          <p:attrName>style.visibility</p:attrName>
                                        </p:attrNameLst>
                                      </p:cBhvr>
                                      <p:to>
                                        <p:strVal val="visible"/>
                                      </p:to>
                                    </p:set>
                                    <p:animEffect filter="fade" transition="in">
                                      <p:cBhvr>
                                        <p:cTn dur="500" id="29"/>
                                        <p:tgtEl>
                                          <p:spTgt spid="27"/>
                                        </p:tgtEl>
                                      </p:cBhvr>
                                    </p:animEffect>
                                  </p:childTnLst>
                                </p:cTn>
                              </p:par>
                            </p:childTnLst>
                          </p:cTn>
                        </p:par>
                        <p:par>
                          <p:cTn fill="hold" id="30" nodeType="afterGroup">
                            <p:stCondLst>
                              <p:cond delay="2000"/>
                            </p:stCondLst>
                            <p:childTnLst>
                              <p:par>
                                <p:cTn fill="hold" grpId="0" id="31" nodeType="afterEffect" presetClass="entr" presetID="12" presetSubtype="4">
                                  <p:stCondLst>
                                    <p:cond delay="0"/>
                                  </p:stCondLst>
                                  <p:childTnLst>
                                    <p:set>
                                      <p:cBhvr>
                                        <p:cTn dur="1" fill="hold" id="32">
                                          <p:stCondLst>
                                            <p:cond delay="0"/>
                                          </p:stCondLst>
                                        </p:cTn>
                                        <p:tgtEl>
                                          <p:spTgt spid="7"/>
                                        </p:tgtEl>
                                        <p:attrNameLst>
                                          <p:attrName>style.visibility</p:attrName>
                                        </p:attrNameLst>
                                      </p:cBhvr>
                                      <p:to>
                                        <p:strVal val="visible"/>
                                      </p:to>
                                    </p:set>
                                    <p:anim calcmode="lin" valueType="num">
                                      <p:cBhvr additive="base">
                                        <p:cTn dur="300" id="33"/>
                                        <p:tgtEl>
                                          <p:spTgt spid="7"/>
                                        </p:tgtEl>
                                        <p:attrNameLst>
                                          <p:attrName>ppt_y</p:attrName>
                                        </p:attrNameLst>
                                      </p:cBhvr>
                                      <p:tavLst>
                                        <p:tav tm="0">
                                          <p:val>
                                            <p:strVal val="#ppt_y+#ppt_h*1.125000"/>
                                          </p:val>
                                        </p:tav>
                                        <p:tav tm="100000">
                                          <p:val>
                                            <p:strVal val="#ppt_y"/>
                                          </p:val>
                                        </p:tav>
                                      </p:tavLst>
                                    </p:anim>
                                    <p:animEffect filter="wipe(up)" transition="in">
                                      <p:cBhvr>
                                        <p:cTn dur="300" id="34"/>
                                        <p:tgtEl>
                                          <p:spTgt spid="7"/>
                                        </p:tgtEl>
                                      </p:cBhvr>
                                    </p:animEffect>
                                  </p:childTnLst>
                                </p:cTn>
                              </p:par>
                              <p:par>
                                <p:cTn fill="hold" grpId="0" id="35" nodeType="withEffect" presetClass="entr" presetID="10" presetSubtype="0">
                                  <p:stCondLst>
                                    <p:cond delay="0"/>
                                  </p:stCondLst>
                                  <p:childTnLst>
                                    <p:set>
                                      <p:cBhvr>
                                        <p:cTn dur="1" fill="hold" id="36">
                                          <p:stCondLst>
                                            <p:cond delay="0"/>
                                          </p:stCondLst>
                                        </p:cTn>
                                        <p:tgtEl>
                                          <p:spTgt spid="28"/>
                                        </p:tgtEl>
                                        <p:attrNameLst>
                                          <p:attrName>style.visibility</p:attrName>
                                        </p:attrNameLst>
                                      </p:cBhvr>
                                      <p:to>
                                        <p:strVal val="visible"/>
                                      </p:to>
                                    </p:set>
                                    <p:animEffect filter="fade" transition="in">
                                      <p:cBhvr>
                                        <p:cTn dur="500" id="37"/>
                                        <p:tgtEl>
                                          <p:spTgt spid="28"/>
                                        </p:tgtEl>
                                      </p:cBhvr>
                                    </p:animEffect>
                                  </p:childTnLst>
                                </p:cTn>
                              </p:par>
                            </p:childTnLst>
                          </p:cTn>
                        </p:par>
                        <p:par>
                          <p:cTn fill="hold" id="38" nodeType="afterGroup">
                            <p:stCondLst>
                              <p:cond delay="2500"/>
                            </p:stCondLst>
                            <p:childTnLst>
                              <p:par>
                                <p:cTn fill="hold" grpId="0" id="39" nodeType="afterEffect" presetClass="entr" presetID="12" presetSubtype="4">
                                  <p:stCondLst>
                                    <p:cond delay="0"/>
                                  </p:stCondLst>
                                  <p:childTnLst>
                                    <p:set>
                                      <p:cBhvr>
                                        <p:cTn dur="1" fill="hold" id="40">
                                          <p:stCondLst>
                                            <p:cond delay="0"/>
                                          </p:stCondLst>
                                        </p:cTn>
                                        <p:tgtEl>
                                          <p:spTgt spid="8"/>
                                        </p:tgtEl>
                                        <p:attrNameLst>
                                          <p:attrName>style.visibility</p:attrName>
                                        </p:attrNameLst>
                                      </p:cBhvr>
                                      <p:to>
                                        <p:strVal val="visible"/>
                                      </p:to>
                                    </p:set>
                                    <p:anim calcmode="lin" valueType="num">
                                      <p:cBhvr additive="base">
                                        <p:cTn dur="300" id="41"/>
                                        <p:tgtEl>
                                          <p:spTgt spid="8"/>
                                        </p:tgtEl>
                                        <p:attrNameLst>
                                          <p:attrName>ppt_y</p:attrName>
                                        </p:attrNameLst>
                                      </p:cBhvr>
                                      <p:tavLst>
                                        <p:tav tm="0">
                                          <p:val>
                                            <p:strVal val="#ppt_y+#ppt_h*1.125000"/>
                                          </p:val>
                                        </p:tav>
                                        <p:tav tm="100000">
                                          <p:val>
                                            <p:strVal val="#ppt_y"/>
                                          </p:val>
                                        </p:tav>
                                      </p:tavLst>
                                    </p:anim>
                                    <p:animEffect filter="wipe(up)" transition="in">
                                      <p:cBhvr>
                                        <p:cTn dur="300" id="42"/>
                                        <p:tgtEl>
                                          <p:spTgt spid="8"/>
                                        </p:tgtEl>
                                      </p:cBhvr>
                                    </p:animEffect>
                                  </p:childTnLst>
                                </p:cTn>
                              </p:par>
                              <p:par>
                                <p:cTn fill="hold" grpId="0" id="43" nodeType="withEffect" presetClass="entr" presetID="10" presetSubtype="0">
                                  <p:stCondLst>
                                    <p:cond delay="0"/>
                                  </p:stCondLst>
                                  <p:childTnLst>
                                    <p:set>
                                      <p:cBhvr>
                                        <p:cTn dur="1" fill="hold" id="44">
                                          <p:stCondLst>
                                            <p:cond delay="0"/>
                                          </p:stCondLst>
                                        </p:cTn>
                                        <p:tgtEl>
                                          <p:spTgt spid="29"/>
                                        </p:tgtEl>
                                        <p:attrNameLst>
                                          <p:attrName>style.visibility</p:attrName>
                                        </p:attrNameLst>
                                      </p:cBhvr>
                                      <p:to>
                                        <p:strVal val="visible"/>
                                      </p:to>
                                    </p:set>
                                    <p:animEffect filter="fade" transition="in">
                                      <p:cBhvr>
                                        <p:cTn dur="500" id="45"/>
                                        <p:tgtEl>
                                          <p:spTgt spid="29"/>
                                        </p:tgtEl>
                                      </p:cBhvr>
                                    </p:animEffect>
                                  </p:childTnLst>
                                </p:cTn>
                              </p:par>
                            </p:childTnLst>
                          </p:cTn>
                        </p:par>
                        <p:par>
                          <p:cTn fill="hold" id="46" nodeType="afterGroup">
                            <p:stCondLst>
                              <p:cond delay="3000"/>
                            </p:stCondLst>
                            <p:childTnLst>
                              <p:par>
                                <p:cTn fill="hold" grpId="0" id="47" nodeType="afterEffect" presetClass="entr" presetID="12" presetSubtype="4">
                                  <p:stCondLst>
                                    <p:cond delay="0"/>
                                  </p:stCondLst>
                                  <p:childTnLst>
                                    <p:set>
                                      <p:cBhvr>
                                        <p:cTn dur="1" fill="hold" id="48">
                                          <p:stCondLst>
                                            <p:cond delay="0"/>
                                          </p:stCondLst>
                                        </p:cTn>
                                        <p:tgtEl>
                                          <p:spTgt spid="9"/>
                                        </p:tgtEl>
                                        <p:attrNameLst>
                                          <p:attrName>style.visibility</p:attrName>
                                        </p:attrNameLst>
                                      </p:cBhvr>
                                      <p:to>
                                        <p:strVal val="visible"/>
                                      </p:to>
                                    </p:set>
                                    <p:anim calcmode="lin" valueType="num">
                                      <p:cBhvr additive="base">
                                        <p:cTn dur="300" id="49"/>
                                        <p:tgtEl>
                                          <p:spTgt spid="9"/>
                                        </p:tgtEl>
                                        <p:attrNameLst>
                                          <p:attrName>ppt_y</p:attrName>
                                        </p:attrNameLst>
                                      </p:cBhvr>
                                      <p:tavLst>
                                        <p:tav tm="0">
                                          <p:val>
                                            <p:strVal val="#ppt_y+#ppt_h*1.125000"/>
                                          </p:val>
                                        </p:tav>
                                        <p:tav tm="100000">
                                          <p:val>
                                            <p:strVal val="#ppt_y"/>
                                          </p:val>
                                        </p:tav>
                                      </p:tavLst>
                                    </p:anim>
                                    <p:animEffect filter="wipe(up)" transition="in">
                                      <p:cBhvr>
                                        <p:cTn dur="300" id="50"/>
                                        <p:tgtEl>
                                          <p:spTgt spid="9"/>
                                        </p:tgtEl>
                                      </p:cBhvr>
                                    </p:animEffect>
                                  </p:childTnLst>
                                </p:cTn>
                              </p:par>
                              <p:par>
                                <p:cTn fill="hold" grpId="0" id="51" nodeType="withEffect" presetClass="entr" presetID="10" presetSubtype="0">
                                  <p:stCondLst>
                                    <p:cond delay="0"/>
                                  </p:stCondLst>
                                  <p:childTnLst>
                                    <p:set>
                                      <p:cBhvr>
                                        <p:cTn dur="1" fill="hold" id="52">
                                          <p:stCondLst>
                                            <p:cond delay="0"/>
                                          </p:stCondLst>
                                        </p:cTn>
                                        <p:tgtEl>
                                          <p:spTgt spid="30"/>
                                        </p:tgtEl>
                                        <p:attrNameLst>
                                          <p:attrName>style.visibility</p:attrName>
                                        </p:attrNameLst>
                                      </p:cBhvr>
                                      <p:to>
                                        <p:strVal val="visible"/>
                                      </p:to>
                                    </p:set>
                                    <p:animEffect filter="fade" transition="in">
                                      <p:cBhvr>
                                        <p:cTn dur="500" id="53"/>
                                        <p:tgtEl>
                                          <p:spTgt spid="30"/>
                                        </p:tgtEl>
                                      </p:cBhvr>
                                    </p:animEffect>
                                  </p:childTnLst>
                                </p:cTn>
                              </p:par>
                            </p:childTnLst>
                          </p:cTn>
                        </p:par>
                        <p:par>
                          <p:cTn fill="hold" id="54" nodeType="afterGroup">
                            <p:stCondLst>
                              <p:cond delay="3500"/>
                            </p:stCondLst>
                            <p:childTnLst>
                              <p:par>
                                <p:cTn fill="hold" grpId="0" id="55" nodeType="afterEffect" presetClass="entr" presetID="12" presetSubtype="4">
                                  <p:stCondLst>
                                    <p:cond delay="0"/>
                                  </p:stCondLst>
                                  <p:childTnLst>
                                    <p:set>
                                      <p:cBhvr>
                                        <p:cTn dur="1" fill="hold" id="56">
                                          <p:stCondLst>
                                            <p:cond delay="0"/>
                                          </p:stCondLst>
                                        </p:cTn>
                                        <p:tgtEl>
                                          <p:spTgt spid="10"/>
                                        </p:tgtEl>
                                        <p:attrNameLst>
                                          <p:attrName>style.visibility</p:attrName>
                                        </p:attrNameLst>
                                      </p:cBhvr>
                                      <p:to>
                                        <p:strVal val="visible"/>
                                      </p:to>
                                    </p:set>
                                    <p:anim calcmode="lin" valueType="num">
                                      <p:cBhvr additive="base">
                                        <p:cTn dur="300" id="57"/>
                                        <p:tgtEl>
                                          <p:spTgt spid="10"/>
                                        </p:tgtEl>
                                        <p:attrNameLst>
                                          <p:attrName>ppt_y</p:attrName>
                                        </p:attrNameLst>
                                      </p:cBhvr>
                                      <p:tavLst>
                                        <p:tav tm="0">
                                          <p:val>
                                            <p:strVal val="#ppt_y+#ppt_h*1.125000"/>
                                          </p:val>
                                        </p:tav>
                                        <p:tav tm="100000">
                                          <p:val>
                                            <p:strVal val="#ppt_y"/>
                                          </p:val>
                                        </p:tav>
                                      </p:tavLst>
                                    </p:anim>
                                    <p:animEffect filter="wipe(up)" transition="in">
                                      <p:cBhvr>
                                        <p:cTn dur="300" id="58"/>
                                        <p:tgtEl>
                                          <p:spTgt spid="10"/>
                                        </p:tgtEl>
                                      </p:cBhvr>
                                    </p:animEffect>
                                  </p:childTnLst>
                                </p:cTn>
                              </p:par>
                              <p:par>
                                <p:cTn fill="hold" grpId="0" id="59" nodeType="withEffect" presetClass="entr" presetID="10" presetSubtype="0">
                                  <p:stCondLst>
                                    <p:cond delay="0"/>
                                  </p:stCondLst>
                                  <p:childTnLst>
                                    <p:set>
                                      <p:cBhvr>
                                        <p:cTn dur="1" fill="hold" id="60">
                                          <p:stCondLst>
                                            <p:cond delay="0"/>
                                          </p:stCondLst>
                                        </p:cTn>
                                        <p:tgtEl>
                                          <p:spTgt spid="31"/>
                                        </p:tgtEl>
                                        <p:attrNameLst>
                                          <p:attrName>style.visibility</p:attrName>
                                        </p:attrNameLst>
                                      </p:cBhvr>
                                      <p:to>
                                        <p:strVal val="visible"/>
                                      </p:to>
                                    </p:set>
                                    <p:animEffect filter="fade" transition="in">
                                      <p:cBhvr>
                                        <p:cTn dur="500" id="61"/>
                                        <p:tgtEl>
                                          <p:spTgt spid="31"/>
                                        </p:tgtEl>
                                      </p:cBhvr>
                                    </p:animEffect>
                                  </p:childTnLst>
                                </p:cTn>
                              </p:par>
                            </p:childTnLst>
                          </p:cTn>
                        </p:par>
                        <p:par>
                          <p:cTn fill="hold" id="62" nodeType="afterGroup">
                            <p:stCondLst>
                              <p:cond delay="4000"/>
                            </p:stCondLst>
                            <p:childTnLst>
                              <p:par>
                                <p:cTn fill="hold" grpId="0" id="63" nodeType="afterEffect" presetClass="entr" presetID="12" presetSubtype="4">
                                  <p:stCondLst>
                                    <p:cond delay="0"/>
                                  </p:stCondLst>
                                  <p:childTnLst>
                                    <p:set>
                                      <p:cBhvr>
                                        <p:cTn dur="1" fill="hold" id="64">
                                          <p:stCondLst>
                                            <p:cond delay="0"/>
                                          </p:stCondLst>
                                        </p:cTn>
                                        <p:tgtEl>
                                          <p:spTgt spid="11"/>
                                        </p:tgtEl>
                                        <p:attrNameLst>
                                          <p:attrName>style.visibility</p:attrName>
                                        </p:attrNameLst>
                                      </p:cBhvr>
                                      <p:to>
                                        <p:strVal val="visible"/>
                                      </p:to>
                                    </p:set>
                                    <p:anim calcmode="lin" valueType="num">
                                      <p:cBhvr additive="base">
                                        <p:cTn dur="300" id="65"/>
                                        <p:tgtEl>
                                          <p:spTgt spid="11"/>
                                        </p:tgtEl>
                                        <p:attrNameLst>
                                          <p:attrName>ppt_y</p:attrName>
                                        </p:attrNameLst>
                                      </p:cBhvr>
                                      <p:tavLst>
                                        <p:tav tm="0">
                                          <p:val>
                                            <p:strVal val="#ppt_y+#ppt_h*1.125000"/>
                                          </p:val>
                                        </p:tav>
                                        <p:tav tm="100000">
                                          <p:val>
                                            <p:strVal val="#ppt_y"/>
                                          </p:val>
                                        </p:tav>
                                      </p:tavLst>
                                    </p:anim>
                                    <p:animEffect filter="wipe(up)" transition="in">
                                      <p:cBhvr>
                                        <p:cTn dur="300" id="66"/>
                                        <p:tgtEl>
                                          <p:spTgt spid="11"/>
                                        </p:tgtEl>
                                      </p:cBhvr>
                                    </p:animEffect>
                                  </p:childTnLst>
                                </p:cTn>
                              </p:par>
                              <p:par>
                                <p:cTn fill="hold" grpId="0" id="67" nodeType="withEffect" presetClass="entr" presetID="10" presetSubtype="0">
                                  <p:stCondLst>
                                    <p:cond delay="0"/>
                                  </p:stCondLst>
                                  <p:childTnLst>
                                    <p:set>
                                      <p:cBhvr>
                                        <p:cTn dur="1" fill="hold" id="68">
                                          <p:stCondLst>
                                            <p:cond delay="0"/>
                                          </p:stCondLst>
                                        </p:cTn>
                                        <p:tgtEl>
                                          <p:spTgt spid="32"/>
                                        </p:tgtEl>
                                        <p:attrNameLst>
                                          <p:attrName>style.visibility</p:attrName>
                                        </p:attrNameLst>
                                      </p:cBhvr>
                                      <p:to>
                                        <p:strVal val="visible"/>
                                      </p:to>
                                    </p:set>
                                    <p:animEffect filter="fade" transition="in">
                                      <p:cBhvr>
                                        <p:cTn dur="500" id="69"/>
                                        <p:tgtEl>
                                          <p:spTgt spid="32"/>
                                        </p:tgtEl>
                                      </p:cBhvr>
                                    </p:animEffect>
                                  </p:childTnLst>
                                </p:cTn>
                              </p:par>
                            </p:childTnLst>
                          </p:cTn>
                        </p:par>
                        <p:par>
                          <p:cTn fill="hold" id="70" nodeType="afterGroup">
                            <p:stCondLst>
                              <p:cond delay="4500"/>
                            </p:stCondLst>
                            <p:childTnLst>
                              <p:par>
                                <p:cTn fill="hold" grpId="0" id="71" nodeType="afterEffect" presetClass="entr" presetID="10" presetSubtype="0">
                                  <p:stCondLst>
                                    <p:cond delay="0"/>
                                  </p:stCondLst>
                                  <p:childTnLst>
                                    <p:set>
                                      <p:cBhvr>
                                        <p:cTn dur="1" fill="hold" id="72">
                                          <p:stCondLst>
                                            <p:cond delay="0"/>
                                          </p:stCondLst>
                                        </p:cTn>
                                        <p:tgtEl>
                                          <p:spTgt spid="12"/>
                                        </p:tgtEl>
                                        <p:attrNameLst>
                                          <p:attrName>style.visibility</p:attrName>
                                        </p:attrNameLst>
                                      </p:cBhvr>
                                      <p:to>
                                        <p:strVal val="visible"/>
                                      </p:to>
                                    </p:set>
                                    <p:animEffect filter="fade" transition="in">
                                      <p:cBhvr>
                                        <p:cTn dur="500" id="73"/>
                                        <p:tgtEl>
                                          <p:spTgt spid="12"/>
                                        </p:tgtEl>
                                      </p:cBhvr>
                                    </p:animEffect>
                                  </p:childTnLst>
                                </p:cTn>
                              </p:par>
                              <p:par>
                                <p:cTn fill="hold" grpId="0" id="74" nodeType="withEffect" presetClass="entr" presetID="10" presetSubtype="0">
                                  <p:stCondLst>
                                    <p:cond delay="0"/>
                                  </p:stCondLst>
                                  <p:childTnLst>
                                    <p:set>
                                      <p:cBhvr>
                                        <p:cTn dur="1" fill="hold" id="75">
                                          <p:stCondLst>
                                            <p:cond delay="0"/>
                                          </p:stCondLst>
                                        </p:cTn>
                                        <p:tgtEl>
                                          <p:spTgt spid="13"/>
                                        </p:tgtEl>
                                        <p:attrNameLst>
                                          <p:attrName>style.visibility</p:attrName>
                                        </p:attrNameLst>
                                      </p:cBhvr>
                                      <p:to>
                                        <p:strVal val="visible"/>
                                      </p:to>
                                    </p:set>
                                    <p:animEffect filter="fade" transition="in">
                                      <p:cBhvr>
                                        <p:cTn dur="500" id="76"/>
                                        <p:tgtEl>
                                          <p:spTgt spid="13"/>
                                        </p:tgtEl>
                                      </p:cBhvr>
                                    </p:animEffect>
                                  </p:childTnLst>
                                </p:cTn>
                              </p:par>
                              <p:par>
                                <p:cTn fill="hold" grpId="0" id="77" nodeType="withEffect" presetClass="entr" presetID="10" presetSubtype="0">
                                  <p:stCondLst>
                                    <p:cond delay="0"/>
                                  </p:stCondLst>
                                  <p:childTnLst>
                                    <p:set>
                                      <p:cBhvr>
                                        <p:cTn dur="1" fill="hold" id="78">
                                          <p:stCondLst>
                                            <p:cond delay="0"/>
                                          </p:stCondLst>
                                        </p:cTn>
                                        <p:tgtEl>
                                          <p:spTgt spid="14"/>
                                        </p:tgtEl>
                                        <p:attrNameLst>
                                          <p:attrName>style.visibility</p:attrName>
                                        </p:attrNameLst>
                                      </p:cBhvr>
                                      <p:to>
                                        <p:strVal val="visible"/>
                                      </p:to>
                                    </p:set>
                                    <p:animEffect filter="fade" transition="in">
                                      <p:cBhvr>
                                        <p:cTn dur="500" id="79"/>
                                        <p:tgtEl>
                                          <p:spTgt spid="14"/>
                                        </p:tgtEl>
                                      </p:cBhvr>
                                    </p:animEffect>
                                  </p:childTnLst>
                                </p:cTn>
                              </p:par>
                              <p:par>
                                <p:cTn fill="hold" grpId="0" id="80" nodeType="withEffect" presetClass="entr" presetID="10" presetSubtype="0">
                                  <p:stCondLst>
                                    <p:cond delay="0"/>
                                  </p:stCondLst>
                                  <p:childTnLst>
                                    <p:set>
                                      <p:cBhvr>
                                        <p:cTn dur="1" fill="hold" id="81">
                                          <p:stCondLst>
                                            <p:cond delay="0"/>
                                          </p:stCondLst>
                                        </p:cTn>
                                        <p:tgtEl>
                                          <p:spTgt spid="15"/>
                                        </p:tgtEl>
                                        <p:attrNameLst>
                                          <p:attrName>style.visibility</p:attrName>
                                        </p:attrNameLst>
                                      </p:cBhvr>
                                      <p:to>
                                        <p:strVal val="visible"/>
                                      </p:to>
                                    </p:set>
                                    <p:animEffect filter="fade" transition="in">
                                      <p:cBhvr>
                                        <p:cTn dur="500" id="82"/>
                                        <p:tgtEl>
                                          <p:spTgt spid="15"/>
                                        </p:tgtEl>
                                      </p:cBhvr>
                                    </p:animEffect>
                                  </p:childTnLst>
                                </p:cTn>
                              </p:par>
                              <p:par>
                                <p:cTn fill="hold" grpId="0" id="83" nodeType="withEffect" presetClass="entr" presetID="10" presetSubtype="0">
                                  <p:stCondLst>
                                    <p:cond delay="0"/>
                                  </p:stCondLst>
                                  <p:childTnLst>
                                    <p:set>
                                      <p:cBhvr>
                                        <p:cTn dur="1" fill="hold" id="84">
                                          <p:stCondLst>
                                            <p:cond delay="0"/>
                                          </p:stCondLst>
                                        </p:cTn>
                                        <p:tgtEl>
                                          <p:spTgt spid="16"/>
                                        </p:tgtEl>
                                        <p:attrNameLst>
                                          <p:attrName>style.visibility</p:attrName>
                                        </p:attrNameLst>
                                      </p:cBhvr>
                                      <p:to>
                                        <p:strVal val="visible"/>
                                      </p:to>
                                    </p:set>
                                    <p:animEffect filter="fade" transition="in">
                                      <p:cBhvr>
                                        <p:cTn dur="500" id="85"/>
                                        <p:tgtEl>
                                          <p:spTgt spid="16"/>
                                        </p:tgtEl>
                                      </p:cBhvr>
                                    </p:animEffect>
                                  </p:childTnLst>
                                </p:cTn>
                              </p:par>
                              <p:par>
                                <p:cTn fill="hold" grpId="0" id="86" nodeType="withEffect" presetClass="entr" presetID="10" presetSubtype="0">
                                  <p:stCondLst>
                                    <p:cond delay="0"/>
                                  </p:stCondLst>
                                  <p:childTnLst>
                                    <p:set>
                                      <p:cBhvr>
                                        <p:cTn dur="1" fill="hold" id="87">
                                          <p:stCondLst>
                                            <p:cond delay="0"/>
                                          </p:stCondLst>
                                        </p:cTn>
                                        <p:tgtEl>
                                          <p:spTgt spid="17"/>
                                        </p:tgtEl>
                                        <p:attrNameLst>
                                          <p:attrName>style.visibility</p:attrName>
                                        </p:attrNameLst>
                                      </p:cBhvr>
                                      <p:to>
                                        <p:strVal val="visible"/>
                                      </p:to>
                                    </p:set>
                                    <p:animEffect filter="fade" transition="in">
                                      <p:cBhvr>
                                        <p:cTn dur="500" id="88"/>
                                        <p:tgtEl>
                                          <p:spTgt spid="17"/>
                                        </p:tgtEl>
                                      </p:cBhvr>
                                    </p:animEffect>
                                  </p:childTnLst>
                                </p:cTn>
                              </p:par>
                              <p:par>
                                <p:cTn fill="hold" grpId="0" id="89" nodeType="withEffect" presetClass="entr" presetID="10" presetSubtype="0">
                                  <p:stCondLst>
                                    <p:cond delay="0"/>
                                  </p:stCondLst>
                                  <p:childTnLst>
                                    <p:set>
                                      <p:cBhvr>
                                        <p:cTn dur="1" fill="hold" id="90">
                                          <p:stCondLst>
                                            <p:cond delay="0"/>
                                          </p:stCondLst>
                                        </p:cTn>
                                        <p:tgtEl>
                                          <p:spTgt spid="18"/>
                                        </p:tgtEl>
                                        <p:attrNameLst>
                                          <p:attrName>style.visibility</p:attrName>
                                        </p:attrNameLst>
                                      </p:cBhvr>
                                      <p:to>
                                        <p:strVal val="visible"/>
                                      </p:to>
                                    </p:set>
                                    <p:animEffect filter="fade" transition="in">
                                      <p:cBhvr>
                                        <p:cTn dur="500" id="91"/>
                                        <p:tgtEl>
                                          <p:spTgt spid="18"/>
                                        </p:tgtEl>
                                      </p:cBhvr>
                                    </p:animEffect>
                                  </p:childTnLst>
                                </p:cTn>
                              </p:par>
                            </p:childTnLst>
                          </p:cTn>
                        </p:par>
                        <p:par>
                          <p:cTn fill="hold" id="92" nodeType="afterGroup">
                            <p:stCondLst>
                              <p:cond delay="5000"/>
                            </p:stCondLst>
                            <p:childTnLst>
                              <p:par>
                                <p:cTn fill="hold" id="93" nodeType="afterEffect" presetClass="entr" presetID="14" presetSubtype="10">
                                  <p:stCondLst>
                                    <p:cond delay="0"/>
                                  </p:stCondLst>
                                  <p:childTnLst>
                                    <p:set>
                                      <p:cBhvr>
                                        <p:cTn dur="1" fill="hold" id="94">
                                          <p:stCondLst>
                                            <p:cond delay="0"/>
                                          </p:stCondLst>
                                        </p:cTn>
                                        <p:tgtEl>
                                          <p:spTgt spid="20"/>
                                        </p:tgtEl>
                                        <p:attrNameLst>
                                          <p:attrName>style.visibility</p:attrName>
                                        </p:attrNameLst>
                                      </p:cBhvr>
                                      <p:to>
                                        <p:strVal val="visible"/>
                                      </p:to>
                                    </p:set>
                                    <p:animEffect filter="randombar(horizontal)" transition="in">
                                      <p:cBhvr>
                                        <p:cTn dur="500" id="95"/>
                                        <p:tgtEl>
                                          <p:spTgt spid="20"/>
                                        </p:tgtEl>
                                      </p:cBhvr>
                                    </p:animEffect>
                                  </p:childTnLst>
                                </p:cTn>
                              </p:par>
                            </p:childTnLst>
                          </p:cTn>
                        </p:par>
                        <p:par>
                          <p:cTn fill="hold" id="96" nodeType="afterGroup">
                            <p:stCondLst>
                              <p:cond delay="5500"/>
                            </p:stCondLst>
                            <p:childTnLst>
                              <p:par>
                                <p:cTn fill="hold" grpId="0" id="97" nodeType="afterEffect" presetClass="entr" presetID="12" presetSubtype="1">
                                  <p:stCondLst>
                                    <p:cond delay="0"/>
                                  </p:stCondLst>
                                  <p:childTnLst>
                                    <p:set>
                                      <p:cBhvr>
                                        <p:cTn dur="1" fill="hold" id="98">
                                          <p:stCondLst>
                                            <p:cond delay="0"/>
                                          </p:stCondLst>
                                        </p:cTn>
                                        <p:tgtEl>
                                          <p:spTgt spid="19"/>
                                        </p:tgtEl>
                                        <p:attrNameLst>
                                          <p:attrName>style.visibility</p:attrName>
                                        </p:attrNameLst>
                                      </p:cBhvr>
                                      <p:to>
                                        <p:strVal val="visible"/>
                                      </p:to>
                                    </p:set>
                                    <p:anim calcmode="lin" valueType="num">
                                      <p:cBhvr additive="base">
                                        <p:cTn dur="1000" id="99"/>
                                        <p:tgtEl>
                                          <p:spTgt spid="19"/>
                                        </p:tgtEl>
                                        <p:attrNameLst>
                                          <p:attrName>ppt_y</p:attrName>
                                        </p:attrNameLst>
                                      </p:cBhvr>
                                      <p:tavLst>
                                        <p:tav tm="0">
                                          <p:val>
                                            <p:strVal val="#ppt_y-#ppt_h*1.125000"/>
                                          </p:val>
                                        </p:tav>
                                        <p:tav tm="100000">
                                          <p:val>
                                            <p:strVal val="#ppt_y"/>
                                          </p:val>
                                        </p:tav>
                                      </p:tavLst>
                                    </p:anim>
                                    <p:animEffect filter="wipe(down)" transition="in">
                                      <p:cBhvr>
                                        <p:cTn dur="1000" id="100"/>
                                        <p:tgtEl>
                                          <p:spTgt spid="1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3"/>
      <p:bldP grpId="0" spid="124"/>
      <p:bldP grpId="0" spid="5"/>
      <p:bldP grpId="0" spid="6"/>
      <p:bldP grpId="0" spid="7"/>
      <p:bldP grpId="0" spid="8"/>
      <p:bldP grpId="0" spid="9"/>
      <p:bldP grpId="0" spid="10"/>
      <p:bldP grpId="0" spid="11"/>
      <p:bldP grpId="0" spid="12"/>
      <p:bldP grpId="0" spid="13"/>
      <p:bldP grpId="0" spid="14"/>
      <p:bldP grpId="0" spid="15"/>
      <p:bldP grpId="0" spid="16"/>
      <p:bldP grpId="0" spid="17"/>
      <p:bldP grpId="0" spid="18"/>
      <p:bldP grpId="0" spid="19"/>
      <p:bldP grpId="0" spid="26"/>
      <p:bldP grpId="0" spid="27"/>
      <p:bldP grpId="0" spid="28"/>
      <p:bldP grpId="0" spid="29"/>
      <p:bldP grpId="0" spid="30"/>
      <p:bldP grpId="0" spid="31"/>
      <p:bldP grpId="0" spid="32"/>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3" name="2"/>
          <p:cNvSpPr/>
          <p:nvPr/>
        </p:nvSpPr>
        <p:spPr>
          <a:xfrm>
            <a:off x="1" y="381000"/>
            <a:ext cx="136922" cy="381000"/>
          </a:xfrm>
          <a:prstGeom prst="rect">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013">
              <a:solidFill>
                <a:prstClr val="white"/>
              </a:solidFill>
              <a:cs typeface="+mn-ea"/>
              <a:sym typeface="+mn-lt"/>
            </a:endParaRPr>
          </a:p>
        </p:txBody>
      </p:sp>
      <p:sp>
        <p:nvSpPr>
          <p:cNvPr id="124" name="1"/>
          <p:cNvSpPr txBox="1">
            <a:spLocks noChangeArrowheads="1"/>
          </p:cNvSpPr>
          <p:nvPr/>
        </p:nvSpPr>
        <p:spPr bwMode="auto">
          <a:xfrm>
            <a:off x="221456" y="421482"/>
            <a:ext cx="2010966"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nSpc>
                <a:spcPct val="100000"/>
              </a:lnSpc>
              <a:spcBef>
                <a:spcPct val="0"/>
              </a:spcBef>
              <a:buFontTx/>
              <a:buNone/>
            </a:pPr>
            <a:r>
              <a:rPr altLang="en-US" b="1" lang="zh-CN" sz="1500">
                <a:solidFill>
                  <a:srgbClr val="004C41"/>
                </a:solidFill>
                <a:latin typeface="+mn-lt"/>
                <a:ea typeface="+mn-ea"/>
                <a:cs typeface="+mn-ea"/>
                <a:sym typeface="+mn-lt"/>
              </a:rPr>
              <a:t>工作中不足之处</a:t>
            </a:r>
          </a:p>
        </p:txBody>
      </p:sp>
      <p:sp>
        <p:nvSpPr>
          <p:cNvPr id="2" name="矩形 1"/>
          <p:cNvSpPr/>
          <p:nvPr/>
        </p:nvSpPr>
        <p:spPr>
          <a:xfrm>
            <a:off x="1" y="5044440"/>
            <a:ext cx="9144000" cy="99060"/>
          </a:xfrm>
          <a:prstGeom prst="rect">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 name="椭圆 4"/>
          <p:cNvSpPr/>
          <p:nvPr/>
        </p:nvSpPr>
        <p:spPr bwMode="auto">
          <a:xfrm>
            <a:off x="828295" y="1928453"/>
            <a:ext cx="2213093" cy="2214246"/>
          </a:xfrm>
          <a:prstGeom prst="ellipse">
            <a:avLst/>
          </a:prstGeom>
          <a:solidFill>
            <a:srgbClr val="009900"/>
          </a:solidFill>
          <a:ln algn="ctr" cap="flat" cmpd="sng" w="9525">
            <a:noFill/>
            <a:prstDash val="solid"/>
            <a:round/>
            <a:headEnd len="med" type="none" w="med"/>
            <a:tailEnd len="med" type="none" w="med"/>
          </a:ln>
          <a:effectLst/>
        </p:spPr>
        <p:txBody>
          <a:bodyPr anchor="t" anchorCtr="0" bIns="34290" compatLnSpc="1" lIns="68580" numCol="1" rIns="68580" rtlCol="0" tIns="34290" vert="horz" wrap="square"/>
          <a:lstStyle/>
          <a:p>
            <a:pPr fontAlgn="base">
              <a:spcBef>
                <a:spcPct val="0"/>
              </a:spcBef>
              <a:spcAft>
                <a:spcPct val="0"/>
              </a:spcAft>
            </a:pPr>
            <a:endParaRPr altLang="en-US" lang="zh-CN" sz="1013">
              <a:cs typeface="+mn-ea"/>
              <a:sym typeface="+mn-lt"/>
            </a:endParaRPr>
          </a:p>
        </p:txBody>
      </p:sp>
      <p:sp>
        <p:nvSpPr>
          <p:cNvPr id="6" name="TextBox 26"/>
          <p:cNvSpPr txBox="1"/>
          <p:nvPr/>
        </p:nvSpPr>
        <p:spPr>
          <a:xfrm>
            <a:off x="4088195" y="1242227"/>
            <a:ext cx="1032192" cy="245821"/>
          </a:xfrm>
          <a:prstGeom prst="rect">
            <a:avLst/>
          </a:prstGeom>
          <a:noFill/>
        </p:spPr>
        <p:txBody>
          <a:bodyPr rtlCol="0" wrap="none">
            <a:spAutoFit/>
          </a:bodyPr>
          <a:lstStyle/>
          <a:p>
            <a:r>
              <a:rPr altLang="zh-CN" b="1" lang="en-US" sz="1013">
                <a:solidFill>
                  <a:schemeClr val="tx1">
                    <a:lumMod val="60000"/>
                    <a:lumOff val="40000"/>
                  </a:schemeClr>
                </a:solidFill>
                <a:cs typeface="+mn-ea"/>
                <a:sym typeface="+mn-lt"/>
              </a:rPr>
              <a:t>■请输入您标题</a:t>
            </a:r>
          </a:p>
        </p:txBody>
      </p:sp>
      <p:sp>
        <p:nvSpPr>
          <p:cNvPr id="7" name="TextBox 27"/>
          <p:cNvSpPr txBox="1"/>
          <p:nvPr/>
        </p:nvSpPr>
        <p:spPr>
          <a:xfrm>
            <a:off x="4088196" y="1474043"/>
            <a:ext cx="4318231" cy="251460"/>
          </a:xfrm>
          <a:prstGeom prst="rect">
            <a:avLst/>
          </a:prstGeom>
          <a:noFill/>
        </p:spPr>
        <p:txBody>
          <a:bodyPr rtlCol="0" wrap="square">
            <a:spAutoFit/>
          </a:bodyPr>
          <a:lstStyle>
            <a:defPPr>
              <a:defRPr lang="zh-CN"/>
            </a:defPPr>
            <a:lvl1pPr>
              <a:defRPr sz="1050">
                <a:solidFill>
                  <a:schemeClr val="tx1">
                    <a:lumMod val="50000"/>
                    <a:lumOff val="50000"/>
                  </a:schemeClr>
                </a:solidFill>
                <a:cs typeface="+mn-ea"/>
              </a:defRPr>
            </a:lvl1pPr>
          </a:lstStyle>
          <a:p>
            <a:r>
              <a:rPr altLang="en-US" lang="zh-CN">
                <a:sym typeface="+mn-lt"/>
              </a:rPr>
              <a:t>点击输入内容，编辑文字 点击输入内容，编辑文字</a:t>
            </a:r>
          </a:p>
        </p:txBody>
      </p:sp>
      <p:sp>
        <p:nvSpPr>
          <p:cNvPr id="8" name="TextBox 28"/>
          <p:cNvSpPr txBox="1"/>
          <p:nvPr/>
        </p:nvSpPr>
        <p:spPr>
          <a:xfrm>
            <a:off x="4088195" y="2104291"/>
            <a:ext cx="1032192" cy="245821"/>
          </a:xfrm>
          <a:prstGeom prst="rect">
            <a:avLst/>
          </a:prstGeom>
          <a:noFill/>
        </p:spPr>
        <p:txBody>
          <a:bodyPr rtlCol="0" wrap="none">
            <a:spAutoFit/>
          </a:bodyPr>
          <a:lstStyle/>
          <a:p>
            <a:r>
              <a:rPr altLang="zh-CN" b="1" lang="en-US" sz="1013">
                <a:solidFill>
                  <a:schemeClr val="tx1">
                    <a:lumMod val="60000"/>
                    <a:lumOff val="40000"/>
                  </a:schemeClr>
                </a:solidFill>
                <a:cs typeface="+mn-ea"/>
                <a:sym typeface="+mn-lt"/>
              </a:rPr>
              <a:t>■请输入您标题</a:t>
            </a:r>
          </a:p>
        </p:txBody>
      </p:sp>
      <p:sp>
        <p:nvSpPr>
          <p:cNvPr id="9" name="TextBox 29"/>
          <p:cNvSpPr txBox="1"/>
          <p:nvPr/>
        </p:nvSpPr>
        <p:spPr>
          <a:xfrm>
            <a:off x="4088196" y="2336107"/>
            <a:ext cx="4318231" cy="251460"/>
          </a:xfrm>
          <a:prstGeom prst="rect">
            <a:avLst/>
          </a:prstGeom>
          <a:noFill/>
        </p:spPr>
        <p:txBody>
          <a:bodyPr rtlCol="0" wrap="square">
            <a:spAutoFit/>
          </a:bodyPr>
          <a:lstStyle>
            <a:defPPr>
              <a:defRPr lang="zh-CN"/>
            </a:defPPr>
            <a:lvl1pPr>
              <a:defRPr sz="1050">
                <a:solidFill>
                  <a:schemeClr val="tx1">
                    <a:lumMod val="50000"/>
                    <a:lumOff val="50000"/>
                  </a:schemeClr>
                </a:solidFill>
                <a:cs typeface="+mn-ea"/>
              </a:defRPr>
            </a:lvl1pPr>
          </a:lstStyle>
          <a:p>
            <a:r>
              <a:rPr altLang="en-US" lang="zh-CN">
                <a:sym typeface="+mn-lt"/>
              </a:rPr>
              <a:t>点击输入内容，编辑文字 点击输入内容，编辑文字</a:t>
            </a:r>
          </a:p>
        </p:txBody>
      </p:sp>
      <p:sp>
        <p:nvSpPr>
          <p:cNvPr id="10" name="TextBox 30"/>
          <p:cNvSpPr txBox="1"/>
          <p:nvPr/>
        </p:nvSpPr>
        <p:spPr>
          <a:xfrm>
            <a:off x="4088195" y="3002359"/>
            <a:ext cx="1032192" cy="245821"/>
          </a:xfrm>
          <a:prstGeom prst="rect">
            <a:avLst/>
          </a:prstGeom>
          <a:noFill/>
        </p:spPr>
        <p:txBody>
          <a:bodyPr rtlCol="0" wrap="none">
            <a:spAutoFit/>
          </a:bodyPr>
          <a:lstStyle/>
          <a:p>
            <a:r>
              <a:rPr altLang="zh-CN" b="1" lang="en-US" sz="1013">
                <a:solidFill>
                  <a:schemeClr val="tx1">
                    <a:lumMod val="60000"/>
                    <a:lumOff val="40000"/>
                  </a:schemeClr>
                </a:solidFill>
                <a:cs typeface="+mn-ea"/>
                <a:sym typeface="+mn-lt"/>
              </a:rPr>
              <a:t>■请输入您标题</a:t>
            </a:r>
          </a:p>
        </p:txBody>
      </p:sp>
      <p:sp>
        <p:nvSpPr>
          <p:cNvPr id="11" name="TextBox 31"/>
          <p:cNvSpPr txBox="1"/>
          <p:nvPr/>
        </p:nvSpPr>
        <p:spPr>
          <a:xfrm>
            <a:off x="4088196" y="3234175"/>
            <a:ext cx="4318231" cy="251460"/>
          </a:xfrm>
          <a:prstGeom prst="rect">
            <a:avLst/>
          </a:prstGeom>
          <a:noFill/>
        </p:spPr>
        <p:txBody>
          <a:bodyPr rtlCol="0" wrap="square">
            <a:spAutoFit/>
          </a:bodyPr>
          <a:lstStyle>
            <a:defPPr>
              <a:defRPr lang="zh-CN"/>
            </a:defPPr>
            <a:lvl1pPr>
              <a:defRPr sz="1050">
                <a:solidFill>
                  <a:schemeClr val="tx1">
                    <a:lumMod val="50000"/>
                    <a:lumOff val="50000"/>
                  </a:schemeClr>
                </a:solidFill>
                <a:cs typeface="+mn-ea"/>
              </a:defRPr>
            </a:lvl1pPr>
          </a:lstStyle>
          <a:p>
            <a:r>
              <a:rPr altLang="en-US" lang="zh-CN">
                <a:sym typeface="+mn-lt"/>
              </a:rPr>
              <a:t>点击输入内容，编辑文字 点击输入内容，编辑文字</a:t>
            </a:r>
          </a:p>
        </p:txBody>
      </p:sp>
      <p:sp>
        <p:nvSpPr>
          <p:cNvPr id="12" name="TextBox 32"/>
          <p:cNvSpPr txBox="1"/>
          <p:nvPr/>
        </p:nvSpPr>
        <p:spPr>
          <a:xfrm>
            <a:off x="4085574" y="3953582"/>
            <a:ext cx="1032192" cy="245821"/>
          </a:xfrm>
          <a:prstGeom prst="rect">
            <a:avLst/>
          </a:prstGeom>
          <a:noFill/>
        </p:spPr>
        <p:txBody>
          <a:bodyPr rtlCol="0" wrap="none">
            <a:spAutoFit/>
          </a:bodyPr>
          <a:lstStyle/>
          <a:p>
            <a:r>
              <a:rPr altLang="zh-CN" b="1" lang="en-US" sz="1013">
                <a:solidFill>
                  <a:schemeClr val="tx1">
                    <a:lumMod val="60000"/>
                    <a:lumOff val="40000"/>
                  </a:schemeClr>
                </a:solidFill>
                <a:cs typeface="+mn-ea"/>
                <a:sym typeface="+mn-lt"/>
              </a:rPr>
              <a:t>■请输入您标题</a:t>
            </a:r>
          </a:p>
        </p:txBody>
      </p:sp>
      <p:sp>
        <p:nvSpPr>
          <p:cNvPr id="13" name="TextBox 33"/>
          <p:cNvSpPr txBox="1"/>
          <p:nvPr/>
        </p:nvSpPr>
        <p:spPr>
          <a:xfrm>
            <a:off x="4085574" y="4185398"/>
            <a:ext cx="4318231" cy="251460"/>
          </a:xfrm>
          <a:prstGeom prst="rect">
            <a:avLst/>
          </a:prstGeom>
          <a:noFill/>
        </p:spPr>
        <p:txBody>
          <a:bodyPr rtlCol="0" wrap="square">
            <a:spAutoFit/>
          </a:bodyPr>
          <a:lstStyle/>
          <a:p>
            <a:r>
              <a:rPr altLang="en-US" lang="zh-CN" smtClean="0" sz="1050">
                <a:solidFill>
                  <a:schemeClr val="tx1">
                    <a:lumMod val="50000"/>
                    <a:lumOff val="50000"/>
                  </a:schemeClr>
                </a:solidFill>
                <a:cs typeface="+mn-ea"/>
                <a:sym typeface="+mn-lt"/>
              </a:rPr>
              <a:t>点击输入内容，编辑文字 点击输入内容，编辑文字</a:t>
            </a:r>
          </a:p>
        </p:txBody>
      </p:sp>
      <p:sp>
        <p:nvSpPr>
          <p:cNvPr id="14" name="TextBox 34"/>
          <p:cNvSpPr txBox="1"/>
          <p:nvPr/>
        </p:nvSpPr>
        <p:spPr>
          <a:xfrm>
            <a:off x="1447521" y="2703259"/>
            <a:ext cx="974639" cy="548640"/>
          </a:xfrm>
          <a:prstGeom prst="rect">
            <a:avLst/>
          </a:prstGeom>
          <a:noFill/>
        </p:spPr>
        <p:txBody>
          <a:bodyPr rtlCol="0" wrap="square">
            <a:spAutoFit/>
          </a:bodyPr>
          <a:lstStyle/>
          <a:p>
            <a:pPr algn="ctr"/>
            <a:r>
              <a:rPr altLang="en-US" lang="zh-CN" sz="1500">
                <a:solidFill>
                  <a:srgbClr val="F8F8F8"/>
                </a:solidFill>
                <a:cs typeface="+mn-ea"/>
                <a:sym typeface="+mn-lt"/>
              </a:rPr>
              <a:t>重点工作落实情况</a:t>
            </a:r>
          </a:p>
        </p:txBody>
      </p:sp>
      <p:grpSp>
        <p:nvGrpSpPr>
          <p:cNvPr id="15" name="组合 14"/>
          <p:cNvGrpSpPr/>
          <p:nvPr/>
        </p:nvGrpSpPr>
        <p:grpSpPr>
          <a:xfrm>
            <a:off x="1934841" y="1459126"/>
            <a:ext cx="647735" cy="648072"/>
            <a:chOff x="2505666" y="1765071"/>
            <a:chExt cx="864096" cy="864096"/>
          </a:xfrm>
        </p:grpSpPr>
        <p:sp>
          <p:nvSpPr>
            <p:cNvPr id="16" name="椭圆 15"/>
            <p:cNvSpPr/>
            <p:nvPr/>
          </p:nvSpPr>
          <p:spPr bwMode="auto">
            <a:xfrm>
              <a:off x="2505666" y="1765071"/>
              <a:ext cx="864096" cy="864096"/>
            </a:xfrm>
            <a:prstGeom prst="ellipse">
              <a:avLst/>
            </a:prstGeom>
            <a:solidFill>
              <a:srgbClr val="8CC345"/>
            </a:solidFill>
            <a:ln algn="ctr" cap="flat" cmpd="sng" w="9525">
              <a:noFill/>
              <a:prstDash val="solid"/>
              <a:round/>
              <a:headEnd len="med" type="none" w="med"/>
              <a:tailEnd len="med" type="none" w="med"/>
            </a:ln>
            <a:effectLst/>
          </p:spPr>
          <p:txBody>
            <a:bodyPr anchor="t" anchorCtr="0" bIns="34290" compatLnSpc="1" lIns="68580" numCol="1" rIns="68580" rtlCol="0" tIns="34290" vert="horz" wrap="square"/>
            <a:lstStyle/>
            <a:p>
              <a:pPr fontAlgn="base">
                <a:spcBef>
                  <a:spcPct val="0"/>
                </a:spcBef>
                <a:spcAft>
                  <a:spcPct val="0"/>
                </a:spcAft>
              </a:pPr>
              <a:endParaRPr altLang="en-US" lang="zh-CN" sz="1013">
                <a:cs typeface="+mn-ea"/>
                <a:sym typeface="+mn-lt"/>
              </a:endParaRPr>
            </a:p>
          </p:txBody>
        </p:sp>
        <p:sp>
          <p:nvSpPr>
            <p:cNvPr id="17" name="TextBox 35"/>
            <p:cNvSpPr txBox="1"/>
            <p:nvPr/>
          </p:nvSpPr>
          <p:spPr>
            <a:xfrm>
              <a:off x="2563333" y="1845203"/>
              <a:ext cx="752231" cy="670560"/>
            </a:xfrm>
            <a:prstGeom prst="rect">
              <a:avLst/>
            </a:prstGeom>
            <a:noFill/>
          </p:spPr>
          <p:txBody>
            <a:bodyPr rtlCol="0" wrap="none">
              <a:spAutoFit/>
            </a:bodyPr>
            <a:lstStyle/>
            <a:p>
              <a:r>
                <a:rPr altLang="zh-CN" lang="en-US" sz="2700">
                  <a:solidFill>
                    <a:srgbClr val="F8F8F8"/>
                  </a:solidFill>
                  <a:cs typeface="+mn-ea"/>
                  <a:sym typeface="+mn-lt"/>
                </a:rPr>
                <a:t>01</a:t>
              </a:r>
            </a:p>
          </p:txBody>
        </p:sp>
      </p:grpSp>
      <p:grpSp>
        <p:nvGrpSpPr>
          <p:cNvPr id="18" name="组合 17"/>
          <p:cNvGrpSpPr/>
          <p:nvPr/>
        </p:nvGrpSpPr>
        <p:grpSpPr>
          <a:xfrm>
            <a:off x="2609564" y="2085453"/>
            <a:ext cx="647735" cy="648072"/>
            <a:chOff x="3405766" y="2600174"/>
            <a:chExt cx="864096" cy="864096"/>
          </a:xfrm>
        </p:grpSpPr>
        <p:sp>
          <p:nvSpPr>
            <p:cNvPr id="19" name="椭圆 18"/>
            <p:cNvSpPr/>
            <p:nvPr/>
          </p:nvSpPr>
          <p:spPr bwMode="auto">
            <a:xfrm>
              <a:off x="3405766" y="2600174"/>
              <a:ext cx="864096" cy="864096"/>
            </a:xfrm>
            <a:prstGeom prst="ellipse">
              <a:avLst/>
            </a:prstGeom>
            <a:solidFill>
              <a:srgbClr val="009900"/>
            </a:solidFill>
            <a:ln algn="ctr" cap="flat" cmpd="sng" w="9525">
              <a:noFill/>
              <a:prstDash val="solid"/>
              <a:round/>
              <a:headEnd len="med" type="none" w="med"/>
              <a:tailEnd len="med" type="none" w="med"/>
            </a:ln>
            <a:effectLst/>
          </p:spPr>
          <p:txBody>
            <a:bodyPr anchor="t" anchorCtr="0" bIns="34290" compatLnSpc="1" lIns="68580" numCol="1" rIns="68580" rtlCol="0" tIns="34290" vert="horz" wrap="square"/>
            <a:lstStyle/>
            <a:p>
              <a:pPr fontAlgn="base">
                <a:spcBef>
                  <a:spcPct val="0"/>
                </a:spcBef>
                <a:spcAft>
                  <a:spcPct val="0"/>
                </a:spcAft>
              </a:pPr>
              <a:endParaRPr altLang="en-US" lang="zh-CN" sz="1013">
                <a:cs typeface="+mn-ea"/>
                <a:sym typeface="+mn-lt"/>
              </a:endParaRPr>
            </a:p>
          </p:txBody>
        </p:sp>
        <p:sp>
          <p:nvSpPr>
            <p:cNvPr id="20" name="TextBox 36"/>
            <p:cNvSpPr txBox="1"/>
            <p:nvPr/>
          </p:nvSpPr>
          <p:spPr>
            <a:xfrm>
              <a:off x="3452333" y="2708805"/>
              <a:ext cx="752231" cy="670560"/>
            </a:xfrm>
            <a:prstGeom prst="rect">
              <a:avLst/>
            </a:prstGeom>
            <a:noFill/>
          </p:spPr>
          <p:txBody>
            <a:bodyPr rtlCol="0" wrap="none">
              <a:spAutoFit/>
            </a:bodyPr>
            <a:lstStyle/>
            <a:p>
              <a:r>
                <a:rPr altLang="zh-CN" lang="en-US" sz="2700">
                  <a:solidFill>
                    <a:srgbClr val="F8F8F8"/>
                  </a:solidFill>
                  <a:cs typeface="+mn-ea"/>
                  <a:sym typeface="+mn-lt"/>
                </a:rPr>
                <a:t>02</a:t>
              </a:r>
            </a:p>
          </p:txBody>
        </p:sp>
      </p:grpSp>
      <p:grpSp>
        <p:nvGrpSpPr>
          <p:cNvPr id="21" name="组合 20"/>
          <p:cNvGrpSpPr/>
          <p:nvPr/>
        </p:nvGrpSpPr>
        <p:grpSpPr>
          <a:xfrm>
            <a:off x="2750269" y="3027188"/>
            <a:ext cx="647735" cy="648072"/>
            <a:chOff x="3593471" y="3855820"/>
            <a:chExt cx="864096" cy="864096"/>
          </a:xfrm>
        </p:grpSpPr>
        <p:sp>
          <p:nvSpPr>
            <p:cNvPr id="22" name="椭圆 21"/>
            <p:cNvSpPr/>
            <p:nvPr/>
          </p:nvSpPr>
          <p:spPr bwMode="auto">
            <a:xfrm>
              <a:off x="3593471" y="3855820"/>
              <a:ext cx="864096" cy="864096"/>
            </a:xfrm>
            <a:prstGeom prst="ellipse">
              <a:avLst/>
            </a:prstGeom>
            <a:solidFill>
              <a:srgbClr val="CECCCC"/>
            </a:solidFill>
            <a:ln algn="ctr" cap="flat" cmpd="sng" w="9525">
              <a:noFill/>
              <a:prstDash val="solid"/>
              <a:round/>
              <a:headEnd len="med" type="none" w="med"/>
              <a:tailEnd len="med" type="none" w="med"/>
            </a:ln>
            <a:effectLst/>
          </p:spPr>
          <p:txBody>
            <a:bodyPr anchor="t" anchorCtr="0" bIns="34290" compatLnSpc="1" lIns="68580" numCol="1" rIns="68580" rtlCol="0" tIns="34290" vert="horz" wrap="square"/>
            <a:lstStyle/>
            <a:p>
              <a:pPr fontAlgn="base">
                <a:spcBef>
                  <a:spcPct val="0"/>
                </a:spcBef>
                <a:spcAft>
                  <a:spcPct val="0"/>
                </a:spcAft>
              </a:pPr>
              <a:endParaRPr altLang="en-US" lang="zh-CN" sz="1013">
                <a:cs typeface="+mn-ea"/>
                <a:sym typeface="+mn-lt"/>
              </a:endParaRPr>
            </a:p>
          </p:txBody>
        </p:sp>
        <p:sp>
          <p:nvSpPr>
            <p:cNvPr id="23" name="TextBox 37"/>
            <p:cNvSpPr txBox="1"/>
            <p:nvPr/>
          </p:nvSpPr>
          <p:spPr>
            <a:xfrm>
              <a:off x="3655533" y="3978804"/>
              <a:ext cx="752231" cy="670560"/>
            </a:xfrm>
            <a:prstGeom prst="rect">
              <a:avLst/>
            </a:prstGeom>
            <a:noFill/>
          </p:spPr>
          <p:txBody>
            <a:bodyPr rtlCol="0" wrap="none">
              <a:spAutoFit/>
            </a:bodyPr>
            <a:lstStyle/>
            <a:p>
              <a:r>
                <a:rPr altLang="zh-CN" lang="en-US" sz="2700">
                  <a:solidFill>
                    <a:srgbClr val="F8F8F8"/>
                  </a:solidFill>
                  <a:cs typeface="+mn-ea"/>
                  <a:sym typeface="+mn-lt"/>
                </a:rPr>
                <a:t>03</a:t>
              </a:r>
            </a:p>
          </p:txBody>
        </p:sp>
      </p:grpSp>
      <p:grpSp>
        <p:nvGrpSpPr>
          <p:cNvPr id="24" name="组合 23"/>
          <p:cNvGrpSpPr/>
          <p:nvPr/>
        </p:nvGrpSpPr>
        <p:grpSpPr>
          <a:xfrm>
            <a:off x="2258708" y="3742229"/>
            <a:ext cx="647735" cy="648072"/>
            <a:chOff x="2937714" y="4911120"/>
            <a:chExt cx="864096" cy="864096"/>
          </a:xfrm>
        </p:grpSpPr>
        <p:sp>
          <p:nvSpPr>
            <p:cNvPr id="25" name="椭圆 24"/>
            <p:cNvSpPr/>
            <p:nvPr/>
          </p:nvSpPr>
          <p:spPr bwMode="auto">
            <a:xfrm>
              <a:off x="2937714" y="4911120"/>
              <a:ext cx="864096" cy="864096"/>
            </a:xfrm>
            <a:prstGeom prst="ellipse">
              <a:avLst/>
            </a:prstGeom>
            <a:solidFill>
              <a:srgbClr val="004C41"/>
            </a:solidFill>
            <a:ln algn="ctr" cap="flat" cmpd="sng" w="9525">
              <a:noFill/>
              <a:prstDash val="solid"/>
              <a:round/>
              <a:headEnd len="med" type="none" w="med"/>
              <a:tailEnd len="med" type="none" w="med"/>
            </a:ln>
            <a:effectLst/>
          </p:spPr>
          <p:txBody>
            <a:bodyPr anchor="t" anchorCtr="0" bIns="34290" compatLnSpc="1" lIns="68580" numCol="1" rIns="68580" rtlCol="0" tIns="34290" vert="horz" wrap="square"/>
            <a:lstStyle/>
            <a:p>
              <a:pPr fontAlgn="base">
                <a:spcBef>
                  <a:spcPct val="0"/>
                </a:spcBef>
                <a:spcAft>
                  <a:spcPct val="0"/>
                </a:spcAft>
              </a:pPr>
              <a:endParaRPr altLang="en-US" lang="zh-CN" sz="1013">
                <a:cs typeface="+mn-ea"/>
                <a:sym typeface="+mn-lt"/>
              </a:endParaRPr>
            </a:p>
          </p:txBody>
        </p:sp>
        <p:sp>
          <p:nvSpPr>
            <p:cNvPr id="26" name="TextBox 38"/>
            <p:cNvSpPr txBox="1"/>
            <p:nvPr/>
          </p:nvSpPr>
          <p:spPr>
            <a:xfrm>
              <a:off x="2982433" y="5020204"/>
              <a:ext cx="752231" cy="670560"/>
            </a:xfrm>
            <a:prstGeom prst="rect">
              <a:avLst/>
            </a:prstGeom>
            <a:noFill/>
          </p:spPr>
          <p:txBody>
            <a:bodyPr rtlCol="0" wrap="none">
              <a:spAutoFit/>
            </a:bodyPr>
            <a:lstStyle/>
            <a:p>
              <a:r>
                <a:rPr altLang="zh-CN" lang="en-US" sz="2700">
                  <a:solidFill>
                    <a:srgbClr val="F8F8F8"/>
                  </a:solidFill>
                  <a:cs typeface="+mn-ea"/>
                  <a:sym typeface="+mn-lt"/>
                </a:rPr>
                <a:t>04</a:t>
              </a:r>
            </a:p>
          </p:txBody>
        </p:sp>
      </p:grpSp>
    </p:spTree>
    <p:extLst>
      <p:ext uri="{BB962C8B-B14F-4D97-AF65-F5344CB8AC3E}">
        <p14:creationId val="3576833953"/>
      </p:ext>
    </p:extLst>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23"/>
                                        </p:tgtEl>
                                        <p:attrNameLst>
                                          <p:attrName>style.visibility</p:attrName>
                                        </p:attrNameLst>
                                      </p:cBhvr>
                                      <p:to>
                                        <p:strVal val="visible"/>
                                      </p:to>
                                    </p:set>
                                    <p:animEffect filter="wipe(left)" transition="in">
                                      <p:cBhvr>
                                        <p:cTn dur="500" id="7"/>
                                        <p:tgtEl>
                                          <p:spTgt spid="123"/>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124"/>
                                        </p:tgtEl>
                                        <p:attrNameLst>
                                          <p:attrName>style.visibility</p:attrName>
                                        </p:attrNameLst>
                                      </p:cBhvr>
                                      <p:to>
                                        <p:strVal val="visible"/>
                                      </p:to>
                                    </p:set>
                                    <p:anim calcmode="lin" valueType="num">
                                      <p:cBhvr>
                                        <p:cTn dur="500" fill="hold" id="11"/>
                                        <p:tgtEl>
                                          <p:spTgt spid="124"/>
                                        </p:tgtEl>
                                        <p:attrNameLst>
                                          <p:attrName>ppt_w</p:attrName>
                                        </p:attrNameLst>
                                      </p:cBhvr>
                                      <p:tavLst>
                                        <p:tav tm="0">
                                          <p:val>
                                            <p:fltVal val="0"/>
                                          </p:val>
                                        </p:tav>
                                        <p:tav tm="100000">
                                          <p:val>
                                            <p:strVal val="#ppt_w"/>
                                          </p:val>
                                        </p:tav>
                                      </p:tavLst>
                                    </p:anim>
                                    <p:anim calcmode="lin" valueType="num">
                                      <p:cBhvr>
                                        <p:cTn dur="500" fill="hold" id="12"/>
                                        <p:tgtEl>
                                          <p:spTgt spid="124"/>
                                        </p:tgtEl>
                                        <p:attrNameLst>
                                          <p:attrName>ppt_h</p:attrName>
                                        </p:attrNameLst>
                                      </p:cBhvr>
                                      <p:tavLst>
                                        <p:tav tm="0">
                                          <p:val>
                                            <p:fltVal val="0"/>
                                          </p:val>
                                        </p:tav>
                                        <p:tav tm="100000">
                                          <p:val>
                                            <p:strVal val="#ppt_h"/>
                                          </p:val>
                                        </p:tav>
                                      </p:tavLst>
                                    </p:anim>
                                    <p:animEffect filter="fade" transition="in">
                                      <p:cBhvr>
                                        <p:cTn dur="500" id="13"/>
                                        <p:tgtEl>
                                          <p:spTgt spid="124"/>
                                        </p:tgtEl>
                                      </p:cBhvr>
                                    </p:animEffect>
                                  </p:childTnLst>
                                </p:cTn>
                              </p:par>
                            </p:childTnLst>
                          </p:cTn>
                        </p:par>
                        <p:par>
                          <p:cTn fill="hold" id="14" nodeType="afterGroup">
                            <p:stCondLst>
                              <p:cond delay="1000"/>
                            </p:stCondLst>
                            <p:childTnLst>
                              <p:par>
                                <p:cTn fill="hold" grpId="0" id="15" nodeType="afterEffect" presetClass="entr" presetID="53" presetSubtype="0">
                                  <p:stCondLst>
                                    <p:cond delay="0"/>
                                  </p:stCondLst>
                                  <p:childTnLst>
                                    <p:set>
                                      <p:cBhvr>
                                        <p:cTn dur="1" fill="hold" id="16">
                                          <p:stCondLst>
                                            <p:cond delay="0"/>
                                          </p:stCondLst>
                                        </p:cTn>
                                        <p:tgtEl>
                                          <p:spTgt spid="14"/>
                                        </p:tgtEl>
                                        <p:attrNameLst>
                                          <p:attrName>style.visibility</p:attrName>
                                        </p:attrNameLst>
                                      </p:cBhvr>
                                      <p:to>
                                        <p:strVal val="visible"/>
                                      </p:to>
                                    </p:set>
                                    <p:anim calcmode="lin" valueType="num">
                                      <p:cBhvr>
                                        <p:cTn dur="500" fill="hold" id="17"/>
                                        <p:tgtEl>
                                          <p:spTgt spid="14"/>
                                        </p:tgtEl>
                                        <p:attrNameLst>
                                          <p:attrName>ppt_w</p:attrName>
                                        </p:attrNameLst>
                                      </p:cBhvr>
                                      <p:tavLst>
                                        <p:tav tm="0">
                                          <p:val>
                                            <p:fltVal val="0"/>
                                          </p:val>
                                        </p:tav>
                                        <p:tav tm="100000">
                                          <p:val>
                                            <p:strVal val="#ppt_w"/>
                                          </p:val>
                                        </p:tav>
                                      </p:tavLst>
                                    </p:anim>
                                    <p:anim calcmode="lin" valueType="num">
                                      <p:cBhvr>
                                        <p:cTn dur="500" fill="hold" id="18"/>
                                        <p:tgtEl>
                                          <p:spTgt spid="14"/>
                                        </p:tgtEl>
                                        <p:attrNameLst>
                                          <p:attrName>ppt_h</p:attrName>
                                        </p:attrNameLst>
                                      </p:cBhvr>
                                      <p:tavLst>
                                        <p:tav tm="0">
                                          <p:val>
                                            <p:fltVal val="0"/>
                                          </p:val>
                                        </p:tav>
                                        <p:tav tm="100000">
                                          <p:val>
                                            <p:strVal val="#ppt_h"/>
                                          </p:val>
                                        </p:tav>
                                      </p:tavLst>
                                    </p:anim>
                                    <p:animEffect filter="fade" transition="in">
                                      <p:cBhvr>
                                        <p:cTn dur="500" id="19"/>
                                        <p:tgtEl>
                                          <p:spTgt spid="14"/>
                                        </p:tgtEl>
                                      </p:cBhvr>
                                    </p:animEffect>
                                  </p:childTnLst>
                                </p:cTn>
                              </p:par>
                              <p:par>
                                <p:cTn fill="hold" grpId="0" id="20" nodeType="withEffect" presetClass="entr" presetID="53" presetSubtype="0">
                                  <p:stCondLst>
                                    <p:cond delay="0"/>
                                  </p:stCondLst>
                                  <p:childTnLst>
                                    <p:set>
                                      <p:cBhvr>
                                        <p:cTn dur="1" fill="hold" id="21">
                                          <p:stCondLst>
                                            <p:cond delay="0"/>
                                          </p:stCondLst>
                                        </p:cTn>
                                        <p:tgtEl>
                                          <p:spTgt spid="5"/>
                                        </p:tgtEl>
                                        <p:attrNameLst>
                                          <p:attrName>style.visibility</p:attrName>
                                        </p:attrNameLst>
                                      </p:cBhvr>
                                      <p:to>
                                        <p:strVal val="visible"/>
                                      </p:to>
                                    </p:set>
                                    <p:anim calcmode="lin" valueType="num">
                                      <p:cBhvr>
                                        <p:cTn dur="500" fill="hold" id="22"/>
                                        <p:tgtEl>
                                          <p:spTgt spid="5"/>
                                        </p:tgtEl>
                                        <p:attrNameLst>
                                          <p:attrName>ppt_w</p:attrName>
                                        </p:attrNameLst>
                                      </p:cBhvr>
                                      <p:tavLst>
                                        <p:tav tm="0">
                                          <p:val>
                                            <p:fltVal val="0"/>
                                          </p:val>
                                        </p:tav>
                                        <p:tav tm="100000">
                                          <p:val>
                                            <p:strVal val="#ppt_w"/>
                                          </p:val>
                                        </p:tav>
                                      </p:tavLst>
                                    </p:anim>
                                    <p:anim calcmode="lin" valueType="num">
                                      <p:cBhvr>
                                        <p:cTn dur="500" fill="hold" id="23"/>
                                        <p:tgtEl>
                                          <p:spTgt spid="5"/>
                                        </p:tgtEl>
                                        <p:attrNameLst>
                                          <p:attrName>ppt_h</p:attrName>
                                        </p:attrNameLst>
                                      </p:cBhvr>
                                      <p:tavLst>
                                        <p:tav tm="0">
                                          <p:val>
                                            <p:fltVal val="0"/>
                                          </p:val>
                                        </p:tav>
                                        <p:tav tm="100000">
                                          <p:val>
                                            <p:strVal val="#ppt_h"/>
                                          </p:val>
                                        </p:tav>
                                      </p:tavLst>
                                    </p:anim>
                                    <p:animEffect filter="fade" transition="in">
                                      <p:cBhvr>
                                        <p:cTn dur="500" id="24"/>
                                        <p:tgtEl>
                                          <p:spTgt spid="5"/>
                                        </p:tgtEl>
                                      </p:cBhvr>
                                    </p:animEffect>
                                  </p:childTnLst>
                                </p:cTn>
                              </p:par>
                            </p:childTnLst>
                          </p:cTn>
                        </p:par>
                        <p:par>
                          <p:cTn fill="hold" id="25" nodeType="afterGroup">
                            <p:stCondLst>
                              <p:cond delay="1500"/>
                            </p:stCondLst>
                            <p:childTnLst>
                              <p:par>
                                <p:cTn fill="hold" id="26" nodeType="afterEffect" presetClass="entr" presetID="52" presetSubtype="0">
                                  <p:stCondLst>
                                    <p:cond delay="0"/>
                                  </p:stCondLst>
                                  <p:childTnLst>
                                    <p:set>
                                      <p:cBhvr>
                                        <p:cTn dur="1" fill="hold" id="27">
                                          <p:stCondLst>
                                            <p:cond delay="0"/>
                                          </p:stCondLst>
                                        </p:cTn>
                                        <p:tgtEl>
                                          <p:spTgt spid="15"/>
                                        </p:tgtEl>
                                        <p:attrNameLst>
                                          <p:attrName>style.visibility</p:attrName>
                                        </p:attrNameLst>
                                      </p:cBhvr>
                                      <p:to>
                                        <p:strVal val="visible"/>
                                      </p:to>
                                    </p:set>
                                    <p:animScale>
                                      <p:cBhvr>
                                        <p:cTn decel="50000" dur="1000" fill="hold" id="28">
                                          <p:stCondLst>
                                            <p:cond delay="0"/>
                                          </p:stCondLst>
                                        </p:cTn>
                                        <p:tgtEl>
                                          <p:spTgt spid="15"/>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9">
                                          <p:stCondLst>
                                            <p:cond delay="0"/>
                                          </p:stCondLst>
                                        </p:cTn>
                                        <p:tgtEl>
                                          <p:spTgt spid="15"/>
                                        </p:tgtEl>
                                        <p:attrNameLst>
                                          <p:attrName>ppt_x</p:attrName>
                                          <p:attrName>ppt_y</p:attrName>
                                        </p:attrNameLst>
                                      </p:cBhvr>
                                    </p:animMotion>
                                    <p:animEffect filter="fade" transition="in">
                                      <p:cBhvr>
                                        <p:cTn dur="1000" id="30"/>
                                        <p:tgtEl>
                                          <p:spTgt spid="15"/>
                                        </p:tgtEl>
                                      </p:cBhvr>
                                    </p:animEffect>
                                  </p:childTnLst>
                                </p:cTn>
                              </p:par>
                              <p:par>
                                <p:cTn fill="hold" id="31" nodeType="withEffect" presetClass="entr" presetID="52" presetSubtype="0">
                                  <p:stCondLst>
                                    <p:cond delay="200"/>
                                  </p:stCondLst>
                                  <p:childTnLst>
                                    <p:set>
                                      <p:cBhvr>
                                        <p:cTn dur="1" fill="hold" id="32">
                                          <p:stCondLst>
                                            <p:cond delay="0"/>
                                          </p:stCondLst>
                                        </p:cTn>
                                        <p:tgtEl>
                                          <p:spTgt spid="18"/>
                                        </p:tgtEl>
                                        <p:attrNameLst>
                                          <p:attrName>style.visibility</p:attrName>
                                        </p:attrNameLst>
                                      </p:cBhvr>
                                      <p:to>
                                        <p:strVal val="visible"/>
                                      </p:to>
                                    </p:set>
                                    <p:animScale>
                                      <p:cBhvr>
                                        <p:cTn decel="50000" dur="1000" fill="hold" id="33">
                                          <p:stCondLst>
                                            <p:cond delay="0"/>
                                          </p:stCondLst>
                                        </p:cTn>
                                        <p:tgtEl>
                                          <p:spTgt spid="18"/>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34">
                                          <p:stCondLst>
                                            <p:cond delay="0"/>
                                          </p:stCondLst>
                                        </p:cTn>
                                        <p:tgtEl>
                                          <p:spTgt spid="18"/>
                                        </p:tgtEl>
                                        <p:attrNameLst>
                                          <p:attrName>ppt_x</p:attrName>
                                          <p:attrName>ppt_y</p:attrName>
                                        </p:attrNameLst>
                                      </p:cBhvr>
                                    </p:animMotion>
                                    <p:animEffect filter="fade" transition="in">
                                      <p:cBhvr>
                                        <p:cTn dur="1000" id="35"/>
                                        <p:tgtEl>
                                          <p:spTgt spid="18"/>
                                        </p:tgtEl>
                                      </p:cBhvr>
                                    </p:animEffect>
                                  </p:childTnLst>
                                </p:cTn>
                              </p:par>
                              <p:par>
                                <p:cTn fill="hold" id="36" nodeType="withEffect" presetClass="entr" presetID="52" presetSubtype="0">
                                  <p:stCondLst>
                                    <p:cond delay="400"/>
                                  </p:stCondLst>
                                  <p:childTnLst>
                                    <p:set>
                                      <p:cBhvr>
                                        <p:cTn dur="1" fill="hold" id="37">
                                          <p:stCondLst>
                                            <p:cond delay="0"/>
                                          </p:stCondLst>
                                        </p:cTn>
                                        <p:tgtEl>
                                          <p:spTgt spid="21"/>
                                        </p:tgtEl>
                                        <p:attrNameLst>
                                          <p:attrName>style.visibility</p:attrName>
                                        </p:attrNameLst>
                                      </p:cBhvr>
                                      <p:to>
                                        <p:strVal val="visible"/>
                                      </p:to>
                                    </p:set>
                                    <p:animScale>
                                      <p:cBhvr>
                                        <p:cTn decel="50000" dur="1000" fill="hold" id="38">
                                          <p:stCondLst>
                                            <p:cond delay="0"/>
                                          </p:stCondLst>
                                        </p:cTn>
                                        <p:tgtEl>
                                          <p:spTgt spid="21"/>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39">
                                          <p:stCondLst>
                                            <p:cond delay="0"/>
                                          </p:stCondLst>
                                        </p:cTn>
                                        <p:tgtEl>
                                          <p:spTgt spid="21"/>
                                        </p:tgtEl>
                                        <p:attrNameLst>
                                          <p:attrName>ppt_x</p:attrName>
                                          <p:attrName>ppt_y</p:attrName>
                                        </p:attrNameLst>
                                      </p:cBhvr>
                                    </p:animMotion>
                                    <p:animEffect filter="fade" transition="in">
                                      <p:cBhvr>
                                        <p:cTn dur="1000" id="40"/>
                                        <p:tgtEl>
                                          <p:spTgt spid="21"/>
                                        </p:tgtEl>
                                      </p:cBhvr>
                                    </p:animEffect>
                                  </p:childTnLst>
                                </p:cTn>
                              </p:par>
                              <p:par>
                                <p:cTn fill="hold" id="41" nodeType="withEffect" presetClass="entr" presetID="52" presetSubtype="0">
                                  <p:stCondLst>
                                    <p:cond delay="600"/>
                                  </p:stCondLst>
                                  <p:childTnLst>
                                    <p:set>
                                      <p:cBhvr>
                                        <p:cTn dur="1" fill="hold" id="42">
                                          <p:stCondLst>
                                            <p:cond delay="0"/>
                                          </p:stCondLst>
                                        </p:cTn>
                                        <p:tgtEl>
                                          <p:spTgt spid="24"/>
                                        </p:tgtEl>
                                        <p:attrNameLst>
                                          <p:attrName>style.visibility</p:attrName>
                                        </p:attrNameLst>
                                      </p:cBhvr>
                                      <p:to>
                                        <p:strVal val="visible"/>
                                      </p:to>
                                    </p:set>
                                    <p:animScale>
                                      <p:cBhvr>
                                        <p:cTn decel="50000" dur="1000" fill="hold" id="43">
                                          <p:stCondLst>
                                            <p:cond delay="0"/>
                                          </p:stCondLst>
                                        </p:cTn>
                                        <p:tgtEl>
                                          <p:spTgt spid="24"/>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44">
                                          <p:stCondLst>
                                            <p:cond delay="0"/>
                                          </p:stCondLst>
                                        </p:cTn>
                                        <p:tgtEl>
                                          <p:spTgt spid="24"/>
                                        </p:tgtEl>
                                        <p:attrNameLst>
                                          <p:attrName>ppt_x</p:attrName>
                                          <p:attrName>ppt_y</p:attrName>
                                        </p:attrNameLst>
                                      </p:cBhvr>
                                    </p:animMotion>
                                    <p:animEffect filter="fade" transition="in">
                                      <p:cBhvr>
                                        <p:cTn dur="1000" id="45"/>
                                        <p:tgtEl>
                                          <p:spTgt spid="24"/>
                                        </p:tgtEl>
                                      </p:cBhvr>
                                    </p:animEffect>
                                  </p:childTnLst>
                                </p:cTn>
                              </p:par>
                            </p:childTnLst>
                          </p:cTn>
                        </p:par>
                        <p:par>
                          <p:cTn fill="hold" id="46" nodeType="afterGroup">
                            <p:stCondLst>
                              <p:cond delay="3100"/>
                            </p:stCondLst>
                            <p:childTnLst>
                              <p:par>
                                <p:cTn fill="hold" grpId="0" id="47" nodeType="afterEffect" presetClass="entr" presetID="2" presetSubtype="6">
                                  <p:stCondLst>
                                    <p:cond delay="0"/>
                                  </p:stCondLst>
                                  <p:childTnLst>
                                    <p:set>
                                      <p:cBhvr>
                                        <p:cTn dur="1" fill="hold" id="48">
                                          <p:stCondLst>
                                            <p:cond delay="0"/>
                                          </p:stCondLst>
                                        </p:cTn>
                                        <p:tgtEl>
                                          <p:spTgt spid="6"/>
                                        </p:tgtEl>
                                        <p:attrNameLst>
                                          <p:attrName>style.visibility</p:attrName>
                                        </p:attrNameLst>
                                      </p:cBhvr>
                                      <p:to>
                                        <p:strVal val="visible"/>
                                      </p:to>
                                    </p:set>
                                    <p:anim calcmode="lin" valueType="num">
                                      <p:cBhvr additive="base">
                                        <p:cTn dur="500" fill="hold" id="49"/>
                                        <p:tgtEl>
                                          <p:spTgt spid="6"/>
                                        </p:tgtEl>
                                        <p:attrNameLst>
                                          <p:attrName>ppt_x</p:attrName>
                                        </p:attrNameLst>
                                      </p:cBhvr>
                                      <p:tavLst>
                                        <p:tav tm="0">
                                          <p:val>
                                            <p:strVal val="1+#ppt_w/2"/>
                                          </p:val>
                                        </p:tav>
                                        <p:tav tm="100000">
                                          <p:val>
                                            <p:strVal val="#ppt_x"/>
                                          </p:val>
                                        </p:tav>
                                      </p:tavLst>
                                    </p:anim>
                                    <p:anim calcmode="lin" valueType="num">
                                      <p:cBhvr additive="base">
                                        <p:cTn dur="500" fill="hold" id="50"/>
                                        <p:tgtEl>
                                          <p:spTgt spid="6"/>
                                        </p:tgtEl>
                                        <p:attrNameLst>
                                          <p:attrName>ppt_y</p:attrName>
                                        </p:attrNameLst>
                                      </p:cBhvr>
                                      <p:tavLst>
                                        <p:tav tm="0">
                                          <p:val>
                                            <p:strVal val="1+#ppt_h/2"/>
                                          </p:val>
                                        </p:tav>
                                        <p:tav tm="100000">
                                          <p:val>
                                            <p:strVal val="#ppt_y"/>
                                          </p:val>
                                        </p:tav>
                                      </p:tavLst>
                                    </p:anim>
                                  </p:childTnLst>
                                </p:cTn>
                              </p:par>
                              <p:par>
                                <p:cTn fill="hold" grpId="0" id="51" nodeType="withEffect" presetClass="entr" presetID="2" presetSubtype="6">
                                  <p:stCondLst>
                                    <p:cond delay="0"/>
                                  </p:stCondLst>
                                  <p:childTnLst>
                                    <p:set>
                                      <p:cBhvr>
                                        <p:cTn dur="1" fill="hold" id="52">
                                          <p:stCondLst>
                                            <p:cond delay="0"/>
                                          </p:stCondLst>
                                        </p:cTn>
                                        <p:tgtEl>
                                          <p:spTgt spid="8"/>
                                        </p:tgtEl>
                                        <p:attrNameLst>
                                          <p:attrName>style.visibility</p:attrName>
                                        </p:attrNameLst>
                                      </p:cBhvr>
                                      <p:to>
                                        <p:strVal val="visible"/>
                                      </p:to>
                                    </p:set>
                                    <p:anim calcmode="lin" valueType="num">
                                      <p:cBhvr additive="base">
                                        <p:cTn dur="500" fill="hold" id="53"/>
                                        <p:tgtEl>
                                          <p:spTgt spid="8"/>
                                        </p:tgtEl>
                                        <p:attrNameLst>
                                          <p:attrName>ppt_x</p:attrName>
                                        </p:attrNameLst>
                                      </p:cBhvr>
                                      <p:tavLst>
                                        <p:tav tm="0">
                                          <p:val>
                                            <p:strVal val="1+#ppt_w/2"/>
                                          </p:val>
                                        </p:tav>
                                        <p:tav tm="100000">
                                          <p:val>
                                            <p:strVal val="#ppt_x"/>
                                          </p:val>
                                        </p:tav>
                                      </p:tavLst>
                                    </p:anim>
                                    <p:anim calcmode="lin" valueType="num">
                                      <p:cBhvr additive="base">
                                        <p:cTn dur="500" fill="hold" id="54"/>
                                        <p:tgtEl>
                                          <p:spTgt spid="8"/>
                                        </p:tgtEl>
                                        <p:attrNameLst>
                                          <p:attrName>ppt_y</p:attrName>
                                        </p:attrNameLst>
                                      </p:cBhvr>
                                      <p:tavLst>
                                        <p:tav tm="0">
                                          <p:val>
                                            <p:strVal val="1+#ppt_h/2"/>
                                          </p:val>
                                        </p:tav>
                                        <p:tav tm="100000">
                                          <p:val>
                                            <p:strVal val="#ppt_y"/>
                                          </p:val>
                                        </p:tav>
                                      </p:tavLst>
                                    </p:anim>
                                  </p:childTnLst>
                                </p:cTn>
                              </p:par>
                              <p:par>
                                <p:cTn fill="hold" grpId="0" id="55" nodeType="withEffect" presetClass="entr" presetID="2" presetSubtype="6">
                                  <p:stCondLst>
                                    <p:cond delay="0"/>
                                  </p:stCondLst>
                                  <p:childTnLst>
                                    <p:set>
                                      <p:cBhvr>
                                        <p:cTn dur="1" fill="hold" id="56">
                                          <p:stCondLst>
                                            <p:cond delay="0"/>
                                          </p:stCondLst>
                                        </p:cTn>
                                        <p:tgtEl>
                                          <p:spTgt spid="10"/>
                                        </p:tgtEl>
                                        <p:attrNameLst>
                                          <p:attrName>style.visibility</p:attrName>
                                        </p:attrNameLst>
                                      </p:cBhvr>
                                      <p:to>
                                        <p:strVal val="visible"/>
                                      </p:to>
                                    </p:set>
                                    <p:anim calcmode="lin" valueType="num">
                                      <p:cBhvr additive="base">
                                        <p:cTn dur="500" fill="hold" id="57"/>
                                        <p:tgtEl>
                                          <p:spTgt spid="10"/>
                                        </p:tgtEl>
                                        <p:attrNameLst>
                                          <p:attrName>ppt_x</p:attrName>
                                        </p:attrNameLst>
                                      </p:cBhvr>
                                      <p:tavLst>
                                        <p:tav tm="0">
                                          <p:val>
                                            <p:strVal val="1+#ppt_w/2"/>
                                          </p:val>
                                        </p:tav>
                                        <p:tav tm="100000">
                                          <p:val>
                                            <p:strVal val="#ppt_x"/>
                                          </p:val>
                                        </p:tav>
                                      </p:tavLst>
                                    </p:anim>
                                    <p:anim calcmode="lin" valueType="num">
                                      <p:cBhvr additive="base">
                                        <p:cTn dur="500" fill="hold" id="58"/>
                                        <p:tgtEl>
                                          <p:spTgt spid="10"/>
                                        </p:tgtEl>
                                        <p:attrNameLst>
                                          <p:attrName>ppt_y</p:attrName>
                                        </p:attrNameLst>
                                      </p:cBhvr>
                                      <p:tavLst>
                                        <p:tav tm="0">
                                          <p:val>
                                            <p:strVal val="1+#ppt_h/2"/>
                                          </p:val>
                                        </p:tav>
                                        <p:tav tm="100000">
                                          <p:val>
                                            <p:strVal val="#ppt_y"/>
                                          </p:val>
                                        </p:tav>
                                      </p:tavLst>
                                    </p:anim>
                                  </p:childTnLst>
                                </p:cTn>
                              </p:par>
                              <p:par>
                                <p:cTn fill="hold" grpId="0" id="59" nodeType="withEffect" presetClass="entr" presetID="2" presetSubtype="6">
                                  <p:stCondLst>
                                    <p:cond delay="0"/>
                                  </p:stCondLst>
                                  <p:childTnLst>
                                    <p:set>
                                      <p:cBhvr>
                                        <p:cTn dur="1" fill="hold" id="60">
                                          <p:stCondLst>
                                            <p:cond delay="0"/>
                                          </p:stCondLst>
                                        </p:cTn>
                                        <p:tgtEl>
                                          <p:spTgt spid="12"/>
                                        </p:tgtEl>
                                        <p:attrNameLst>
                                          <p:attrName>style.visibility</p:attrName>
                                        </p:attrNameLst>
                                      </p:cBhvr>
                                      <p:to>
                                        <p:strVal val="visible"/>
                                      </p:to>
                                    </p:set>
                                    <p:anim calcmode="lin" valueType="num">
                                      <p:cBhvr additive="base">
                                        <p:cTn dur="500" fill="hold" id="61"/>
                                        <p:tgtEl>
                                          <p:spTgt spid="12"/>
                                        </p:tgtEl>
                                        <p:attrNameLst>
                                          <p:attrName>ppt_x</p:attrName>
                                        </p:attrNameLst>
                                      </p:cBhvr>
                                      <p:tavLst>
                                        <p:tav tm="0">
                                          <p:val>
                                            <p:strVal val="1+#ppt_w/2"/>
                                          </p:val>
                                        </p:tav>
                                        <p:tav tm="100000">
                                          <p:val>
                                            <p:strVal val="#ppt_x"/>
                                          </p:val>
                                        </p:tav>
                                      </p:tavLst>
                                    </p:anim>
                                    <p:anim calcmode="lin" valueType="num">
                                      <p:cBhvr additive="base">
                                        <p:cTn dur="500" fill="hold" id="62"/>
                                        <p:tgtEl>
                                          <p:spTgt spid="12"/>
                                        </p:tgtEl>
                                        <p:attrNameLst>
                                          <p:attrName>ppt_y</p:attrName>
                                        </p:attrNameLst>
                                      </p:cBhvr>
                                      <p:tavLst>
                                        <p:tav tm="0">
                                          <p:val>
                                            <p:strVal val="1+#ppt_h/2"/>
                                          </p:val>
                                        </p:tav>
                                        <p:tav tm="100000">
                                          <p:val>
                                            <p:strVal val="#ppt_y"/>
                                          </p:val>
                                        </p:tav>
                                      </p:tavLst>
                                    </p:anim>
                                  </p:childTnLst>
                                </p:cTn>
                              </p:par>
                            </p:childTnLst>
                          </p:cTn>
                        </p:par>
                        <p:par>
                          <p:cTn fill="hold" id="63" nodeType="afterGroup">
                            <p:stCondLst>
                              <p:cond delay="3600"/>
                            </p:stCondLst>
                            <p:childTnLst>
                              <p:par>
                                <p:cTn fill="hold" grpId="0" id="64" nodeType="afterEffect" presetClass="entr" presetID="22" presetSubtype="1">
                                  <p:stCondLst>
                                    <p:cond delay="0"/>
                                  </p:stCondLst>
                                  <p:childTnLst>
                                    <p:set>
                                      <p:cBhvr>
                                        <p:cTn dur="1" fill="hold" id="65">
                                          <p:stCondLst>
                                            <p:cond delay="0"/>
                                          </p:stCondLst>
                                        </p:cTn>
                                        <p:tgtEl>
                                          <p:spTgt spid="7"/>
                                        </p:tgtEl>
                                        <p:attrNameLst>
                                          <p:attrName>style.visibility</p:attrName>
                                        </p:attrNameLst>
                                      </p:cBhvr>
                                      <p:to>
                                        <p:strVal val="visible"/>
                                      </p:to>
                                    </p:set>
                                    <p:animEffect filter="wipe(up)" transition="in">
                                      <p:cBhvr>
                                        <p:cTn dur="500" id="66"/>
                                        <p:tgtEl>
                                          <p:spTgt spid="7"/>
                                        </p:tgtEl>
                                      </p:cBhvr>
                                    </p:animEffect>
                                  </p:childTnLst>
                                </p:cTn>
                              </p:par>
                              <p:par>
                                <p:cTn fill="hold" grpId="0" id="67" nodeType="withEffect" presetClass="entr" presetID="22" presetSubtype="1">
                                  <p:stCondLst>
                                    <p:cond delay="0"/>
                                  </p:stCondLst>
                                  <p:childTnLst>
                                    <p:set>
                                      <p:cBhvr>
                                        <p:cTn dur="1" fill="hold" id="68">
                                          <p:stCondLst>
                                            <p:cond delay="0"/>
                                          </p:stCondLst>
                                        </p:cTn>
                                        <p:tgtEl>
                                          <p:spTgt spid="9"/>
                                        </p:tgtEl>
                                        <p:attrNameLst>
                                          <p:attrName>style.visibility</p:attrName>
                                        </p:attrNameLst>
                                      </p:cBhvr>
                                      <p:to>
                                        <p:strVal val="visible"/>
                                      </p:to>
                                    </p:set>
                                    <p:animEffect filter="wipe(up)" transition="in">
                                      <p:cBhvr>
                                        <p:cTn dur="500" id="69"/>
                                        <p:tgtEl>
                                          <p:spTgt spid="9"/>
                                        </p:tgtEl>
                                      </p:cBhvr>
                                    </p:animEffect>
                                  </p:childTnLst>
                                </p:cTn>
                              </p:par>
                              <p:par>
                                <p:cTn fill="hold" grpId="0" id="70" nodeType="withEffect" presetClass="entr" presetID="22" presetSubtype="1">
                                  <p:stCondLst>
                                    <p:cond delay="0"/>
                                  </p:stCondLst>
                                  <p:childTnLst>
                                    <p:set>
                                      <p:cBhvr>
                                        <p:cTn dur="1" fill="hold" id="71">
                                          <p:stCondLst>
                                            <p:cond delay="0"/>
                                          </p:stCondLst>
                                        </p:cTn>
                                        <p:tgtEl>
                                          <p:spTgt spid="11"/>
                                        </p:tgtEl>
                                        <p:attrNameLst>
                                          <p:attrName>style.visibility</p:attrName>
                                        </p:attrNameLst>
                                      </p:cBhvr>
                                      <p:to>
                                        <p:strVal val="visible"/>
                                      </p:to>
                                    </p:set>
                                    <p:animEffect filter="wipe(up)" transition="in">
                                      <p:cBhvr>
                                        <p:cTn dur="500" id="72"/>
                                        <p:tgtEl>
                                          <p:spTgt spid="11"/>
                                        </p:tgtEl>
                                      </p:cBhvr>
                                    </p:animEffect>
                                  </p:childTnLst>
                                </p:cTn>
                              </p:par>
                              <p:par>
                                <p:cTn fill="hold" grpId="0" id="73" nodeType="withEffect" presetClass="entr" presetID="22" presetSubtype="1">
                                  <p:stCondLst>
                                    <p:cond delay="0"/>
                                  </p:stCondLst>
                                  <p:childTnLst>
                                    <p:set>
                                      <p:cBhvr>
                                        <p:cTn dur="1" fill="hold" id="74">
                                          <p:stCondLst>
                                            <p:cond delay="0"/>
                                          </p:stCondLst>
                                        </p:cTn>
                                        <p:tgtEl>
                                          <p:spTgt spid="13"/>
                                        </p:tgtEl>
                                        <p:attrNameLst>
                                          <p:attrName>style.visibility</p:attrName>
                                        </p:attrNameLst>
                                      </p:cBhvr>
                                      <p:to>
                                        <p:strVal val="visible"/>
                                      </p:to>
                                    </p:set>
                                    <p:animEffect filter="wipe(up)" transition="in">
                                      <p:cBhvr>
                                        <p:cTn dur="500" id="75"/>
                                        <p:tgtEl>
                                          <p:spTgt spid="1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3"/>
      <p:bldP grpId="0" spid="124"/>
      <p:bldP grpId="0" spid="5"/>
      <p:bldP grpId="0" spid="6"/>
      <p:bldP grpId="0" spid="7"/>
      <p:bldP grpId="0" spid="8"/>
      <p:bldP grpId="0" spid="9"/>
      <p:bldP grpId="0" spid="10"/>
      <p:bldP grpId="0" spid="11"/>
      <p:bldP grpId="0" spid="12"/>
      <p:bldP grpId="0" spid="13"/>
      <p:bldP grpId="0" spid="14"/>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4" name="Freeform 3"/>
          <p:cNvSpPr>
            <a:spLocks noChangeArrowheads="1"/>
          </p:cNvSpPr>
          <p:nvPr/>
        </p:nvSpPr>
        <p:spPr bwMode="auto">
          <a:xfrm rot="19397468">
            <a:off x="3355342" y="1315608"/>
            <a:ext cx="1564277" cy="1588294"/>
          </a:xfrm>
          <a:custGeom>
            <a:gdLst>
              <a:gd fmla="*/ 3563 w 10688" name="T0"/>
              <a:gd fmla="*/ 7062 h 10844" name="T1"/>
              <a:gd fmla="*/ 3563 w 10688" name="T2"/>
              <a:gd fmla="*/ 7062 h 10844" name="T3"/>
              <a:gd fmla="*/ 4563 w 10688" name="T4"/>
              <a:gd fmla="*/ 10749 h 10844" name="T5"/>
              <a:gd fmla="*/ 7937 w 10688" name="T6"/>
              <a:gd fmla="*/ 9812 h 10844" name="T7"/>
              <a:gd fmla="*/ 9062 w 10688" name="T8"/>
              <a:gd fmla="*/ 2782 h 10844" name="T9"/>
              <a:gd fmla="*/ 2032 w 10688" name="T10"/>
              <a:gd fmla="*/ 1626 h 10844" name="T11"/>
              <a:gd fmla="*/ 0 w 10688" name="T12"/>
              <a:gd fmla="*/ 4907 h 10844" name="T13"/>
              <a:gd fmla="*/ 3563 w 10688" name="T14"/>
              <a:gd fmla="*/ 7062 h 1084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0844" w="10688">
                <a:moveTo>
                  <a:pt x="3563" y="7062"/>
                </a:moveTo>
                <a:lnTo>
                  <a:pt x="3563" y="7062"/>
                </a:lnTo>
                <a:cubicBezTo>
                  <a:pt x="4375" y="8187"/>
                  <a:pt x="4688" y="9500"/>
                  <a:pt x="4563" y="10749"/>
                </a:cubicBezTo>
                <a:cubicBezTo>
                  <a:pt x="5718" y="10843"/>
                  <a:pt x="6906" y="10562"/>
                  <a:pt x="7937" y="9812"/>
                </a:cubicBezTo>
                <a:cubicBezTo>
                  <a:pt x="10187" y="8187"/>
                  <a:pt x="10687" y="5032"/>
                  <a:pt x="9062" y="2782"/>
                </a:cubicBezTo>
                <a:cubicBezTo>
                  <a:pt x="7437" y="500"/>
                  <a:pt x="4282" y="0"/>
                  <a:pt x="2032" y="1626"/>
                </a:cubicBezTo>
                <a:cubicBezTo>
                  <a:pt x="907" y="2438"/>
                  <a:pt x="219" y="3657"/>
                  <a:pt x="0" y="4907"/>
                </a:cubicBezTo>
                <a:cubicBezTo>
                  <a:pt x="1375" y="5126"/>
                  <a:pt x="2688" y="5843"/>
                  <a:pt x="3563" y="7062"/>
                </a:cubicBezTo>
              </a:path>
            </a:pathLst>
          </a:custGeom>
          <a:solidFill>
            <a:srgbClr val="CECCCC"/>
          </a:solidFill>
          <a:ln>
            <a:noFill/>
          </a:ln>
          <a:effectLst/>
        </p:spPr>
        <p:txBody>
          <a:bodyPr anchor="ctr" bIns="45716" lIns="91433" rIns="91433" tIns="45716" wrap="none"/>
          <a:lstStyle/>
          <a:p>
            <a:pPr defTabSz="407670">
              <a:defRPr/>
            </a:pPr>
            <a:endParaRPr kern="0" lang="en-US" sz="1613">
              <a:solidFill>
                <a:srgbClr val="E2E3E9"/>
              </a:solidFill>
              <a:cs typeface="+mn-ea"/>
              <a:sym typeface="+mn-lt"/>
            </a:endParaRPr>
          </a:p>
        </p:txBody>
      </p:sp>
      <p:sp>
        <p:nvSpPr>
          <p:cNvPr id="123" name="2"/>
          <p:cNvSpPr/>
          <p:nvPr/>
        </p:nvSpPr>
        <p:spPr>
          <a:xfrm>
            <a:off x="1" y="381000"/>
            <a:ext cx="136922" cy="381000"/>
          </a:xfrm>
          <a:prstGeom prst="rect">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013">
              <a:solidFill>
                <a:prstClr val="white"/>
              </a:solidFill>
              <a:cs typeface="+mn-ea"/>
              <a:sym typeface="+mn-lt"/>
            </a:endParaRPr>
          </a:p>
        </p:txBody>
      </p:sp>
      <p:sp>
        <p:nvSpPr>
          <p:cNvPr id="124" name="1"/>
          <p:cNvSpPr txBox="1">
            <a:spLocks noChangeArrowheads="1"/>
          </p:cNvSpPr>
          <p:nvPr/>
        </p:nvSpPr>
        <p:spPr bwMode="auto">
          <a:xfrm>
            <a:off x="221456" y="421482"/>
            <a:ext cx="2010966"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nSpc>
                <a:spcPct val="100000"/>
              </a:lnSpc>
              <a:spcBef>
                <a:spcPct val="0"/>
              </a:spcBef>
              <a:buFontTx/>
              <a:buNone/>
            </a:pPr>
            <a:r>
              <a:rPr altLang="en-US" b="1" lang="zh-CN" sz="1500">
                <a:solidFill>
                  <a:srgbClr val="004C41"/>
                </a:solidFill>
                <a:latin typeface="+mn-lt"/>
                <a:ea typeface="+mn-ea"/>
                <a:cs typeface="+mn-ea"/>
                <a:sym typeface="+mn-lt"/>
              </a:rPr>
              <a:t>工作中不足之处</a:t>
            </a:r>
          </a:p>
        </p:txBody>
      </p:sp>
      <p:sp>
        <p:nvSpPr>
          <p:cNvPr id="2" name="矩形 1"/>
          <p:cNvSpPr/>
          <p:nvPr/>
        </p:nvSpPr>
        <p:spPr>
          <a:xfrm>
            <a:off x="1" y="5044440"/>
            <a:ext cx="9144000" cy="99060"/>
          </a:xfrm>
          <a:prstGeom prst="rect">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 name="Freeform 3"/>
          <p:cNvSpPr>
            <a:spLocks noChangeArrowheads="1"/>
          </p:cNvSpPr>
          <p:nvPr/>
        </p:nvSpPr>
        <p:spPr bwMode="auto">
          <a:xfrm rot="13978264">
            <a:off x="2982621" y="2430136"/>
            <a:ext cx="1565672" cy="1586897"/>
          </a:xfrm>
          <a:custGeom>
            <a:gdLst>
              <a:gd fmla="*/ 3563 w 10688" name="T0"/>
              <a:gd fmla="*/ 7062 h 10844" name="T1"/>
              <a:gd fmla="*/ 3563 w 10688" name="T2"/>
              <a:gd fmla="*/ 7062 h 10844" name="T3"/>
              <a:gd fmla="*/ 4563 w 10688" name="T4"/>
              <a:gd fmla="*/ 10749 h 10844" name="T5"/>
              <a:gd fmla="*/ 7937 w 10688" name="T6"/>
              <a:gd fmla="*/ 9812 h 10844" name="T7"/>
              <a:gd fmla="*/ 9062 w 10688" name="T8"/>
              <a:gd fmla="*/ 2782 h 10844" name="T9"/>
              <a:gd fmla="*/ 2032 w 10688" name="T10"/>
              <a:gd fmla="*/ 1626 h 10844" name="T11"/>
              <a:gd fmla="*/ 0 w 10688" name="T12"/>
              <a:gd fmla="*/ 4907 h 10844" name="T13"/>
              <a:gd fmla="*/ 3563 w 10688" name="T14"/>
              <a:gd fmla="*/ 7062 h 1084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0844" w="10688">
                <a:moveTo>
                  <a:pt x="3563" y="7062"/>
                </a:moveTo>
                <a:lnTo>
                  <a:pt x="3563" y="7062"/>
                </a:lnTo>
                <a:cubicBezTo>
                  <a:pt x="4375" y="8187"/>
                  <a:pt x="4688" y="9500"/>
                  <a:pt x="4563" y="10749"/>
                </a:cubicBezTo>
                <a:cubicBezTo>
                  <a:pt x="5718" y="10843"/>
                  <a:pt x="6906" y="10562"/>
                  <a:pt x="7937" y="9812"/>
                </a:cubicBezTo>
                <a:cubicBezTo>
                  <a:pt x="10187" y="8187"/>
                  <a:pt x="10687" y="5032"/>
                  <a:pt x="9062" y="2782"/>
                </a:cubicBezTo>
                <a:cubicBezTo>
                  <a:pt x="7437" y="500"/>
                  <a:pt x="4282" y="0"/>
                  <a:pt x="2032" y="1626"/>
                </a:cubicBezTo>
                <a:cubicBezTo>
                  <a:pt x="907" y="2438"/>
                  <a:pt x="219" y="3657"/>
                  <a:pt x="0" y="4907"/>
                </a:cubicBezTo>
                <a:cubicBezTo>
                  <a:pt x="1375" y="5126"/>
                  <a:pt x="2688" y="5843"/>
                  <a:pt x="3563" y="7062"/>
                </a:cubicBezTo>
              </a:path>
            </a:pathLst>
          </a:custGeom>
          <a:solidFill>
            <a:srgbClr val="004C41"/>
          </a:solidFill>
          <a:ln>
            <a:noFill/>
          </a:ln>
          <a:effectLst/>
        </p:spPr>
        <p:txBody>
          <a:bodyPr anchor="ctr" bIns="45716" lIns="91433" rIns="91433" tIns="45716" wrap="none"/>
          <a:lstStyle/>
          <a:p>
            <a:pPr defTabSz="407670">
              <a:defRPr/>
            </a:pPr>
            <a:endParaRPr kern="0" lang="en-US" sz="1613">
              <a:solidFill>
                <a:srgbClr val="E2E3E9"/>
              </a:solidFill>
              <a:cs typeface="+mn-ea"/>
              <a:sym typeface="+mn-lt"/>
            </a:endParaRPr>
          </a:p>
        </p:txBody>
      </p:sp>
      <p:sp>
        <p:nvSpPr>
          <p:cNvPr id="6" name="Freeform 3"/>
          <p:cNvSpPr>
            <a:spLocks noChangeArrowheads="1"/>
          </p:cNvSpPr>
          <p:nvPr/>
        </p:nvSpPr>
        <p:spPr bwMode="auto">
          <a:xfrm rot="3202081">
            <a:off x="4459401" y="1685400"/>
            <a:ext cx="1565672" cy="1588087"/>
          </a:xfrm>
          <a:custGeom>
            <a:gdLst>
              <a:gd fmla="*/ 3563 w 10688" name="T0"/>
              <a:gd fmla="*/ 7062 h 10844" name="T1"/>
              <a:gd fmla="*/ 3563 w 10688" name="T2"/>
              <a:gd fmla="*/ 7062 h 10844" name="T3"/>
              <a:gd fmla="*/ 4563 w 10688" name="T4"/>
              <a:gd fmla="*/ 10749 h 10844" name="T5"/>
              <a:gd fmla="*/ 7937 w 10688" name="T6"/>
              <a:gd fmla="*/ 9812 h 10844" name="T7"/>
              <a:gd fmla="*/ 9062 w 10688" name="T8"/>
              <a:gd fmla="*/ 2782 h 10844" name="T9"/>
              <a:gd fmla="*/ 2032 w 10688" name="T10"/>
              <a:gd fmla="*/ 1626 h 10844" name="T11"/>
              <a:gd fmla="*/ 0 w 10688" name="T12"/>
              <a:gd fmla="*/ 4907 h 10844" name="T13"/>
              <a:gd fmla="*/ 3563 w 10688" name="T14"/>
              <a:gd fmla="*/ 7062 h 1084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0844" w="10688">
                <a:moveTo>
                  <a:pt x="3563" y="7062"/>
                </a:moveTo>
                <a:lnTo>
                  <a:pt x="3563" y="7062"/>
                </a:lnTo>
                <a:cubicBezTo>
                  <a:pt x="4375" y="8187"/>
                  <a:pt x="4688" y="9500"/>
                  <a:pt x="4563" y="10749"/>
                </a:cubicBezTo>
                <a:cubicBezTo>
                  <a:pt x="5718" y="10843"/>
                  <a:pt x="6906" y="10562"/>
                  <a:pt x="7937" y="9812"/>
                </a:cubicBezTo>
                <a:cubicBezTo>
                  <a:pt x="10187" y="8187"/>
                  <a:pt x="10687" y="5032"/>
                  <a:pt x="9062" y="2782"/>
                </a:cubicBezTo>
                <a:cubicBezTo>
                  <a:pt x="7437" y="500"/>
                  <a:pt x="4282" y="0"/>
                  <a:pt x="2032" y="1626"/>
                </a:cubicBezTo>
                <a:cubicBezTo>
                  <a:pt x="907" y="2438"/>
                  <a:pt x="219" y="3657"/>
                  <a:pt x="0" y="4907"/>
                </a:cubicBezTo>
                <a:cubicBezTo>
                  <a:pt x="1375" y="5126"/>
                  <a:pt x="2688" y="5843"/>
                  <a:pt x="3563" y="7062"/>
                </a:cubicBezTo>
              </a:path>
            </a:pathLst>
          </a:custGeom>
          <a:solidFill>
            <a:srgbClr val="8CC345"/>
          </a:solidFill>
          <a:ln>
            <a:noFill/>
          </a:ln>
          <a:effectLst/>
        </p:spPr>
        <p:txBody>
          <a:bodyPr anchor="ctr" bIns="45716" lIns="91433" rIns="91433" tIns="45716" wrap="none"/>
          <a:lstStyle/>
          <a:p>
            <a:pPr defTabSz="407670">
              <a:defRPr/>
            </a:pPr>
            <a:endParaRPr kern="0" lang="en-US" sz="1613">
              <a:solidFill>
                <a:srgbClr val="E2E3E9"/>
              </a:solidFill>
              <a:cs typeface="+mn-ea"/>
              <a:sym typeface="+mn-lt"/>
            </a:endParaRPr>
          </a:p>
        </p:txBody>
      </p:sp>
      <p:sp>
        <p:nvSpPr>
          <p:cNvPr id="7" name="Freeform 3"/>
          <p:cNvSpPr>
            <a:spLocks noChangeArrowheads="1"/>
          </p:cNvSpPr>
          <p:nvPr/>
        </p:nvSpPr>
        <p:spPr bwMode="auto">
          <a:xfrm rot="8579122">
            <a:off x="4087481" y="2791981"/>
            <a:ext cx="1564277" cy="1587104"/>
          </a:xfrm>
          <a:custGeom>
            <a:gdLst>
              <a:gd fmla="*/ 3563 w 10688" name="T0"/>
              <a:gd fmla="*/ 7062 h 10844" name="T1"/>
              <a:gd fmla="*/ 3563 w 10688" name="T2"/>
              <a:gd fmla="*/ 7062 h 10844" name="T3"/>
              <a:gd fmla="*/ 4563 w 10688" name="T4"/>
              <a:gd fmla="*/ 10749 h 10844" name="T5"/>
              <a:gd fmla="*/ 7937 w 10688" name="T6"/>
              <a:gd fmla="*/ 9812 h 10844" name="T7"/>
              <a:gd fmla="*/ 9062 w 10688" name="T8"/>
              <a:gd fmla="*/ 2782 h 10844" name="T9"/>
              <a:gd fmla="*/ 2032 w 10688" name="T10"/>
              <a:gd fmla="*/ 1626 h 10844" name="T11"/>
              <a:gd fmla="*/ 0 w 10688" name="T12"/>
              <a:gd fmla="*/ 4907 h 10844" name="T13"/>
              <a:gd fmla="*/ 3563 w 10688" name="T14"/>
              <a:gd fmla="*/ 7062 h 1084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0844" w="10688">
                <a:moveTo>
                  <a:pt x="3563" y="7062"/>
                </a:moveTo>
                <a:lnTo>
                  <a:pt x="3563" y="7062"/>
                </a:lnTo>
                <a:cubicBezTo>
                  <a:pt x="4375" y="8187"/>
                  <a:pt x="4688" y="9500"/>
                  <a:pt x="4563" y="10749"/>
                </a:cubicBezTo>
                <a:cubicBezTo>
                  <a:pt x="5718" y="10843"/>
                  <a:pt x="6906" y="10562"/>
                  <a:pt x="7937" y="9812"/>
                </a:cubicBezTo>
                <a:cubicBezTo>
                  <a:pt x="10187" y="8187"/>
                  <a:pt x="10687" y="5032"/>
                  <a:pt x="9062" y="2782"/>
                </a:cubicBezTo>
                <a:cubicBezTo>
                  <a:pt x="7437" y="500"/>
                  <a:pt x="4282" y="0"/>
                  <a:pt x="2032" y="1626"/>
                </a:cubicBezTo>
                <a:cubicBezTo>
                  <a:pt x="907" y="2438"/>
                  <a:pt x="219" y="3657"/>
                  <a:pt x="0" y="4907"/>
                </a:cubicBezTo>
                <a:cubicBezTo>
                  <a:pt x="1375" y="5126"/>
                  <a:pt x="2688" y="5843"/>
                  <a:pt x="3563" y="7062"/>
                </a:cubicBezTo>
              </a:path>
            </a:pathLst>
          </a:custGeom>
          <a:solidFill>
            <a:srgbClr val="009900"/>
          </a:solidFill>
          <a:ln>
            <a:noFill/>
          </a:ln>
          <a:effectLst/>
        </p:spPr>
        <p:txBody>
          <a:bodyPr anchor="ctr" bIns="45716" lIns="91433" rIns="91433" tIns="45716" wrap="none"/>
          <a:lstStyle/>
          <a:p>
            <a:pPr defTabSz="407670">
              <a:defRPr/>
            </a:pPr>
            <a:endParaRPr kern="0" lang="en-US" sz="1613">
              <a:solidFill>
                <a:srgbClr val="E2E3E9"/>
              </a:solidFill>
              <a:cs typeface="+mn-ea"/>
              <a:sym typeface="+mn-lt"/>
            </a:endParaRPr>
          </a:p>
        </p:txBody>
      </p:sp>
      <p:sp>
        <p:nvSpPr>
          <p:cNvPr id="8" name="TextBox 22"/>
          <p:cNvSpPr txBox="1">
            <a:spLocks noChangeArrowheads="1"/>
          </p:cNvSpPr>
          <p:nvPr/>
        </p:nvSpPr>
        <p:spPr bwMode="auto">
          <a:xfrm>
            <a:off x="3610102" y="1683511"/>
            <a:ext cx="989281" cy="708632"/>
          </a:xfrm>
          <a:prstGeom prst="rect">
            <a:avLst/>
          </a:prstGeom>
          <a:noFill/>
          <a:ln>
            <a:noFill/>
          </a:ln>
          <a:extLst/>
        </p:spPr>
        <p:txBody>
          <a:bodyPr bIns="45706" lIns="91413" rIns="91413" tIns="45706">
            <a:spAutoFit/>
          </a:bodyPr>
          <a:lstStyle>
            <a:lvl1pPr defTabSz="542925">
              <a:defRPr>
                <a:solidFill>
                  <a:schemeClr val="tx1"/>
                </a:solidFill>
                <a:latin charset="0" panose="020f0502020204030204" pitchFamily="34" typeface="Calibri"/>
                <a:ea charset="-122" panose="02010600030101010101" pitchFamily="2" typeface="宋体"/>
              </a:defRPr>
            </a:lvl1pPr>
            <a:lvl2pPr defTabSz="542925" indent="-285750" marL="742950">
              <a:defRPr>
                <a:solidFill>
                  <a:schemeClr val="tx1"/>
                </a:solidFill>
                <a:latin charset="0" panose="020f0502020204030204" pitchFamily="34" typeface="Calibri"/>
                <a:ea charset="-122" panose="02010600030101010101" pitchFamily="2" typeface="宋体"/>
              </a:defRPr>
            </a:lvl2pPr>
            <a:lvl3pPr defTabSz="542925" indent="-228600" marL="1143000">
              <a:defRPr>
                <a:solidFill>
                  <a:schemeClr val="tx1"/>
                </a:solidFill>
                <a:latin charset="0" panose="020f0502020204030204" pitchFamily="34" typeface="Calibri"/>
                <a:ea charset="-122" panose="02010600030101010101" pitchFamily="2" typeface="宋体"/>
              </a:defRPr>
            </a:lvl3pPr>
            <a:lvl4pPr defTabSz="542925" indent="-228600" marL="1600200">
              <a:defRPr>
                <a:solidFill>
                  <a:schemeClr val="tx1"/>
                </a:solidFill>
                <a:latin charset="0" panose="020f0502020204030204" pitchFamily="34" typeface="Calibri"/>
                <a:ea charset="-122" panose="02010600030101010101" pitchFamily="2" typeface="宋体"/>
              </a:defRPr>
            </a:lvl4pPr>
            <a:lvl5pPr defTabSz="542925" indent="-228600" marL="2057400">
              <a:defRPr>
                <a:solidFill>
                  <a:schemeClr val="tx1"/>
                </a:solidFill>
                <a:latin charset="0" panose="020f0502020204030204" pitchFamily="34" typeface="Calibri"/>
                <a:ea charset="-122" panose="02010600030101010101" pitchFamily="2" typeface="宋体"/>
              </a:defRPr>
            </a:lvl5pPr>
            <a:lvl6pPr defTabSz="5429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5429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5429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5429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a:r>
              <a:rPr altLang="zh-CN" b="1" lang="en-US" sz="4050">
                <a:solidFill>
                  <a:srgbClr val="FFFFFF"/>
                </a:solidFill>
                <a:latin typeface="+mn-lt"/>
                <a:ea typeface="+mn-ea"/>
                <a:cs typeface="+mn-ea"/>
                <a:sym typeface="+mn-lt"/>
              </a:rPr>
              <a:t>S</a:t>
            </a:r>
          </a:p>
        </p:txBody>
      </p:sp>
      <p:sp>
        <p:nvSpPr>
          <p:cNvPr id="9" name="TextBox 24"/>
          <p:cNvSpPr txBox="1">
            <a:spLocks noChangeArrowheads="1"/>
          </p:cNvSpPr>
          <p:nvPr/>
        </p:nvSpPr>
        <p:spPr bwMode="auto">
          <a:xfrm>
            <a:off x="4361288" y="3378961"/>
            <a:ext cx="989280" cy="70863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06" lIns="91413" rIns="91413" tIns="45706">
            <a:spAutoFit/>
          </a:bodyPr>
          <a:lstStyle>
            <a:lvl1pPr defTabSz="542925">
              <a:defRPr>
                <a:solidFill>
                  <a:schemeClr val="tx1"/>
                </a:solidFill>
                <a:latin charset="0" panose="020f0502020204030204" pitchFamily="34" typeface="Calibri"/>
                <a:ea charset="-122" panose="02010600030101010101" pitchFamily="2" typeface="宋体"/>
              </a:defRPr>
            </a:lvl1pPr>
            <a:lvl2pPr defTabSz="542925" indent="-285750" marL="742950">
              <a:defRPr>
                <a:solidFill>
                  <a:schemeClr val="tx1"/>
                </a:solidFill>
                <a:latin charset="0" panose="020f0502020204030204" pitchFamily="34" typeface="Calibri"/>
                <a:ea charset="-122" panose="02010600030101010101" pitchFamily="2" typeface="宋体"/>
              </a:defRPr>
            </a:lvl2pPr>
            <a:lvl3pPr defTabSz="542925" indent="-228600" marL="1143000">
              <a:defRPr>
                <a:solidFill>
                  <a:schemeClr val="tx1"/>
                </a:solidFill>
                <a:latin charset="0" panose="020f0502020204030204" pitchFamily="34" typeface="Calibri"/>
                <a:ea charset="-122" panose="02010600030101010101" pitchFamily="2" typeface="宋体"/>
              </a:defRPr>
            </a:lvl3pPr>
            <a:lvl4pPr defTabSz="542925" indent="-228600" marL="1600200">
              <a:defRPr>
                <a:solidFill>
                  <a:schemeClr val="tx1"/>
                </a:solidFill>
                <a:latin charset="0" panose="020f0502020204030204" pitchFamily="34" typeface="Calibri"/>
                <a:ea charset="-122" panose="02010600030101010101" pitchFamily="2" typeface="宋体"/>
              </a:defRPr>
            </a:lvl4pPr>
            <a:lvl5pPr defTabSz="542925" indent="-228600" marL="2057400">
              <a:defRPr>
                <a:solidFill>
                  <a:schemeClr val="tx1"/>
                </a:solidFill>
                <a:latin charset="0" panose="020f0502020204030204" pitchFamily="34" typeface="Calibri"/>
                <a:ea charset="-122" panose="02010600030101010101" pitchFamily="2" typeface="宋体"/>
              </a:defRPr>
            </a:lvl5pPr>
            <a:lvl6pPr defTabSz="5429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5429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5429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5429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a:r>
              <a:rPr altLang="zh-CN" b="1" lang="en-US" sz="4050">
                <a:solidFill>
                  <a:srgbClr val="FFFFFF"/>
                </a:solidFill>
                <a:latin typeface="+mn-lt"/>
                <a:ea typeface="+mn-ea"/>
                <a:cs typeface="+mn-ea"/>
                <a:sym typeface="+mn-lt"/>
              </a:rPr>
              <a:t>T</a:t>
            </a:r>
          </a:p>
        </p:txBody>
      </p:sp>
      <p:sp>
        <p:nvSpPr>
          <p:cNvPr id="10" name="TextBox 25"/>
          <p:cNvSpPr txBox="1">
            <a:spLocks noChangeArrowheads="1"/>
          </p:cNvSpPr>
          <p:nvPr/>
        </p:nvSpPr>
        <p:spPr bwMode="auto">
          <a:xfrm>
            <a:off x="4837475" y="2180000"/>
            <a:ext cx="990471" cy="70863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06" lIns="91413" rIns="91413" tIns="45706">
            <a:spAutoFit/>
          </a:bodyPr>
          <a:lstStyle>
            <a:lvl1pPr defTabSz="542925">
              <a:defRPr>
                <a:solidFill>
                  <a:schemeClr val="tx1"/>
                </a:solidFill>
                <a:latin charset="0" panose="020f0502020204030204" pitchFamily="34" typeface="Calibri"/>
                <a:ea charset="-122" panose="02010600030101010101" pitchFamily="2" typeface="宋体"/>
              </a:defRPr>
            </a:lvl1pPr>
            <a:lvl2pPr defTabSz="542925" indent="-285750" marL="742950">
              <a:defRPr>
                <a:solidFill>
                  <a:schemeClr val="tx1"/>
                </a:solidFill>
                <a:latin charset="0" panose="020f0502020204030204" pitchFamily="34" typeface="Calibri"/>
                <a:ea charset="-122" panose="02010600030101010101" pitchFamily="2" typeface="宋体"/>
              </a:defRPr>
            </a:lvl2pPr>
            <a:lvl3pPr defTabSz="542925" indent="-228600" marL="1143000">
              <a:defRPr>
                <a:solidFill>
                  <a:schemeClr val="tx1"/>
                </a:solidFill>
                <a:latin charset="0" panose="020f0502020204030204" pitchFamily="34" typeface="Calibri"/>
                <a:ea charset="-122" panose="02010600030101010101" pitchFamily="2" typeface="宋体"/>
              </a:defRPr>
            </a:lvl3pPr>
            <a:lvl4pPr defTabSz="542925" indent="-228600" marL="1600200">
              <a:defRPr>
                <a:solidFill>
                  <a:schemeClr val="tx1"/>
                </a:solidFill>
                <a:latin charset="0" panose="020f0502020204030204" pitchFamily="34" typeface="Calibri"/>
                <a:ea charset="-122" panose="02010600030101010101" pitchFamily="2" typeface="宋体"/>
              </a:defRPr>
            </a:lvl4pPr>
            <a:lvl5pPr defTabSz="542925" indent="-228600" marL="2057400">
              <a:defRPr>
                <a:solidFill>
                  <a:schemeClr val="tx1"/>
                </a:solidFill>
                <a:latin charset="0" panose="020f0502020204030204" pitchFamily="34" typeface="Calibri"/>
                <a:ea charset="-122" panose="02010600030101010101" pitchFamily="2" typeface="宋体"/>
              </a:defRPr>
            </a:lvl5pPr>
            <a:lvl6pPr defTabSz="5429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5429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5429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5429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a:r>
              <a:rPr altLang="zh-CN" b="1" lang="en-US" sz="4050">
                <a:solidFill>
                  <a:srgbClr val="FFFFFF"/>
                </a:solidFill>
                <a:latin typeface="+mn-lt"/>
                <a:ea typeface="+mn-ea"/>
                <a:cs typeface="+mn-ea"/>
                <a:sym typeface="+mn-lt"/>
              </a:rPr>
              <a:t>W</a:t>
            </a:r>
          </a:p>
        </p:txBody>
      </p:sp>
      <p:sp>
        <p:nvSpPr>
          <p:cNvPr id="11" name="TextBox 33"/>
          <p:cNvSpPr txBox="1">
            <a:spLocks noChangeArrowheads="1"/>
          </p:cNvSpPr>
          <p:nvPr/>
        </p:nvSpPr>
        <p:spPr bwMode="auto">
          <a:xfrm>
            <a:off x="3245818" y="2889612"/>
            <a:ext cx="989281" cy="70863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06" lIns="91413" rIns="91413" tIns="45706">
            <a:spAutoFit/>
          </a:bodyPr>
          <a:lstStyle>
            <a:lvl1pPr defTabSz="542925">
              <a:defRPr>
                <a:solidFill>
                  <a:schemeClr val="tx1"/>
                </a:solidFill>
                <a:latin charset="0" panose="020f0502020204030204" pitchFamily="34" typeface="Calibri"/>
                <a:ea charset="-122" panose="02010600030101010101" pitchFamily="2" typeface="宋体"/>
              </a:defRPr>
            </a:lvl1pPr>
            <a:lvl2pPr defTabSz="542925" indent="-285750" marL="742950">
              <a:defRPr>
                <a:solidFill>
                  <a:schemeClr val="tx1"/>
                </a:solidFill>
                <a:latin charset="0" panose="020f0502020204030204" pitchFamily="34" typeface="Calibri"/>
                <a:ea charset="-122" panose="02010600030101010101" pitchFamily="2" typeface="宋体"/>
              </a:defRPr>
            </a:lvl2pPr>
            <a:lvl3pPr defTabSz="542925" indent="-228600" marL="1143000">
              <a:defRPr>
                <a:solidFill>
                  <a:schemeClr val="tx1"/>
                </a:solidFill>
                <a:latin charset="0" panose="020f0502020204030204" pitchFamily="34" typeface="Calibri"/>
                <a:ea charset="-122" panose="02010600030101010101" pitchFamily="2" typeface="宋体"/>
              </a:defRPr>
            </a:lvl3pPr>
            <a:lvl4pPr defTabSz="542925" indent="-228600" marL="1600200">
              <a:defRPr>
                <a:solidFill>
                  <a:schemeClr val="tx1"/>
                </a:solidFill>
                <a:latin charset="0" panose="020f0502020204030204" pitchFamily="34" typeface="Calibri"/>
                <a:ea charset="-122" panose="02010600030101010101" pitchFamily="2" typeface="宋体"/>
              </a:defRPr>
            </a:lvl4pPr>
            <a:lvl5pPr defTabSz="542925" indent="-228600" marL="2057400">
              <a:defRPr>
                <a:solidFill>
                  <a:schemeClr val="tx1"/>
                </a:solidFill>
                <a:latin charset="0" panose="020f0502020204030204" pitchFamily="34" typeface="Calibri"/>
                <a:ea charset="-122" panose="02010600030101010101" pitchFamily="2" typeface="宋体"/>
              </a:defRPr>
            </a:lvl5pPr>
            <a:lvl6pPr defTabSz="5429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5429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5429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5429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a:r>
              <a:rPr altLang="zh-CN" b="1" lang="en-US" sz="4050">
                <a:solidFill>
                  <a:srgbClr val="FFFFFF"/>
                </a:solidFill>
                <a:latin typeface="+mn-lt"/>
                <a:ea typeface="+mn-ea"/>
                <a:cs typeface="+mn-ea"/>
                <a:sym typeface="+mn-lt"/>
              </a:rPr>
              <a:t>O</a:t>
            </a:r>
          </a:p>
        </p:txBody>
      </p:sp>
      <p:grpSp>
        <p:nvGrpSpPr>
          <p:cNvPr id="12" name="组合 11"/>
          <p:cNvGrpSpPr/>
          <p:nvPr/>
        </p:nvGrpSpPr>
        <p:grpSpPr>
          <a:xfrm>
            <a:off x="1376779" y="1714466"/>
            <a:ext cx="1752372" cy="500839"/>
            <a:chOff x="1834911" y="2285954"/>
            <a:chExt cx="2336496" cy="667784"/>
          </a:xfrm>
        </p:grpSpPr>
        <p:sp>
          <p:nvSpPr>
            <p:cNvPr id="13" name="TextBox 13"/>
            <p:cNvSpPr txBox="1">
              <a:spLocks noChangeArrowheads="1"/>
            </p:cNvSpPr>
            <p:nvPr/>
          </p:nvSpPr>
          <p:spPr bwMode="auto">
            <a:xfrm>
              <a:off x="1834911" y="2285954"/>
              <a:ext cx="2336496"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spcBef>
                  <a:spcPct val="20000"/>
                </a:spcBef>
              </a:pPr>
              <a:r>
                <a:rPr altLang="en-US" b="1" lang="zh-CN" sz="1200">
                  <a:solidFill>
                    <a:schemeClr val="tx1">
                      <a:lumMod val="50000"/>
                      <a:lumOff val="50000"/>
                    </a:schemeClr>
                  </a:solidFill>
                  <a:latin typeface="+mn-lt"/>
                  <a:ea typeface="+mn-ea"/>
                  <a:cs typeface="+mn-ea"/>
                  <a:sym typeface="+mn-lt"/>
                </a:rPr>
                <a:t>单击编辑标题</a:t>
              </a:r>
            </a:p>
          </p:txBody>
        </p:sp>
        <p:sp>
          <p:nvSpPr>
            <p:cNvPr id="14" name="TextBox 13"/>
            <p:cNvSpPr txBox="1">
              <a:spLocks noChangeArrowheads="1"/>
            </p:cNvSpPr>
            <p:nvPr/>
          </p:nvSpPr>
          <p:spPr bwMode="auto">
            <a:xfrm>
              <a:off x="1834911" y="2584406"/>
              <a:ext cx="2030149" cy="36575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spcBef>
                  <a:spcPct val="20000"/>
                </a:spcBef>
              </a:pPr>
              <a:r>
                <a:rPr altLang="en-US" lang="zh-CN" sz="900">
                  <a:solidFill>
                    <a:schemeClr val="tx1">
                      <a:lumMod val="50000"/>
                      <a:lumOff val="50000"/>
                    </a:schemeClr>
                  </a:solidFill>
                  <a:latin typeface="+mn-lt"/>
                  <a:ea typeface="+mn-ea"/>
                  <a:cs typeface="+mn-ea"/>
                  <a:sym typeface="+mn-lt"/>
                </a:rPr>
                <a:t>单击此处可编辑内容，根据您的需要自由拉伸文本框大小</a:t>
              </a:r>
            </a:p>
          </p:txBody>
        </p:sp>
      </p:grpSp>
      <p:grpSp>
        <p:nvGrpSpPr>
          <p:cNvPr id="15" name="组合 14"/>
          <p:cNvGrpSpPr/>
          <p:nvPr/>
        </p:nvGrpSpPr>
        <p:grpSpPr>
          <a:xfrm>
            <a:off x="1376779" y="3244422"/>
            <a:ext cx="1752372" cy="500836"/>
            <a:chOff x="1834911" y="4325892"/>
            <a:chExt cx="2336496" cy="667781"/>
          </a:xfrm>
        </p:grpSpPr>
        <p:sp>
          <p:nvSpPr>
            <p:cNvPr id="16" name="TextBox 13"/>
            <p:cNvSpPr txBox="1">
              <a:spLocks noChangeArrowheads="1"/>
            </p:cNvSpPr>
            <p:nvPr/>
          </p:nvSpPr>
          <p:spPr bwMode="auto">
            <a:xfrm>
              <a:off x="1834911" y="4325892"/>
              <a:ext cx="2336496"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spcBef>
                  <a:spcPct val="20000"/>
                </a:spcBef>
              </a:pPr>
              <a:r>
                <a:rPr altLang="en-US" b="1" lang="zh-CN" sz="1200">
                  <a:solidFill>
                    <a:schemeClr val="tx1">
                      <a:lumMod val="50000"/>
                      <a:lumOff val="50000"/>
                    </a:schemeClr>
                  </a:solidFill>
                  <a:latin typeface="+mn-lt"/>
                  <a:ea typeface="+mn-ea"/>
                  <a:cs typeface="+mn-ea"/>
                  <a:sym typeface="+mn-lt"/>
                </a:rPr>
                <a:t>单击编辑标题</a:t>
              </a:r>
            </a:p>
          </p:txBody>
        </p:sp>
        <p:sp>
          <p:nvSpPr>
            <p:cNvPr id="17" name="TextBox 13"/>
            <p:cNvSpPr txBox="1">
              <a:spLocks noChangeArrowheads="1"/>
            </p:cNvSpPr>
            <p:nvPr/>
          </p:nvSpPr>
          <p:spPr bwMode="auto">
            <a:xfrm>
              <a:off x="1834911" y="4624340"/>
              <a:ext cx="2030149"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spcBef>
                  <a:spcPct val="20000"/>
                </a:spcBef>
              </a:pPr>
              <a:r>
                <a:rPr altLang="en-US" lang="zh-CN" sz="900">
                  <a:solidFill>
                    <a:schemeClr val="tx1">
                      <a:lumMod val="50000"/>
                      <a:lumOff val="50000"/>
                    </a:schemeClr>
                  </a:solidFill>
                  <a:latin typeface="+mn-lt"/>
                  <a:ea typeface="+mn-ea"/>
                  <a:cs typeface="+mn-ea"/>
                  <a:sym typeface="+mn-lt"/>
                </a:rPr>
                <a:t>单击此处可编辑内容，根据您的需要自由拉伸文本框大小</a:t>
              </a:r>
            </a:p>
          </p:txBody>
        </p:sp>
      </p:grpSp>
      <p:grpSp>
        <p:nvGrpSpPr>
          <p:cNvPr id="18" name="组合 17"/>
          <p:cNvGrpSpPr/>
          <p:nvPr/>
        </p:nvGrpSpPr>
        <p:grpSpPr>
          <a:xfrm>
            <a:off x="6210087" y="1714466"/>
            <a:ext cx="1753563" cy="500839"/>
            <a:chOff x="8279322" y="2285954"/>
            <a:chExt cx="2338084" cy="667784"/>
          </a:xfrm>
        </p:grpSpPr>
        <p:sp>
          <p:nvSpPr>
            <p:cNvPr id="19" name="TextBox 13"/>
            <p:cNvSpPr txBox="1">
              <a:spLocks noChangeArrowheads="1"/>
            </p:cNvSpPr>
            <p:nvPr/>
          </p:nvSpPr>
          <p:spPr bwMode="auto">
            <a:xfrm>
              <a:off x="8279322" y="2285954"/>
              <a:ext cx="2338084"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spcBef>
                  <a:spcPct val="20000"/>
                </a:spcBef>
              </a:pPr>
              <a:r>
                <a:rPr altLang="en-US" b="1" lang="zh-CN" sz="1200">
                  <a:solidFill>
                    <a:schemeClr val="tx1">
                      <a:lumMod val="50000"/>
                      <a:lumOff val="50000"/>
                    </a:schemeClr>
                  </a:solidFill>
                  <a:latin typeface="+mn-lt"/>
                  <a:ea typeface="+mn-ea"/>
                  <a:cs typeface="+mn-ea"/>
                  <a:sym typeface="+mn-lt"/>
                </a:rPr>
                <a:t>单击编辑标题</a:t>
              </a:r>
            </a:p>
          </p:txBody>
        </p:sp>
        <p:sp>
          <p:nvSpPr>
            <p:cNvPr id="20" name="TextBox 13"/>
            <p:cNvSpPr txBox="1">
              <a:spLocks noChangeArrowheads="1"/>
            </p:cNvSpPr>
            <p:nvPr/>
          </p:nvSpPr>
          <p:spPr bwMode="auto">
            <a:xfrm>
              <a:off x="8279323" y="2584406"/>
              <a:ext cx="2030149" cy="36575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spcBef>
                  <a:spcPct val="20000"/>
                </a:spcBef>
              </a:pPr>
              <a:r>
                <a:rPr altLang="en-US" lang="zh-CN" sz="900">
                  <a:solidFill>
                    <a:schemeClr val="tx1">
                      <a:lumMod val="50000"/>
                      <a:lumOff val="50000"/>
                    </a:schemeClr>
                  </a:solidFill>
                  <a:latin typeface="+mn-lt"/>
                  <a:ea typeface="+mn-ea"/>
                  <a:cs typeface="+mn-ea"/>
                  <a:sym typeface="+mn-lt"/>
                </a:rPr>
                <a:t>单击此处可编辑内容，根据您的需要自由拉伸文本框大小</a:t>
              </a:r>
            </a:p>
          </p:txBody>
        </p:sp>
      </p:grpSp>
      <p:grpSp>
        <p:nvGrpSpPr>
          <p:cNvPr id="21" name="组合 20"/>
          <p:cNvGrpSpPr/>
          <p:nvPr/>
        </p:nvGrpSpPr>
        <p:grpSpPr>
          <a:xfrm>
            <a:off x="6210087" y="3244422"/>
            <a:ext cx="1753563" cy="500836"/>
            <a:chOff x="8279322" y="4325892"/>
            <a:chExt cx="2338084" cy="667781"/>
          </a:xfrm>
        </p:grpSpPr>
        <p:sp>
          <p:nvSpPr>
            <p:cNvPr id="22" name="TextBox 13"/>
            <p:cNvSpPr txBox="1">
              <a:spLocks noChangeArrowheads="1"/>
            </p:cNvSpPr>
            <p:nvPr/>
          </p:nvSpPr>
          <p:spPr bwMode="auto">
            <a:xfrm>
              <a:off x="8279322" y="4325892"/>
              <a:ext cx="2338084"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spcBef>
                  <a:spcPct val="20000"/>
                </a:spcBef>
              </a:pPr>
              <a:r>
                <a:rPr altLang="en-US" b="1" lang="zh-CN" sz="1200">
                  <a:solidFill>
                    <a:schemeClr val="tx1">
                      <a:lumMod val="50000"/>
                      <a:lumOff val="50000"/>
                    </a:schemeClr>
                  </a:solidFill>
                  <a:latin typeface="+mn-lt"/>
                  <a:ea typeface="+mn-ea"/>
                  <a:cs typeface="+mn-ea"/>
                  <a:sym typeface="+mn-lt"/>
                </a:rPr>
                <a:t>单击编辑标题</a:t>
              </a:r>
            </a:p>
          </p:txBody>
        </p:sp>
        <p:sp>
          <p:nvSpPr>
            <p:cNvPr id="23" name="TextBox 13"/>
            <p:cNvSpPr txBox="1">
              <a:spLocks noChangeArrowheads="1"/>
            </p:cNvSpPr>
            <p:nvPr/>
          </p:nvSpPr>
          <p:spPr bwMode="auto">
            <a:xfrm>
              <a:off x="8279323" y="4624340"/>
              <a:ext cx="2030149"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spcBef>
                  <a:spcPct val="20000"/>
                </a:spcBef>
              </a:pPr>
              <a:r>
                <a:rPr altLang="en-US" lang="zh-CN" sz="900">
                  <a:solidFill>
                    <a:schemeClr val="tx1">
                      <a:lumMod val="50000"/>
                      <a:lumOff val="50000"/>
                    </a:schemeClr>
                  </a:solidFill>
                  <a:latin typeface="+mn-lt"/>
                  <a:ea typeface="+mn-ea"/>
                  <a:cs typeface="+mn-ea"/>
                  <a:sym typeface="+mn-lt"/>
                </a:rPr>
                <a:t>单击此处可编辑内容，根据您的需要自由拉伸文本框大小</a:t>
              </a:r>
            </a:p>
          </p:txBody>
        </p:sp>
      </p:grpSp>
    </p:spTree>
    <p:extLst>
      <p:ext uri="{BB962C8B-B14F-4D97-AF65-F5344CB8AC3E}">
        <p14:creationId val="1827502218"/>
      </p:ext>
    </p:extLst>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23"/>
                                        </p:tgtEl>
                                        <p:attrNameLst>
                                          <p:attrName>style.visibility</p:attrName>
                                        </p:attrNameLst>
                                      </p:cBhvr>
                                      <p:to>
                                        <p:strVal val="visible"/>
                                      </p:to>
                                    </p:set>
                                    <p:animEffect filter="wipe(left)" transition="in">
                                      <p:cBhvr>
                                        <p:cTn dur="500" id="7"/>
                                        <p:tgtEl>
                                          <p:spTgt spid="123"/>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124"/>
                                        </p:tgtEl>
                                        <p:attrNameLst>
                                          <p:attrName>style.visibility</p:attrName>
                                        </p:attrNameLst>
                                      </p:cBhvr>
                                      <p:to>
                                        <p:strVal val="visible"/>
                                      </p:to>
                                    </p:set>
                                    <p:anim calcmode="lin" valueType="num">
                                      <p:cBhvr>
                                        <p:cTn dur="500" fill="hold" id="11"/>
                                        <p:tgtEl>
                                          <p:spTgt spid="124"/>
                                        </p:tgtEl>
                                        <p:attrNameLst>
                                          <p:attrName>ppt_w</p:attrName>
                                        </p:attrNameLst>
                                      </p:cBhvr>
                                      <p:tavLst>
                                        <p:tav tm="0">
                                          <p:val>
                                            <p:fltVal val="0"/>
                                          </p:val>
                                        </p:tav>
                                        <p:tav tm="100000">
                                          <p:val>
                                            <p:strVal val="#ppt_w"/>
                                          </p:val>
                                        </p:tav>
                                      </p:tavLst>
                                    </p:anim>
                                    <p:anim calcmode="lin" valueType="num">
                                      <p:cBhvr>
                                        <p:cTn dur="500" fill="hold" id="12"/>
                                        <p:tgtEl>
                                          <p:spTgt spid="124"/>
                                        </p:tgtEl>
                                        <p:attrNameLst>
                                          <p:attrName>ppt_h</p:attrName>
                                        </p:attrNameLst>
                                      </p:cBhvr>
                                      <p:tavLst>
                                        <p:tav tm="0">
                                          <p:val>
                                            <p:fltVal val="0"/>
                                          </p:val>
                                        </p:tav>
                                        <p:tav tm="100000">
                                          <p:val>
                                            <p:strVal val="#ppt_h"/>
                                          </p:val>
                                        </p:tav>
                                      </p:tavLst>
                                    </p:anim>
                                    <p:animEffect filter="fade" transition="in">
                                      <p:cBhvr>
                                        <p:cTn dur="500" id="13"/>
                                        <p:tgtEl>
                                          <p:spTgt spid="124"/>
                                        </p:tgtEl>
                                      </p:cBhvr>
                                    </p:animEffect>
                                  </p:childTnLst>
                                </p:cTn>
                              </p:par>
                            </p:childTnLst>
                          </p:cTn>
                        </p:par>
                      </p:childTnLst>
                    </p:cTn>
                  </p:par>
                  <p:par>
                    <p:cTn fill="hold" id="14" nodeType="clickPar">
                      <p:stCondLst>
                        <p:cond delay="indefinite"/>
                        <p:cond delay="0" evt="onBegin">
                          <p:tn val="13"/>
                        </p:cond>
                      </p:stCondLst>
                      <p:childTnLst>
                        <p:par>
                          <p:cTn fill="hold" id="15" nodeType="afterGroup">
                            <p:stCondLst>
                              <p:cond delay="0"/>
                            </p:stCondLst>
                            <p:childTnLst>
                              <p:par>
                                <p:cTn fill="hold" grpId="0" id="16" nodeType="clickEffect" presetClass="entr" presetID="10" presetSubtype="0">
                                  <p:stCondLst>
                                    <p:cond delay="0"/>
                                  </p:stCondLst>
                                  <p:childTnLst>
                                    <p:set>
                                      <p:cBhvr>
                                        <p:cTn dur="1" fill="hold" id="17">
                                          <p:stCondLst>
                                            <p:cond delay="0"/>
                                          </p:stCondLst>
                                        </p:cTn>
                                        <p:tgtEl>
                                          <p:spTgt spid="5"/>
                                        </p:tgtEl>
                                        <p:attrNameLst>
                                          <p:attrName>style.visibility</p:attrName>
                                        </p:attrNameLst>
                                      </p:cBhvr>
                                      <p:to>
                                        <p:strVal val="visible"/>
                                      </p:to>
                                    </p:set>
                                    <p:animEffect filter="fade" transition="in">
                                      <p:cBhvr>
                                        <p:cTn dur="500" id="18"/>
                                        <p:tgtEl>
                                          <p:spTgt spid="5"/>
                                        </p:tgtEl>
                                      </p:cBhvr>
                                    </p:animEffect>
                                  </p:childTnLst>
                                </p:cTn>
                              </p:par>
                              <p:par>
                                <p:cTn fill="hold" grpId="0" id="19" nodeType="withEffect" presetClass="entr" presetID="10" presetSubtype="0">
                                  <p:stCondLst>
                                    <p:cond delay="400"/>
                                  </p:stCondLst>
                                  <p:childTnLst>
                                    <p:set>
                                      <p:cBhvr>
                                        <p:cTn dur="1" fill="hold" id="20">
                                          <p:stCondLst>
                                            <p:cond delay="0"/>
                                          </p:stCondLst>
                                        </p:cTn>
                                        <p:tgtEl>
                                          <p:spTgt spid="6"/>
                                        </p:tgtEl>
                                        <p:attrNameLst>
                                          <p:attrName>style.visibility</p:attrName>
                                        </p:attrNameLst>
                                      </p:cBhvr>
                                      <p:to>
                                        <p:strVal val="visible"/>
                                      </p:to>
                                    </p:set>
                                    <p:animEffect filter="fade" transition="in">
                                      <p:cBhvr>
                                        <p:cTn dur="500" id="21"/>
                                        <p:tgtEl>
                                          <p:spTgt spid="6"/>
                                        </p:tgtEl>
                                      </p:cBhvr>
                                    </p:animEffect>
                                  </p:childTnLst>
                                </p:cTn>
                              </p:par>
                              <p:par>
                                <p:cTn fill="hold" grpId="0" id="22" nodeType="withEffect" presetClass="entr" presetID="10" presetSubtype="0">
                                  <p:stCondLst>
                                    <p:cond delay="600"/>
                                  </p:stCondLst>
                                  <p:childTnLst>
                                    <p:set>
                                      <p:cBhvr>
                                        <p:cTn dur="1" fill="hold" id="23">
                                          <p:stCondLst>
                                            <p:cond delay="0"/>
                                          </p:stCondLst>
                                        </p:cTn>
                                        <p:tgtEl>
                                          <p:spTgt spid="7"/>
                                        </p:tgtEl>
                                        <p:attrNameLst>
                                          <p:attrName>style.visibility</p:attrName>
                                        </p:attrNameLst>
                                      </p:cBhvr>
                                      <p:to>
                                        <p:strVal val="visible"/>
                                      </p:to>
                                    </p:set>
                                    <p:animEffect filter="fade" transition="in">
                                      <p:cBhvr>
                                        <p:cTn dur="500" id="24"/>
                                        <p:tgtEl>
                                          <p:spTgt spid="7"/>
                                        </p:tgtEl>
                                      </p:cBhvr>
                                    </p:animEffect>
                                  </p:childTnLst>
                                </p:cTn>
                              </p:par>
                              <p:par>
                                <p:cTn fill="hold" grpId="0" id="25" nodeType="withEffect" presetClass="entr" presetID="10" presetSubtype="0">
                                  <p:stCondLst>
                                    <p:cond delay="800"/>
                                  </p:stCondLst>
                                  <p:childTnLst>
                                    <p:set>
                                      <p:cBhvr>
                                        <p:cTn dur="1" fill="hold" id="26">
                                          <p:stCondLst>
                                            <p:cond delay="0"/>
                                          </p:stCondLst>
                                        </p:cTn>
                                        <p:tgtEl>
                                          <p:spTgt spid="8"/>
                                        </p:tgtEl>
                                        <p:attrNameLst>
                                          <p:attrName>style.visibility</p:attrName>
                                        </p:attrNameLst>
                                      </p:cBhvr>
                                      <p:to>
                                        <p:strVal val="visible"/>
                                      </p:to>
                                    </p:set>
                                    <p:animEffect filter="fade" transition="in">
                                      <p:cBhvr>
                                        <p:cTn dur="500" id="27"/>
                                        <p:tgtEl>
                                          <p:spTgt spid="8"/>
                                        </p:tgtEl>
                                      </p:cBhvr>
                                    </p:animEffect>
                                  </p:childTnLst>
                                </p:cTn>
                              </p:par>
                              <p:par>
                                <p:cTn fill="hold" grpId="0" id="28" nodeType="withEffect" presetClass="entr" presetID="10" presetSubtype="0">
                                  <p:stCondLst>
                                    <p:cond delay="1000"/>
                                  </p:stCondLst>
                                  <p:childTnLst>
                                    <p:set>
                                      <p:cBhvr>
                                        <p:cTn dur="1" fill="hold" id="29">
                                          <p:stCondLst>
                                            <p:cond delay="0"/>
                                          </p:stCondLst>
                                        </p:cTn>
                                        <p:tgtEl>
                                          <p:spTgt spid="9"/>
                                        </p:tgtEl>
                                        <p:attrNameLst>
                                          <p:attrName>style.visibility</p:attrName>
                                        </p:attrNameLst>
                                      </p:cBhvr>
                                      <p:to>
                                        <p:strVal val="visible"/>
                                      </p:to>
                                    </p:set>
                                    <p:animEffect filter="fade" transition="in">
                                      <p:cBhvr>
                                        <p:cTn dur="500" id="30"/>
                                        <p:tgtEl>
                                          <p:spTgt spid="9"/>
                                        </p:tgtEl>
                                      </p:cBhvr>
                                    </p:animEffect>
                                  </p:childTnLst>
                                </p:cTn>
                              </p:par>
                              <p:par>
                                <p:cTn fill="hold" grpId="0" id="31" nodeType="withEffect" presetClass="entr" presetID="10" presetSubtype="0">
                                  <p:stCondLst>
                                    <p:cond delay="1200"/>
                                  </p:stCondLst>
                                  <p:childTnLst>
                                    <p:set>
                                      <p:cBhvr>
                                        <p:cTn dur="1" fill="hold" id="32">
                                          <p:stCondLst>
                                            <p:cond delay="0"/>
                                          </p:stCondLst>
                                        </p:cTn>
                                        <p:tgtEl>
                                          <p:spTgt spid="10"/>
                                        </p:tgtEl>
                                        <p:attrNameLst>
                                          <p:attrName>style.visibility</p:attrName>
                                        </p:attrNameLst>
                                      </p:cBhvr>
                                      <p:to>
                                        <p:strVal val="visible"/>
                                      </p:to>
                                    </p:set>
                                    <p:animEffect filter="fade" transition="in">
                                      <p:cBhvr>
                                        <p:cTn dur="500" id="33"/>
                                        <p:tgtEl>
                                          <p:spTgt spid="10"/>
                                        </p:tgtEl>
                                      </p:cBhvr>
                                    </p:animEffect>
                                  </p:childTnLst>
                                </p:cTn>
                              </p:par>
                              <p:par>
                                <p:cTn fill="hold" grpId="0" id="34" nodeType="withEffect" presetClass="entr" presetID="10" presetSubtype="0">
                                  <p:stCondLst>
                                    <p:cond delay="1400"/>
                                  </p:stCondLst>
                                  <p:childTnLst>
                                    <p:set>
                                      <p:cBhvr>
                                        <p:cTn dur="1" fill="hold" id="35">
                                          <p:stCondLst>
                                            <p:cond delay="0"/>
                                          </p:stCondLst>
                                        </p:cTn>
                                        <p:tgtEl>
                                          <p:spTgt spid="11"/>
                                        </p:tgtEl>
                                        <p:attrNameLst>
                                          <p:attrName>style.visibility</p:attrName>
                                        </p:attrNameLst>
                                      </p:cBhvr>
                                      <p:to>
                                        <p:strVal val="visible"/>
                                      </p:to>
                                    </p:set>
                                    <p:animEffect filter="fade" transition="in">
                                      <p:cBhvr>
                                        <p:cTn dur="500" id="36"/>
                                        <p:tgtEl>
                                          <p:spTgt spid="11"/>
                                        </p:tgtEl>
                                      </p:cBhvr>
                                    </p:animEffect>
                                  </p:childTnLst>
                                </p:cTn>
                              </p:par>
                              <p:par>
                                <p:cTn fill="hold" id="37" nodeType="withEffect" presetClass="entr" presetID="2" presetSubtype="8">
                                  <p:stCondLst>
                                    <p:cond delay="1600"/>
                                  </p:stCondLst>
                                  <p:childTnLst>
                                    <p:set>
                                      <p:cBhvr>
                                        <p:cTn dur="1" fill="hold" id="38">
                                          <p:stCondLst>
                                            <p:cond delay="0"/>
                                          </p:stCondLst>
                                        </p:cTn>
                                        <p:tgtEl>
                                          <p:spTgt spid="12"/>
                                        </p:tgtEl>
                                        <p:attrNameLst>
                                          <p:attrName>style.visibility</p:attrName>
                                        </p:attrNameLst>
                                      </p:cBhvr>
                                      <p:to>
                                        <p:strVal val="visible"/>
                                      </p:to>
                                    </p:set>
                                    <p:anim calcmode="lin" valueType="num">
                                      <p:cBhvr additive="base">
                                        <p:cTn dur="500" fill="hold" id="39"/>
                                        <p:tgtEl>
                                          <p:spTgt spid="12"/>
                                        </p:tgtEl>
                                        <p:attrNameLst>
                                          <p:attrName>ppt_x</p:attrName>
                                        </p:attrNameLst>
                                      </p:cBhvr>
                                      <p:tavLst>
                                        <p:tav tm="0">
                                          <p:val>
                                            <p:strVal val="0-#ppt_w/2"/>
                                          </p:val>
                                        </p:tav>
                                        <p:tav tm="100000">
                                          <p:val>
                                            <p:strVal val="#ppt_x"/>
                                          </p:val>
                                        </p:tav>
                                      </p:tavLst>
                                    </p:anim>
                                    <p:anim calcmode="lin" valueType="num">
                                      <p:cBhvr additive="base">
                                        <p:cTn dur="500" fill="hold" id="40"/>
                                        <p:tgtEl>
                                          <p:spTgt spid="12"/>
                                        </p:tgtEl>
                                        <p:attrNameLst>
                                          <p:attrName>ppt_y</p:attrName>
                                        </p:attrNameLst>
                                      </p:cBhvr>
                                      <p:tavLst>
                                        <p:tav tm="0">
                                          <p:val>
                                            <p:strVal val="#ppt_y"/>
                                          </p:val>
                                        </p:tav>
                                        <p:tav tm="100000">
                                          <p:val>
                                            <p:strVal val="#ppt_y"/>
                                          </p:val>
                                        </p:tav>
                                      </p:tavLst>
                                    </p:anim>
                                  </p:childTnLst>
                                </p:cTn>
                              </p:par>
                              <p:par>
                                <p:cTn fill="hold" id="41" nodeType="withEffect" presetClass="entr" presetID="2" presetSubtype="8">
                                  <p:stCondLst>
                                    <p:cond delay="1800"/>
                                  </p:stCondLst>
                                  <p:childTnLst>
                                    <p:set>
                                      <p:cBhvr>
                                        <p:cTn dur="1" fill="hold" id="42">
                                          <p:stCondLst>
                                            <p:cond delay="0"/>
                                          </p:stCondLst>
                                        </p:cTn>
                                        <p:tgtEl>
                                          <p:spTgt spid="15"/>
                                        </p:tgtEl>
                                        <p:attrNameLst>
                                          <p:attrName>style.visibility</p:attrName>
                                        </p:attrNameLst>
                                      </p:cBhvr>
                                      <p:to>
                                        <p:strVal val="visible"/>
                                      </p:to>
                                    </p:set>
                                    <p:anim calcmode="lin" valueType="num">
                                      <p:cBhvr additive="base">
                                        <p:cTn dur="500" fill="hold" id="43"/>
                                        <p:tgtEl>
                                          <p:spTgt spid="15"/>
                                        </p:tgtEl>
                                        <p:attrNameLst>
                                          <p:attrName>ppt_x</p:attrName>
                                        </p:attrNameLst>
                                      </p:cBhvr>
                                      <p:tavLst>
                                        <p:tav tm="0">
                                          <p:val>
                                            <p:strVal val="0-#ppt_w/2"/>
                                          </p:val>
                                        </p:tav>
                                        <p:tav tm="100000">
                                          <p:val>
                                            <p:strVal val="#ppt_x"/>
                                          </p:val>
                                        </p:tav>
                                      </p:tavLst>
                                    </p:anim>
                                    <p:anim calcmode="lin" valueType="num">
                                      <p:cBhvr additive="base">
                                        <p:cTn dur="500" fill="hold" id="44"/>
                                        <p:tgtEl>
                                          <p:spTgt spid="15"/>
                                        </p:tgtEl>
                                        <p:attrNameLst>
                                          <p:attrName>ppt_y</p:attrName>
                                        </p:attrNameLst>
                                      </p:cBhvr>
                                      <p:tavLst>
                                        <p:tav tm="0">
                                          <p:val>
                                            <p:strVal val="#ppt_y"/>
                                          </p:val>
                                        </p:tav>
                                        <p:tav tm="100000">
                                          <p:val>
                                            <p:strVal val="#ppt_y"/>
                                          </p:val>
                                        </p:tav>
                                      </p:tavLst>
                                    </p:anim>
                                  </p:childTnLst>
                                </p:cTn>
                              </p:par>
                              <p:par>
                                <p:cTn fill="hold" id="45" nodeType="withEffect" presetClass="entr" presetID="2" presetSubtype="2">
                                  <p:stCondLst>
                                    <p:cond delay="2000"/>
                                  </p:stCondLst>
                                  <p:childTnLst>
                                    <p:set>
                                      <p:cBhvr>
                                        <p:cTn dur="1" fill="hold" id="46">
                                          <p:stCondLst>
                                            <p:cond delay="0"/>
                                          </p:stCondLst>
                                        </p:cTn>
                                        <p:tgtEl>
                                          <p:spTgt spid="18"/>
                                        </p:tgtEl>
                                        <p:attrNameLst>
                                          <p:attrName>style.visibility</p:attrName>
                                        </p:attrNameLst>
                                      </p:cBhvr>
                                      <p:to>
                                        <p:strVal val="visible"/>
                                      </p:to>
                                    </p:set>
                                    <p:anim calcmode="lin" valueType="num">
                                      <p:cBhvr additive="base">
                                        <p:cTn dur="500" fill="hold" id="47"/>
                                        <p:tgtEl>
                                          <p:spTgt spid="18"/>
                                        </p:tgtEl>
                                        <p:attrNameLst>
                                          <p:attrName>ppt_x</p:attrName>
                                        </p:attrNameLst>
                                      </p:cBhvr>
                                      <p:tavLst>
                                        <p:tav tm="0">
                                          <p:val>
                                            <p:strVal val="1+#ppt_w/2"/>
                                          </p:val>
                                        </p:tav>
                                        <p:tav tm="100000">
                                          <p:val>
                                            <p:strVal val="#ppt_x"/>
                                          </p:val>
                                        </p:tav>
                                      </p:tavLst>
                                    </p:anim>
                                    <p:anim calcmode="lin" valueType="num">
                                      <p:cBhvr additive="base">
                                        <p:cTn dur="500" fill="hold" id="48"/>
                                        <p:tgtEl>
                                          <p:spTgt spid="18"/>
                                        </p:tgtEl>
                                        <p:attrNameLst>
                                          <p:attrName>ppt_y</p:attrName>
                                        </p:attrNameLst>
                                      </p:cBhvr>
                                      <p:tavLst>
                                        <p:tav tm="0">
                                          <p:val>
                                            <p:strVal val="#ppt_y"/>
                                          </p:val>
                                        </p:tav>
                                        <p:tav tm="100000">
                                          <p:val>
                                            <p:strVal val="#ppt_y"/>
                                          </p:val>
                                        </p:tav>
                                      </p:tavLst>
                                    </p:anim>
                                  </p:childTnLst>
                                </p:cTn>
                              </p:par>
                              <p:par>
                                <p:cTn fill="hold" id="49" nodeType="withEffect" presetClass="entr" presetID="2" presetSubtype="2">
                                  <p:stCondLst>
                                    <p:cond delay="2200"/>
                                  </p:stCondLst>
                                  <p:childTnLst>
                                    <p:set>
                                      <p:cBhvr>
                                        <p:cTn dur="1" fill="hold" id="50">
                                          <p:stCondLst>
                                            <p:cond delay="0"/>
                                          </p:stCondLst>
                                        </p:cTn>
                                        <p:tgtEl>
                                          <p:spTgt spid="21"/>
                                        </p:tgtEl>
                                        <p:attrNameLst>
                                          <p:attrName>style.visibility</p:attrName>
                                        </p:attrNameLst>
                                      </p:cBhvr>
                                      <p:to>
                                        <p:strVal val="visible"/>
                                      </p:to>
                                    </p:set>
                                    <p:anim calcmode="lin" valueType="num">
                                      <p:cBhvr additive="base">
                                        <p:cTn dur="500" fill="hold" id="51"/>
                                        <p:tgtEl>
                                          <p:spTgt spid="21"/>
                                        </p:tgtEl>
                                        <p:attrNameLst>
                                          <p:attrName>ppt_x</p:attrName>
                                        </p:attrNameLst>
                                      </p:cBhvr>
                                      <p:tavLst>
                                        <p:tav tm="0">
                                          <p:val>
                                            <p:strVal val="1+#ppt_w/2"/>
                                          </p:val>
                                        </p:tav>
                                        <p:tav tm="100000">
                                          <p:val>
                                            <p:strVal val="#ppt_x"/>
                                          </p:val>
                                        </p:tav>
                                      </p:tavLst>
                                    </p:anim>
                                    <p:anim calcmode="lin" valueType="num">
                                      <p:cBhvr additive="base">
                                        <p:cTn dur="500" fill="hold" id="52"/>
                                        <p:tgtEl>
                                          <p:spTgt spid="21"/>
                                        </p:tgtEl>
                                        <p:attrNameLst>
                                          <p:attrName>ppt_y</p:attrName>
                                        </p:attrNameLst>
                                      </p:cBhvr>
                                      <p:tavLst>
                                        <p:tav tm="0">
                                          <p:val>
                                            <p:strVal val="#ppt_y"/>
                                          </p:val>
                                        </p:tav>
                                        <p:tav tm="100000">
                                          <p:val>
                                            <p:strVal val="#ppt_y"/>
                                          </p:val>
                                        </p:tav>
                                      </p:tavLst>
                                    </p:anim>
                                  </p:childTnLst>
                                </p:cTn>
                              </p:par>
                              <p:par>
                                <p:cTn fill="hold" grpId="0" id="53" nodeType="withEffect" presetClass="entr" presetID="10" presetSubtype="0">
                                  <p:stCondLst>
                                    <p:cond delay="200"/>
                                  </p:stCondLst>
                                  <p:childTnLst>
                                    <p:set>
                                      <p:cBhvr>
                                        <p:cTn dur="1" fill="hold" id="54">
                                          <p:stCondLst>
                                            <p:cond delay="0"/>
                                          </p:stCondLst>
                                        </p:cTn>
                                        <p:tgtEl>
                                          <p:spTgt spid="24"/>
                                        </p:tgtEl>
                                        <p:attrNameLst>
                                          <p:attrName>style.visibility</p:attrName>
                                        </p:attrNameLst>
                                      </p:cBhvr>
                                      <p:to>
                                        <p:strVal val="visible"/>
                                      </p:to>
                                    </p:set>
                                    <p:animEffect filter="fade" transition="in">
                                      <p:cBhvr>
                                        <p:cTn dur="500" id="55"/>
                                        <p:tgtEl>
                                          <p:spTgt spid="2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4"/>
      <p:bldP grpId="0" spid="123"/>
      <p:bldP grpId="0" spid="124"/>
      <p:bldP grpId="0" spid="5"/>
      <p:bldP grpId="0" spid="6"/>
      <p:bldP grpId="0" spid="7"/>
      <p:bldP grpId="0" spid="8"/>
      <p:bldP grpId="0" spid="9"/>
      <p:bldP grpId="0" spid="10"/>
      <p:bldP grpId="0" spid="11"/>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5" name="2"/>
          <p:cNvGrpSpPr/>
          <p:nvPr/>
        </p:nvGrpSpPr>
        <p:grpSpPr>
          <a:xfrm>
            <a:off x="1363248" y="2049482"/>
            <a:ext cx="6541548" cy="1262698"/>
            <a:chOff x="31445" y="161947"/>
            <a:chExt cx="2500824" cy="318131"/>
          </a:xfrm>
          <a:solidFill>
            <a:srgbClr val="004C41"/>
          </a:solidFill>
        </p:grpSpPr>
        <p:sp>
          <p:nvSpPr>
            <p:cNvPr id="16" name="4"/>
            <p:cNvSpPr/>
            <p:nvPr/>
          </p:nvSpPr>
          <p:spPr>
            <a:xfrm>
              <a:off x="31445" y="176315"/>
              <a:ext cx="2268640" cy="293086"/>
            </a:xfrm>
            <a:prstGeom prst="rect">
              <a:avLst/>
            </a:prstGeom>
            <a:grpFill/>
            <a:ln algn="ctr" cap="flat" cmpd="sng" w="25400">
              <a:noFill/>
              <a:prstDash val="solid"/>
            </a:ln>
            <a:effectLst/>
          </p:spPr>
          <p:txBody>
            <a:bodyPr anchor="ctr" rtlCol="0"/>
            <a:lstStyle/>
            <a:p>
              <a:pPr algn="ctr">
                <a:defRPr/>
              </a:pPr>
              <a:endParaRPr altLang="en-US" kern="0" lang="zh-CN" sz="1800">
                <a:solidFill>
                  <a:prstClr val="white"/>
                </a:solidFill>
                <a:cs typeface="+mn-ea"/>
                <a:sym typeface="+mn-lt"/>
              </a:endParaRPr>
            </a:p>
          </p:txBody>
        </p:sp>
        <p:sp>
          <p:nvSpPr>
            <p:cNvPr id="17" name="等腰三角形 16"/>
            <p:cNvSpPr/>
            <p:nvPr/>
          </p:nvSpPr>
          <p:spPr>
            <a:xfrm rot="5400000">
              <a:off x="2257111" y="204921"/>
              <a:ext cx="318131" cy="232184"/>
            </a:xfrm>
            <a:prstGeom prst="triangle">
              <a:avLst/>
            </a:prstGeom>
            <a:grpFill/>
            <a:ln algn="ctr" cap="flat" cmpd="sng" w="25400">
              <a:noFill/>
              <a:prstDash val="solid"/>
            </a:ln>
            <a:effectLst/>
          </p:spPr>
          <p:txBody>
            <a:bodyPr anchor="ctr" rtlCol="0"/>
            <a:lstStyle/>
            <a:p>
              <a:pPr algn="ctr">
                <a:defRPr/>
              </a:pPr>
              <a:endParaRPr altLang="en-US" kern="0" lang="zh-CN" sz="1800">
                <a:solidFill>
                  <a:prstClr val="white"/>
                </a:solidFill>
                <a:cs typeface="+mn-ea"/>
                <a:sym typeface="+mn-lt"/>
              </a:endParaRPr>
            </a:p>
          </p:txBody>
        </p:sp>
        <p:sp>
          <p:nvSpPr>
            <p:cNvPr id="18" name="TextBox 8"/>
            <p:cNvSpPr txBox="1"/>
            <p:nvPr/>
          </p:nvSpPr>
          <p:spPr>
            <a:xfrm>
              <a:off x="1147103" y="238997"/>
              <a:ext cx="1123491" cy="130548"/>
            </a:xfrm>
            <a:prstGeom prst="rect">
              <a:avLst/>
            </a:prstGeom>
            <a:grpFill/>
            <a:ln>
              <a:noFill/>
            </a:ln>
          </p:spPr>
          <p:txBody>
            <a:bodyPr rtlCol="0" wrap="none">
              <a:spAutoFit/>
            </a:bodyPr>
            <a:lstStyle/>
            <a:p>
              <a:pPr algn="just">
                <a:spcBef>
                  <a:spcPct val="0"/>
                </a:spcBef>
              </a:pPr>
              <a:r>
                <a:rPr altLang="en-US" b="1" kern="0" lang="zh-CN" smtClean="0" spc="300" sz="2800">
                  <a:solidFill>
                    <a:prstClr val="white"/>
                  </a:solidFill>
                  <a:cs typeface="+mn-ea"/>
                  <a:sym typeface="+mn-lt"/>
                </a:rPr>
                <a:t>取得的成绩经验</a:t>
              </a:r>
            </a:p>
          </p:txBody>
        </p:sp>
      </p:grpSp>
      <p:grpSp>
        <p:nvGrpSpPr>
          <p:cNvPr id="19" name="1"/>
          <p:cNvGrpSpPr/>
          <p:nvPr/>
        </p:nvGrpSpPr>
        <p:grpSpPr>
          <a:xfrm>
            <a:off x="1561353" y="1373315"/>
            <a:ext cx="2619916" cy="2619916"/>
            <a:chOff x="267453" y="94709"/>
            <a:chExt cx="454824" cy="454824"/>
          </a:xfrm>
        </p:grpSpPr>
        <p:sp>
          <p:nvSpPr>
            <p:cNvPr id="20" name="3"/>
            <p:cNvSpPr/>
            <p:nvPr/>
          </p:nvSpPr>
          <p:spPr>
            <a:xfrm>
              <a:off x="301756" y="114952"/>
              <a:ext cx="390525" cy="395287"/>
            </a:xfrm>
            <a:prstGeom prst="ellipse">
              <a:avLst/>
            </a:prstGeom>
            <a:solidFill>
              <a:sysClr lastClr="FFFFFF" val="window"/>
            </a:solidFill>
            <a:ln algn="ctr" cap="flat" cmpd="sng" w="25400">
              <a:solidFill>
                <a:sysClr lastClr="FFFFFF" val="window"/>
              </a:solidFill>
              <a:prstDash val="solid"/>
            </a:ln>
            <a:effectLst/>
          </p:spPr>
          <p:txBody>
            <a:bodyPr anchor="ctr" rtlCol="0"/>
            <a:lstStyle/>
            <a:p>
              <a:pPr algn="ctr">
                <a:defRPr/>
              </a:pPr>
              <a:endParaRPr altLang="en-US" kern="0" lang="zh-CN" sz="1800">
                <a:solidFill>
                  <a:prstClr val="white"/>
                </a:solidFill>
                <a:cs typeface="+mn-ea"/>
                <a:sym typeface="+mn-lt"/>
              </a:endParaRPr>
            </a:p>
          </p:txBody>
        </p:sp>
        <p:sp>
          <p:nvSpPr>
            <p:cNvPr id="23" name="2"/>
            <p:cNvSpPr/>
            <p:nvPr/>
          </p:nvSpPr>
          <p:spPr>
            <a:xfrm>
              <a:off x="343738" y="170570"/>
              <a:ext cx="302255" cy="302255"/>
            </a:xfrm>
            <a:prstGeom prst="ellipse">
              <a:avLst/>
            </a:prstGeom>
            <a:solidFill>
              <a:srgbClr val="004C41"/>
            </a:solidFill>
            <a:ln algn="ctr" cap="flat" cmpd="sng" w="25400">
              <a:noFill/>
              <a:prstDash val="solid"/>
            </a:ln>
            <a:effectLst/>
          </p:spPr>
          <p:txBody>
            <a:bodyPr anchor="ctr" rtlCol="0"/>
            <a:lstStyle/>
            <a:p>
              <a:pPr algn="ctr">
                <a:defRPr/>
              </a:pPr>
              <a:endParaRPr altLang="en-US" kern="0" lang="zh-CN" sz="1800">
                <a:solidFill>
                  <a:prstClr val="white"/>
                </a:solidFill>
                <a:cs typeface="+mn-ea"/>
                <a:sym typeface="+mn-lt"/>
              </a:endParaRPr>
            </a:p>
          </p:txBody>
        </p:sp>
        <p:sp>
          <p:nvSpPr>
            <p:cNvPr id="24" name="同心圆 23"/>
            <p:cNvSpPr/>
            <p:nvPr/>
          </p:nvSpPr>
          <p:spPr>
            <a:xfrm>
              <a:off x="267453" y="94709"/>
              <a:ext cx="454824" cy="454824"/>
            </a:xfrm>
            <a:prstGeom prst="donut">
              <a:avLst>
                <a:gd fmla="val 8567" name="adj"/>
              </a:avLst>
            </a:prstGeom>
            <a:solidFill>
              <a:sysClr lastClr="FFFFFF" val="window"/>
            </a:solidFill>
            <a:ln algn="ctr" cap="flat" cmpd="sng" w="9525">
              <a:noFill/>
              <a:prstDash val="solid"/>
            </a:ln>
            <a:effectLst>
              <a:outerShdw algn="ctr" blurRad="63500" rotWithShape="0" sx="102000" sy="102000">
                <a:prstClr val="black">
                  <a:alpha val="20000"/>
                </a:prstClr>
              </a:outerShdw>
            </a:effectLst>
          </p:spPr>
          <p:txBody>
            <a:bodyPr anchor="ctr" rtlCol="0"/>
            <a:lstStyle/>
            <a:p>
              <a:pPr algn="ctr">
                <a:defRPr/>
              </a:pPr>
              <a:endParaRPr altLang="en-US" kern="0" lang="zh-CN" sz="1200">
                <a:solidFill>
                  <a:prstClr val="black"/>
                </a:solidFill>
                <a:cs typeface="+mn-ea"/>
                <a:sym typeface="+mn-lt"/>
              </a:endParaRPr>
            </a:p>
          </p:txBody>
        </p:sp>
        <p:sp>
          <p:nvSpPr>
            <p:cNvPr id="25" name="TextBox 9"/>
            <p:cNvSpPr txBox="1"/>
            <p:nvPr/>
          </p:nvSpPr>
          <p:spPr>
            <a:xfrm>
              <a:off x="360008" y="185449"/>
              <a:ext cx="267106" cy="269862"/>
            </a:xfrm>
            <a:prstGeom prst="rect">
              <a:avLst/>
            </a:prstGeom>
            <a:noFill/>
          </p:spPr>
          <p:txBody>
            <a:bodyPr rtlCol="0" wrap="none">
              <a:spAutoFit/>
            </a:bodyPr>
            <a:lstStyle/>
            <a:p>
              <a:pPr>
                <a:defRPr/>
              </a:pPr>
              <a:r>
                <a:rPr altLang="zh-CN" kern="0" lang="en-US" smtClean="0" sz="9600">
                  <a:solidFill>
                    <a:prstClr val="white"/>
                  </a:solidFill>
                  <a:cs typeface="+mn-ea"/>
                  <a:sym typeface="+mn-lt"/>
                </a:rPr>
                <a:t>03</a:t>
              </a:r>
            </a:p>
          </p:txBody>
        </p:sp>
      </p:grpSp>
    </p:spTree>
    <p:extLst>
      <p:ext uri="{BB962C8B-B14F-4D97-AF65-F5344CB8AC3E}">
        <p14:creationId val="3415203210"/>
      </p:ext>
    </p:extLst>
  </p:cSld>
  <p:clrMapOvr>
    <a:masterClrMapping/>
  </p:clrMapOvr>
  <mc:AlternateContent>
    <mc:Choice Requires="p15">
      <p:transition p14:dur="2000" spd="slow">
        <p15:prstTrans prst="drap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0" presetSubtype="0">
                                  <p:stCondLst>
                                    <p:cond delay="0"/>
                                  </p:stCondLst>
                                  <p:childTnLst>
                                    <p:set>
                                      <p:cBhvr>
                                        <p:cTn dur="1" fill="hold" id="6">
                                          <p:stCondLst>
                                            <p:cond delay="0"/>
                                          </p:stCondLst>
                                        </p:cTn>
                                        <p:tgtEl>
                                          <p:spTgt spid="19"/>
                                        </p:tgtEl>
                                        <p:attrNameLst>
                                          <p:attrName>style.visibility</p:attrName>
                                        </p:attrNameLst>
                                      </p:cBhvr>
                                      <p:to>
                                        <p:strVal val="visible"/>
                                      </p:to>
                                    </p:set>
                                    <p:animEffect filter="fade" transition="in">
                                      <p:cBhvr>
                                        <p:cTn dur="500" id="7"/>
                                        <p:tgtEl>
                                          <p:spTgt spid="19"/>
                                        </p:tgtEl>
                                      </p:cBhvr>
                                    </p:animEffect>
                                  </p:childTnLst>
                                </p:cTn>
                              </p:par>
                            </p:childTnLst>
                          </p:cTn>
                        </p:par>
                        <p:par>
                          <p:cTn fill="hold" id="8" nodeType="afterGroup">
                            <p:stCondLst>
                              <p:cond delay="500"/>
                            </p:stCondLst>
                            <p:childTnLst>
                              <p:par>
                                <p:cTn fill="hold" id="9" nodeType="afterEffect" presetClass="entr" presetID="22" presetSubtype="8">
                                  <p:stCondLst>
                                    <p:cond delay="0"/>
                                  </p:stCondLst>
                                  <p:childTnLst>
                                    <p:set>
                                      <p:cBhvr>
                                        <p:cTn dur="1" fill="hold" id="10">
                                          <p:stCondLst>
                                            <p:cond delay="0"/>
                                          </p:stCondLst>
                                        </p:cTn>
                                        <p:tgtEl>
                                          <p:spTgt spid="15"/>
                                        </p:tgtEl>
                                        <p:attrNameLst>
                                          <p:attrName>style.visibility</p:attrName>
                                        </p:attrNameLst>
                                      </p:cBhvr>
                                      <p:to>
                                        <p:strVal val="visible"/>
                                      </p:to>
                                    </p:set>
                                    <p:animEffect filter="wipe(left)" transition="in">
                                      <p:cBhvr>
                                        <p:cTn dur="1000" id="11"/>
                                        <p:tgtEl>
                                          <p:spTgt spid="1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3" name="2"/>
          <p:cNvSpPr/>
          <p:nvPr/>
        </p:nvSpPr>
        <p:spPr>
          <a:xfrm>
            <a:off x="1" y="381000"/>
            <a:ext cx="136922" cy="381000"/>
          </a:xfrm>
          <a:prstGeom prst="rect">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013">
              <a:solidFill>
                <a:prstClr val="white"/>
              </a:solidFill>
              <a:cs typeface="+mn-ea"/>
              <a:sym typeface="+mn-lt"/>
            </a:endParaRPr>
          </a:p>
        </p:txBody>
      </p:sp>
      <p:sp>
        <p:nvSpPr>
          <p:cNvPr id="124" name="1"/>
          <p:cNvSpPr txBox="1">
            <a:spLocks noChangeArrowheads="1"/>
          </p:cNvSpPr>
          <p:nvPr/>
        </p:nvSpPr>
        <p:spPr bwMode="auto">
          <a:xfrm>
            <a:off x="221456" y="421482"/>
            <a:ext cx="2010966"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nSpc>
                <a:spcPct val="100000"/>
              </a:lnSpc>
              <a:spcBef>
                <a:spcPct val="0"/>
              </a:spcBef>
              <a:buFontTx/>
              <a:buNone/>
            </a:pPr>
            <a:r>
              <a:rPr altLang="en-US" b="1" lang="zh-CN" sz="1500">
                <a:solidFill>
                  <a:srgbClr val="004C41"/>
                </a:solidFill>
                <a:latin typeface="+mn-lt"/>
                <a:ea typeface="+mn-ea"/>
                <a:cs typeface="+mn-ea"/>
                <a:sym typeface="+mn-lt"/>
              </a:rPr>
              <a:t>取得的成绩经验</a:t>
            </a:r>
          </a:p>
        </p:txBody>
      </p:sp>
      <p:sp>
        <p:nvSpPr>
          <p:cNvPr id="2" name="矩形 1"/>
          <p:cNvSpPr/>
          <p:nvPr/>
        </p:nvSpPr>
        <p:spPr>
          <a:xfrm>
            <a:off x="1" y="5044440"/>
            <a:ext cx="9144000" cy="99060"/>
          </a:xfrm>
          <a:prstGeom prst="rect">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8" name="椭圆 27"/>
          <p:cNvSpPr/>
          <p:nvPr/>
        </p:nvSpPr>
        <p:spPr>
          <a:xfrm>
            <a:off x="1788907" y="1857102"/>
            <a:ext cx="2164157" cy="2016298"/>
          </a:xfrm>
          <a:prstGeom prst="ellipse">
            <a:avLst/>
          </a:prstGeom>
          <a:no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45716" lIns="91431" rIns="91431" rtlCol="0" tIns="45716"/>
          <a:lstStyle/>
          <a:p>
            <a:pPr algn="ctr"/>
            <a:endParaRPr altLang="en-US" lang="zh-CN" sz="1013">
              <a:cs typeface="+mn-ea"/>
              <a:sym typeface="+mn-lt"/>
            </a:endParaRPr>
          </a:p>
        </p:txBody>
      </p:sp>
      <p:grpSp>
        <p:nvGrpSpPr>
          <p:cNvPr id="29" name="组合 28"/>
          <p:cNvGrpSpPr/>
          <p:nvPr/>
        </p:nvGrpSpPr>
        <p:grpSpPr>
          <a:xfrm>
            <a:off x="4269231" y="1945041"/>
            <a:ext cx="1249865" cy="1871266"/>
            <a:chOff x="12217719" y="5060397"/>
            <a:chExt cx="3612127" cy="5451720"/>
          </a:xfrm>
        </p:grpSpPr>
        <p:cxnSp>
          <p:nvCxnSpPr>
            <p:cNvPr id="30" name="直接箭头连接符 29"/>
            <p:cNvCxnSpPr/>
            <p:nvPr/>
          </p:nvCxnSpPr>
          <p:spPr>
            <a:xfrm>
              <a:off x="12217719" y="7671580"/>
              <a:ext cx="3612127" cy="0"/>
            </a:xfrm>
            <a:prstGeom prst="straightConnector1">
              <a:avLst/>
            </a:prstGeom>
            <a:ln w="9525">
              <a:solidFill>
                <a:schemeClr val="bg1">
                  <a:lumMod val="65000"/>
                </a:schemeClr>
              </a:solidFill>
              <a:tailEnd len="sm" type="triangle" w="sm"/>
            </a:ln>
          </p:spPr>
          <p:style>
            <a:lnRef idx="1">
              <a:schemeClr val="accent1"/>
            </a:lnRef>
            <a:fillRef idx="0">
              <a:schemeClr val="accent1"/>
            </a:fillRef>
            <a:effectRef idx="0">
              <a:schemeClr val="accent1"/>
            </a:effectRef>
            <a:fontRef idx="minor">
              <a:schemeClr val="tx1"/>
            </a:fontRef>
          </p:style>
        </p:cxnSp>
        <p:cxnSp>
          <p:nvCxnSpPr>
            <p:cNvPr id="31" name="直接箭头连接符 30"/>
            <p:cNvCxnSpPr/>
            <p:nvPr/>
          </p:nvCxnSpPr>
          <p:spPr>
            <a:xfrm flipV="1">
              <a:off x="12217719" y="5060397"/>
              <a:ext cx="3612127" cy="2632030"/>
            </a:xfrm>
            <a:prstGeom prst="straightConnector1">
              <a:avLst/>
            </a:prstGeom>
            <a:ln w="9525">
              <a:solidFill>
                <a:schemeClr val="bg1">
                  <a:lumMod val="65000"/>
                </a:schemeClr>
              </a:solidFill>
              <a:tailEnd len="sm" type="triangle" w="sm"/>
            </a:ln>
          </p:spPr>
          <p:style>
            <a:lnRef idx="1">
              <a:schemeClr val="accent1"/>
            </a:lnRef>
            <a:fillRef idx="0">
              <a:schemeClr val="accent1"/>
            </a:fillRef>
            <a:effectRef idx="0">
              <a:schemeClr val="accent1"/>
            </a:effectRef>
            <a:fontRef idx="minor">
              <a:schemeClr val="tx1"/>
            </a:fontRef>
          </p:style>
        </p:cxnSp>
        <p:cxnSp>
          <p:nvCxnSpPr>
            <p:cNvPr id="32" name="直接箭头连接符 31"/>
            <p:cNvCxnSpPr/>
            <p:nvPr/>
          </p:nvCxnSpPr>
          <p:spPr>
            <a:xfrm>
              <a:off x="12217719" y="7692427"/>
              <a:ext cx="3539851" cy="2819690"/>
            </a:xfrm>
            <a:prstGeom prst="straightConnector1">
              <a:avLst/>
            </a:prstGeom>
            <a:ln w="9525">
              <a:solidFill>
                <a:schemeClr val="bg1">
                  <a:lumMod val="65000"/>
                </a:schemeClr>
              </a:solidFill>
              <a:tailEnd len="sm" type="triangle" w="sm"/>
            </a:ln>
          </p:spPr>
          <p:style>
            <a:lnRef idx="1">
              <a:schemeClr val="accent1"/>
            </a:lnRef>
            <a:fillRef idx="0">
              <a:schemeClr val="accent1"/>
            </a:fillRef>
            <a:effectRef idx="0">
              <a:schemeClr val="accent1"/>
            </a:effectRef>
            <a:fontRef idx="minor">
              <a:schemeClr val="tx1"/>
            </a:fontRef>
          </p:style>
        </p:cxnSp>
      </p:grpSp>
      <p:sp>
        <p:nvSpPr>
          <p:cNvPr id="33" name="椭圆 32"/>
          <p:cNvSpPr/>
          <p:nvPr/>
        </p:nvSpPr>
        <p:spPr>
          <a:xfrm>
            <a:off x="1764055" y="1933818"/>
            <a:ext cx="1877933" cy="1862866"/>
          </a:xfrm>
          <a:prstGeom prst="ellipse">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17276" lIns="34552" rIns="34552" rtlCol="0" tIns="17276"/>
          <a:lstStyle/>
          <a:p>
            <a:pPr algn="ctr"/>
            <a:endParaRPr altLang="en-US" lang="zh-CN" sz="1013">
              <a:cs typeface="+mn-ea"/>
              <a:sym typeface="+mn-lt"/>
            </a:endParaRPr>
          </a:p>
        </p:txBody>
      </p:sp>
      <p:sp>
        <p:nvSpPr>
          <p:cNvPr id="34" name="TextBox 69"/>
          <p:cNvSpPr txBox="1"/>
          <p:nvPr/>
        </p:nvSpPr>
        <p:spPr>
          <a:xfrm>
            <a:off x="2129908" y="2399036"/>
            <a:ext cx="1151703" cy="343162"/>
          </a:xfrm>
          <a:prstGeom prst="rect">
            <a:avLst/>
          </a:prstGeom>
          <a:noFill/>
          <a:ln>
            <a:noFill/>
          </a:ln>
        </p:spPr>
        <p:txBody>
          <a:bodyPr bIns="17276" lIns="34552" rIns="34552" rtlCol="0" tIns="17276" wrap="square">
            <a:spAutoFit/>
          </a:bodyPr>
          <a:lstStyle/>
          <a:p>
            <a:r>
              <a:rPr altLang="en-US" b="1" lang="zh-CN" smtClean="0" sz="2025">
                <a:solidFill>
                  <a:schemeClr val="bg1"/>
                </a:solidFill>
                <a:cs typeface="+mn-ea"/>
                <a:sym typeface="+mn-lt"/>
              </a:rPr>
              <a:t>输入标题</a:t>
            </a:r>
          </a:p>
        </p:txBody>
      </p:sp>
      <p:sp>
        <p:nvSpPr>
          <p:cNvPr id="35" name="TextBox 45"/>
          <p:cNvSpPr txBox="1"/>
          <p:nvPr/>
        </p:nvSpPr>
        <p:spPr>
          <a:xfrm>
            <a:off x="2101737" y="2788282"/>
            <a:ext cx="1267946" cy="649724"/>
          </a:xfrm>
          <a:prstGeom prst="rect">
            <a:avLst/>
          </a:prstGeom>
          <a:noFill/>
        </p:spPr>
        <p:txBody>
          <a:bodyPr bIns="45716" lIns="91431" rIns="91431" rtlCol="0" tIns="45716" wrap="square">
            <a:spAutoFit/>
          </a:bodyPr>
          <a:lstStyle/>
          <a:p>
            <a:pPr>
              <a:lnSpc>
                <a:spcPts val="1099"/>
              </a:lnSpc>
            </a:pPr>
            <a:r>
              <a:rPr altLang="en-US" lang="zh-CN" sz="825">
                <a:solidFill>
                  <a:schemeClr val="bg1"/>
                </a:solidFill>
                <a:cs typeface="+mn-ea"/>
                <a:sym typeface="+mn-lt"/>
              </a:rPr>
              <a:t>添加你的饿内容文字添加你的饿内容文字的内容内容添加你的饿的内容内容添加你的饿</a:t>
            </a:r>
          </a:p>
        </p:txBody>
      </p:sp>
      <p:grpSp>
        <p:nvGrpSpPr>
          <p:cNvPr id="36" name="组合 35"/>
          <p:cNvGrpSpPr/>
          <p:nvPr/>
        </p:nvGrpSpPr>
        <p:grpSpPr>
          <a:xfrm>
            <a:off x="3396973" y="3398656"/>
            <a:ext cx="682703" cy="677225"/>
            <a:chOff x="7808316" y="8678071"/>
            <a:chExt cx="1987270" cy="1987270"/>
          </a:xfrm>
        </p:grpSpPr>
        <p:sp>
          <p:nvSpPr>
            <p:cNvPr id="37" name="椭圆 36"/>
            <p:cNvSpPr/>
            <p:nvPr/>
          </p:nvSpPr>
          <p:spPr>
            <a:xfrm>
              <a:off x="7808316" y="8678071"/>
              <a:ext cx="1987270" cy="1987270"/>
            </a:xfrm>
            <a:prstGeom prst="ellipse">
              <a:avLst/>
            </a:prstGeom>
            <a:solidFill>
              <a:srgbClr val="CECCCC"/>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cs typeface="+mn-ea"/>
                <a:sym typeface="+mn-lt"/>
              </a:endParaRPr>
            </a:p>
          </p:txBody>
        </p:sp>
        <p:sp>
          <p:nvSpPr>
            <p:cNvPr id="38" name="TextBox 114"/>
            <p:cNvSpPr txBox="1"/>
            <p:nvPr/>
          </p:nvSpPr>
          <p:spPr>
            <a:xfrm>
              <a:off x="8188918" y="9326076"/>
              <a:ext cx="1405221" cy="737892"/>
            </a:xfrm>
            <a:prstGeom prst="rect">
              <a:avLst/>
            </a:prstGeom>
            <a:noFill/>
            <a:ln>
              <a:noFill/>
            </a:ln>
          </p:spPr>
          <p:txBody>
            <a:bodyPr rtlCol="0" wrap="square">
              <a:spAutoFit/>
            </a:bodyPr>
            <a:lstStyle/>
            <a:p>
              <a:r>
                <a:rPr altLang="en-US" lang="zh-CN" smtClean="0" sz="1050">
                  <a:solidFill>
                    <a:schemeClr val="bg1"/>
                  </a:solidFill>
                  <a:cs typeface="+mn-ea"/>
                  <a:sym typeface="+mn-lt"/>
                </a:rPr>
                <a:t>标题</a:t>
              </a:r>
            </a:p>
          </p:txBody>
        </p:sp>
      </p:grpSp>
      <p:grpSp>
        <p:nvGrpSpPr>
          <p:cNvPr id="39" name="组合 38"/>
          <p:cNvGrpSpPr/>
          <p:nvPr/>
        </p:nvGrpSpPr>
        <p:grpSpPr>
          <a:xfrm>
            <a:off x="3697173" y="2527497"/>
            <a:ext cx="682703" cy="677225"/>
            <a:chOff x="8600404" y="6301807"/>
            <a:chExt cx="1987270" cy="1987270"/>
          </a:xfrm>
        </p:grpSpPr>
        <p:sp>
          <p:nvSpPr>
            <p:cNvPr id="40" name="椭圆 39"/>
            <p:cNvSpPr/>
            <p:nvPr/>
          </p:nvSpPr>
          <p:spPr>
            <a:xfrm>
              <a:off x="8600404" y="6301807"/>
              <a:ext cx="1987270" cy="1987270"/>
            </a:xfrm>
            <a:prstGeom prst="ellipse">
              <a:avLst/>
            </a:prstGeom>
            <a:solidFill>
              <a:srgbClr val="8CC34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cs typeface="+mn-ea"/>
                <a:sym typeface="+mn-lt"/>
              </a:endParaRPr>
            </a:p>
          </p:txBody>
        </p:sp>
        <p:sp>
          <p:nvSpPr>
            <p:cNvPr id="41" name="TextBox 115"/>
            <p:cNvSpPr txBox="1"/>
            <p:nvPr/>
          </p:nvSpPr>
          <p:spPr>
            <a:xfrm>
              <a:off x="8715464" y="6905707"/>
              <a:ext cx="1872209" cy="737892"/>
            </a:xfrm>
            <a:prstGeom prst="rect">
              <a:avLst/>
            </a:prstGeom>
            <a:noFill/>
            <a:ln>
              <a:noFill/>
            </a:ln>
          </p:spPr>
          <p:txBody>
            <a:bodyPr rtlCol="0" wrap="square">
              <a:spAutoFit/>
            </a:bodyPr>
            <a:lstStyle/>
            <a:p>
              <a:r>
                <a:rPr altLang="en-US" lang="zh-CN" smtClean="0" sz="1050">
                  <a:solidFill>
                    <a:schemeClr val="bg1"/>
                  </a:solidFill>
                  <a:cs typeface="+mn-ea"/>
                  <a:sym typeface="+mn-lt"/>
                </a:rPr>
                <a:t>标题</a:t>
              </a:r>
            </a:p>
          </p:txBody>
        </p:sp>
      </p:grpSp>
      <p:grpSp>
        <p:nvGrpSpPr>
          <p:cNvPr id="42" name="组合 41"/>
          <p:cNvGrpSpPr/>
          <p:nvPr/>
        </p:nvGrpSpPr>
        <p:grpSpPr>
          <a:xfrm>
            <a:off x="3369682" y="1635648"/>
            <a:ext cx="682703" cy="677225"/>
            <a:chOff x="7736308" y="3925543"/>
            <a:chExt cx="1987270" cy="1987270"/>
          </a:xfrm>
        </p:grpSpPr>
        <p:sp>
          <p:nvSpPr>
            <p:cNvPr id="43" name="椭圆 42"/>
            <p:cNvSpPr/>
            <p:nvPr/>
          </p:nvSpPr>
          <p:spPr>
            <a:xfrm>
              <a:off x="7736308" y="3925543"/>
              <a:ext cx="1987270" cy="1987270"/>
            </a:xfrm>
            <a:prstGeom prst="ellipse">
              <a:avLst/>
            </a:prstGeom>
            <a:solidFill>
              <a:srgbClr val="0099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cs typeface="+mn-ea"/>
                <a:sym typeface="+mn-lt"/>
              </a:endParaRPr>
            </a:p>
          </p:txBody>
        </p:sp>
        <p:sp>
          <p:nvSpPr>
            <p:cNvPr id="44" name="TextBox 116"/>
            <p:cNvSpPr txBox="1"/>
            <p:nvPr/>
          </p:nvSpPr>
          <p:spPr>
            <a:xfrm>
              <a:off x="8064517" y="4512227"/>
              <a:ext cx="1480275" cy="771433"/>
            </a:xfrm>
            <a:prstGeom prst="rect">
              <a:avLst/>
            </a:prstGeom>
            <a:noFill/>
            <a:ln>
              <a:noFill/>
            </a:ln>
          </p:spPr>
          <p:txBody>
            <a:bodyPr rtlCol="0" wrap="square">
              <a:spAutoFit/>
            </a:bodyPr>
            <a:lstStyle/>
            <a:p>
              <a:r>
                <a:rPr altLang="en-US" lang="zh-CN" smtClean="0" sz="1125">
                  <a:solidFill>
                    <a:schemeClr val="bg1"/>
                  </a:solidFill>
                  <a:cs typeface="+mn-ea"/>
                  <a:sym typeface="+mn-lt"/>
                </a:rPr>
                <a:t>标题</a:t>
              </a:r>
            </a:p>
          </p:txBody>
        </p:sp>
      </p:grpSp>
      <p:sp>
        <p:nvSpPr>
          <p:cNvPr id="45" name="TextBox 27"/>
          <p:cNvSpPr txBox="1"/>
          <p:nvPr/>
        </p:nvSpPr>
        <p:spPr>
          <a:xfrm>
            <a:off x="5551744" y="1698821"/>
            <a:ext cx="823210" cy="240022"/>
          </a:xfrm>
          <a:prstGeom prst="rect">
            <a:avLst/>
          </a:prstGeom>
          <a:noFill/>
        </p:spPr>
        <p:txBody>
          <a:bodyPr bIns="45716" lIns="91431" rIns="91431" rtlCol="0" tIns="45716" wrap="square">
            <a:spAutoFit/>
          </a:bodyPr>
          <a:lstStyle/>
          <a:p>
            <a:r>
              <a:rPr altLang="en-US" b="1" lang="zh-CN" sz="975">
                <a:solidFill>
                  <a:schemeClr val="bg1">
                    <a:lumMod val="50000"/>
                  </a:schemeClr>
                </a:solidFill>
                <a:cs typeface="+mn-ea"/>
                <a:sym typeface="+mn-lt"/>
              </a:rPr>
              <a:t>添加标题</a:t>
            </a:r>
          </a:p>
        </p:txBody>
      </p:sp>
      <p:sp>
        <p:nvSpPr>
          <p:cNvPr id="46" name="TextBox 28"/>
          <p:cNvSpPr txBox="1"/>
          <p:nvPr/>
        </p:nvSpPr>
        <p:spPr>
          <a:xfrm>
            <a:off x="5559605" y="1929286"/>
            <a:ext cx="2080098" cy="309618"/>
          </a:xfrm>
          <a:prstGeom prst="rect">
            <a:avLst/>
          </a:prstGeom>
          <a:noFill/>
        </p:spPr>
        <p:txBody>
          <a:bodyPr bIns="45716" lIns="91431" rIns="91431" rtlCol="0" tIns="45716" wrap="square">
            <a:spAutoFit/>
          </a:bodyPr>
          <a:lstStyle/>
          <a:p>
            <a:pPr>
              <a:lnSpc>
                <a:spcPts val="859"/>
              </a:lnSpc>
            </a:pPr>
            <a:r>
              <a:rPr altLang="en-US" lang="zh-CN" smtClean="0" sz="825">
                <a:solidFill>
                  <a:schemeClr val="bg1">
                    <a:lumMod val="50000"/>
                  </a:schemeClr>
                </a:solidFill>
                <a:cs typeface="+mn-ea"/>
                <a:sym typeface="+mn-lt"/>
              </a:rPr>
              <a:t>点击输入内容，编辑文字 </a:t>
            </a:r>
          </a:p>
          <a:p>
            <a:pPr>
              <a:lnSpc>
                <a:spcPts val="859"/>
              </a:lnSpc>
            </a:pPr>
            <a:r>
              <a:rPr altLang="en-US" lang="zh-CN" smtClean="0" sz="825">
                <a:solidFill>
                  <a:schemeClr val="bg1">
                    <a:lumMod val="50000"/>
                  </a:schemeClr>
                </a:solidFill>
                <a:cs typeface="+mn-ea"/>
                <a:sym typeface="+mn-lt"/>
              </a:rPr>
              <a:t>点击输入内容，编辑文字</a:t>
            </a:r>
          </a:p>
        </p:txBody>
      </p:sp>
      <p:sp>
        <p:nvSpPr>
          <p:cNvPr id="47" name="TextBox 29"/>
          <p:cNvSpPr txBox="1"/>
          <p:nvPr/>
        </p:nvSpPr>
        <p:spPr>
          <a:xfrm>
            <a:off x="5551744" y="2602247"/>
            <a:ext cx="823210" cy="240022"/>
          </a:xfrm>
          <a:prstGeom prst="rect">
            <a:avLst/>
          </a:prstGeom>
          <a:noFill/>
        </p:spPr>
        <p:txBody>
          <a:bodyPr bIns="45716" lIns="91431" rIns="91431" rtlCol="0" tIns="45716" wrap="square">
            <a:spAutoFit/>
          </a:bodyPr>
          <a:lstStyle/>
          <a:p>
            <a:r>
              <a:rPr altLang="en-US" b="1" lang="zh-CN" sz="975">
                <a:solidFill>
                  <a:schemeClr val="bg1">
                    <a:lumMod val="50000"/>
                  </a:schemeClr>
                </a:solidFill>
                <a:cs typeface="+mn-ea"/>
                <a:sym typeface="+mn-lt"/>
              </a:rPr>
              <a:t>添加标题</a:t>
            </a:r>
          </a:p>
        </p:txBody>
      </p:sp>
      <p:sp>
        <p:nvSpPr>
          <p:cNvPr id="48" name="TextBox 30"/>
          <p:cNvSpPr txBox="1"/>
          <p:nvPr/>
        </p:nvSpPr>
        <p:spPr>
          <a:xfrm>
            <a:off x="5559605" y="2832712"/>
            <a:ext cx="2080098" cy="309618"/>
          </a:xfrm>
          <a:prstGeom prst="rect">
            <a:avLst/>
          </a:prstGeom>
          <a:noFill/>
        </p:spPr>
        <p:txBody>
          <a:bodyPr bIns="45716" lIns="91431" rIns="91431" rtlCol="0" tIns="45716" wrap="square">
            <a:spAutoFit/>
          </a:bodyPr>
          <a:lstStyle/>
          <a:p>
            <a:pPr>
              <a:lnSpc>
                <a:spcPts val="859"/>
              </a:lnSpc>
            </a:pPr>
            <a:r>
              <a:rPr altLang="en-US" lang="zh-CN" smtClean="0" sz="825">
                <a:solidFill>
                  <a:schemeClr val="bg1">
                    <a:lumMod val="50000"/>
                  </a:schemeClr>
                </a:solidFill>
                <a:cs typeface="+mn-ea"/>
                <a:sym typeface="+mn-lt"/>
              </a:rPr>
              <a:t>点击输入内容，编辑文字 </a:t>
            </a:r>
          </a:p>
          <a:p>
            <a:pPr>
              <a:lnSpc>
                <a:spcPts val="859"/>
              </a:lnSpc>
            </a:pPr>
            <a:r>
              <a:rPr altLang="en-US" lang="zh-CN" smtClean="0" sz="825">
                <a:solidFill>
                  <a:schemeClr val="bg1">
                    <a:lumMod val="50000"/>
                  </a:schemeClr>
                </a:solidFill>
                <a:cs typeface="+mn-ea"/>
                <a:sym typeface="+mn-lt"/>
              </a:rPr>
              <a:t>点击输入内容，编辑文字</a:t>
            </a:r>
          </a:p>
        </p:txBody>
      </p:sp>
      <p:sp>
        <p:nvSpPr>
          <p:cNvPr id="49" name="TextBox 31"/>
          <p:cNvSpPr txBox="1"/>
          <p:nvPr/>
        </p:nvSpPr>
        <p:spPr>
          <a:xfrm>
            <a:off x="5551744" y="3457697"/>
            <a:ext cx="823210" cy="240022"/>
          </a:xfrm>
          <a:prstGeom prst="rect">
            <a:avLst/>
          </a:prstGeom>
          <a:noFill/>
        </p:spPr>
        <p:txBody>
          <a:bodyPr bIns="45716" lIns="91431" rIns="91431" rtlCol="0" tIns="45716" wrap="square">
            <a:spAutoFit/>
          </a:bodyPr>
          <a:lstStyle/>
          <a:p>
            <a:r>
              <a:rPr altLang="en-US" b="1" lang="zh-CN" sz="975">
                <a:solidFill>
                  <a:schemeClr val="bg1">
                    <a:lumMod val="50000"/>
                  </a:schemeClr>
                </a:solidFill>
                <a:cs typeface="+mn-ea"/>
                <a:sym typeface="+mn-lt"/>
              </a:rPr>
              <a:t>添加标题</a:t>
            </a:r>
          </a:p>
        </p:txBody>
      </p:sp>
      <p:sp>
        <p:nvSpPr>
          <p:cNvPr id="50" name="TextBox 33"/>
          <p:cNvSpPr txBox="1"/>
          <p:nvPr/>
        </p:nvSpPr>
        <p:spPr>
          <a:xfrm>
            <a:off x="5559605" y="3688162"/>
            <a:ext cx="2080098" cy="309618"/>
          </a:xfrm>
          <a:prstGeom prst="rect">
            <a:avLst/>
          </a:prstGeom>
          <a:noFill/>
        </p:spPr>
        <p:txBody>
          <a:bodyPr bIns="45716" lIns="91431" rIns="91431" rtlCol="0" tIns="45716" wrap="square">
            <a:spAutoFit/>
          </a:bodyPr>
          <a:lstStyle/>
          <a:p>
            <a:pPr>
              <a:lnSpc>
                <a:spcPts val="859"/>
              </a:lnSpc>
            </a:pPr>
            <a:r>
              <a:rPr altLang="en-US" lang="zh-CN" smtClean="0" sz="825">
                <a:solidFill>
                  <a:schemeClr val="bg1">
                    <a:lumMod val="50000"/>
                  </a:schemeClr>
                </a:solidFill>
                <a:cs typeface="+mn-ea"/>
                <a:sym typeface="+mn-lt"/>
              </a:rPr>
              <a:t>点击输入内容，编辑文字</a:t>
            </a:r>
          </a:p>
          <a:p>
            <a:pPr>
              <a:lnSpc>
                <a:spcPts val="859"/>
              </a:lnSpc>
            </a:pPr>
            <a:r>
              <a:rPr altLang="en-US" lang="zh-CN" smtClean="0" sz="825">
                <a:solidFill>
                  <a:schemeClr val="bg1">
                    <a:lumMod val="50000"/>
                  </a:schemeClr>
                </a:solidFill>
                <a:cs typeface="+mn-ea"/>
                <a:sym typeface="+mn-lt"/>
              </a:rPr>
              <a:t>点击输入内容，编辑文字</a:t>
            </a:r>
          </a:p>
        </p:txBody>
      </p:sp>
    </p:spTree>
    <p:extLst>
      <p:ext uri="{BB962C8B-B14F-4D97-AF65-F5344CB8AC3E}">
        <p14:creationId val="2117595798"/>
      </p:ext>
    </p:extLst>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23"/>
                                        </p:tgtEl>
                                        <p:attrNameLst>
                                          <p:attrName>style.visibility</p:attrName>
                                        </p:attrNameLst>
                                      </p:cBhvr>
                                      <p:to>
                                        <p:strVal val="visible"/>
                                      </p:to>
                                    </p:set>
                                    <p:animEffect filter="wipe(left)" transition="in">
                                      <p:cBhvr>
                                        <p:cTn dur="500" id="7"/>
                                        <p:tgtEl>
                                          <p:spTgt spid="123"/>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124"/>
                                        </p:tgtEl>
                                        <p:attrNameLst>
                                          <p:attrName>style.visibility</p:attrName>
                                        </p:attrNameLst>
                                      </p:cBhvr>
                                      <p:to>
                                        <p:strVal val="visible"/>
                                      </p:to>
                                    </p:set>
                                    <p:anim calcmode="lin" valueType="num">
                                      <p:cBhvr>
                                        <p:cTn dur="500" fill="hold" id="11"/>
                                        <p:tgtEl>
                                          <p:spTgt spid="124"/>
                                        </p:tgtEl>
                                        <p:attrNameLst>
                                          <p:attrName>ppt_w</p:attrName>
                                        </p:attrNameLst>
                                      </p:cBhvr>
                                      <p:tavLst>
                                        <p:tav tm="0">
                                          <p:val>
                                            <p:fltVal val="0"/>
                                          </p:val>
                                        </p:tav>
                                        <p:tav tm="100000">
                                          <p:val>
                                            <p:strVal val="#ppt_w"/>
                                          </p:val>
                                        </p:tav>
                                      </p:tavLst>
                                    </p:anim>
                                    <p:anim calcmode="lin" valueType="num">
                                      <p:cBhvr>
                                        <p:cTn dur="500" fill="hold" id="12"/>
                                        <p:tgtEl>
                                          <p:spTgt spid="124"/>
                                        </p:tgtEl>
                                        <p:attrNameLst>
                                          <p:attrName>ppt_h</p:attrName>
                                        </p:attrNameLst>
                                      </p:cBhvr>
                                      <p:tavLst>
                                        <p:tav tm="0">
                                          <p:val>
                                            <p:fltVal val="0"/>
                                          </p:val>
                                        </p:tav>
                                        <p:tav tm="100000">
                                          <p:val>
                                            <p:strVal val="#ppt_h"/>
                                          </p:val>
                                        </p:tav>
                                      </p:tavLst>
                                    </p:anim>
                                    <p:animEffect filter="fade" transition="in">
                                      <p:cBhvr>
                                        <p:cTn dur="500" id="13"/>
                                        <p:tgtEl>
                                          <p:spTgt spid="124"/>
                                        </p:tgtEl>
                                      </p:cBhvr>
                                    </p:animEffect>
                                  </p:childTnLst>
                                </p:cTn>
                              </p:par>
                            </p:childTnLst>
                          </p:cTn>
                        </p:par>
                        <p:par>
                          <p:cTn fill="hold" id="14" nodeType="afterGroup">
                            <p:stCondLst>
                              <p:cond delay="1000"/>
                            </p:stCondLst>
                            <p:childTnLst>
                              <p:par>
                                <p:cTn fill="hold" grpId="0" id="15" nodeType="afterEffect" presetClass="entr" presetID="53" presetSubtype="0">
                                  <p:stCondLst>
                                    <p:cond delay="0"/>
                                  </p:stCondLst>
                                  <p:childTnLst>
                                    <p:set>
                                      <p:cBhvr>
                                        <p:cTn dur="1" fill="hold" id="16">
                                          <p:stCondLst>
                                            <p:cond delay="0"/>
                                          </p:stCondLst>
                                        </p:cTn>
                                        <p:tgtEl>
                                          <p:spTgt spid="33"/>
                                        </p:tgtEl>
                                        <p:attrNameLst>
                                          <p:attrName>style.visibility</p:attrName>
                                        </p:attrNameLst>
                                      </p:cBhvr>
                                      <p:to>
                                        <p:strVal val="visible"/>
                                      </p:to>
                                    </p:set>
                                    <p:anim calcmode="lin" valueType="num">
                                      <p:cBhvr>
                                        <p:cTn dur="500" fill="hold" id="17"/>
                                        <p:tgtEl>
                                          <p:spTgt spid="33"/>
                                        </p:tgtEl>
                                        <p:attrNameLst>
                                          <p:attrName>ppt_w</p:attrName>
                                        </p:attrNameLst>
                                      </p:cBhvr>
                                      <p:tavLst>
                                        <p:tav tm="0">
                                          <p:val>
                                            <p:fltVal val="0"/>
                                          </p:val>
                                        </p:tav>
                                        <p:tav tm="100000">
                                          <p:val>
                                            <p:strVal val="#ppt_w"/>
                                          </p:val>
                                        </p:tav>
                                      </p:tavLst>
                                    </p:anim>
                                    <p:anim calcmode="lin" valueType="num">
                                      <p:cBhvr>
                                        <p:cTn dur="500" fill="hold" id="18"/>
                                        <p:tgtEl>
                                          <p:spTgt spid="33"/>
                                        </p:tgtEl>
                                        <p:attrNameLst>
                                          <p:attrName>ppt_h</p:attrName>
                                        </p:attrNameLst>
                                      </p:cBhvr>
                                      <p:tavLst>
                                        <p:tav tm="0">
                                          <p:val>
                                            <p:fltVal val="0"/>
                                          </p:val>
                                        </p:tav>
                                        <p:tav tm="100000">
                                          <p:val>
                                            <p:strVal val="#ppt_h"/>
                                          </p:val>
                                        </p:tav>
                                      </p:tavLst>
                                    </p:anim>
                                    <p:animEffect filter="fade" transition="in">
                                      <p:cBhvr>
                                        <p:cTn dur="500" id="19"/>
                                        <p:tgtEl>
                                          <p:spTgt spid="33"/>
                                        </p:tgtEl>
                                      </p:cBhvr>
                                    </p:animEffect>
                                  </p:childTnLst>
                                </p:cTn>
                              </p:par>
                            </p:childTnLst>
                          </p:cTn>
                        </p:par>
                        <p:par>
                          <p:cTn fill="hold" id="20" nodeType="afterGroup">
                            <p:stCondLst>
                              <p:cond delay="1500"/>
                            </p:stCondLst>
                            <p:childTnLst>
                              <p:par>
                                <p:cTn fill="hold" grpId="0" id="21" nodeType="afterEffect" presetClass="entr" presetID="14" presetSubtype="10">
                                  <p:stCondLst>
                                    <p:cond delay="0"/>
                                  </p:stCondLst>
                                  <p:childTnLst>
                                    <p:set>
                                      <p:cBhvr>
                                        <p:cTn dur="1" fill="hold" id="22">
                                          <p:stCondLst>
                                            <p:cond delay="0"/>
                                          </p:stCondLst>
                                        </p:cTn>
                                        <p:tgtEl>
                                          <p:spTgt spid="34"/>
                                        </p:tgtEl>
                                        <p:attrNameLst>
                                          <p:attrName>style.visibility</p:attrName>
                                        </p:attrNameLst>
                                      </p:cBhvr>
                                      <p:to>
                                        <p:strVal val="visible"/>
                                      </p:to>
                                    </p:set>
                                    <p:animEffect filter="randombar(horizontal)" transition="in">
                                      <p:cBhvr>
                                        <p:cTn dur="500" id="23"/>
                                        <p:tgtEl>
                                          <p:spTgt spid="34"/>
                                        </p:tgtEl>
                                      </p:cBhvr>
                                    </p:animEffect>
                                  </p:childTnLst>
                                </p:cTn>
                              </p:par>
                              <p:par>
                                <p:cTn fill="hold" grpId="0" id="24" nodeType="withEffect" presetClass="entr" presetID="2" presetSubtype="2">
                                  <p:stCondLst>
                                    <p:cond delay="0"/>
                                  </p:stCondLst>
                                  <p:childTnLst>
                                    <p:set>
                                      <p:cBhvr>
                                        <p:cTn dur="1" fill="hold" id="25">
                                          <p:stCondLst>
                                            <p:cond delay="0"/>
                                          </p:stCondLst>
                                        </p:cTn>
                                        <p:tgtEl>
                                          <p:spTgt spid="35"/>
                                        </p:tgtEl>
                                        <p:attrNameLst>
                                          <p:attrName>style.visibility</p:attrName>
                                        </p:attrNameLst>
                                      </p:cBhvr>
                                      <p:to>
                                        <p:strVal val="visible"/>
                                      </p:to>
                                    </p:set>
                                    <p:anim calcmode="lin" valueType="num">
                                      <p:cBhvr additive="base">
                                        <p:cTn dur="500" fill="hold" id="26"/>
                                        <p:tgtEl>
                                          <p:spTgt spid="35"/>
                                        </p:tgtEl>
                                        <p:attrNameLst>
                                          <p:attrName>ppt_x</p:attrName>
                                        </p:attrNameLst>
                                      </p:cBhvr>
                                      <p:tavLst>
                                        <p:tav tm="0">
                                          <p:val>
                                            <p:strVal val="1+#ppt_w/2"/>
                                          </p:val>
                                        </p:tav>
                                        <p:tav tm="100000">
                                          <p:val>
                                            <p:strVal val="#ppt_x"/>
                                          </p:val>
                                        </p:tav>
                                      </p:tavLst>
                                    </p:anim>
                                    <p:anim calcmode="lin" valueType="num">
                                      <p:cBhvr additive="base">
                                        <p:cTn dur="500" fill="hold" id="27"/>
                                        <p:tgtEl>
                                          <p:spTgt spid="35"/>
                                        </p:tgtEl>
                                        <p:attrNameLst>
                                          <p:attrName>ppt_y</p:attrName>
                                        </p:attrNameLst>
                                      </p:cBhvr>
                                      <p:tavLst>
                                        <p:tav tm="0">
                                          <p:val>
                                            <p:strVal val="#ppt_y"/>
                                          </p:val>
                                        </p:tav>
                                        <p:tav tm="100000">
                                          <p:val>
                                            <p:strVal val="#ppt_y"/>
                                          </p:val>
                                        </p:tav>
                                      </p:tavLst>
                                    </p:anim>
                                  </p:childTnLst>
                                </p:cTn>
                              </p:par>
                            </p:childTnLst>
                          </p:cTn>
                        </p:par>
                        <p:par>
                          <p:cTn fill="hold" id="28" nodeType="afterGroup">
                            <p:stCondLst>
                              <p:cond delay="2000"/>
                            </p:stCondLst>
                            <p:childTnLst>
                              <p:par>
                                <p:cTn fill="hold" grpId="0" id="29" nodeType="afterEffect" presetClass="entr" presetID="22" presetSubtype="8">
                                  <p:stCondLst>
                                    <p:cond delay="0"/>
                                  </p:stCondLst>
                                  <p:childTnLst>
                                    <p:set>
                                      <p:cBhvr>
                                        <p:cTn dur="1" fill="hold" id="30">
                                          <p:stCondLst>
                                            <p:cond delay="0"/>
                                          </p:stCondLst>
                                        </p:cTn>
                                        <p:tgtEl>
                                          <p:spTgt spid="28"/>
                                        </p:tgtEl>
                                        <p:attrNameLst>
                                          <p:attrName>style.visibility</p:attrName>
                                        </p:attrNameLst>
                                      </p:cBhvr>
                                      <p:to>
                                        <p:strVal val="visible"/>
                                      </p:to>
                                    </p:set>
                                    <p:animEffect filter="wipe(left)" transition="in">
                                      <p:cBhvr>
                                        <p:cTn dur="500" id="31"/>
                                        <p:tgtEl>
                                          <p:spTgt spid="28"/>
                                        </p:tgtEl>
                                      </p:cBhvr>
                                    </p:animEffect>
                                  </p:childTnLst>
                                </p:cTn>
                              </p:par>
                            </p:childTnLst>
                          </p:cTn>
                        </p:par>
                        <p:par>
                          <p:cTn fill="hold" id="32" nodeType="afterGroup">
                            <p:stCondLst>
                              <p:cond delay="2500"/>
                            </p:stCondLst>
                            <p:childTnLst>
                              <p:par>
                                <p:cTn fill="hold" id="33" nodeType="afterEffect" presetClass="entr" presetID="15" presetSubtype="0">
                                  <p:stCondLst>
                                    <p:cond delay="0"/>
                                  </p:stCondLst>
                                  <p:childTnLst>
                                    <p:set>
                                      <p:cBhvr>
                                        <p:cTn dur="1" fill="hold" id="34">
                                          <p:stCondLst>
                                            <p:cond delay="0"/>
                                          </p:stCondLst>
                                        </p:cTn>
                                        <p:tgtEl>
                                          <p:spTgt spid="42"/>
                                        </p:tgtEl>
                                        <p:attrNameLst>
                                          <p:attrName>style.visibility</p:attrName>
                                        </p:attrNameLst>
                                      </p:cBhvr>
                                      <p:to>
                                        <p:strVal val="visible"/>
                                      </p:to>
                                    </p:set>
                                    <p:anim calcmode="lin" valueType="num">
                                      <p:cBhvr>
                                        <p:cTn dur="1000" fill="hold" id="35"/>
                                        <p:tgtEl>
                                          <p:spTgt spid="42"/>
                                        </p:tgtEl>
                                        <p:attrNameLst>
                                          <p:attrName>ppt_w</p:attrName>
                                        </p:attrNameLst>
                                      </p:cBhvr>
                                      <p:tavLst>
                                        <p:tav tm="0">
                                          <p:val>
                                            <p:fltVal val="0"/>
                                          </p:val>
                                        </p:tav>
                                        <p:tav tm="100000">
                                          <p:val>
                                            <p:strVal val="#ppt_w"/>
                                          </p:val>
                                        </p:tav>
                                      </p:tavLst>
                                    </p:anim>
                                    <p:anim calcmode="lin" valueType="num">
                                      <p:cBhvr>
                                        <p:cTn dur="1000" fill="hold" id="36"/>
                                        <p:tgtEl>
                                          <p:spTgt spid="42"/>
                                        </p:tgtEl>
                                        <p:attrNameLst>
                                          <p:attrName>ppt_h</p:attrName>
                                        </p:attrNameLst>
                                      </p:cBhvr>
                                      <p:tavLst>
                                        <p:tav tm="0">
                                          <p:val>
                                            <p:fltVal val="0"/>
                                          </p:val>
                                        </p:tav>
                                        <p:tav tm="100000">
                                          <p:val>
                                            <p:strVal val="#ppt_h"/>
                                          </p:val>
                                        </p:tav>
                                      </p:tavLst>
                                    </p:anim>
                                    <p:anim calcmode="lin" valueType="num">
                                      <p:cBhvr>
                                        <p:cTn dur="1000" fill="hold" id="37"/>
                                        <p:tgtEl>
                                          <p:spTgt spid="42"/>
                                        </p:tgtEl>
                                        <p:attrNameLst>
                                          <p:attrName>ppt_x</p:attrName>
                                        </p:attrNameLst>
                                      </p:cBhvr>
                                      <p:tavLst>
                                        <p:tav fmla="#ppt_x+(cos(-2*pi*(1-$))*-#ppt_x-sin(-2*pi*(1-$))*(1-#ppt_y))*(1-$)" tm="0">
                                          <p:val>
                                            <p:fltVal val="0"/>
                                          </p:val>
                                        </p:tav>
                                        <p:tav tm="100000">
                                          <p:val>
                                            <p:fltVal val="1"/>
                                          </p:val>
                                        </p:tav>
                                      </p:tavLst>
                                    </p:anim>
                                    <p:anim calcmode="lin" valueType="num">
                                      <p:cBhvr>
                                        <p:cTn dur="1000" fill="hold" id="38"/>
                                        <p:tgtEl>
                                          <p:spTgt spid="42"/>
                                        </p:tgtEl>
                                        <p:attrNameLst>
                                          <p:attrName>ppt_y</p:attrName>
                                        </p:attrNameLst>
                                      </p:cBhvr>
                                      <p:tavLst>
                                        <p:tav fmla="#ppt_y+(sin(-2*pi*(1-$))*-#ppt_x+cos(-2*pi*(1-$))*(1-#ppt_y))*(1-$)" tm="0">
                                          <p:val>
                                            <p:fltVal val="0"/>
                                          </p:val>
                                        </p:tav>
                                        <p:tav tm="100000">
                                          <p:val>
                                            <p:fltVal val="1"/>
                                          </p:val>
                                        </p:tav>
                                      </p:tavLst>
                                    </p:anim>
                                  </p:childTnLst>
                                </p:cTn>
                              </p:par>
                            </p:childTnLst>
                          </p:cTn>
                        </p:par>
                        <p:par>
                          <p:cTn fill="hold" id="39" nodeType="afterGroup">
                            <p:stCondLst>
                              <p:cond delay="3500"/>
                            </p:stCondLst>
                            <p:childTnLst>
                              <p:par>
                                <p:cTn fill="hold" id="40" nodeType="afterEffect" presetClass="entr" presetID="15" presetSubtype="0">
                                  <p:stCondLst>
                                    <p:cond delay="0"/>
                                  </p:stCondLst>
                                  <p:childTnLst>
                                    <p:set>
                                      <p:cBhvr>
                                        <p:cTn dur="1" fill="hold" id="41">
                                          <p:stCondLst>
                                            <p:cond delay="0"/>
                                          </p:stCondLst>
                                        </p:cTn>
                                        <p:tgtEl>
                                          <p:spTgt spid="39"/>
                                        </p:tgtEl>
                                        <p:attrNameLst>
                                          <p:attrName>style.visibility</p:attrName>
                                        </p:attrNameLst>
                                      </p:cBhvr>
                                      <p:to>
                                        <p:strVal val="visible"/>
                                      </p:to>
                                    </p:set>
                                    <p:anim calcmode="lin" valueType="num">
                                      <p:cBhvr>
                                        <p:cTn dur="1000" fill="hold" id="42"/>
                                        <p:tgtEl>
                                          <p:spTgt spid="39"/>
                                        </p:tgtEl>
                                        <p:attrNameLst>
                                          <p:attrName>ppt_w</p:attrName>
                                        </p:attrNameLst>
                                      </p:cBhvr>
                                      <p:tavLst>
                                        <p:tav tm="0">
                                          <p:val>
                                            <p:fltVal val="0"/>
                                          </p:val>
                                        </p:tav>
                                        <p:tav tm="100000">
                                          <p:val>
                                            <p:strVal val="#ppt_w"/>
                                          </p:val>
                                        </p:tav>
                                      </p:tavLst>
                                    </p:anim>
                                    <p:anim calcmode="lin" valueType="num">
                                      <p:cBhvr>
                                        <p:cTn dur="1000" fill="hold" id="43"/>
                                        <p:tgtEl>
                                          <p:spTgt spid="39"/>
                                        </p:tgtEl>
                                        <p:attrNameLst>
                                          <p:attrName>ppt_h</p:attrName>
                                        </p:attrNameLst>
                                      </p:cBhvr>
                                      <p:tavLst>
                                        <p:tav tm="0">
                                          <p:val>
                                            <p:fltVal val="0"/>
                                          </p:val>
                                        </p:tav>
                                        <p:tav tm="100000">
                                          <p:val>
                                            <p:strVal val="#ppt_h"/>
                                          </p:val>
                                        </p:tav>
                                      </p:tavLst>
                                    </p:anim>
                                    <p:anim calcmode="lin" valueType="num">
                                      <p:cBhvr>
                                        <p:cTn dur="1000" fill="hold" id="44"/>
                                        <p:tgtEl>
                                          <p:spTgt spid="39"/>
                                        </p:tgtEl>
                                        <p:attrNameLst>
                                          <p:attrName>ppt_x</p:attrName>
                                        </p:attrNameLst>
                                      </p:cBhvr>
                                      <p:tavLst>
                                        <p:tav fmla="#ppt_x+(cos(-2*pi*(1-$))*-#ppt_x-sin(-2*pi*(1-$))*(1-#ppt_y))*(1-$)" tm="0">
                                          <p:val>
                                            <p:fltVal val="0"/>
                                          </p:val>
                                        </p:tav>
                                        <p:tav tm="100000">
                                          <p:val>
                                            <p:fltVal val="1"/>
                                          </p:val>
                                        </p:tav>
                                      </p:tavLst>
                                    </p:anim>
                                    <p:anim calcmode="lin" valueType="num">
                                      <p:cBhvr>
                                        <p:cTn dur="1000" fill="hold" id="45"/>
                                        <p:tgtEl>
                                          <p:spTgt spid="39"/>
                                        </p:tgtEl>
                                        <p:attrNameLst>
                                          <p:attrName>ppt_y</p:attrName>
                                        </p:attrNameLst>
                                      </p:cBhvr>
                                      <p:tavLst>
                                        <p:tav fmla="#ppt_y+(sin(-2*pi*(1-$))*-#ppt_x+cos(-2*pi*(1-$))*(1-#ppt_y))*(1-$)" tm="0">
                                          <p:val>
                                            <p:fltVal val="0"/>
                                          </p:val>
                                        </p:tav>
                                        <p:tav tm="100000">
                                          <p:val>
                                            <p:fltVal val="1"/>
                                          </p:val>
                                        </p:tav>
                                      </p:tavLst>
                                    </p:anim>
                                  </p:childTnLst>
                                </p:cTn>
                              </p:par>
                            </p:childTnLst>
                          </p:cTn>
                        </p:par>
                        <p:par>
                          <p:cTn fill="hold" id="46" nodeType="afterGroup">
                            <p:stCondLst>
                              <p:cond delay="4500"/>
                            </p:stCondLst>
                            <p:childTnLst>
                              <p:par>
                                <p:cTn fill="hold" id="47" nodeType="afterEffect" presetClass="entr" presetID="15" presetSubtype="0">
                                  <p:stCondLst>
                                    <p:cond delay="0"/>
                                  </p:stCondLst>
                                  <p:childTnLst>
                                    <p:set>
                                      <p:cBhvr>
                                        <p:cTn dur="1" fill="hold" id="48">
                                          <p:stCondLst>
                                            <p:cond delay="0"/>
                                          </p:stCondLst>
                                        </p:cTn>
                                        <p:tgtEl>
                                          <p:spTgt spid="36"/>
                                        </p:tgtEl>
                                        <p:attrNameLst>
                                          <p:attrName>style.visibility</p:attrName>
                                        </p:attrNameLst>
                                      </p:cBhvr>
                                      <p:to>
                                        <p:strVal val="visible"/>
                                      </p:to>
                                    </p:set>
                                    <p:anim calcmode="lin" valueType="num">
                                      <p:cBhvr>
                                        <p:cTn dur="1000" fill="hold" id="49"/>
                                        <p:tgtEl>
                                          <p:spTgt spid="36"/>
                                        </p:tgtEl>
                                        <p:attrNameLst>
                                          <p:attrName>ppt_w</p:attrName>
                                        </p:attrNameLst>
                                      </p:cBhvr>
                                      <p:tavLst>
                                        <p:tav tm="0">
                                          <p:val>
                                            <p:fltVal val="0"/>
                                          </p:val>
                                        </p:tav>
                                        <p:tav tm="100000">
                                          <p:val>
                                            <p:strVal val="#ppt_w"/>
                                          </p:val>
                                        </p:tav>
                                      </p:tavLst>
                                    </p:anim>
                                    <p:anim calcmode="lin" valueType="num">
                                      <p:cBhvr>
                                        <p:cTn dur="1000" fill="hold" id="50"/>
                                        <p:tgtEl>
                                          <p:spTgt spid="36"/>
                                        </p:tgtEl>
                                        <p:attrNameLst>
                                          <p:attrName>ppt_h</p:attrName>
                                        </p:attrNameLst>
                                      </p:cBhvr>
                                      <p:tavLst>
                                        <p:tav tm="0">
                                          <p:val>
                                            <p:fltVal val="0"/>
                                          </p:val>
                                        </p:tav>
                                        <p:tav tm="100000">
                                          <p:val>
                                            <p:strVal val="#ppt_h"/>
                                          </p:val>
                                        </p:tav>
                                      </p:tavLst>
                                    </p:anim>
                                    <p:anim calcmode="lin" valueType="num">
                                      <p:cBhvr>
                                        <p:cTn dur="1000" fill="hold" id="51"/>
                                        <p:tgtEl>
                                          <p:spTgt spid="36"/>
                                        </p:tgtEl>
                                        <p:attrNameLst>
                                          <p:attrName>ppt_x</p:attrName>
                                        </p:attrNameLst>
                                      </p:cBhvr>
                                      <p:tavLst>
                                        <p:tav fmla="#ppt_x+(cos(-2*pi*(1-$))*-#ppt_x-sin(-2*pi*(1-$))*(1-#ppt_y))*(1-$)" tm="0">
                                          <p:val>
                                            <p:fltVal val="0"/>
                                          </p:val>
                                        </p:tav>
                                        <p:tav tm="100000">
                                          <p:val>
                                            <p:fltVal val="1"/>
                                          </p:val>
                                        </p:tav>
                                      </p:tavLst>
                                    </p:anim>
                                    <p:anim calcmode="lin" valueType="num">
                                      <p:cBhvr>
                                        <p:cTn dur="1000" fill="hold" id="52"/>
                                        <p:tgtEl>
                                          <p:spTgt spid="36"/>
                                        </p:tgtEl>
                                        <p:attrNameLst>
                                          <p:attrName>ppt_y</p:attrName>
                                        </p:attrNameLst>
                                      </p:cBhvr>
                                      <p:tavLst>
                                        <p:tav fmla="#ppt_y+(sin(-2*pi*(1-$))*-#ppt_x+cos(-2*pi*(1-$))*(1-#ppt_y))*(1-$)" tm="0">
                                          <p:val>
                                            <p:fltVal val="0"/>
                                          </p:val>
                                        </p:tav>
                                        <p:tav tm="100000">
                                          <p:val>
                                            <p:fltVal val="1"/>
                                          </p:val>
                                        </p:tav>
                                      </p:tavLst>
                                    </p:anim>
                                  </p:childTnLst>
                                </p:cTn>
                              </p:par>
                            </p:childTnLst>
                          </p:cTn>
                        </p:par>
                        <p:par>
                          <p:cTn fill="hold" id="53" nodeType="afterGroup">
                            <p:stCondLst>
                              <p:cond delay="5500"/>
                            </p:stCondLst>
                            <p:childTnLst>
                              <p:par>
                                <p:cTn fill="hold" id="54" nodeType="afterEffect" presetClass="entr" presetID="22" presetSubtype="8">
                                  <p:stCondLst>
                                    <p:cond delay="0"/>
                                  </p:stCondLst>
                                  <p:childTnLst>
                                    <p:set>
                                      <p:cBhvr>
                                        <p:cTn dur="1" fill="hold" id="55">
                                          <p:stCondLst>
                                            <p:cond delay="0"/>
                                          </p:stCondLst>
                                        </p:cTn>
                                        <p:tgtEl>
                                          <p:spTgt spid="29"/>
                                        </p:tgtEl>
                                        <p:attrNameLst>
                                          <p:attrName>style.visibility</p:attrName>
                                        </p:attrNameLst>
                                      </p:cBhvr>
                                      <p:to>
                                        <p:strVal val="visible"/>
                                      </p:to>
                                    </p:set>
                                    <p:animEffect filter="wipe(left)" transition="in">
                                      <p:cBhvr>
                                        <p:cTn dur="500" id="56"/>
                                        <p:tgtEl>
                                          <p:spTgt spid="29"/>
                                        </p:tgtEl>
                                      </p:cBhvr>
                                    </p:animEffect>
                                  </p:childTnLst>
                                </p:cTn>
                              </p:par>
                            </p:childTnLst>
                          </p:cTn>
                        </p:par>
                        <p:par>
                          <p:cTn fill="hold" id="57" nodeType="afterGroup">
                            <p:stCondLst>
                              <p:cond delay="6000"/>
                            </p:stCondLst>
                            <p:childTnLst>
                              <p:par>
                                <p:cTn fill="hold" grpId="0" id="58" nodeType="afterEffect" presetClass="entr" presetID="31" presetSubtype="0">
                                  <p:stCondLst>
                                    <p:cond delay="0"/>
                                  </p:stCondLst>
                                  <p:childTnLst>
                                    <p:set>
                                      <p:cBhvr>
                                        <p:cTn dur="1" fill="hold" id="59">
                                          <p:stCondLst>
                                            <p:cond delay="0"/>
                                          </p:stCondLst>
                                        </p:cTn>
                                        <p:tgtEl>
                                          <p:spTgt spid="45"/>
                                        </p:tgtEl>
                                        <p:attrNameLst>
                                          <p:attrName>style.visibility</p:attrName>
                                        </p:attrNameLst>
                                      </p:cBhvr>
                                      <p:to>
                                        <p:strVal val="visible"/>
                                      </p:to>
                                    </p:set>
                                    <p:anim calcmode="lin" valueType="num">
                                      <p:cBhvr>
                                        <p:cTn dur="500" fill="hold" id="60"/>
                                        <p:tgtEl>
                                          <p:spTgt spid="45"/>
                                        </p:tgtEl>
                                        <p:attrNameLst>
                                          <p:attrName>ppt_w</p:attrName>
                                        </p:attrNameLst>
                                      </p:cBhvr>
                                      <p:tavLst>
                                        <p:tav tm="0">
                                          <p:val>
                                            <p:fltVal val="0"/>
                                          </p:val>
                                        </p:tav>
                                        <p:tav tm="100000">
                                          <p:val>
                                            <p:strVal val="#ppt_w"/>
                                          </p:val>
                                        </p:tav>
                                      </p:tavLst>
                                    </p:anim>
                                    <p:anim calcmode="lin" valueType="num">
                                      <p:cBhvr>
                                        <p:cTn dur="500" fill="hold" id="61"/>
                                        <p:tgtEl>
                                          <p:spTgt spid="45"/>
                                        </p:tgtEl>
                                        <p:attrNameLst>
                                          <p:attrName>ppt_h</p:attrName>
                                        </p:attrNameLst>
                                      </p:cBhvr>
                                      <p:tavLst>
                                        <p:tav tm="0">
                                          <p:val>
                                            <p:fltVal val="0"/>
                                          </p:val>
                                        </p:tav>
                                        <p:tav tm="100000">
                                          <p:val>
                                            <p:strVal val="#ppt_h"/>
                                          </p:val>
                                        </p:tav>
                                      </p:tavLst>
                                    </p:anim>
                                    <p:anim calcmode="lin" valueType="num">
                                      <p:cBhvr>
                                        <p:cTn dur="500" fill="hold" id="62"/>
                                        <p:tgtEl>
                                          <p:spTgt spid="45"/>
                                        </p:tgtEl>
                                        <p:attrNameLst>
                                          <p:attrName>style.rotation</p:attrName>
                                        </p:attrNameLst>
                                      </p:cBhvr>
                                      <p:tavLst>
                                        <p:tav tm="0">
                                          <p:val>
                                            <p:fltVal val="90"/>
                                          </p:val>
                                        </p:tav>
                                        <p:tav tm="100000">
                                          <p:val>
                                            <p:fltVal val="0"/>
                                          </p:val>
                                        </p:tav>
                                      </p:tavLst>
                                    </p:anim>
                                    <p:animEffect filter="fade" transition="in">
                                      <p:cBhvr>
                                        <p:cTn dur="500" id="63"/>
                                        <p:tgtEl>
                                          <p:spTgt spid="45"/>
                                        </p:tgtEl>
                                      </p:cBhvr>
                                    </p:animEffect>
                                  </p:childTnLst>
                                </p:cTn>
                              </p:par>
                              <p:par>
                                <p:cTn fill="hold" grpId="0" id="64" nodeType="withEffect" presetClass="entr" presetID="31" presetSubtype="0">
                                  <p:stCondLst>
                                    <p:cond delay="0"/>
                                  </p:stCondLst>
                                  <p:childTnLst>
                                    <p:set>
                                      <p:cBhvr>
                                        <p:cTn dur="1" fill="hold" id="65">
                                          <p:stCondLst>
                                            <p:cond delay="0"/>
                                          </p:stCondLst>
                                        </p:cTn>
                                        <p:tgtEl>
                                          <p:spTgt spid="47"/>
                                        </p:tgtEl>
                                        <p:attrNameLst>
                                          <p:attrName>style.visibility</p:attrName>
                                        </p:attrNameLst>
                                      </p:cBhvr>
                                      <p:to>
                                        <p:strVal val="visible"/>
                                      </p:to>
                                    </p:set>
                                    <p:anim calcmode="lin" valueType="num">
                                      <p:cBhvr>
                                        <p:cTn dur="500" fill="hold" id="66"/>
                                        <p:tgtEl>
                                          <p:spTgt spid="47"/>
                                        </p:tgtEl>
                                        <p:attrNameLst>
                                          <p:attrName>ppt_w</p:attrName>
                                        </p:attrNameLst>
                                      </p:cBhvr>
                                      <p:tavLst>
                                        <p:tav tm="0">
                                          <p:val>
                                            <p:fltVal val="0"/>
                                          </p:val>
                                        </p:tav>
                                        <p:tav tm="100000">
                                          <p:val>
                                            <p:strVal val="#ppt_w"/>
                                          </p:val>
                                        </p:tav>
                                      </p:tavLst>
                                    </p:anim>
                                    <p:anim calcmode="lin" valueType="num">
                                      <p:cBhvr>
                                        <p:cTn dur="500" fill="hold" id="67"/>
                                        <p:tgtEl>
                                          <p:spTgt spid="47"/>
                                        </p:tgtEl>
                                        <p:attrNameLst>
                                          <p:attrName>ppt_h</p:attrName>
                                        </p:attrNameLst>
                                      </p:cBhvr>
                                      <p:tavLst>
                                        <p:tav tm="0">
                                          <p:val>
                                            <p:fltVal val="0"/>
                                          </p:val>
                                        </p:tav>
                                        <p:tav tm="100000">
                                          <p:val>
                                            <p:strVal val="#ppt_h"/>
                                          </p:val>
                                        </p:tav>
                                      </p:tavLst>
                                    </p:anim>
                                    <p:anim calcmode="lin" valueType="num">
                                      <p:cBhvr>
                                        <p:cTn dur="500" fill="hold" id="68"/>
                                        <p:tgtEl>
                                          <p:spTgt spid="47"/>
                                        </p:tgtEl>
                                        <p:attrNameLst>
                                          <p:attrName>style.rotation</p:attrName>
                                        </p:attrNameLst>
                                      </p:cBhvr>
                                      <p:tavLst>
                                        <p:tav tm="0">
                                          <p:val>
                                            <p:fltVal val="90"/>
                                          </p:val>
                                        </p:tav>
                                        <p:tav tm="100000">
                                          <p:val>
                                            <p:fltVal val="0"/>
                                          </p:val>
                                        </p:tav>
                                      </p:tavLst>
                                    </p:anim>
                                    <p:animEffect filter="fade" transition="in">
                                      <p:cBhvr>
                                        <p:cTn dur="500" id="69"/>
                                        <p:tgtEl>
                                          <p:spTgt spid="47"/>
                                        </p:tgtEl>
                                      </p:cBhvr>
                                    </p:animEffect>
                                  </p:childTnLst>
                                </p:cTn>
                              </p:par>
                              <p:par>
                                <p:cTn fill="hold" grpId="0" id="70" nodeType="withEffect" presetClass="entr" presetID="31" presetSubtype="0">
                                  <p:stCondLst>
                                    <p:cond delay="0"/>
                                  </p:stCondLst>
                                  <p:childTnLst>
                                    <p:set>
                                      <p:cBhvr>
                                        <p:cTn dur="1" fill="hold" id="71">
                                          <p:stCondLst>
                                            <p:cond delay="0"/>
                                          </p:stCondLst>
                                        </p:cTn>
                                        <p:tgtEl>
                                          <p:spTgt spid="49"/>
                                        </p:tgtEl>
                                        <p:attrNameLst>
                                          <p:attrName>style.visibility</p:attrName>
                                        </p:attrNameLst>
                                      </p:cBhvr>
                                      <p:to>
                                        <p:strVal val="visible"/>
                                      </p:to>
                                    </p:set>
                                    <p:anim calcmode="lin" valueType="num">
                                      <p:cBhvr>
                                        <p:cTn dur="500" fill="hold" id="72"/>
                                        <p:tgtEl>
                                          <p:spTgt spid="49"/>
                                        </p:tgtEl>
                                        <p:attrNameLst>
                                          <p:attrName>ppt_w</p:attrName>
                                        </p:attrNameLst>
                                      </p:cBhvr>
                                      <p:tavLst>
                                        <p:tav tm="0">
                                          <p:val>
                                            <p:fltVal val="0"/>
                                          </p:val>
                                        </p:tav>
                                        <p:tav tm="100000">
                                          <p:val>
                                            <p:strVal val="#ppt_w"/>
                                          </p:val>
                                        </p:tav>
                                      </p:tavLst>
                                    </p:anim>
                                    <p:anim calcmode="lin" valueType="num">
                                      <p:cBhvr>
                                        <p:cTn dur="500" fill="hold" id="73"/>
                                        <p:tgtEl>
                                          <p:spTgt spid="49"/>
                                        </p:tgtEl>
                                        <p:attrNameLst>
                                          <p:attrName>ppt_h</p:attrName>
                                        </p:attrNameLst>
                                      </p:cBhvr>
                                      <p:tavLst>
                                        <p:tav tm="0">
                                          <p:val>
                                            <p:fltVal val="0"/>
                                          </p:val>
                                        </p:tav>
                                        <p:tav tm="100000">
                                          <p:val>
                                            <p:strVal val="#ppt_h"/>
                                          </p:val>
                                        </p:tav>
                                      </p:tavLst>
                                    </p:anim>
                                    <p:anim calcmode="lin" valueType="num">
                                      <p:cBhvr>
                                        <p:cTn dur="500" fill="hold" id="74"/>
                                        <p:tgtEl>
                                          <p:spTgt spid="49"/>
                                        </p:tgtEl>
                                        <p:attrNameLst>
                                          <p:attrName>style.rotation</p:attrName>
                                        </p:attrNameLst>
                                      </p:cBhvr>
                                      <p:tavLst>
                                        <p:tav tm="0">
                                          <p:val>
                                            <p:fltVal val="90"/>
                                          </p:val>
                                        </p:tav>
                                        <p:tav tm="100000">
                                          <p:val>
                                            <p:fltVal val="0"/>
                                          </p:val>
                                        </p:tav>
                                      </p:tavLst>
                                    </p:anim>
                                    <p:animEffect filter="fade" transition="in">
                                      <p:cBhvr>
                                        <p:cTn dur="500" id="75"/>
                                        <p:tgtEl>
                                          <p:spTgt spid="49"/>
                                        </p:tgtEl>
                                      </p:cBhvr>
                                    </p:animEffect>
                                  </p:childTnLst>
                                </p:cTn>
                              </p:par>
                            </p:childTnLst>
                          </p:cTn>
                        </p:par>
                        <p:par>
                          <p:cTn fill="hold" id="76" nodeType="afterGroup">
                            <p:stCondLst>
                              <p:cond delay="6500"/>
                            </p:stCondLst>
                            <p:childTnLst>
                              <p:par>
                                <p:cTn fill="hold" grpId="0" id="77" nodeType="afterEffect" presetClass="entr" presetID="2" presetSubtype="2">
                                  <p:stCondLst>
                                    <p:cond delay="0"/>
                                  </p:stCondLst>
                                  <p:childTnLst>
                                    <p:set>
                                      <p:cBhvr>
                                        <p:cTn dur="1" fill="hold" id="78">
                                          <p:stCondLst>
                                            <p:cond delay="0"/>
                                          </p:stCondLst>
                                        </p:cTn>
                                        <p:tgtEl>
                                          <p:spTgt spid="46"/>
                                        </p:tgtEl>
                                        <p:attrNameLst>
                                          <p:attrName>style.visibility</p:attrName>
                                        </p:attrNameLst>
                                      </p:cBhvr>
                                      <p:to>
                                        <p:strVal val="visible"/>
                                      </p:to>
                                    </p:set>
                                    <p:anim calcmode="lin" valueType="num">
                                      <p:cBhvr additive="base">
                                        <p:cTn dur="500" fill="hold" id="79"/>
                                        <p:tgtEl>
                                          <p:spTgt spid="46"/>
                                        </p:tgtEl>
                                        <p:attrNameLst>
                                          <p:attrName>ppt_x</p:attrName>
                                        </p:attrNameLst>
                                      </p:cBhvr>
                                      <p:tavLst>
                                        <p:tav tm="0">
                                          <p:val>
                                            <p:strVal val="1+#ppt_w/2"/>
                                          </p:val>
                                        </p:tav>
                                        <p:tav tm="100000">
                                          <p:val>
                                            <p:strVal val="#ppt_x"/>
                                          </p:val>
                                        </p:tav>
                                      </p:tavLst>
                                    </p:anim>
                                    <p:anim calcmode="lin" valueType="num">
                                      <p:cBhvr additive="base">
                                        <p:cTn dur="500" fill="hold" id="80"/>
                                        <p:tgtEl>
                                          <p:spTgt spid="46"/>
                                        </p:tgtEl>
                                        <p:attrNameLst>
                                          <p:attrName>ppt_y</p:attrName>
                                        </p:attrNameLst>
                                      </p:cBhvr>
                                      <p:tavLst>
                                        <p:tav tm="0">
                                          <p:val>
                                            <p:strVal val="#ppt_y"/>
                                          </p:val>
                                        </p:tav>
                                        <p:tav tm="100000">
                                          <p:val>
                                            <p:strVal val="#ppt_y"/>
                                          </p:val>
                                        </p:tav>
                                      </p:tavLst>
                                    </p:anim>
                                  </p:childTnLst>
                                </p:cTn>
                              </p:par>
                              <p:par>
                                <p:cTn fill="hold" grpId="0" id="81" nodeType="withEffect" presetClass="entr" presetID="2" presetSubtype="2">
                                  <p:stCondLst>
                                    <p:cond delay="0"/>
                                  </p:stCondLst>
                                  <p:childTnLst>
                                    <p:set>
                                      <p:cBhvr>
                                        <p:cTn dur="1" fill="hold" id="82">
                                          <p:stCondLst>
                                            <p:cond delay="0"/>
                                          </p:stCondLst>
                                        </p:cTn>
                                        <p:tgtEl>
                                          <p:spTgt spid="48"/>
                                        </p:tgtEl>
                                        <p:attrNameLst>
                                          <p:attrName>style.visibility</p:attrName>
                                        </p:attrNameLst>
                                      </p:cBhvr>
                                      <p:to>
                                        <p:strVal val="visible"/>
                                      </p:to>
                                    </p:set>
                                    <p:anim calcmode="lin" valueType="num">
                                      <p:cBhvr additive="base">
                                        <p:cTn dur="500" fill="hold" id="83"/>
                                        <p:tgtEl>
                                          <p:spTgt spid="48"/>
                                        </p:tgtEl>
                                        <p:attrNameLst>
                                          <p:attrName>ppt_x</p:attrName>
                                        </p:attrNameLst>
                                      </p:cBhvr>
                                      <p:tavLst>
                                        <p:tav tm="0">
                                          <p:val>
                                            <p:strVal val="1+#ppt_w/2"/>
                                          </p:val>
                                        </p:tav>
                                        <p:tav tm="100000">
                                          <p:val>
                                            <p:strVal val="#ppt_x"/>
                                          </p:val>
                                        </p:tav>
                                      </p:tavLst>
                                    </p:anim>
                                    <p:anim calcmode="lin" valueType="num">
                                      <p:cBhvr additive="base">
                                        <p:cTn dur="500" fill="hold" id="84"/>
                                        <p:tgtEl>
                                          <p:spTgt spid="48"/>
                                        </p:tgtEl>
                                        <p:attrNameLst>
                                          <p:attrName>ppt_y</p:attrName>
                                        </p:attrNameLst>
                                      </p:cBhvr>
                                      <p:tavLst>
                                        <p:tav tm="0">
                                          <p:val>
                                            <p:strVal val="#ppt_y"/>
                                          </p:val>
                                        </p:tav>
                                        <p:tav tm="100000">
                                          <p:val>
                                            <p:strVal val="#ppt_y"/>
                                          </p:val>
                                        </p:tav>
                                      </p:tavLst>
                                    </p:anim>
                                  </p:childTnLst>
                                </p:cTn>
                              </p:par>
                              <p:par>
                                <p:cTn fill="hold" grpId="0" id="85" nodeType="withEffect" presetClass="entr" presetID="2" presetSubtype="2">
                                  <p:stCondLst>
                                    <p:cond delay="0"/>
                                  </p:stCondLst>
                                  <p:childTnLst>
                                    <p:set>
                                      <p:cBhvr>
                                        <p:cTn dur="1" fill="hold" id="86">
                                          <p:stCondLst>
                                            <p:cond delay="0"/>
                                          </p:stCondLst>
                                        </p:cTn>
                                        <p:tgtEl>
                                          <p:spTgt spid="50"/>
                                        </p:tgtEl>
                                        <p:attrNameLst>
                                          <p:attrName>style.visibility</p:attrName>
                                        </p:attrNameLst>
                                      </p:cBhvr>
                                      <p:to>
                                        <p:strVal val="visible"/>
                                      </p:to>
                                    </p:set>
                                    <p:anim calcmode="lin" valueType="num">
                                      <p:cBhvr additive="base">
                                        <p:cTn dur="500" fill="hold" id="87"/>
                                        <p:tgtEl>
                                          <p:spTgt spid="50"/>
                                        </p:tgtEl>
                                        <p:attrNameLst>
                                          <p:attrName>ppt_x</p:attrName>
                                        </p:attrNameLst>
                                      </p:cBhvr>
                                      <p:tavLst>
                                        <p:tav tm="0">
                                          <p:val>
                                            <p:strVal val="1+#ppt_w/2"/>
                                          </p:val>
                                        </p:tav>
                                        <p:tav tm="100000">
                                          <p:val>
                                            <p:strVal val="#ppt_x"/>
                                          </p:val>
                                        </p:tav>
                                      </p:tavLst>
                                    </p:anim>
                                    <p:anim calcmode="lin" valueType="num">
                                      <p:cBhvr additive="base">
                                        <p:cTn dur="500" fill="hold" id="88"/>
                                        <p:tgtEl>
                                          <p:spTgt spid="50"/>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3"/>
      <p:bldP grpId="0" spid="124"/>
      <p:bldP grpId="0" spid="28"/>
      <p:bldP grpId="0" spid="33"/>
      <p:bldP grpId="0" spid="34"/>
      <p:bldP grpId="0" spid="35"/>
      <p:bldP grpId="0" spid="45"/>
      <p:bldP grpId="0" spid="46"/>
      <p:bldP grpId="0" spid="47"/>
      <p:bldP grpId="0" spid="48"/>
      <p:bldP grpId="0" spid="49"/>
      <p:bldP grpId="0" spid="50"/>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3" name="2"/>
          <p:cNvSpPr/>
          <p:nvPr/>
        </p:nvSpPr>
        <p:spPr>
          <a:xfrm>
            <a:off x="1" y="381000"/>
            <a:ext cx="136922" cy="381000"/>
          </a:xfrm>
          <a:prstGeom prst="rect">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013">
              <a:solidFill>
                <a:prstClr val="white"/>
              </a:solidFill>
              <a:cs typeface="+mn-ea"/>
              <a:sym typeface="+mn-lt"/>
            </a:endParaRPr>
          </a:p>
        </p:txBody>
      </p:sp>
      <p:sp>
        <p:nvSpPr>
          <p:cNvPr id="124" name="1"/>
          <p:cNvSpPr txBox="1">
            <a:spLocks noChangeArrowheads="1"/>
          </p:cNvSpPr>
          <p:nvPr/>
        </p:nvSpPr>
        <p:spPr bwMode="auto">
          <a:xfrm>
            <a:off x="221456" y="421482"/>
            <a:ext cx="2010966"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nSpc>
                <a:spcPct val="100000"/>
              </a:lnSpc>
              <a:spcBef>
                <a:spcPct val="0"/>
              </a:spcBef>
              <a:buFontTx/>
              <a:buNone/>
            </a:pPr>
            <a:r>
              <a:rPr altLang="en-US" b="1" lang="zh-CN" sz="1500">
                <a:solidFill>
                  <a:srgbClr val="004C41"/>
                </a:solidFill>
                <a:latin typeface="+mn-lt"/>
                <a:ea typeface="+mn-ea"/>
                <a:cs typeface="+mn-ea"/>
                <a:sym typeface="+mn-lt"/>
              </a:rPr>
              <a:t>取得的成绩经验</a:t>
            </a:r>
          </a:p>
        </p:txBody>
      </p:sp>
      <p:sp>
        <p:nvSpPr>
          <p:cNvPr id="2" name="矩形 1"/>
          <p:cNvSpPr/>
          <p:nvPr/>
        </p:nvSpPr>
        <p:spPr>
          <a:xfrm>
            <a:off x="1" y="5044440"/>
            <a:ext cx="9144000" cy="99060"/>
          </a:xfrm>
          <a:prstGeom prst="rect">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 name="Freeform 22"/>
          <p:cNvSpPr/>
          <p:nvPr/>
        </p:nvSpPr>
        <p:spPr>
          <a:xfrm>
            <a:off x="1227222" y="1228268"/>
            <a:ext cx="3320716" cy="1361072"/>
          </a:xfrm>
          <a:custGeom>
            <a:gdLst>
              <a:gd fmla="*/ 578644 w 4427621" name="connsiteX0"/>
              <a:gd fmla="*/ 0 h 1814763" name="connsiteY0"/>
              <a:gd fmla="*/ 4427621 w 4427621" name="connsiteX1"/>
              <a:gd fmla="*/ 0 h 1814763" name="connsiteY1"/>
              <a:gd fmla="*/ 4427621 w 4427621" name="connsiteX2"/>
              <a:gd fmla="*/ 1209649 h 1814763" name="connsiteY2"/>
              <a:gd fmla="*/ 4330635 w 4427621" name="connsiteX3"/>
              <a:gd fmla="*/ 1219426 h 1814763" name="connsiteY3"/>
              <a:gd fmla="*/ 3832284 w 4427621" name="connsiteX4"/>
              <a:gd fmla="*/ 1717778 h 1814763" name="connsiteY4"/>
              <a:gd fmla="*/ 3822507 w 4427621" name="connsiteX5"/>
              <a:gd fmla="*/ 1814763 h 1814763" name="connsiteY5"/>
              <a:gd fmla="*/ 0 w 4427621" name="connsiteX6"/>
              <a:gd fmla="*/ 1814763 h 1814763" name="connsiteY6"/>
              <a:gd fmla="*/ 0 w 4427621" name="connsiteX7"/>
              <a:gd fmla="*/ 578645 h 1814763" name="connsiteY7"/>
              <a:gd fmla="*/ 116616 w 4427621" name="connsiteX8"/>
              <a:gd fmla="*/ 566889 h 1814763" name="connsiteY8"/>
              <a:gd fmla="*/ 578644 w 4427621" name="connsiteX9"/>
              <a:gd fmla="*/ 0 h 1814763"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1814763" w="4427621">
                <a:moveTo>
                  <a:pt x="578644" y="0"/>
                </a:moveTo>
                <a:lnTo>
                  <a:pt x="4427621" y="0"/>
                </a:lnTo>
                <a:lnTo>
                  <a:pt x="4427621" y="1209649"/>
                </a:lnTo>
                <a:lnTo>
                  <a:pt x="4330635" y="1219426"/>
                </a:lnTo>
                <a:cubicBezTo>
                  <a:pt x="4080491" y="1270613"/>
                  <a:pt x="3883470" y="1467634"/>
                  <a:pt x="3832284" y="1717778"/>
                </a:cubicBezTo>
                <a:lnTo>
                  <a:pt x="3822507" y="1814763"/>
                </a:lnTo>
                <a:lnTo>
                  <a:pt x="0" y="1814763"/>
                </a:lnTo>
                <a:lnTo>
                  <a:pt x="0" y="578645"/>
                </a:lnTo>
                <a:lnTo>
                  <a:pt x="116616" y="566889"/>
                </a:lnTo>
                <a:cubicBezTo>
                  <a:pt x="380295" y="512933"/>
                  <a:pt x="578644" y="279630"/>
                  <a:pt x="578644" y="0"/>
                </a:cubicBezTo>
                <a:close/>
              </a:path>
            </a:pathLst>
          </a:cu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200">
              <a:cs typeface="+mn-ea"/>
              <a:sym typeface="+mn-lt"/>
            </a:endParaRPr>
          </a:p>
        </p:txBody>
      </p:sp>
      <p:sp>
        <p:nvSpPr>
          <p:cNvPr id="6" name="Freeform 26"/>
          <p:cNvSpPr/>
          <p:nvPr/>
        </p:nvSpPr>
        <p:spPr>
          <a:xfrm>
            <a:off x="4596063" y="1228268"/>
            <a:ext cx="3320716" cy="1361072"/>
          </a:xfrm>
          <a:custGeom>
            <a:gdLst>
              <a:gd fmla="*/ 0 w 4427621" name="connsiteX0"/>
              <a:gd fmla="*/ 0 h 1814763" name="connsiteY0"/>
              <a:gd fmla="*/ 3848976 w 4427621" name="connsiteX1"/>
              <a:gd fmla="*/ 0 h 1814763" name="connsiteY1"/>
              <a:gd fmla="*/ 4427621 w 4427621" name="connsiteX2"/>
              <a:gd fmla="*/ 578645 h 1814763" name="connsiteY2"/>
              <a:gd fmla="*/ 4427621 w 4427621" name="connsiteX3"/>
              <a:gd fmla="*/ 1814763 h 1814763" name="connsiteY3"/>
              <a:gd fmla="*/ 605114 w 4427621" name="connsiteX4"/>
              <a:gd fmla="*/ 1814763 h 1814763" name="connsiteY4"/>
              <a:gd fmla="*/ 595337 w 4427621" name="connsiteX5"/>
              <a:gd fmla="*/ 1717778 h 1814763" name="connsiteY5"/>
              <a:gd fmla="*/ 96986 w 4427621" name="connsiteX6"/>
              <a:gd fmla="*/ 1219426 h 1814763" name="connsiteY6"/>
              <a:gd fmla="*/ 0 w 4427621" name="connsiteX7"/>
              <a:gd fmla="*/ 1209650 h 1814763" name="connsiteY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b="b" l="l" r="r" t="t"/>
            <a:pathLst>
              <a:path h="1814763" w="4427621">
                <a:moveTo>
                  <a:pt x="0" y="0"/>
                </a:moveTo>
                <a:lnTo>
                  <a:pt x="3848976" y="0"/>
                </a:lnTo>
                <a:cubicBezTo>
                  <a:pt x="3848976" y="319577"/>
                  <a:pt x="4108044" y="578645"/>
                  <a:pt x="4427621" y="578645"/>
                </a:cubicBezTo>
                <a:lnTo>
                  <a:pt x="4427621" y="1814763"/>
                </a:lnTo>
                <a:lnTo>
                  <a:pt x="605114" y="1814763"/>
                </a:lnTo>
                <a:lnTo>
                  <a:pt x="595337" y="1717778"/>
                </a:lnTo>
                <a:cubicBezTo>
                  <a:pt x="544150" y="1467634"/>
                  <a:pt x="347129" y="1270613"/>
                  <a:pt x="96986" y="1219426"/>
                </a:cubicBezTo>
                <a:lnTo>
                  <a:pt x="0" y="1209650"/>
                </a:lnTo>
                <a:close/>
              </a:path>
            </a:pathLst>
          </a:custGeom>
          <a:solidFill>
            <a:srgbClr val="BFBFB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200">
              <a:cs typeface="+mn-ea"/>
              <a:sym typeface="+mn-lt"/>
            </a:endParaRPr>
          </a:p>
        </p:txBody>
      </p:sp>
      <p:sp>
        <p:nvSpPr>
          <p:cNvPr id="7" name="Freeform 28"/>
          <p:cNvSpPr/>
          <p:nvPr/>
        </p:nvSpPr>
        <p:spPr>
          <a:xfrm>
            <a:off x="4596063" y="2637466"/>
            <a:ext cx="3320716" cy="1361072"/>
          </a:xfrm>
          <a:custGeom>
            <a:gdLst>
              <a:gd fmla="*/ 603776 w 4427621" name="connsiteX0"/>
              <a:gd fmla="*/ 0 h 1814763" name="connsiteY0"/>
              <a:gd fmla="*/ 4427621 w 4427621" name="connsiteX1"/>
              <a:gd fmla="*/ 0 h 1814763" name="connsiteY1"/>
              <a:gd fmla="*/ 4427621 w 4427621" name="connsiteX2"/>
              <a:gd fmla="*/ 1236118 h 1814763" name="connsiteY2"/>
              <a:gd fmla="*/ 3848976 w 4427621" name="connsiteX3"/>
              <a:gd fmla="*/ 1814763 h 1814763" name="connsiteY3"/>
              <a:gd fmla="*/ 0 w 4427621" name="connsiteX4"/>
              <a:gd fmla="*/ 1814763 h 1814763" name="connsiteY4"/>
              <a:gd fmla="*/ 0 w 4427621" name="connsiteX5"/>
              <a:gd fmla="*/ 604979 h 1814763" name="connsiteY5"/>
              <a:gd fmla="*/ 95648 w 4427621" name="connsiteX6"/>
              <a:gd fmla="*/ 595337 h 1814763" name="connsiteY6"/>
              <a:gd fmla="*/ 593999 w 4427621" name="connsiteX7"/>
              <a:gd fmla="*/ 96986 h 1814763" name="connsiteY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b="b" l="l" r="r" t="t"/>
            <a:pathLst>
              <a:path h="1814763" w="4427621">
                <a:moveTo>
                  <a:pt x="603776" y="0"/>
                </a:moveTo>
                <a:lnTo>
                  <a:pt x="4427621" y="0"/>
                </a:lnTo>
                <a:lnTo>
                  <a:pt x="4427621" y="1236118"/>
                </a:lnTo>
                <a:cubicBezTo>
                  <a:pt x="4108044" y="1236118"/>
                  <a:pt x="3848976" y="1495186"/>
                  <a:pt x="3848976" y="1814763"/>
                </a:cubicBezTo>
                <a:lnTo>
                  <a:pt x="0" y="1814763"/>
                </a:lnTo>
                <a:lnTo>
                  <a:pt x="0" y="604979"/>
                </a:lnTo>
                <a:lnTo>
                  <a:pt x="95648" y="595337"/>
                </a:lnTo>
                <a:cubicBezTo>
                  <a:pt x="345791" y="544150"/>
                  <a:pt x="542812" y="347129"/>
                  <a:pt x="593999" y="96986"/>
                </a:cubicBezTo>
                <a:close/>
              </a:path>
            </a:pathLst>
          </a:cu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200">
              <a:cs typeface="+mn-ea"/>
              <a:sym typeface="+mn-lt"/>
            </a:endParaRPr>
          </a:p>
        </p:txBody>
      </p:sp>
      <p:sp>
        <p:nvSpPr>
          <p:cNvPr id="8" name="Freeform 19"/>
          <p:cNvSpPr/>
          <p:nvPr/>
        </p:nvSpPr>
        <p:spPr>
          <a:xfrm>
            <a:off x="1227221" y="2637466"/>
            <a:ext cx="3320716" cy="1361072"/>
          </a:xfrm>
          <a:custGeom>
            <a:gdLst>
              <a:gd fmla="*/ 0 w 4427621" name="connsiteX0"/>
              <a:gd fmla="*/ 0 h 1814763" name="connsiteY0"/>
              <a:gd fmla="*/ 3822508 w 4427621" name="connsiteX1"/>
              <a:gd fmla="*/ 0 h 1814763" name="connsiteY1"/>
              <a:gd fmla="*/ 3832285 w 4427621" name="connsiteX2"/>
              <a:gd fmla="*/ 96986 h 1814763" name="connsiteY2"/>
              <a:gd fmla="*/ 4330636 w 4427621" name="connsiteX3"/>
              <a:gd fmla="*/ 595337 h 1814763" name="connsiteY3"/>
              <a:gd fmla="*/ 4427621 w 4427621" name="connsiteX4"/>
              <a:gd fmla="*/ 605114 h 1814763" name="connsiteY4"/>
              <a:gd fmla="*/ 4427621 w 4427621" name="connsiteX5"/>
              <a:gd fmla="*/ 1814763 h 1814763" name="connsiteY5"/>
              <a:gd fmla="*/ 578645 w 4427621" name="connsiteX6"/>
              <a:gd fmla="*/ 1814763 h 1814763" name="connsiteY6"/>
              <a:gd fmla="*/ 0 w 4427621" name="connsiteX7"/>
              <a:gd fmla="*/ 1236118 h 1814763" name="connsiteY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b="b" l="l" r="r" t="t"/>
            <a:pathLst>
              <a:path h="1814763" w="4427621">
                <a:moveTo>
                  <a:pt x="0" y="0"/>
                </a:moveTo>
                <a:lnTo>
                  <a:pt x="3822508" y="0"/>
                </a:lnTo>
                <a:lnTo>
                  <a:pt x="3832285" y="96986"/>
                </a:lnTo>
                <a:cubicBezTo>
                  <a:pt x="3883471" y="347129"/>
                  <a:pt x="4080492" y="544150"/>
                  <a:pt x="4330636" y="595337"/>
                </a:cubicBezTo>
                <a:lnTo>
                  <a:pt x="4427621" y="605114"/>
                </a:lnTo>
                <a:lnTo>
                  <a:pt x="4427621" y="1814763"/>
                </a:lnTo>
                <a:lnTo>
                  <a:pt x="578645" y="1814763"/>
                </a:lnTo>
                <a:cubicBezTo>
                  <a:pt x="578645" y="1495186"/>
                  <a:pt x="319577" y="1236118"/>
                  <a:pt x="0" y="1236118"/>
                </a:cubicBezTo>
                <a:close/>
              </a:path>
            </a:pathLst>
          </a:cu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200">
              <a:cs typeface="+mn-ea"/>
              <a:sym typeface="+mn-lt"/>
            </a:endParaRPr>
          </a:p>
        </p:txBody>
      </p:sp>
      <p:sp>
        <p:nvSpPr>
          <p:cNvPr id="9" name="Oval 8"/>
          <p:cNvSpPr/>
          <p:nvPr/>
        </p:nvSpPr>
        <p:spPr>
          <a:xfrm>
            <a:off x="4138015" y="2179419"/>
            <a:ext cx="867968" cy="867968"/>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200">
              <a:cs typeface="+mn-ea"/>
              <a:sym typeface="+mn-lt"/>
            </a:endParaRPr>
          </a:p>
        </p:txBody>
      </p:sp>
      <p:sp>
        <p:nvSpPr>
          <p:cNvPr id="10" name="Oval 17"/>
          <p:cNvSpPr/>
          <p:nvPr/>
        </p:nvSpPr>
        <p:spPr>
          <a:xfrm>
            <a:off x="834596" y="3605913"/>
            <a:ext cx="785250" cy="785250"/>
          </a:xfrm>
          <a:prstGeom prst="ellipse">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200">
              <a:cs typeface="+mn-ea"/>
              <a:sym typeface="+mn-lt"/>
            </a:endParaRPr>
          </a:p>
        </p:txBody>
      </p:sp>
      <p:sp>
        <p:nvSpPr>
          <p:cNvPr id="11" name="Oval 20"/>
          <p:cNvSpPr/>
          <p:nvPr/>
        </p:nvSpPr>
        <p:spPr>
          <a:xfrm>
            <a:off x="834596" y="835643"/>
            <a:ext cx="785250" cy="785250"/>
          </a:xfrm>
          <a:prstGeom prst="ellipse">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200">
              <a:cs typeface="+mn-ea"/>
              <a:sym typeface="+mn-lt"/>
            </a:endParaRPr>
          </a:p>
        </p:txBody>
      </p:sp>
      <p:sp>
        <p:nvSpPr>
          <p:cNvPr id="12" name="Oval 23"/>
          <p:cNvSpPr/>
          <p:nvPr/>
        </p:nvSpPr>
        <p:spPr>
          <a:xfrm>
            <a:off x="7518232" y="829721"/>
            <a:ext cx="797093" cy="797093"/>
          </a:xfrm>
          <a:prstGeom prst="ellipse">
            <a:avLst/>
          </a:prstGeom>
          <a:solidFill>
            <a:srgbClr val="BFBFB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200">
              <a:cs typeface="+mn-ea"/>
              <a:sym typeface="+mn-lt"/>
            </a:endParaRPr>
          </a:p>
        </p:txBody>
      </p:sp>
      <p:sp>
        <p:nvSpPr>
          <p:cNvPr id="13" name="Oval 25"/>
          <p:cNvSpPr/>
          <p:nvPr/>
        </p:nvSpPr>
        <p:spPr>
          <a:xfrm>
            <a:off x="7524154" y="3605913"/>
            <a:ext cx="785250" cy="785250"/>
          </a:xfrm>
          <a:prstGeom prst="ellipse">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200">
              <a:cs typeface="+mn-ea"/>
              <a:sym typeface="+mn-lt"/>
            </a:endParaRPr>
          </a:p>
        </p:txBody>
      </p:sp>
      <p:sp>
        <p:nvSpPr>
          <p:cNvPr id="14" name="TextBox 29"/>
          <p:cNvSpPr txBox="1"/>
          <p:nvPr/>
        </p:nvSpPr>
        <p:spPr>
          <a:xfrm flipH="1">
            <a:off x="911391" y="991665"/>
            <a:ext cx="631659" cy="457200"/>
          </a:xfrm>
          <a:prstGeom prst="rect">
            <a:avLst/>
          </a:prstGeom>
          <a:noFill/>
          <a:ln>
            <a:noFill/>
          </a:ln>
        </p:spPr>
        <p:txBody>
          <a:bodyPr rtlCol="0" wrap="square">
            <a:spAutoFit/>
          </a:bodyPr>
          <a:lstStyle/>
          <a:p>
            <a:pPr algn="ctr"/>
            <a:r>
              <a:rPr lang="en-US" sz="2400">
                <a:solidFill>
                  <a:schemeClr val="bg1"/>
                </a:solidFill>
                <a:cs typeface="+mn-ea"/>
                <a:sym typeface="+mn-lt"/>
              </a:rPr>
              <a:t></a:t>
            </a:r>
          </a:p>
        </p:txBody>
      </p:sp>
      <p:sp>
        <p:nvSpPr>
          <p:cNvPr id="15" name="TextBox 30"/>
          <p:cNvSpPr txBox="1"/>
          <p:nvPr/>
        </p:nvSpPr>
        <p:spPr>
          <a:xfrm flipH="1">
            <a:off x="1619846" y="1524458"/>
            <a:ext cx="1955040" cy="228600"/>
          </a:xfrm>
          <a:prstGeom prst="rect">
            <a:avLst/>
          </a:prstGeom>
          <a:noFill/>
          <a:ln>
            <a:noFill/>
          </a:ln>
        </p:spPr>
        <p:txBody>
          <a:bodyPr rtlCol="0" wrap="square">
            <a:spAutoFit/>
          </a:bodyPr>
          <a:lstStyle/>
          <a:p>
            <a:r>
              <a:rPr altLang="en-US" b="1" lang="zh-CN" smtClean="0" sz="900">
                <a:solidFill>
                  <a:schemeClr val="bg1"/>
                </a:solidFill>
                <a:cs typeface="+mn-ea"/>
                <a:sym typeface="+mn-lt"/>
              </a:rPr>
              <a:t>在这里输入标题</a:t>
            </a:r>
          </a:p>
        </p:txBody>
      </p:sp>
      <p:sp>
        <p:nvSpPr>
          <p:cNvPr id="16" name="TextBox 31"/>
          <p:cNvSpPr txBox="1"/>
          <p:nvPr/>
        </p:nvSpPr>
        <p:spPr>
          <a:xfrm flipH="1">
            <a:off x="1623831" y="1694920"/>
            <a:ext cx="2466058" cy="811987"/>
          </a:xfrm>
          <a:prstGeom prst="rect">
            <a:avLst/>
          </a:prstGeom>
          <a:noFill/>
          <a:ln>
            <a:noFill/>
          </a:ln>
        </p:spPr>
        <p:txBody>
          <a:bodyPr rtlCol="0" wrap="square">
            <a:spAutoFit/>
          </a:bodyPr>
          <a:lstStyle>
            <a:defPPr>
              <a:defRPr lang="en-US"/>
            </a:defPPr>
            <a:lvl1pPr>
              <a:defRPr sz="1100">
                <a:solidFill>
                  <a:schemeClr val="tx1">
                    <a:lumMod val="50000"/>
                    <a:lumOff val="50000"/>
                  </a:schemeClr>
                </a:solidFill>
                <a:latin typeface="+mj-lt"/>
              </a:defRPr>
            </a:lvl1pPr>
          </a:lstStyle>
          <a:p>
            <a:r>
              <a:rPr altLang="en-US" lang="zh-CN" sz="788">
                <a:solidFill>
                  <a:schemeClr val="bg1"/>
                </a:solidFill>
                <a:latin typeface="+mn-lt"/>
                <a:cs typeface="+mn-ea"/>
                <a:sym typeface="+mn-lt"/>
              </a:rPr>
              <a:t>点击输入内容，编辑文字</a:t>
            </a:r>
          </a:p>
          <a:p>
            <a:r>
              <a:rPr altLang="en-US" lang="zh-CN" sz="788">
                <a:solidFill>
                  <a:schemeClr val="bg1"/>
                </a:solidFill>
                <a:latin typeface="+mn-lt"/>
                <a:cs typeface="+mn-ea"/>
                <a:sym typeface="+mn-lt"/>
              </a:rPr>
              <a:t>点击输入内容，编辑文字</a:t>
            </a:r>
          </a:p>
          <a:p>
            <a:r>
              <a:rPr altLang="en-US" lang="zh-CN" sz="788">
                <a:solidFill>
                  <a:schemeClr val="bg1"/>
                </a:solidFill>
                <a:latin typeface="+mn-lt"/>
                <a:cs typeface="+mn-ea"/>
                <a:sym typeface="+mn-lt"/>
              </a:rPr>
              <a:t>点击输入内容，编辑文字</a:t>
            </a:r>
          </a:p>
          <a:p>
            <a:r>
              <a:rPr altLang="en-US" lang="zh-CN" sz="788">
                <a:solidFill>
                  <a:schemeClr val="bg1"/>
                </a:solidFill>
                <a:latin typeface="+mn-lt"/>
                <a:cs typeface="+mn-ea"/>
                <a:sym typeface="+mn-lt"/>
              </a:rPr>
              <a:t>点击输入内容，编辑文字</a:t>
            </a:r>
          </a:p>
          <a:p>
            <a:r>
              <a:rPr altLang="en-US" lang="zh-CN" sz="788">
                <a:solidFill>
                  <a:schemeClr val="bg1"/>
                </a:solidFill>
                <a:latin typeface="+mn-lt"/>
                <a:cs typeface="+mn-ea"/>
                <a:sym typeface="+mn-lt"/>
              </a:rPr>
              <a:t>点击输入内容，编辑文字</a:t>
            </a:r>
          </a:p>
          <a:p>
            <a:r>
              <a:rPr altLang="en-US" lang="zh-CN" sz="788">
                <a:solidFill>
                  <a:schemeClr val="bg1"/>
                </a:solidFill>
                <a:latin typeface="+mn-lt"/>
                <a:cs typeface="+mn-ea"/>
                <a:sym typeface="+mn-lt"/>
              </a:rPr>
              <a:t>点击输入内容，编辑文字</a:t>
            </a:r>
          </a:p>
        </p:txBody>
      </p:sp>
      <p:sp>
        <p:nvSpPr>
          <p:cNvPr id="17" name="TextBox 32"/>
          <p:cNvSpPr txBox="1"/>
          <p:nvPr/>
        </p:nvSpPr>
        <p:spPr>
          <a:xfrm flipH="1">
            <a:off x="1227219" y="1637233"/>
            <a:ext cx="598489" cy="411480"/>
          </a:xfrm>
          <a:prstGeom prst="rect">
            <a:avLst/>
          </a:prstGeom>
          <a:noFill/>
          <a:ln>
            <a:noFill/>
          </a:ln>
        </p:spPr>
        <p:txBody>
          <a:bodyPr rtlCol="0" wrap="square">
            <a:spAutoFit/>
          </a:bodyPr>
          <a:lstStyle/>
          <a:p>
            <a:r>
              <a:rPr lang="da-DK" sz="2100">
                <a:solidFill>
                  <a:schemeClr val="bg1"/>
                </a:solidFill>
                <a:cs typeface="+mn-ea"/>
                <a:sym typeface="+mn-lt"/>
              </a:rPr>
              <a:t>01</a:t>
            </a:r>
          </a:p>
        </p:txBody>
      </p:sp>
      <p:sp>
        <p:nvSpPr>
          <p:cNvPr id="18" name="TextBox 33"/>
          <p:cNvSpPr txBox="1"/>
          <p:nvPr/>
        </p:nvSpPr>
        <p:spPr>
          <a:xfrm flipH="1">
            <a:off x="911391" y="3761935"/>
            <a:ext cx="631659" cy="457200"/>
          </a:xfrm>
          <a:prstGeom prst="rect">
            <a:avLst/>
          </a:prstGeom>
          <a:noFill/>
          <a:ln>
            <a:noFill/>
          </a:ln>
        </p:spPr>
        <p:txBody>
          <a:bodyPr rtlCol="0" wrap="square">
            <a:spAutoFit/>
          </a:bodyPr>
          <a:lstStyle/>
          <a:p>
            <a:pPr algn="ctr"/>
            <a:r>
              <a:rPr lang="en-US" sz="2400">
                <a:solidFill>
                  <a:schemeClr val="bg1"/>
                </a:solidFill>
                <a:cs typeface="+mn-ea"/>
                <a:sym typeface="+mn-lt"/>
              </a:rPr>
              <a:t></a:t>
            </a:r>
          </a:p>
        </p:txBody>
      </p:sp>
      <p:sp>
        <p:nvSpPr>
          <p:cNvPr id="19" name="TextBox 34"/>
          <p:cNvSpPr txBox="1"/>
          <p:nvPr/>
        </p:nvSpPr>
        <p:spPr>
          <a:xfrm flipH="1">
            <a:off x="7600949" y="3761935"/>
            <a:ext cx="631659" cy="457200"/>
          </a:xfrm>
          <a:prstGeom prst="rect">
            <a:avLst/>
          </a:prstGeom>
          <a:noFill/>
          <a:ln>
            <a:noFill/>
          </a:ln>
        </p:spPr>
        <p:txBody>
          <a:bodyPr rtlCol="0" wrap="square">
            <a:spAutoFit/>
          </a:bodyPr>
          <a:lstStyle/>
          <a:p>
            <a:pPr algn="ctr"/>
            <a:r>
              <a:rPr lang="en-US" sz="2400">
                <a:solidFill>
                  <a:schemeClr val="bg1"/>
                </a:solidFill>
                <a:cs typeface="+mn-ea"/>
                <a:sym typeface="+mn-lt"/>
              </a:rPr>
              <a:t></a:t>
            </a:r>
          </a:p>
        </p:txBody>
      </p:sp>
      <p:sp>
        <p:nvSpPr>
          <p:cNvPr id="20" name="TextBox 35"/>
          <p:cNvSpPr txBox="1"/>
          <p:nvPr/>
        </p:nvSpPr>
        <p:spPr>
          <a:xfrm flipH="1">
            <a:off x="7600949" y="991665"/>
            <a:ext cx="631659" cy="457200"/>
          </a:xfrm>
          <a:prstGeom prst="rect">
            <a:avLst/>
          </a:prstGeom>
          <a:noFill/>
          <a:ln>
            <a:noFill/>
          </a:ln>
        </p:spPr>
        <p:txBody>
          <a:bodyPr rtlCol="0" wrap="square">
            <a:spAutoFit/>
          </a:bodyPr>
          <a:lstStyle/>
          <a:p>
            <a:pPr algn="ctr"/>
            <a:r>
              <a:rPr lang="en-US" sz="2400">
                <a:solidFill>
                  <a:schemeClr val="bg1"/>
                </a:solidFill>
                <a:cs typeface="+mn-ea"/>
                <a:sym typeface="+mn-lt"/>
              </a:rPr>
              <a:t></a:t>
            </a:r>
          </a:p>
        </p:txBody>
      </p:sp>
      <p:sp>
        <p:nvSpPr>
          <p:cNvPr id="21" name="TextBox 36"/>
          <p:cNvSpPr txBox="1"/>
          <p:nvPr/>
        </p:nvSpPr>
        <p:spPr>
          <a:xfrm flipH="1">
            <a:off x="4254505" y="2279117"/>
            <a:ext cx="631659" cy="411480"/>
          </a:xfrm>
          <a:prstGeom prst="rect">
            <a:avLst/>
          </a:prstGeom>
          <a:noFill/>
          <a:ln>
            <a:noFill/>
          </a:ln>
        </p:spPr>
        <p:txBody>
          <a:bodyPr rtlCol="0" wrap="square">
            <a:spAutoFit/>
          </a:bodyPr>
          <a:lstStyle/>
          <a:p>
            <a:pPr algn="ctr"/>
            <a:r>
              <a:rPr lang="en-US" sz="2100">
                <a:solidFill>
                  <a:schemeClr val="bg1"/>
                </a:solidFill>
                <a:cs typeface="+mn-ea"/>
                <a:sym typeface="+mn-lt"/>
              </a:rPr>
              <a:t></a:t>
            </a:r>
          </a:p>
        </p:txBody>
      </p:sp>
      <p:sp>
        <p:nvSpPr>
          <p:cNvPr id="22" name="TextBox 37"/>
          <p:cNvSpPr txBox="1"/>
          <p:nvPr/>
        </p:nvSpPr>
        <p:spPr>
          <a:xfrm flipH="1">
            <a:off x="1619846" y="2874375"/>
            <a:ext cx="1955040" cy="228600"/>
          </a:xfrm>
          <a:prstGeom prst="rect">
            <a:avLst/>
          </a:prstGeom>
          <a:noFill/>
          <a:ln>
            <a:noFill/>
          </a:ln>
        </p:spPr>
        <p:txBody>
          <a:bodyPr rtlCol="0" wrap="square">
            <a:spAutoFit/>
          </a:bodyPr>
          <a:lstStyle/>
          <a:p>
            <a:r>
              <a:rPr altLang="en-US" b="1" lang="zh-CN" smtClean="0" sz="900">
                <a:solidFill>
                  <a:schemeClr val="bg1"/>
                </a:solidFill>
                <a:cs typeface="+mn-ea"/>
                <a:sym typeface="+mn-lt"/>
              </a:rPr>
              <a:t>在这里输入标题</a:t>
            </a:r>
          </a:p>
        </p:txBody>
      </p:sp>
      <p:sp>
        <p:nvSpPr>
          <p:cNvPr id="23" name="TextBox 38"/>
          <p:cNvSpPr txBox="1"/>
          <p:nvPr/>
        </p:nvSpPr>
        <p:spPr>
          <a:xfrm flipH="1">
            <a:off x="1623831" y="3044836"/>
            <a:ext cx="2466058" cy="811987"/>
          </a:xfrm>
          <a:prstGeom prst="rect">
            <a:avLst/>
          </a:prstGeom>
          <a:noFill/>
          <a:ln>
            <a:noFill/>
          </a:ln>
        </p:spPr>
        <p:txBody>
          <a:bodyPr rtlCol="0" wrap="square">
            <a:spAutoFit/>
          </a:bodyPr>
          <a:lstStyle>
            <a:defPPr>
              <a:defRPr lang="en-US"/>
            </a:defPPr>
            <a:lvl1pPr>
              <a:defRPr sz="1100">
                <a:solidFill>
                  <a:schemeClr val="tx1">
                    <a:lumMod val="50000"/>
                    <a:lumOff val="50000"/>
                  </a:schemeClr>
                </a:solidFill>
                <a:latin typeface="+mj-lt"/>
              </a:defRPr>
            </a:lvl1pPr>
          </a:lstStyle>
          <a:p>
            <a:r>
              <a:rPr altLang="en-US" lang="zh-CN" sz="788">
                <a:solidFill>
                  <a:schemeClr val="bg1"/>
                </a:solidFill>
                <a:latin typeface="+mn-lt"/>
                <a:cs typeface="+mn-ea"/>
                <a:sym typeface="+mn-lt"/>
              </a:rPr>
              <a:t>点击输入内容，编辑文字</a:t>
            </a:r>
          </a:p>
          <a:p>
            <a:r>
              <a:rPr altLang="en-US" lang="zh-CN" sz="788">
                <a:solidFill>
                  <a:schemeClr val="bg1"/>
                </a:solidFill>
                <a:latin typeface="+mn-lt"/>
                <a:cs typeface="+mn-ea"/>
                <a:sym typeface="+mn-lt"/>
              </a:rPr>
              <a:t>点击输入内容，编辑文字</a:t>
            </a:r>
          </a:p>
          <a:p>
            <a:r>
              <a:rPr altLang="en-US" lang="zh-CN" sz="788">
                <a:solidFill>
                  <a:schemeClr val="bg1"/>
                </a:solidFill>
                <a:latin typeface="+mn-lt"/>
                <a:cs typeface="+mn-ea"/>
                <a:sym typeface="+mn-lt"/>
              </a:rPr>
              <a:t>点击输入内容，编辑文字</a:t>
            </a:r>
          </a:p>
          <a:p>
            <a:r>
              <a:rPr altLang="en-US" lang="zh-CN" sz="788">
                <a:solidFill>
                  <a:schemeClr val="bg1"/>
                </a:solidFill>
                <a:latin typeface="+mn-lt"/>
                <a:cs typeface="+mn-ea"/>
                <a:sym typeface="+mn-lt"/>
              </a:rPr>
              <a:t>点击输入内容，编辑文字</a:t>
            </a:r>
          </a:p>
          <a:p>
            <a:r>
              <a:rPr altLang="en-US" lang="zh-CN" sz="788">
                <a:solidFill>
                  <a:schemeClr val="bg1"/>
                </a:solidFill>
                <a:latin typeface="+mn-lt"/>
                <a:cs typeface="+mn-ea"/>
                <a:sym typeface="+mn-lt"/>
              </a:rPr>
              <a:t>点击输入内容，编辑文字</a:t>
            </a:r>
          </a:p>
          <a:p>
            <a:r>
              <a:rPr altLang="en-US" lang="zh-CN" sz="788">
                <a:solidFill>
                  <a:schemeClr val="bg1"/>
                </a:solidFill>
                <a:latin typeface="+mn-lt"/>
                <a:cs typeface="+mn-ea"/>
                <a:sym typeface="+mn-lt"/>
              </a:rPr>
              <a:t>点击输入内容，编辑文字</a:t>
            </a:r>
          </a:p>
        </p:txBody>
      </p:sp>
      <p:sp>
        <p:nvSpPr>
          <p:cNvPr id="24" name="TextBox 39"/>
          <p:cNvSpPr txBox="1"/>
          <p:nvPr/>
        </p:nvSpPr>
        <p:spPr>
          <a:xfrm flipH="1">
            <a:off x="1227219" y="2987150"/>
            <a:ext cx="598489" cy="411480"/>
          </a:xfrm>
          <a:prstGeom prst="rect">
            <a:avLst/>
          </a:prstGeom>
          <a:noFill/>
          <a:ln>
            <a:noFill/>
          </a:ln>
        </p:spPr>
        <p:txBody>
          <a:bodyPr rtlCol="0" wrap="square">
            <a:spAutoFit/>
          </a:bodyPr>
          <a:lstStyle/>
          <a:p>
            <a:r>
              <a:rPr lang="da-DK" sz="2100">
                <a:solidFill>
                  <a:schemeClr val="bg1"/>
                </a:solidFill>
                <a:cs typeface="+mn-ea"/>
                <a:sym typeface="+mn-lt"/>
              </a:rPr>
              <a:t>03</a:t>
            </a:r>
          </a:p>
        </p:txBody>
      </p:sp>
      <p:sp>
        <p:nvSpPr>
          <p:cNvPr id="25" name="TextBox 40"/>
          <p:cNvSpPr txBox="1"/>
          <p:nvPr/>
        </p:nvSpPr>
        <p:spPr>
          <a:xfrm flipH="1">
            <a:off x="4988690" y="2874375"/>
            <a:ext cx="1955040" cy="228600"/>
          </a:xfrm>
          <a:prstGeom prst="rect">
            <a:avLst/>
          </a:prstGeom>
          <a:noFill/>
          <a:ln>
            <a:noFill/>
          </a:ln>
        </p:spPr>
        <p:txBody>
          <a:bodyPr rtlCol="0" wrap="square">
            <a:spAutoFit/>
          </a:bodyPr>
          <a:lstStyle/>
          <a:p>
            <a:r>
              <a:rPr altLang="en-US" b="1" lang="zh-CN" smtClean="0" sz="900">
                <a:solidFill>
                  <a:schemeClr val="bg1"/>
                </a:solidFill>
                <a:cs typeface="+mn-ea"/>
                <a:sym typeface="+mn-lt"/>
              </a:rPr>
              <a:t>在这里输入标题</a:t>
            </a:r>
          </a:p>
        </p:txBody>
      </p:sp>
      <p:sp>
        <p:nvSpPr>
          <p:cNvPr id="26" name="TextBox 41"/>
          <p:cNvSpPr txBox="1"/>
          <p:nvPr/>
        </p:nvSpPr>
        <p:spPr>
          <a:xfrm flipH="1">
            <a:off x="4992675" y="3044836"/>
            <a:ext cx="2466058" cy="811987"/>
          </a:xfrm>
          <a:prstGeom prst="rect">
            <a:avLst/>
          </a:prstGeom>
          <a:noFill/>
          <a:ln>
            <a:noFill/>
          </a:ln>
        </p:spPr>
        <p:txBody>
          <a:bodyPr rtlCol="0" wrap="square">
            <a:spAutoFit/>
          </a:bodyPr>
          <a:lstStyle>
            <a:defPPr>
              <a:defRPr lang="en-US"/>
            </a:defPPr>
            <a:lvl1pPr>
              <a:defRPr sz="1100">
                <a:solidFill>
                  <a:schemeClr val="tx1">
                    <a:lumMod val="50000"/>
                    <a:lumOff val="50000"/>
                  </a:schemeClr>
                </a:solidFill>
                <a:latin typeface="+mj-lt"/>
              </a:defRPr>
            </a:lvl1pPr>
          </a:lstStyle>
          <a:p>
            <a:r>
              <a:rPr altLang="en-US" lang="zh-CN" sz="788">
                <a:solidFill>
                  <a:schemeClr val="bg1"/>
                </a:solidFill>
                <a:latin typeface="+mn-lt"/>
                <a:cs typeface="+mn-ea"/>
                <a:sym typeface="+mn-lt"/>
              </a:rPr>
              <a:t>点击输入内容，编辑文字</a:t>
            </a:r>
          </a:p>
          <a:p>
            <a:r>
              <a:rPr altLang="en-US" lang="zh-CN" sz="788">
                <a:solidFill>
                  <a:schemeClr val="bg1"/>
                </a:solidFill>
                <a:latin typeface="+mn-lt"/>
                <a:cs typeface="+mn-ea"/>
                <a:sym typeface="+mn-lt"/>
              </a:rPr>
              <a:t>点击输入内容，编辑文字</a:t>
            </a:r>
          </a:p>
          <a:p>
            <a:r>
              <a:rPr altLang="en-US" lang="zh-CN" sz="788">
                <a:solidFill>
                  <a:schemeClr val="bg1"/>
                </a:solidFill>
                <a:latin typeface="+mn-lt"/>
                <a:cs typeface="+mn-ea"/>
                <a:sym typeface="+mn-lt"/>
              </a:rPr>
              <a:t>点击输入内容，编辑文字</a:t>
            </a:r>
          </a:p>
          <a:p>
            <a:r>
              <a:rPr altLang="en-US" lang="zh-CN" sz="788">
                <a:solidFill>
                  <a:schemeClr val="bg1"/>
                </a:solidFill>
                <a:latin typeface="+mn-lt"/>
                <a:cs typeface="+mn-ea"/>
                <a:sym typeface="+mn-lt"/>
              </a:rPr>
              <a:t>点击输入内容，编辑文字</a:t>
            </a:r>
          </a:p>
          <a:p>
            <a:r>
              <a:rPr altLang="en-US" lang="zh-CN" sz="788">
                <a:solidFill>
                  <a:schemeClr val="bg1"/>
                </a:solidFill>
                <a:latin typeface="+mn-lt"/>
                <a:cs typeface="+mn-ea"/>
                <a:sym typeface="+mn-lt"/>
              </a:rPr>
              <a:t>点击输入内容，编辑文字</a:t>
            </a:r>
          </a:p>
          <a:p>
            <a:r>
              <a:rPr altLang="en-US" lang="zh-CN" sz="788">
                <a:solidFill>
                  <a:schemeClr val="bg1"/>
                </a:solidFill>
                <a:latin typeface="+mn-lt"/>
                <a:cs typeface="+mn-ea"/>
                <a:sym typeface="+mn-lt"/>
              </a:rPr>
              <a:t>点击输入内容，编辑文字</a:t>
            </a:r>
          </a:p>
        </p:txBody>
      </p:sp>
      <p:sp>
        <p:nvSpPr>
          <p:cNvPr id="27" name="TextBox 42"/>
          <p:cNvSpPr txBox="1"/>
          <p:nvPr/>
        </p:nvSpPr>
        <p:spPr>
          <a:xfrm flipH="1">
            <a:off x="7458731" y="2987149"/>
            <a:ext cx="458046" cy="731520"/>
          </a:xfrm>
          <a:prstGeom prst="rect">
            <a:avLst/>
          </a:prstGeom>
          <a:noFill/>
          <a:ln>
            <a:noFill/>
          </a:ln>
        </p:spPr>
        <p:txBody>
          <a:bodyPr rtlCol="0" wrap="square">
            <a:spAutoFit/>
          </a:bodyPr>
          <a:lstStyle/>
          <a:p>
            <a:pPr algn="r"/>
            <a:r>
              <a:rPr lang="da-DK" sz="2100">
                <a:solidFill>
                  <a:schemeClr val="bg1"/>
                </a:solidFill>
                <a:cs typeface="+mn-ea"/>
                <a:sym typeface="+mn-lt"/>
              </a:rPr>
              <a:t>04</a:t>
            </a:r>
          </a:p>
        </p:txBody>
      </p:sp>
      <p:sp>
        <p:nvSpPr>
          <p:cNvPr id="28" name="TextBox 43"/>
          <p:cNvSpPr txBox="1"/>
          <p:nvPr/>
        </p:nvSpPr>
        <p:spPr>
          <a:xfrm flipH="1">
            <a:off x="4988690" y="1521179"/>
            <a:ext cx="1955040" cy="228600"/>
          </a:xfrm>
          <a:prstGeom prst="rect">
            <a:avLst/>
          </a:prstGeom>
          <a:noFill/>
          <a:ln>
            <a:noFill/>
          </a:ln>
        </p:spPr>
        <p:txBody>
          <a:bodyPr rtlCol="0" wrap="square">
            <a:spAutoFit/>
          </a:bodyPr>
          <a:lstStyle/>
          <a:p>
            <a:r>
              <a:rPr altLang="en-US" b="1" lang="zh-CN" smtClean="0" sz="900">
                <a:solidFill>
                  <a:schemeClr val="bg1"/>
                </a:solidFill>
                <a:cs typeface="+mn-ea"/>
                <a:sym typeface="+mn-lt"/>
              </a:rPr>
              <a:t>在这里输入标题</a:t>
            </a:r>
          </a:p>
        </p:txBody>
      </p:sp>
      <p:sp>
        <p:nvSpPr>
          <p:cNvPr id="29" name="TextBox 44"/>
          <p:cNvSpPr txBox="1"/>
          <p:nvPr/>
        </p:nvSpPr>
        <p:spPr>
          <a:xfrm flipH="1">
            <a:off x="4992675" y="1691641"/>
            <a:ext cx="2466058" cy="811987"/>
          </a:xfrm>
          <a:prstGeom prst="rect">
            <a:avLst/>
          </a:prstGeom>
          <a:noFill/>
          <a:ln>
            <a:noFill/>
          </a:ln>
        </p:spPr>
        <p:txBody>
          <a:bodyPr rtlCol="0" wrap="square">
            <a:spAutoFit/>
          </a:bodyPr>
          <a:lstStyle>
            <a:defPPr>
              <a:defRPr lang="en-US"/>
            </a:defPPr>
            <a:lvl1pPr>
              <a:defRPr sz="1100">
                <a:solidFill>
                  <a:schemeClr val="tx1">
                    <a:lumMod val="50000"/>
                    <a:lumOff val="50000"/>
                  </a:schemeClr>
                </a:solidFill>
                <a:latin typeface="+mj-lt"/>
              </a:defRPr>
            </a:lvl1pPr>
          </a:lstStyle>
          <a:p>
            <a:r>
              <a:rPr altLang="en-US" lang="zh-CN" sz="788">
                <a:solidFill>
                  <a:schemeClr val="bg1"/>
                </a:solidFill>
                <a:latin typeface="+mn-lt"/>
                <a:cs typeface="+mn-ea"/>
                <a:sym typeface="+mn-lt"/>
              </a:rPr>
              <a:t>点击输入内容，编辑文字</a:t>
            </a:r>
          </a:p>
          <a:p>
            <a:r>
              <a:rPr altLang="en-US" lang="zh-CN" sz="788">
                <a:solidFill>
                  <a:schemeClr val="bg1"/>
                </a:solidFill>
                <a:latin typeface="+mn-lt"/>
                <a:cs typeface="+mn-ea"/>
                <a:sym typeface="+mn-lt"/>
              </a:rPr>
              <a:t>点击输入内容，编辑文字</a:t>
            </a:r>
          </a:p>
          <a:p>
            <a:r>
              <a:rPr altLang="en-US" lang="zh-CN" sz="788">
                <a:solidFill>
                  <a:schemeClr val="bg1"/>
                </a:solidFill>
                <a:latin typeface="+mn-lt"/>
                <a:cs typeface="+mn-ea"/>
                <a:sym typeface="+mn-lt"/>
              </a:rPr>
              <a:t>点击输入内容，编辑文字</a:t>
            </a:r>
          </a:p>
          <a:p>
            <a:r>
              <a:rPr altLang="en-US" lang="zh-CN" sz="788">
                <a:solidFill>
                  <a:schemeClr val="bg1"/>
                </a:solidFill>
                <a:latin typeface="+mn-lt"/>
                <a:cs typeface="+mn-ea"/>
                <a:sym typeface="+mn-lt"/>
              </a:rPr>
              <a:t>点击输入内容，编辑文字</a:t>
            </a:r>
          </a:p>
          <a:p>
            <a:r>
              <a:rPr altLang="en-US" lang="zh-CN" sz="788">
                <a:solidFill>
                  <a:schemeClr val="bg1"/>
                </a:solidFill>
                <a:latin typeface="+mn-lt"/>
                <a:cs typeface="+mn-ea"/>
                <a:sym typeface="+mn-lt"/>
              </a:rPr>
              <a:t>点击输入内容，编辑文字</a:t>
            </a:r>
          </a:p>
          <a:p>
            <a:r>
              <a:rPr altLang="en-US" lang="zh-CN" sz="788">
                <a:solidFill>
                  <a:schemeClr val="bg1"/>
                </a:solidFill>
                <a:latin typeface="+mn-lt"/>
                <a:cs typeface="+mn-ea"/>
                <a:sym typeface="+mn-lt"/>
              </a:rPr>
              <a:t>点击输入内容，编辑文字</a:t>
            </a:r>
          </a:p>
        </p:txBody>
      </p:sp>
      <p:sp>
        <p:nvSpPr>
          <p:cNvPr id="30" name="TextBox 45"/>
          <p:cNvSpPr txBox="1"/>
          <p:nvPr/>
        </p:nvSpPr>
        <p:spPr>
          <a:xfrm flipH="1">
            <a:off x="7458731" y="1633954"/>
            <a:ext cx="458046" cy="731520"/>
          </a:xfrm>
          <a:prstGeom prst="rect">
            <a:avLst/>
          </a:prstGeom>
          <a:noFill/>
          <a:ln>
            <a:noFill/>
          </a:ln>
        </p:spPr>
        <p:txBody>
          <a:bodyPr rtlCol="0" wrap="square">
            <a:spAutoFit/>
          </a:bodyPr>
          <a:lstStyle/>
          <a:p>
            <a:pPr algn="r"/>
            <a:r>
              <a:rPr lang="da-DK" sz="2100">
                <a:solidFill>
                  <a:schemeClr val="bg1"/>
                </a:solidFill>
                <a:cs typeface="+mn-ea"/>
                <a:sym typeface="+mn-lt"/>
              </a:rPr>
              <a:t>02</a:t>
            </a:r>
          </a:p>
        </p:txBody>
      </p:sp>
      <p:sp>
        <p:nvSpPr>
          <p:cNvPr id="31" name="TextBox 48"/>
          <p:cNvSpPr txBox="1"/>
          <p:nvPr/>
        </p:nvSpPr>
        <p:spPr>
          <a:xfrm flipH="1">
            <a:off x="4086223" y="2645372"/>
            <a:ext cx="971552" cy="228600"/>
          </a:xfrm>
          <a:prstGeom prst="rect">
            <a:avLst/>
          </a:prstGeom>
          <a:noFill/>
          <a:ln>
            <a:noFill/>
          </a:ln>
        </p:spPr>
        <p:txBody>
          <a:bodyPr rtlCol="0" wrap="square">
            <a:spAutoFit/>
          </a:bodyPr>
          <a:lstStyle/>
          <a:p>
            <a:pPr algn="ctr"/>
            <a:r>
              <a:rPr b="1" lang="da-DK" sz="900">
                <a:solidFill>
                  <a:schemeClr val="bg1"/>
                </a:solidFill>
                <a:cs typeface="+mn-ea"/>
                <a:sym typeface="+mn-lt"/>
              </a:rPr>
              <a:t>VICTORY</a:t>
            </a:r>
          </a:p>
        </p:txBody>
      </p:sp>
    </p:spTree>
    <p:extLst>
      <p:ext uri="{BB962C8B-B14F-4D97-AF65-F5344CB8AC3E}">
        <p14:creationId val="3711504003"/>
      </p:ext>
    </p:extLst>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23"/>
                                        </p:tgtEl>
                                        <p:attrNameLst>
                                          <p:attrName>style.visibility</p:attrName>
                                        </p:attrNameLst>
                                      </p:cBhvr>
                                      <p:to>
                                        <p:strVal val="visible"/>
                                      </p:to>
                                    </p:set>
                                    <p:animEffect filter="wipe(left)" transition="in">
                                      <p:cBhvr>
                                        <p:cTn dur="500" id="7"/>
                                        <p:tgtEl>
                                          <p:spTgt spid="123"/>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124"/>
                                        </p:tgtEl>
                                        <p:attrNameLst>
                                          <p:attrName>style.visibility</p:attrName>
                                        </p:attrNameLst>
                                      </p:cBhvr>
                                      <p:to>
                                        <p:strVal val="visible"/>
                                      </p:to>
                                    </p:set>
                                    <p:anim calcmode="lin" valueType="num">
                                      <p:cBhvr>
                                        <p:cTn dur="500" fill="hold" id="11"/>
                                        <p:tgtEl>
                                          <p:spTgt spid="124"/>
                                        </p:tgtEl>
                                        <p:attrNameLst>
                                          <p:attrName>ppt_w</p:attrName>
                                        </p:attrNameLst>
                                      </p:cBhvr>
                                      <p:tavLst>
                                        <p:tav tm="0">
                                          <p:val>
                                            <p:fltVal val="0"/>
                                          </p:val>
                                        </p:tav>
                                        <p:tav tm="100000">
                                          <p:val>
                                            <p:strVal val="#ppt_w"/>
                                          </p:val>
                                        </p:tav>
                                      </p:tavLst>
                                    </p:anim>
                                    <p:anim calcmode="lin" valueType="num">
                                      <p:cBhvr>
                                        <p:cTn dur="500" fill="hold" id="12"/>
                                        <p:tgtEl>
                                          <p:spTgt spid="124"/>
                                        </p:tgtEl>
                                        <p:attrNameLst>
                                          <p:attrName>ppt_h</p:attrName>
                                        </p:attrNameLst>
                                      </p:cBhvr>
                                      <p:tavLst>
                                        <p:tav tm="0">
                                          <p:val>
                                            <p:fltVal val="0"/>
                                          </p:val>
                                        </p:tav>
                                        <p:tav tm="100000">
                                          <p:val>
                                            <p:strVal val="#ppt_h"/>
                                          </p:val>
                                        </p:tav>
                                      </p:tavLst>
                                    </p:anim>
                                    <p:animEffect filter="fade" transition="in">
                                      <p:cBhvr>
                                        <p:cTn dur="500" id="13"/>
                                        <p:tgtEl>
                                          <p:spTgt spid="124"/>
                                        </p:tgtEl>
                                      </p:cBhvr>
                                    </p:animEffect>
                                  </p:childTnLst>
                                </p:cTn>
                              </p:par>
                            </p:childTnLst>
                          </p:cTn>
                        </p:par>
                        <p:par>
                          <p:cTn fill="hold" id="14" nodeType="afterGroup">
                            <p:stCondLst>
                              <p:cond delay="1000"/>
                            </p:stCondLst>
                            <p:childTnLst>
                              <p:par>
                                <p:cTn fill="hold" grpId="0" id="15" nodeType="afterEffect" presetClass="entr" presetID="10" presetSubtype="0">
                                  <p:stCondLst>
                                    <p:cond delay="0"/>
                                  </p:stCondLst>
                                  <p:childTnLst>
                                    <p:set>
                                      <p:cBhvr>
                                        <p:cTn dur="1" fill="hold" id="16">
                                          <p:stCondLst>
                                            <p:cond delay="0"/>
                                          </p:stCondLst>
                                        </p:cTn>
                                        <p:tgtEl>
                                          <p:spTgt spid="9"/>
                                        </p:tgtEl>
                                        <p:attrNameLst>
                                          <p:attrName>style.visibility</p:attrName>
                                        </p:attrNameLst>
                                      </p:cBhvr>
                                      <p:to>
                                        <p:strVal val="visible"/>
                                      </p:to>
                                    </p:set>
                                    <p:animEffect filter="fade" transition="in">
                                      <p:cBhvr>
                                        <p:cTn dur="500" id="17"/>
                                        <p:tgtEl>
                                          <p:spTgt spid="9"/>
                                        </p:tgtEl>
                                      </p:cBhvr>
                                    </p:animEffect>
                                  </p:childTnLst>
                                </p:cTn>
                              </p:par>
                              <p:par>
                                <p:cTn fill="hold" grpId="0" id="18" nodeType="withEffect" presetClass="entr" presetID="10" presetSubtype="0">
                                  <p:stCondLst>
                                    <p:cond delay="0"/>
                                  </p:stCondLst>
                                  <p:childTnLst>
                                    <p:set>
                                      <p:cBhvr>
                                        <p:cTn dur="1" fill="hold" id="19">
                                          <p:stCondLst>
                                            <p:cond delay="0"/>
                                          </p:stCondLst>
                                        </p:cTn>
                                        <p:tgtEl>
                                          <p:spTgt spid="21"/>
                                        </p:tgtEl>
                                        <p:attrNameLst>
                                          <p:attrName>style.visibility</p:attrName>
                                        </p:attrNameLst>
                                      </p:cBhvr>
                                      <p:to>
                                        <p:strVal val="visible"/>
                                      </p:to>
                                    </p:set>
                                    <p:animEffect filter="fade" transition="in">
                                      <p:cBhvr>
                                        <p:cTn dur="500" id="20"/>
                                        <p:tgtEl>
                                          <p:spTgt spid="21"/>
                                        </p:tgtEl>
                                      </p:cBhvr>
                                    </p:animEffect>
                                  </p:childTnLst>
                                </p:cTn>
                              </p:par>
                              <p:par>
                                <p:cTn fill="hold" grpId="0" id="21" nodeType="withEffect" presetClass="entr" presetID="10" presetSubtype="0">
                                  <p:stCondLst>
                                    <p:cond delay="0"/>
                                  </p:stCondLst>
                                  <p:childTnLst>
                                    <p:set>
                                      <p:cBhvr>
                                        <p:cTn dur="1" fill="hold" id="22">
                                          <p:stCondLst>
                                            <p:cond delay="0"/>
                                          </p:stCondLst>
                                        </p:cTn>
                                        <p:tgtEl>
                                          <p:spTgt spid="31"/>
                                        </p:tgtEl>
                                        <p:attrNameLst>
                                          <p:attrName>style.visibility</p:attrName>
                                        </p:attrNameLst>
                                      </p:cBhvr>
                                      <p:to>
                                        <p:strVal val="visible"/>
                                      </p:to>
                                    </p:set>
                                    <p:animEffect filter="fade" transition="in">
                                      <p:cBhvr>
                                        <p:cTn dur="500" id="23"/>
                                        <p:tgtEl>
                                          <p:spTgt spid="31"/>
                                        </p:tgtEl>
                                      </p:cBhvr>
                                    </p:animEffect>
                                  </p:childTnLst>
                                </p:cTn>
                              </p:par>
                            </p:childTnLst>
                          </p:cTn>
                        </p:par>
                        <p:par>
                          <p:cTn fill="hold" id="24" nodeType="afterGroup">
                            <p:stCondLst>
                              <p:cond delay="1500"/>
                            </p:stCondLst>
                            <p:childTnLst>
                              <p:par>
                                <p:cTn fill="hold" grpId="0" id="25" nodeType="afterEffect" presetClass="entr" presetID="10" presetSubtype="0">
                                  <p:stCondLst>
                                    <p:cond delay="0"/>
                                  </p:stCondLst>
                                  <p:childTnLst>
                                    <p:set>
                                      <p:cBhvr>
                                        <p:cTn dur="1" fill="hold" id="26">
                                          <p:stCondLst>
                                            <p:cond delay="0"/>
                                          </p:stCondLst>
                                        </p:cTn>
                                        <p:tgtEl>
                                          <p:spTgt spid="5"/>
                                        </p:tgtEl>
                                        <p:attrNameLst>
                                          <p:attrName>style.visibility</p:attrName>
                                        </p:attrNameLst>
                                      </p:cBhvr>
                                      <p:to>
                                        <p:strVal val="visible"/>
                                      </p:to>
                                    </p:set>
                                    <p:animEffect filter="fade" transition="in">
                                      <p:cBhvr>
                                        <p:cTn dur="500" id="27"/>
                                        <p:tgtEl>
                                          <p:spTgt spid="5"/>
                                        </p:tgtEl>
                                      </p:cBhvr>
                                    </p:animEffect>
                                  </p:childTnLst>
                                </p:cTn>
                              </p:par>
                              <p:par>
                                <p:cTn fill="hold" grpId="0" id="28" nodeType="withEffect" presetClass="entr" presetID="10" presetSubtype="0">
                                  <p:stCondLst>
                                    <p:cond delay="0"/>
                                  </p:stCondLst>
                                  <p:childTnLst>
                                    <p:set>
                                      <p:cBhvr>
                                        <p:cTn dur="1" fill="hold" id="29">
                                          <p:stCondLst>
                                            <p:cond delay="0"/>
                                          </p:stCondLst>
                                        </p:cTn>
                                        <p:tgtEl>
                                          <p:spTgt spid="11"/>
                                        </p:tgtEl>
                                        <p:attrNameLst>
                                          <p:attrName>style.visibility</p:attrName>
                                        </p:attrNameLst>
                                      </p:cBhvr>
                                      <p:to>
                                        <p:strVal val="visible"/>
                                      </p:to>
                                    </p:set>
                                    <p:animEffect filter="fade" transition="in">
                                      <p:cBhvr>
                                        <p:cTn dur="500" id="30"/>
                                        <p:tgtEl>
                                          <p:spTgt spid="11"/>
                                        </p:tgtEl>
                                      </p:cBhvr>
                                    </p:animEffect>
                                  </p:childTnLst>
                                </p:cTn>
                              </p:par>
                              <p:par>
                                <p:cTn fill="hold" grpId="0" id="31" nodeType="withEffect" presetClass="entr" presetID="10" presetSubtype="0">
                                  <p:stCondLst>
                                    <p:cond delay="0"/>
                                  </p:stCondLst>
                                  <p:childTnLst>
                                    <p:set>
                                      <p:cBhvr>
                                        <p:cTn dur="1" fill="hold" id="32">
                                          <p:stCondLst>
                                            <p:cond delay="0"/>
                                          </p:stCondLst>
                                        </p:cTn>
                                        <p:tgtEl>
                                          <p:spTgt spid="14"/>
                                        </p:tgtEl>
                                        <p:attrNameLst>
                                          <p:attrName>style.visibility</p:attrName>
                                        </p:attrNameLst>
                                      </p:cBhvr>
                                      <p:to>
                                        <p:strVal val="visible"/>
                                      </p:to>
                                    </p:set>
                                    <p:animEffect filter="fade" transition="in">
                                      <p:cBhvr>
                                        <p:cTn dur="500" id="33"/>
                                        <p:tgtEl>
                                          <p:spTgt spid="14"/>
                                        </p:tgtEl>
                                      </p:cBhvr>
                                    </p:animEffect>
                                  </p:childTnLst>
                                </p:cTn>
                              </p:par>
                              <p:par>
                                <p:cTn fill="hold" grpId="0" id="34" nodeType="withEffect" presetClass="entr" presetID="10" presetSubtype="0">
                                  <p:stCondLst>
                                    <p:cond delay="0"/>
                                  </p:stCondLst>
                                  <p:childTnLst>
                                    <p:set>
                                      <p:cBhvr>
                                        <p:cTn dur="1" fill="hold" id="35">
                                          <p:stCondLst>
                                            <p:cond delay="0"/>
                                          </p:stCondLst>
                                        </p:cTn>
                                        <p:tgtEl>
                                          <p:spTgt spid="15"/>
                                        </p:tgtEl>
                                        <p:attrNameLst>
                                          <p:attrName>style.visibility</p:attrName>
                                        </p:attrNameLst>
                                      </p:cBhvr>
                                      <p:to>
                                        <p:strVal val="visible"/>
                                      </p:to>
                                    </p:set>
                                    <p:animEffect filter="fade" transition="in">
                                      <p:cBhvr>
                                        <p:cTn dur="500" id="36"/>
                                        <p:tgtEl>
                                          <p:spTgt spid="15"/>
                                        </p:tgtEl>
                                      </p:cBhvr>
                                    </p:animEffect>
                                  </p:childTnLst>
                                </p:cTn>
                              </p:par>
                              <p:par>
                                <p:cTn fill="hold" grpId="0" id="37" nodeType="withEffect" presetClass="entr" presetID="10" presetSubtype="0">
                                  <p:stCondLst>
                                    <p:cond delay="0"/>
                                  </p:stCondLst>
                                  <p:childTnLst>
                                    <p:set>
                                      <p:cBhvr>
                                        <p:cTn dur="1" fill="hold" id="38">
                                          <p:stCondLst>
                                            <p:cond delay="0"/>
                                          </p:stCondLst>
                                        </p:cTn>
                                        <p:tgtEl>
                                          <p:spTgt spid="16"/>
                                        </p:tgtEl>
                                        <p:attrNameLst>
                                          <p:attrName>style.visibility</p:attrName>
                                        </p:attrNameLst>
                                      </p:cBhvr>
                                      <p:to>
                                        <p:strVal val="visible"/>
                                      </p:to>
                                    </p:set>
                                    <p:animEffect filter="fade" transition="in">
                                      <p:cBhvr>
                                        <p:cTn dur="500" id="39"/>
                                        <p:tgtEl>
                                          <p:spTgt spid="16"/>
                                        </p:tgtEl>
                                      </p:cBhvr>
                                    </p:animEffect>
                                  </p:childTnLst>
                                </p:cTn>
                              </p:par>
                              <p:par>
                                <p:cTn fill="hold" grpId="0" id="40" nodeType="withEffect" presetClass="entr" presetID="10" presetSubtype="0">
                                  <p:stCondLst>
                                    <p:cond delay="0"/>
                                  </p:stCondLst>
                                  <p:childTnLst>
                                    <p:set>
                                      <p:cBhvr>
                                        <p:cTn dur="1" fill="hold" id="41">
                                          <p:stCondLst>
                                            <p:cond delay="0"/>
                                          </p:stCondLst>
                                        </p:cTn>
                                        <p:tgtEl>
                                          <p:spTgt spid="17"/>
                                        </p:tgtEl>
                                        <p:attrNameLst>
                                          <p:attrName>style.visibility</p:attrName>
                                        </p:attrNameLst>
                                      </p:cBhvr>
                                      <p:to>
                                        <p:strVal val="visible"/>
                                      </p:to>
                                    </p:set>
                                    <p:animEffect filter="fade" transition="in">
                                      <p:cBhvr>
                                        <p:cTn dur="500" id="42"/>
                                        <p:tgtEl>
                                          <p:spTgt spid="17"/>
                                        </p:tgtEl>
                                      </p:cBhvr>
                                    </p:animEffect>
                                  </p:childTnLst>
                                </p:cTn>
                              </p:par>
                            </p:childTnLst>
                          </p:cTn>
                        </p:par>
                        <p:par>
                          <p:cTn fill="hold" id="43" nodeType="afterGroup">
                            <p:stCondLst>
                              <p:cond delay="2000"/>
                            </p:stCondLst>
                            <p:childTnLst>
                              <p:par>
                                <p:cTn fill="hold" grpId="0" id="44" nodeType="afterEffect" presetClass="entr" presetID="10" presetSubtype="0">
                                  <p:stCondLst>
                                    <p:cond delay="0"/>
                                  </p:stCondLst>
                                  <p:childTnLst>
                                    <p:set>
                                      <p:cBhvr>
                                        <p:cTn dur="1" fill="hold" id="45">
                                          <p:stCondLst>
                                            <p:cond delay="0"/>
                                          </p:stCondLst>
                                        </p:cTn>
                                        <p:tgtEl>
                                          <p:spTgt spid="6"/>
                                        </p:tgtEl>
                                        <p:attrNameLst>
                                          <p:attrName>style.visibility</p:attrName>
                                        </p:attrNameLst>
                                      </p:cBhvr>
                                      <p:to>
                                        <p:strVal val="visible"/>
                                      </p:to>
                                    </p:set>
                                    <p:animEffect filter="fade" transition="in">
                                      <p:cBhvr>
                                        <p:cTn dur="500" id="46"/>
                                        <p:tgtEl>
                                          <p:spTgt spid="6"/>
                                        </p:tgtEl>
                                      </p:cBhvr>
                                    </p:animEffect>
                                  </p:childTnLst>
                                </p:cTn>
                              </p:par>
                              <p:par>
                                <p:cTn fill="hold" grpId="0" id="47" nodeType="withEffect" presetClass="entr" presetID="10" presetSubtype="0">
                                  <p:stCondLst>
                                    <p:cond delay="0"/>
                                  </p:stCondLst>
                                  <p:childTnLst>
                                    <p:set>
                                      <p:cBhvr>
                                        <p:cTn dur="1" fill="hold" id="48">
                                          <p:stCondLst>
                                            <p:cond delay="0"/>
                                          </p:stCondLst>
                                        </p:cTn>
                                        <p:tgtEl>
                                          <p:spTgt spid="12"/>
                                        </p:tgtEl>
                                        <p:attrNameLst>
                                          <p:attrName>style.visibility</p:attrName>
                                        </p:attrNameLst>
                                      </p:cBhvr>
                                      <p:to>
                                        <p:strVal val="visible"/>
                                      </p:to>
                                    </p:set>
                                    <p:animEffect filter="fade" transition="in">
                                      <p:cBhvr>
                                        <p:cTn dur="500" id="49"/>
                                        <p:tgtEl>
                                          <p:spTgt spid="12"/>
                                        </p:tgtEl>
                                      </p:cBhvr>
                                    </p:animEffect>
                                  </p:childTnLst>
                                </p:cTn>
                              </p:par>
                              <p:par>
                                <p:cTn fill="hold" grpId="0" id="50" nodeType="withEffect" presetClass="entr" presetID="10" presetSubtype="0">
                                  <p:stCondLst>
                                    <p:cond delay="0"/>
                                  </p:stCondLst>
                                  <p:childTnLst>
                                    <p:set>
                                      <p:cBhvr>
                                        <p:cTn dur="1" fill="hold" id="51">
                                          <p:stCondLst>
                                            <p:cond delay="0"/>
                                          </p:stCondLst>
                                        </p:cTn>
                                        <p:tgtEl>
                                          <p:spTgt spid="20"/>
                                        </p:tgtEl>
                                        <p:attrNameLst>
                                          <p:attrName>style.visibility</p:attrName>
                                        </p:attrNameLst>
                                      </p:cBhvr>
                                      <p:to>
                                        <p:strVal val="visible"/>
                                      </p:to>
                                    </p:set>
                                    <p:animEffect filter="fade" transition="in">
                                      <p:cBhvr>
                                        <p:cTn dur="500" id="52"/>
                                        <p:tgtEl>
                                          <p:spTgt spid="20"/>
                                        </p:tgtEl>
                                      </p:cBhvr>
                                    </p:animEffect>
                                  </p:childTnLst>
                                </p:cTn>
                              </p:par>
                              <p:par>
                                <p:cTn fill="hold" grpId="0" id="53" nodeType="withEffect" presetClass="entr" presetID="10" presetSubtype="0">
                                  <p:stCondLst>
                                    <p:cond delay="0"/>
                                  </p:stCondLst>
                                  <p:childTnLst>
                                    <p:set>
                                      <p:cBhvr>
                                        <p:cTn dur="1" fill="hold" id="54">
                                          <p:stCondLst>
                                            <p:cond delay="0"/>
                                          </p:stCondLst>
                                        </p:cTn>
                                        <p:tgtEl>
                                          <p:spTgt spid="28"/>
                                        </p:tgtEl>
                                        <p:attrNameLst>
                                          <p:attrName>style.visibility</p:attrName>
                                        </p:attrNameLst>
                                      </p:cBhvr>
                                      <p:to>
                                        <p:strVal val="visible"/>
                                      </p:to>
                                    </p:set>
                                    <p:animEffect filter="fade" transition="in">
                                      <p:cBhvr>
                                        <p:cTn dur="500" id="55"/>
                                        <p:tgtEl>
                                          <p:spTgt spid="28"/>
                                        </p:tgtEl>
                                      </p:cBhvr>
                                    </p:animEffect>
                                  </p:childTnLst>
                                </p:cTn>
                              </p:par>
                              <p:par>
                                <p:cTn fill="hold" grpId="0" id="56" nodeType="withEffect" presetClass="entr" presetID="10" presetSubtype="0">
                                  <p:stCondLst>
                                    <p:cond delay="0"/>
                                  </p:stCondLst>
                                  <p:childTnLst>
                                    <p:set>
                                      <p:cBhvr>
                                        <p:cTn dur="1" fill="hold" id="57">
                                          <p:stCondLst>
                                            <p:cond delay="0"/>
                                          </p:stCondLst>
                                        </p:cTn>
                                        <p:tgtEl>
                                          <p:spTgt spid="29"/>
                                        </p:tgtEl>
                                        <p:attrNameLst>
                                          <p:attrName>style.visibility</p:attrName>
                                        </p:attrNameLst>
                                      </p:cBhvr>
                                      <p:to>
                                        <p:strVal val="visible"/>
                                      </p:to>
                                    </p:set>
                                    <p:animEffect filter="fade" transition="in">
                                      <p:cBhvr>
                                        <p:cTn dur="500" id="58"/>
                                        <p:tgtEl>
                                          <p:spTgt spid="29"/>
                                        </p:tgtEl>
                                      </p:cBhvr>
                                    </p:animEffect>
                                  </p:childTnLst>
                                </p:cTn>
                              </p:par>
                              <p:par>
                                <p:cTn fill="hold" grpId="0" id="59" nodeType="withEffect" presetClass="entr" presetID="10" presetSubtype="0">
                                  <p:stCondLst>
                                    <p:cond delay="0"/>
                                  </p:stCondLst>
                                  <p:childTnLst>
                                    <p:set>
                                      <p:cBhvr>
                                        <p:cTn dur="1" fill="hold" id="60">
                                          <p:stCondLst>
                                            <p:cond delay="0"/>
                                          </p:stCondLst>
                                        </p:cTn>
                                        <p:tgtEl>
                                          <p:spTgt spid="30"/>
                                        </p:tgtEl>
                                        <p:attrNameLst>
                                          <p:attrName>style.visibility</p:attrName>
                                        </p:attrNameLst>
                                      </p:cBhvr>
                                      <p:to>
                                        <p:strVal val="visible"/>
                                      </p:to>
                                    </p:set>
                                    <p:animEffect filter="fade" transition="in">
                                      <p:cBhvr>
                                        <p:cTn dur="500" id="61"/>
                                        <p:tgtEl>
                                          <p:spTgt spid="30"/>
                                        </p:tgtEl>
                                      </p:cBhvr>
                                    </p:animEffect>
                                  </p:childTnLst>
                                </p:cTn>
                              </p:par>
                            </p:childTnLst>
                          </p:cTn>
                        </p:par>
                        <p:par>
                          <p:cTn fill="hold" id="62" nodeType="afterGroup">
                            <p:stCondLst>
                              <p:cond delay="2500"/>
                            </p:stCondLst>
                            <p:childTnLst>
                              <p:par>
                                <p:cTn fill="hold" grpId="0" id="63" nodeType="afterEffect" presetClass="entr" presetID="10" presetSubtype="0">
                                  <p:stCondLst>
                                    <p:cond delay="0"/>
                                  </p:stCondLst>
                                  <p:childTnLst>
                                    <p:set>
                                      <p:cBhvr>
                                        <p:cTn dur="1" fill="hold" id="64">
                                          <p:stCondLst>
                                            <p:cond delay="0"/>
                                          </p:stCondLst>
                                        </p:cTn>
                                        <p:tgtEl>
                                          <p:spTgt spid="8"/>
                                        </p:tgtEl>
                                        <p:attrNameLst>
                                          <p:attrName>style.visibility</p:attrName>
                                        </p:attrNameLst>
                                      </p:cBhvr>
                                      <p:to>
                                        <p:strVal val="visible"/>
                                      </p:to>
                                    </p:set>
                                    <p:animEffect filter="fade" transition="in">
                                      <p:cBhvr>
                                        <p:cTn dur="500" id="65"/>
                                        <p:tgtEl>
                                          <p:spTgt spid="8"/>
                                        </p:tgtEl>
                                      </p:cBhvr>
                                    </p:animEffect>
                                  </p:childTnLst>
                                </p:cTn>
                              </p:par>
                              <p:par>
                                <p:cTn fill="hold" grpId="0" id="66" nodeType="withEffect" presetClass="entr" presetID="10" presetSubtype="0">
                                  <p:stCondLst>
                                    <p:cond delay="0"/>
                                  </p:stCondLst>
                                  <p:childTnLst>
                                    <p:set>
                                      <p:cBhvr>
                                        <p:cTn dur="1" fill="hold" id="67">
                                          <p:stCondLst>
                                            <p:cond delay="0"/>
                                          </p:stCondLst>
                                        </p:cTn>
                                        <p:tgtEl>
                                          <p:spTgt spid="10"/>
                                        </p:tgtEl>
                                        <p:attrNameLst>
                                          <p:attrName>style.visibility</p:attrName>
                                        </p:attrNameLst>
                                      </p:cBhvr>
                                      <p:to>
                                        <p:strVal val="visible"/>
                                      </p:to>
                                    </p:set>
                                    <p:animEffect filter="fade" transition="in">
                                      <p:cBhvr>
                                        <p:cTn dur="500" id="68"/>
                                        <p:tgtEl>
                                          <p:spTgt spid="10"/>
                                        </p:tgtEl>
                                      </p:cBhvr>
                                    </p:animEffect>
                                  </p:childTnLst>
                                </p:cTn>
                              </p:par>
                              <p:par>
                                <p:cTn fill="hold" grpId="0" id="69" nodeType="withEffect" presetClass="entr" presetID="10" presetSubtype="0">
                                  <p:stCondLst>
                                    <p:cond delay="0"/>
                                  </p:stCondLst>
                                  <p:childTnLst>
                                    <p:set>
                                      <p:cBhvr>
                                        <p:cTn dur="1" fill="hold" id="70">
                                          <p:stCondLst>
                                            <p:cond delay="0"/>
                                          </p:stCondLst>
                                        </p:cTn>
                                        <p:tgtEl>
                                          <p:spTgt spid="18"/>
                                        </p:tgtEl>
                                        <p:attrNameLst>
                                          <p:attrName>style.visibility</p:attrName>
                                        </p:attrNameLst>
                                      </p:cBhvr>
                                      <p:to>
                                        <p:strVal val="visible"/>
                                      </p:to>
                                    </p:set>
                                    <p:animEffect filter="fade" transition="in">
                                      <p:cBhvr>
                                        <p:cTn dur="500" id="71"/>
                                        <p:tgtEl>
                                          <p:spTgt spid="18"/>
                                        </p:tgtEl>
                                      </p:cBhvr>
                                    </p:animEffect>
                                  </p:childTnLst>
                                </p:cTn>
                              </p:par>
                              <p:par>
                                <p:cTn fill="hold" grpId="0" id="72" nodeType="withEffect" presetClass="entr" presetID="10" presetSubtype="0">
                                  <p:stCondLst>
                                    <p:cond delay="0"/>
                                  </p:stCondLst>
                                  <p:childTnLst>
                                    <p:set>
                                      <p:cBhvr>
                                        <p:cTn dur="1" fill="hold" id="73">
                                          <p:stCondLst>
                                            <p:cond delay="0"/>
                                          </p:stCondLst>
                                        </p:cTn>
                                        <p:tgtEl>
                                          <p:spTgt spid="22"/>
                                        </p:tgtEl>
                                        <p:attrNameLst>
                                          <p:attrName>style.visibility</p:attrName>
                                        </p:attrNameLst>
                                      </p:cBhvr>
                                      <p:to>
                                        <p:strVal val="visible"/>
                                      </p:to>
                                    </p:set>
                                    <p:animEffect filter="fade" transition="in">
                                      <p:cBhvr>
                                        <p:cTn dur="500" id="74"/>
                                        <p:tgtEl>
                                          <p:spTgt spid="22"/>
                                        </p:tgtEl>
                                      </p:cBhvr>
                                    </p:animEffect>
                                  </p:childTnLst>
                                </p:cTn>
                              </p:par>
                              <p:par>
                                <p:cTn fill="hold" grpId="0" id="75" nodeType="withEffect" presetClass="entr" presetID="10" presetSubtype="0">
                                  <p:stCondLst>
                                    <p:cond delay="0"/>
                                  </p:stCondLst>
                                  <p:childTnLst>
                                    <p:set>
                                      <p:cBhvr>
                                        <p:cTn dur="1" fill="hold" id="76">
                                          <p:stCondLst>
                                            <p:cond delay="0"/>
                                          </p:stCondLst>
                                        </p:cTn>
                                        <p:tgtEl>
                                          <p:spTgt spid="23"/>
                                        </p:tgtEl>
                                        <p:attrNameLst>
                                          <p:attrName>style.visibility</p:attrName>
                                        </p:attrNameLst>
                                      </p:cBhvr>
                                      <p:to>
                                        <p:strVal val="visible"/>
                                      </p:to>
                                    </p:set>
                                    <p:animEffect filter="fade" transition="in">
                                      <p:cBhvr>
                                        <p:cTn dur="500" id="77"/>
                                        <p:tgtEl>
                                          <p:spTgt spid="23"/>
                                        </p:tgtEl>
                                      </p:cBhvr>
                                    </p:animEffect>
                                  </p:childTnLst>
                                </p:cTn>
                              </p:par>
                              <p:par>
                                <p:cTn fill="hold" grpId="0" id="78" nodeType="withEffect" presetClass="entr" presetID="10" presetSubtype="0">
                                  <p:stCondLst>
                                    <p:cond delay="0"/>
                                  </p:stCondLst>
                                  <p:childTnLst>
                                    <p:set>
                                      <p:cBhvr>
                                        <p:cTn dur="1" fill="hold" id="79">
                                          <p:stCondLst>
                                            <p:cond delay="0"/>
                                          </p:stCondLst>
                                        </p:cTn>
                                        <p:tgtEl>
                                          <p:spTgt spid="24"/>
                                        </p:tgtEl>
                                        <p:attrNameLst>
                                          <p:attrName>style.visibility</p:attrName>
                                        </p:attrNameLst>
                                      </p:cBhvr>
                                      <p:to>
                                        <p:strVal val="visible"/>
                                      </p:to>
                                    </p:set>
                                    <p:animEffect filter="fade" transition="in">
                                      <p:cBhvr>
                                        <p:cTn dur="500" id="80"/>
                                        <p:tgtEl>
                                          <p:spTgt spid="24"/>
                                        </p:tgtEl>
                                      </p:cBhvr>
                                    </p:animEffect>
                                  </p:childTnLst>
                                </p:cTn>
                              </p:par>
                            </p:childTnLst>
                          </p:cTn>
                        </p:par>
                        <p:par>
                          <p:cTn fill="hold" id="81" nodeType="afterGroup">
                            <p:stCondLst>
                              <p:cond delay="3000"/>
                            </p:stCondLst>
                            <p:childTnLst>
                              <p:par>
                                <p:cTn fill="hold" grpId="0" id="82" nodeType="afterEffect" presetClass="entr" presetID="10" presetSubtype="0">
                                  <p:stCondLst>
                                    <p:cond delay="0"/>
                                  </p:stCondLst>
                                  <p:childTnLst>
                                    <p:set>
                                      <p:cBhvr>
                                        <p:cTn dur="1" fill="hold" id="83">
                                          <p:stCondLst>
                                            <p:cond delay="0"/>
                                          </p:stCondLst>
                                        </p:cTn>
                                        <p:tgtEl>
                                          <p:spTgt spid="7"/>
                                        </p:tgtEl>
                                        <p:attrNameLst>
                                          <p:attrName>style.visibility</p:attrName>
                                        </p:attrNameLst>
                                      </p:cBhvr>
                                      <p:to>
                                        <p:strVal val="visible"/>
                                      </p:to>
                                    </p:set>
                                    <p:animEffect filter="fade" transition="in">
                                      <p:cBhvr>
                                        <p:cTn dur="500" id="84"/>
                                        <p:tgtEl>
                                          <p:spTgt spid="7"/>
                                        </p:tgtEl>
                                      </p:cBhvr>
                                    </p:animEffect>
                                  </p:childTnLst>
                                </p:cTn>
                              </p:par>
                              <p:par>
                                <p:cTn fill="hold" grpId="0" id="85" nodeType="withEffect" presetClass="entr" presetID="10" presetSubtype="0">
                                  <p:stCondLst>
                                    <p:cond delay="0"/>
                                  </p:stCondLst>
                                  <p:childTnLst>
                                    <p:set>
                                      <p:cBhvr>
                                        <p:cTn dur="1" fill="hold" id="86">
                                          <p:stCondLst>
                                            <p:cond delay="0"/>
                                          </p:stCondLst>
                                        </p:cTn>
                                        <p:tgtEl>
                                          <p:spTgt spid="13"/>
                                        </p:tgtEl>
                                        <p:attrNameLst>
                                          <p:attrName>style.visibility</p:attrName>
                                        </p:attrNameLst>
                                      </p:cBhvr>
                                      <p:to>
                                        <p:strVal val="visible"/>
                                      </p:to>
                                    </p:set>
                                    <p:animEffect filter="fade" transition="in">
                                      <p:cBhvr>
                                        <p:cTn dur="500" id="87"/>
                                        <p:tgtEl>
                                          <p:spTgt spid="13"/>
                                        </p:tgtEl>
                                      </p:cBhvr>
                                    </p:animEffect>
                                  </p:childTnLst>
                                </p:cTn>
                              </p:par>
                              <p:par>
                                <p:cTn fill="hold" grpId="0" id="88" nodeType="withEffect" presetClass="entr" presetID="10" presetSubtype="0">
                                  <p:stCondLst>
                                    <p:cond delay="0"/>
                                  </p:stCondLst>
                                  <p:childTnLst>
                                    <p:set>
                                      <p:cBhvr>
                                        <p:cTn dur="1" fill="hold" id="89">
                                          <p:stCondLst>
                                            <p:cond delay="0"/>
                                          </p:stCondLst>
                                        </p:cTn>
                                        <p:tgtEl>
                                          <p:spTgt spid="19"/>
                                        </p:tgtEl>
                                        <p:attrNameLst>
                                          <p:attrName>style.visibility</p:attrName>
                                        </p:attrNameLst>
                                      </p:cBhvr>
                                      <p:to>
                                        <p:strVal val="visible"/>
                                      </p:to>
                                    </p:set>
                                    <p:animEffect filter="fade" transition="in">
                                      <p:cBhvr>
                                        <p:cTn dur="500" id="90"/>
                                        <p:tgtEl>
                                          <p:spTgt spid="19"/>
                                        </p:tgtEl>
                                      </p:cBhvr>
                                    </p:animEffect>
                                  </p:childTnLst>
                                </p:cTn>
                              </p:par>
                              <p:par>
                                <p:cTn fill="hold" grpId="0" id="91" nodeType="withEffect" presetClass="entr" presetID="10" presetSubtype="0">
                                  <p:stCondLst>
                                    <p:cond delay="0"/>
                                  </p:stCondLst>
                                  <p:childTnLst>
                                    <p:set>
                                      <p:cBhvr>
                                        <p:cTn dur="1" fill="hold" id="92">
                                          <p:stCondLst>
                                            <p:cond delay="0"/>
                                          </p:stCondLst>
                                        </p:cTn>
                                        <p:tgtEl>
                                          <p:spTgt spid="25"/>
                                        </p:tgtEl>
                                        <p:attrNameLst>
                                          <p:attrName>style.visibility</p:attrName>
                                        </p:attrNameLst>
                                      </p:cBhvr>
                                      <p:to>
                                        <p:strVal val="visible"/>
                                      </p:to>
                                    </p:set>
                                    <p:animEffect filter="fade" transition="in">
                                      <p:cBhvr>
                                        <p:cTn dur="500" id="93"/>
                                        <p:tgtEl>
                                          <p:spTgt spid="25"/>
                                        </p:tgtEl>
                                      </p:cBhvr>
                                    </p:animEffect>
                                  </p:childTnLst>
                                </p:cTn>
                              </p:par>
                              <p:par>
                                <p:cTn fill="hold" grpId="0" id="94" nodeType="withEffect" presetClass="entr" presetID="10" presetSubtype="0">
                                  <p:stCondLst>
                                    <p:cond delay="0"/>
                                  </p:stCondLst>
                                  <p:childTnLst>
                                    <p:set>
                                      <p:cBhvr>
                                        <p:cTn dur="1" fill="hold" id="95">
                                          <p:stCondLst>
                                            <p:cond delay="0"/>
                                          </p:stCondLst>
                                        </p:cTn>
                                        <p:tgtEl>
                                          <p:spTgt spid="26"/>
                                        </p:tgtEl>
                                        <p:attrNameLst>
                                          <p:attrName>style.visibility</p:attrName>
                                        </p:attrNameLst>
                                      </p:cBhvr>
                                      <p:to>
                                        <p:strVal val="visible"/>
                                      </p:to>
                                    </p:set>
                                    <p:animEffect filter="fade" transition="in">
                                      <p:cBhvr>
                                        <p:cTn dur="500" id="96"/>
                                        <p:tgtEl>
                                          <p:spTgt spid="26"/>
                                        </p:tgtEl>
                                      </p:cBhvr>
                                    </p:animEffect>
                                  </p:childTnLst>
                                </p:cTn>
                              </p:par>
                              <p:par>
                                <p:cTn fill="hold" grpId="0" id="97" nodeType="withEffect" presetClass="entr" presetID="10" presetSubtype="0">
                                  <p:stCondLst>
                                    <p:cond delay="0"/>
                                  </p:stCondLst>
                                  <p:childTnLst>
                                    <p:set>
                                      <p:cBhvr>
                                        <p:cTn dur="1" fill="hold" id="98">
                                          <p:stCondLst>
                                            <p:cond delay="0"/>
                                          </p:stCondLst>
                                        </p:cTn>
                                        <p:tgtEl>
                                          <p:spTgt spid="27"/>
                                        </p:tgtEl>
                                        <p:attrNameLst>
                                          <p:attrName>style.visibility</p:attrName>
                                        </p:attrNameLst>
                                      </p:cBhvr>
                                      <p:to>
                                        <p:strVal val="visible"/>
                                      </p:to>
                                    </p:set>
                                    <p:animEffect filter="fade" transition="in">
                                      <p:cBhvr>
                                        <p:cTn dur="500" id="99"/>
                                        <p:tgtEl>
                                          <p:spTgt spid="2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3"/>
      <p:bldP grpId="0" spid="124"/>
      <p:bldP grpId="0" spid="5"/>
      <p:bldP grpId="0" spid="6"/>
      <p:bldP grpId="0" spid="7"/>
      <p:bldP grpId="0" spid="8"/>
      <p:bldP grpId="0" spid="9"/>
      <p:bldP grpId="0" spid="10"/>
      <p:bldP grpId="0" spid="11"/>
      <p:bldP grpId="0" spid="12"/>
      <p:bldP grpId="0" spid="13"/>
      <p:bldP grpId="0" spid="14"/>
      <p:bldP grpId="0" spid="15"/>
      <p:bldP grpId="0" spid="16"/>
      <p:bldP grpId="0" spid="17"/>
      <p:bldP grpId="0" spid="18"/>
      <p:bldP grpId="0" spid="19"/>
      <p:bldP grpId="0" spid="20"/>
      <p:bldP grpId="0" spid="21"/>
      <p:bldP grpId="0" spid="22"/>
      <p:bldP grpId="0" spid="23"/>
      <p:bldP grpId="0" spid="24"/>
      <p:bldP grpId="0" spid="25"/>
      <p:bldP grpId="0" spid="26"/>
      <p:bldP grpId="0" spid="27"/>
      <p:bldP grpId="0" spid="28"/>
      <p:bldP grpId="0" spid="29"/>
      <p:bldP grpId="0" spid="30"/>
      <p:bldP grpId="0" spid="31"/>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3" name="2"/>
          <p:cNvSpPr/>
          <p:nvPr/>
        </p:nvSpPr>
        <p:spPr>
          <a:xfrm>
            <a:off x="1" y="381000"/>
            <a:ext cx="136922" cy="381000"/>
          </a:xfrm>
          <a:prstGeom prst="rect">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013">
              <a:solidFill>
                <a:prstClr val="white"/>
              </a:solidFill>
              <a:cs typeface="+mn-ea"/>
              <a:sym typeface="+mn-lt"/>
            </a:endParaRPr>
          </a:p>
        </p:txBody>
      </p:sp>
      <p:sp>
        <p:nvSpPr>
          <p:cNvPr id="124" name="1"/>
          <p:cNvSpPr txBox="1">
            <a:spLocks noChangeArrowheads="1"/>
          </p:cNvSpPr>
          <p:nvPr/>
        </p:nvSpPr>
        <p:spPr bwMode="auto">
          <a:xfrm>
            <a:off x="221456" y="421482"/>
            <a:ext cx="2010966"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nSpc>
                <a:spcPct val="100000"/>
              </a:lnSpc>
              <a:spcBef>
                <a:spcPct val="0"/>
              </a:spcBef>
              <a:buFontTx/>
              <a:buNone/>
            </a:pPr>
            <a:r>
              <a:rPr altLang="en-US" b="1" lang="zh-CN" sz="1500">
                <a:solidFill>
                  <a:srgbClr val="004C41"/>
                </a:solidFill>
                <a:latin typeface="+mn-lt"/>
                <a:ea typeface="+mn-ea"/>
                <a:cs typeface="+mn-ea"/>
                <a:sym typeface="+mn-lt"/>
              </a:rPr>
              <a:t>取得的成绩经验</a:t>
            </a:r>
          </a:p>
        </p:txBody>
      </p:sp>
      <p:sp>
        <p:nvSpPr>
          <p:cNvPr id="2" name="矩形 1"/>
          <p:cNvSpPr/>
          <p:nvPr/>
        </p:nvSpPr>
        <p:spPr>
          <a:xfrm>
            <a:off x="1" y="5044440"/>
            <a:ext cx="9144000" cy="99060"/>
          </a:xfrm>
          <a:prstGeom prst="rect">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 name="Teardrop 4"/>
          <p:cNvSpPr/>
          <p:nvPr/>
        </p:nvSpPr>
        <p:spPr>
          <a:xfrm>
            <a:off x="3512344" y="2708909"/>
            <a:ext cx="1007268" cy="1007268"/>
          </a:xfrm>
          <a:prstGeom prst="teardrop">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013">
              <a:cs typeface="+mn-ea"/>
              <a:sym typeface="+mn-lt"/>
            </a:endParaRPr>
          </a:p>
        </p:txBody>
      </p:sp>
      <p:sp>
        <p:nvSpPr>
          <p:cNvPr id="6" name="Teardrop 5"/>
          <p:cNvSpPr/>
          <p:nvPr/>
        </p:nvSpPr>
        <p:spPr>
          <a:xfrm flipV="1">
            <a:off x="3512344" y="1564481"/>
            <a:ext cx="1007268" cy="1007268"/>
          </a:xfrm>
          <a:prstGeom prst="teardrop">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013">
              <a:cs typeface="+mn-ea"/>
              <a:sym typeface="+mn-lt"/>
            </a:endParaRPr>
          </a:p>
        </p:txBody>
      </p:sp>
      <p:sp>
        <p:nvSpPr>
          <p:cNvPr id="7" name="Teardrop 7"/>
          <p:cNvSpPr/>
          <p:nvPr/>
        </p:nvSpPr>
        <p:spPr>
          <a:xfrm flipH="1" flipV="1">
            <a:off x="4648200" y="1564481"/>
            <a:ext cx="1007268" cy="1007268"/>
          </a:xfrm>
          <a:prstGeom prst="teardrop">
            <a:avLst/>
          </a:prstGeom>
          <a:solidFill>
            <a:srgbClr val="CECC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013">
              <a:cs typeface="+mn-ea"/>
              <a:sym typeface="+mn-lt"/>
            </a:endParaRPr>
          </a:p>
        </p:txBody>
      </p:sp>
      <p:sp>
        <p:nvSpPr>
          <p:cNvPr id="8" name="Teardrop 9"/>
          <p:cNvSpPr/>
          <p:nvPr/>
        </p:nvSpPr>
        <p:spPr>
          <a:xfrm flipH="1">
            <a:off x="4648200" y="2708909"/>
            <a:ext cx="1007268" cy="1007268"/>
          </a:xfrm>
          <a:prstGeom prst="teardrop">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013">
              <a:cs typeface="+mn-ea"/>
              <a:sym typeface="+mn-lt"/>
            </a:endParaRPr>
          </a:p>
        </p:txBody>
      </p:sp>
      <p:sp>
        <p:nvSpPr>
          <p:cNvPr id="9" name="TextBox 10"/>
          <p:cNvSpPr txBox="1"/>
          <p:nvPr/>
        </p:nvSpPr>
        <p:spPr>
          <a:xfrm>
            <a:off x="5724480" y="1888311"/>
            <a:ext cx="1458445" cy="342900"/>
          </a:xfrm>
          <a:prstGeom prst="rect">
            <a:avLst/>
          </a:prstGeom>
          <a:noFill/>
          <a:ln>
            <a:noFill/>
          </a:ln>
        </p:spPr>
        <p:txBody>
          <a:bodyPr rtlCol="0" wrap="square">
            <a:spAutoFit/>
          </a:bodyPr>
          <a:lstStyle>
            <a:defPPr>
              <a:defRPr lang="en-US"/>
            </a:defPPr>
            <a:lvl1pPr>
              <a:defRPr sz="1100">
                <a:solidFill>
                  <a:schemeClr val="tx1">
                    <a:lumMod val="50000"/>
                    <a:lumOff val="50000"/>
                  </a:schemeClr>
                </a:solidFill>
                <a:latin typeface="+mj-lt"/>
              </a:defRPr>
            </a:lvl1pPr>
          </a:lstStyle>
          <a:p>
            <a:pPr algn="r"/>
            <a:r>
              <a:rPr altLang="en-US" lang="zh-CN" sz="825">
                <a:solidFill>
                  <a:schemeClr val="bg1">
                    <a:lumMod val="50000"/>
                  </a:schemeClr>
                </a:solidFill>
                <a:latin typeface="+mn-lt"/>
                <a:cs typeface="+mn-ea"/>
                <a:sym typeface="+mn-lt"/>
              </a:rPr>
              <a:t>点击输入内容，编辑文字</a:t>
            </a:r>
          </a:p>
          <a:p>
            <a:pPr algn="r"/>
            <a:r>
              <a:rPr altLang="en-US" lang="zh-CN" sz="825">
                <a:solidFill>
                  <a:schemeClr val="bg1">
                    <a:lumMod val="50000"/>
                  </a:schemeClr>
                </a:solidFill>
                <a:latin typeface="+mn-lt"/>
                <a:cs typeface="+mn-ea"/>
                <a:sym typeface="+mn-lt"/>
              </a:rPr>
              <a:t>点击输入内容，编辑文字</a:t>
            </a:r>
          </a:p>
        </p:txBody>
      </p:sp>
      <p:sp>
        <p:nvSpPr>
          <p:cNvPr id="10" name="TextBox 11"/>
          <p:cNvSpPr txBox="1"/>
          <p:nvPr/>
        </p:nvSpPr>
        <p:spPr>
          <a:xfrm>
            <a:off x="5787985" y="1725836"/>
            <a:ext cx="1454516" cy="240030"/>
          </a:xfrm>
          <a:prstGeom prst="rect">
            <a:avLst/>
          </a:prstGeom>
          <a:noFill/>
          <a:ln>
            <a:noFill/>
          </a:ln>
        </p:spPr>
        <p:txBody>
          <a:bodyPr rtlCol="0" wrap="square">
            <a:spAutoFit/>
          </a:bodyPr>
          <a:lstStyle/>
          <a:p>
            <a:r>
              <a:rPr altLang="en-US" b="1" lang="zh-CN" smtClean="0" sz="975">
                <a:solidFill>
                  <a:schemeClr val="tx1">
                    <a:lumMod val="65000"/>
                    <a:lumOff val="35000"/>
                  </a:schemeClr>
                </a:solidFill>
                <a:cs typeface="+mn-ea"/>
                <a:sym typeface="+mn-lt"/>
              </a:rPr>
              <a:t>在此输入标题</a:t>
            </a:r>
          </a:p>
        </p:txBody>
      </p:sp>
      <p:sp>
        <p:nvSpPr>
          <p:cNvPr id="11" name="TextBox 12"/>
          <p:cNvSpPr txBox="1"/>
          <p:nvPr/>
        </p:nvSpPr>
        <p:spPr>
          <a:xfrm>
            <a:off x="5724480" y="3067030"/>
            <a:ext cx="1458445" cy="342900"/>
          </a:xfrm>
          <a:prstGeom prst="rect">
            <a:avLst/>
          </a:prstGeom>
          <a:noFill/>
          <a:ln>
            <a:noFill/>
          </a:ln>
        </p:spPr>
        <p:txBody>
          <a:bodyPr rtlCol="0" wrap="square">
            <a:spAutoFit/>
          </a:bodyPr>
          <a:lstStyle>
            <a:defPPr>
              <a:defRPr lang="en-US"/>
            </a:defPPr>
            <a:lvl1pPr>
              <a:defRPr sz="1100">
                <a:solidFill>
                  <a:schemeClr val="tx1">
                    <a:lumMod val="50000"/>
                    <a:lumOff val="50000"/>
                  </a:schemeClr>
                </a:solidFill>
                <a:latin typeface="+mj-lt"/>
              </a:defRPr>
            </a:lvl1pPr>
          </a:lstStyle>
          <a:p>
            <a:pPr algn="r"/>
            <a:r>
              <a:rPr altLang="en-US" lang="zh-CN" sz="825">
                <a:solidFill>
                  <a:schemeClr val="bg1">
                    <a:lumMod val="50000"/>
                  </a:schemeClr>
                </a:solidFill>
                <a:latin typeface="+mn-lt"/>
                <a:cs typeface="+mn-ea"/>
                <a:sym typeface="+mn-lt"/>
              </a:rPr>
              <a:t>点击输入内容，编辑文字</a:t>
            </a:r>
          </a:p>
          <a:p>
            <a:pPr algn="r"/>
            <a:r>
              <a:rPr altLang="en-US" lang="zh-CN" sz="825">
                <a:solidFill>
                  <a:schemeClr val="bg1">
                    <a:lumMod val="50000"/>
                  </a:schemeClr>
                </a:solidFill>
                <a:latin typeface="+mn-lt"/>
                <a:cs typeface="+mn-ea"/>
                <a:sym typeface="+mn-lt"/>
              </a:rPr>
              <a:t>点击输入内容，编辑文字</a:t>
            </a:r>
          </a:p>
        </p:txBody>
      </p:sp>
      <p:sp>
        <p:nvSpPr>
          <p:cNvPr id="12" name="TextBox 13"/>
          <p:cNvSpPr txBox="1"/>
          <p:nvPr/>
        </p:nvSpPr>
        <p:spPr>
          <a:xfrm>
            <a:off x="5787985" y="2904555"/>
            <a:ext cx="1454516" cy="240030"/>
          </a:xfrm>
          <a:prstGeom prst="rect">
            <a:avLst/>
          </a:prstGeom>
          <a:noFill/>
          <a:ln>
            <a:noFill/>
          </a:ln>
        </p:spPr>
        <p:txBody>
          <a:bodyPr rtlCol="0" wrap="square">
            <a:spAutoFit/>
          </a:bodyPr>
          <a:lstStyle/>
          <a:p>
            <a:r>
              <a:rPr altLang="en-US" b="1" lang="zh-CN" smtClean="0" sz="975">
                <a:solidFill>
                  <a:schemeClr val="tx1">
                    <a:lumMod val="65000"/>
                    <a:lumOff val="35000"/>
                  </a:schemeClr>
                </a:solidFill>
                <a:cs typeface="+mn-ea"/>
                <a:sym typeface="+mn-lt"/>
              </a:rPr>
              <a:t>在此输入标题</a:t>
            </a:r>
          </a:p>
        </p:txBody>
      </p:sp>
      <p:sp>
        <p:nvSpPr>
          <p:cNvPr id="13" name="TextBox 14"/>
          <p:cNvSpPr txBox="1"/>
          <p:nvPr/>
        </p:nvSpPr>
        <p:spPr>
          <a:xfrm>
            <a:off x="1921382" y="1879685"/>
            <a:ext cx="1458445" cy="342900"/>
          </a:xfrm>
          <a:prstGeom prst="rect">
            <a:avLst/>
          </a:prstGeom>
          <a:noFill/>
          <a:ln>
            <a:noFill/>
          </a:ln>
        </p:spPr>
        <p:txBody>
          <a:bodyPr rtlCol="0" wrap="square">
            <a:spAutoFit/>
          </a:bodyPr>
          <a:lstStyle>
            <a:defPPr>
              <a:defRPr lang="en-US"/>
            </a:defPPr>
            <a:lvl1pPr>
              <a:defRPr sz="1100">
                <a:solidFill>
                  <a:schemeClr val="tx1">
                    <a:lumMod val="50000"/>
                    <a:lumOff val="50000"/>
                  </a:schemeClr>
                </a:solidFill>
                <a:latin typeface="+mj-lt"/>
              </a:defRPr>
            </a:lvl1pPr>
          </a:lstStyle>
          <a:p>
            <a:pPr algn="r"/>
            <a:r>
              <a:rPr altLang="en-US" lang="zh-CN" sz="825">
                <a:solidFill>
                  <a:schemeClr val="bg1">
                    <a:lumMod val="50000"/>
                  </a:schemeClr>
                </a:solidFill>
                <a:latin typeface="+mn-lt"/>
                <a:cs typeface="+mn-ea"/>
                <a:sym typeface="+mn-lt"/>
              </a:rPr>
              <a:t>点击输入内容，编辑文字</a:t>
            </a:r>
          </a:p>
          <a:p>
            <a:pPr algn="r"/>
            <a:r>
              <a:rPr altLang="en-US" lang="zh-CN" sz="825">
                <a:solidFill>
                  <a:schemeClr val="bg1">
                    <a:lumMod val="50000"/>
                  </a:schemeClr>
                </a:solidFill>
                <a:latin typeface="+mn-lt"/>
                <a:cs typeface="+mn-ea"/>
                <a:sym typeface="+mn-lt"/>
              </a:rPr>
              <a:t>点击输入内容，编辑文字</a:t>
            </a:r>
          </a:p>
        </p:txBody>
      </p:sp>
      <p:sp>
        <p:nvSpPr>
          <p:cNvPr id="14" name="TextBox 15"/>
          <p:cNvSpPr txBox="1"/>
          <p:nvPr/>
        </p:nvSpPr>
        <p:spPr>
          <a:xfrm>
            <a:off x="1925311" y="1725836"/>
            <a:ext cx="1454516" cy="240030"/>
          </a:xfrm>
          <a:prstGeom prst="rect">
            <a:avLst/>
          </a:prstGeom>
          <a:noFill/>
          <a:ln>
            <a:noFill/>
          </a:ln>
        </p:spPr>
        <p:txBody>
          <a:bodyPr rtlCol="0" wrap="square">
            <a:spAutoFit/>
          </a:bodyPr>
          <a:lstStyle/>
          <a:p>
            <a:pPr algn="r"/>
            <a:r>
              <a:rPr altLang="en-US" b="1" lang="zh-CN" smtClean="0" sz="975">
                <a:solidFill>
                  <a:schemeClr val="tx1">
                    <a:lumMod val="65000"/>
                    <a:lumOff val="35000"/>
                  </a:schemeClr>
                </a:solidFill>
                <a:cs typeface="+mn-ea"/>
                <a:sym typeface="+mn-lt"/>
              </a:rPr>
              <a:t>在此输入标题</a:t>
            </a:r>
          </a:p>
        </p:txBody>
      </p:sp>
      <p:sp>
        <p:nvSpPr>
          <p:cNvPr id="15" name="TextBox 16"/>
          <p:cNvSpPr txBox="1"/>
          <p:nvPr/>
        </p:nvSpPr>
        <p:spPr>
          <a:xfrm>
            <a:off x="1921382" y="3058404"/>
            <a:ext cx="1458445" cy="342900"/>
          </a:xfrm>
          <a:prstGeom prst="rect">
            <a:avLst/>
          </a:prstGeom>
          <a:noFill/>
          <a:ln>
            <a:noFill/>
          </a:ln>
        </p:spPr>
        <p:txBody>
          <a:bodyPr rtlCol="0" wrap="square">
            <a:spAutoFit/>
          </a:bodyPr>
          <a:lstStyle>
            <a:defPPr>
              <a:defRPr lang="en-US"/>
            </a:defPPr>
            <a:lvl1pPr>
              <a:defRPr sz="1100">
                <a:solidFill>
                  <a:schemeClr val="tx1">
                    <a:lumMod val="50000"/>
                    <a:lumOff val="50000"/>
                  </a:schemeClr>
                </a:solidFill>
                <a:latin typeface="+mj-lt"/>
              </a:defRPr>
            </a:lvl1pPr>
          </a:lstStyle>
          <a:p>
            <a:pPr algn="r"/>
            <a:r>
              <a:rPr altLang="en-US" lang="zh-CN" sz="825">
                <a:solidFill>
                  <a:schemeClr val="bg1">
                    <a:lumMod val="50000"/>
                  </a:schemeClr>
                </a:solidFill>
                <a:latin typeface="+mn-lt"/>
                <a:cs typeface="+mn-ea"/>
                <a:sym typeface="+mn-lt"/>
              </a:rPr>
              <a:t>点击输入内容，编辑文字</a:t>
            </a:r>
          </a:p>
          <a:p>
            <a:pPr algn="r"/>
            <a:r>
              <a:rPr altLang="en-US" lang="zh-CN" sz="825">
                <a:solidFill>
                  <a:schemeClr val="bg1">
                    <a:lumMod val="50000"/>
                  </a:schemeClr>
                </a:solidFill>
                <a:latin typeface="+mn-lt"/>
                <a:cs typeface="+mn-ea"/>
                <a:sym typeface="+mn-lt"/>
              </a:rPr>
              <a:t>点击输入内容，编辑文字</a:t>
            </a:r>
          </a:p>
        </p:txBody>
      </p:sp>
      <p:sp>
        <p:nvSpPr>
          <p:cNvPr id="16" name="TextBox 17"/>
          <p:cNvSpPr txBox="1"/>
          <p:nvPr/>
        </p:nvSpPr>
        <p:spPr>
          <a:xfrm>
            <a:off x="1925311" y="2904555"/>
            <a:ext cx="1454516" cy="240030"/>
          </a:xfrm>
          <a:prstGeom prst="rect">
            <a:avLst/>
          </a:prstGeom>
          <a:noFill/>
          <a:ln>
            <a:noFill/>
          </a:ln>
        </p:spPr>
        <p:txBody>
          <a:bodyPr rtlCol="0" wrap="square">
            <a:spAutoFit/>
          </a:bodyPr>
          <a:lstStyle/>
          <a:p>
            <a:pPr algn="r"/>
            <a:r>
              <a:rPr altLang="en-US" b="1" lang="zh-CN" smtClean="0" sz="975">
                <a:solidFill>
                  <a:schemeClr val="tx1">
                    <a:lumMod val="65000"/>
                    <a:lumOff val="35000"/>
                  </a:schemeClr>
                </a:solidFill>
                <a:cs typeface="+mn-ea"/>
                <a:sym typeface="+mn-lt"/>
              </a:rPr>
              <a:t>在此输入标题</a:t>
            </a:r>
          </a:p>
        </p:txBody>
      </p:sp>
      <p:sp>
        <p:nvSpPr>
          <p:cNvPr id="17" name="Rectangle 18"/>
          <p:cNvSpPr/>
          <p:nvPr/>
        </p:nvSpPr>
        <p:spPr>
          <a:xfrm flipH="1">
            <a:off x="3658443" y="1960539"/>
            <a:ext cx="715070" cy="312420"/>
          </a:xfrm>
          <a:prstGeom prst="rect">
            <a:avLst/>
          </a:prstGeom>
          <a:noFill/>
        </p:spPr>
        <p:txBody>
          <a:bodyPr bIns="34290" lIns="68580" rIns="68580" tIns="34290" wrap="square">
            <a:spAutoFit/>
          </a:bodyPr>
          <a:lstStyle/>
          <a:p>
            <a:pPr algn="ctr"/>
            <a:r>
              <a:rPr altLang="en-US" lang="zh-CN" smtClean="0" sz="1600">
                <a:ln w="0"/>
                <a:solidFill>
                  <a:schemeClr val="bg1"/>
                </a:solidFill>
                <a:cs typeface="+mn-ea"/>
                <a:sym typeface="+mn-lt"/>
              </a:rPr>
              <a:t>标题</a:t>
            </a:r>
          </a:p>
        </p:txBody>
      </p:sp>
      <p:sp>
        <p:nvSpPr>
          <p:cNvPr id="18" name="Rectangle 19"/>
          <p:cNvSpPr/>
          <p:nvPr/>
        </p:nvSpPr>
        <p:spPr>
          <a:xfrm flipH="1">
            <a:off x="4783583" y="1985063"/>
            <a:ext cx="715070" cy="312420"/>
          </a:xfrm>
          <a:prstGeom prst="rect">
            <a:avLst/>
          </a:prstGeom>
          <a:noFill/>
        </p:spPr>
        <p:txBody>
          <a:bodyPr bIns="34290" lIns="68580" rIns="68580" tIns="34290" wrap="square">
            <a:spAutoFit/>
          </a:bodyPr>
          <a:lstStyle/>
          <a:p>
            <a:pPr algn="ctr"/>
            <a:r>
              <a:rPr altLang="en-US" lang="zh-CN" smtClean="0" sz="1600">
                <a:ln w="0"/>
                <a:solidFill>
                  <a:schemeClr val="bg1"/>
                </a:solidFill>
                <a:cs typeface="+mn-ea"/>
                <a:sym typeface="+mn-lt"/>
              </a:rPr>
              <a:t>标题</a:t>
            </a:r>
          </a:p>
        </p:txBody>
      </p:sp>
      <p:sp>
        <p:nvSpPr>
          <p:cNvPr id="19" name="Rectangle 20"/>
          <p:cNvSpPr/>
          <p:nvPr/>
        </p:nvSpPr>
        <p:spPr>
          <a:xfrm flipH="1">
            <a:off x="4794298" y="3082418"/>
            <a:ext cx="715070" cy="312420"/>
          </a:xfrm>
          <a:prstGeom prst="rect">
            <a:avLst/>
          </a:prstGeom>
          <a:noFill/>
        </p:spPr>
        <p:txBody>
          <a:bodyPr bIns="34290" lIns="68580" rIns="68580" tIns="34290" wrap="square">
            <a:spAutoFit/>
          </a:bodyPr>
          <a:lstStyle/>
          <a:p>
            <a:pPr algn="ctr"/>
            <a:r>
              <a:rPr altLang="en-US" lang="zh-CN" smtClean="0" sz="1600">
                <a:ln w="0"/>
                <a:solidFill>
                  <a:schemeClr val="bg1"/>
                </a:solidFill>
                <a:cs typeface="+mn-ea"/>
                <a:sym typeface="+mn-lt"/>
              </a:rPr>
              <a:t>标题</a:t>
            </a:r>
          </a:p>
        </p:txBody>
      </p:sp>
      <p:sp>
        <p:nvSpPr>
          <p:cNvPr id="20" name="Rectangle 21"/>
          <p:cNvSpPr/>
          <p:nvPr/>
        </p:nvSpPr>
        <p:spPr>
          <a:xfrm flipH="1">
            <a:off x="3668126" y="2989193"/>
            <a:ext cx="715070" cy="312420"/>
          </a:xfrm>
          <a:prstGeom prst="rect">
            <a:avLst/>
          </a:prstGeom>
          <a:noFill/>
        </p:spPr>
        <p:txBody>
          <a:bodyPr bIns="34290" lIns="68580" rIns="68580" tIns="34290" wrap="square">
            <a:spAutoFit/>
          </a:bodyPr>
          <a:lstStyle/>
          <a:p>
            <a:pPr algn="ctr"/>
            <a:r>
              <a:rPr altLang="en-US" lang="zh-CN" smtClean="0" sz="1600">
                <a:ln w="0"/>
                <a:solidFill>
                  <a:schemeClr val="bg1"/>
                </a:solidFill>
                <a:cs typeface="+mn-ea"/>
                <a:sym typeface="+mn-lt"/>
              </a:rPr>
              <a:t>标题</a:t>
            </a:r>
          </a:p>
        </p:txBody>
      </p:sp>
    </p:spTree>
    <p:extLst>
      <p:ext uri="{BB962C8B-B14F-4D97-AF65-F5344CB8AC3E}">
        <p14:creationId val="272105009"/>
      </p:ext>
    </p:extLst>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23"/>
                                        </p:tgtEl>
                                        <p:attrNameLst>
                                          <p:attrName>style.visibility</p:attrName>
                                        </p:attrNameLst>
                                      </p:cBhvr>
                                      <p:to>
                                        <p:strVal val="visible"/>
                                      </p:to>
                                    </p:set>
                                    <p:animEffect filter="wipe(left)" transition="in">
                                      <p:cBhvr>
                                        <p:cTn dur="500" id="7"/>
                                        <p:tgtEl>
                                          <p:spTgt spid="123"/>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124"/>
                                        </p:tgtEl>
                                        <p:attrNameLst>
                                          <p:attrName>style.visibility</p:attrName>
                                        </p:attrNameLst>
                                      </p:cBhvr>
                                      <p:to>
                                        <p:strVal val="visible"/>
                                      </p:to>
                                    </p:set>
                                    <p:anim calcmode="lin" valueType="num">
                                      <p:cBhvr>
                                        <p:cTn dur="500" fill="hold" id="11"/>
                                        <p:tgtEl>
                                          <p:spTgt spid="124"/>
                                        </p:tgtEl>
                                        <p:attrNameLst>
                                          <p:attrName>ppt_w</p:attrName>
                                        </p:attrNameLst>
                                      </p:cBhvr>
                                      <p:tavLst>
                                        <p:tav tm="0">
                                          <p:val>
                                            <p:fltVal val="0"/>
                                          </p:val>
                                        </p:tav>
                                        <p:tav tm="100000">
                                          <p:val>
                                            <p:strVal val="#ppt_w"/>
                                          </p:val>
                                        </p:tav>
                                      </p:tavLst>
                                    </p:anim>
                                    <p:anim calcmode="lin" valueType="num">
                                      <p:cBhvr>
                                        <p:cTn dur="500" fill="hold" id="12"/>
                                        <p:tgtEl>
                                          <p:spTgt spid="124"/>
                                        </p:tgtEl>
                                        <p:attrNameLst>
                                          <p:attrName>ppt_h</p:attrName>
                                        </p:attrNameLst>
                                      </p:cBhvr>
                                      <p:tavLst>
                                        <p:tav tm="0">
                                          <p:val>
                                            <p:fltVal val="0"/>
                                          </p:val>
                                        </p:tav>
                                        <p:tav tm="100000">
                                          <p:val>
                                            <p:strVal val="#ppt_h"/>
                                          </p:val>
                                        </p:tav>
                                      </p:tavLst>
                                    </p:anim>
                                    <p:animEffect filter="fade" transition="in">
                                      <p:cBhvr>
                                        <p:cTn dur="500" id="13"/>
                                        <p:tgtEl>
                                          <p:spTgt spid="124"/>
                                        </p:tgtEl>
                                      </p:cBhvr>
                                    </p:animEffect>
                                  </p:childTnLst>
                                </p:cTn>
                              </p:par>
                            </p:childTnLst>
                          </p:cTn>
                        </p:par>
                        <p:par>
                          <p:cTn fill="hold" id="14" nodeType="afterGroup">
                            <p:stCondLst>
                              <p:cond delay="1000"/>
                            </p:stCondLst>
                            <p:childTnLst>
                              <p:par>
                                <p:cTn fill="hold" grpId="0" id="15" nodeType="afterEffect" presetClass="entr" presetID="10" presetSubtype="0">
                                  <p:stCondLst>
                                    <p:cond delay="0"/>
                                  </p:stCondLst>
                                  <p:childTnLst>
                                    <p:set>
                                      <p:cBhvr>
                                        <p:cTn dur="1" fill="hold" id="16">
                                          <p:stCondLst>
                                            <p:cond delay="0"/>
                                          </p:stCondLst>
                                        </p:cTn>
                                        <p:tgtEl>
                                          <p:spTgt spid="6"/>
                                        </p:tgtEl>
                                        <p:attrNameLst>
                                          <p:attrName>style.visibility</p:attrName>
                                        </p:attrNameLst>
                                      </p:cBhvr>
                                      <p:to>
                                        <p:strVal val="visible"/>
                                      </p:to>
                                    </p:set>
                                    <p:animEffect filter="fade" transition="in">
                                      <p:cBhvr>
                                        <p:cTn dur="500" id="17"/>
                                        <p:tgtEl>
                                          <p:spTgt spid="6"/>
                                        </p:tgtEl>
                                      </p:cBhvr>
                                    </p:animEffect>
                                  </p:childTnLst>
                                </p:cTn>
                              </p:par>
                              <p:par>
                                <p:cTn fill="hold" grpId="0" id="18" nodeType="withEffect" presetClass="entr" presetID="10" presetSubtype="0">
                                  <p:stCondLst>
                                    <p:cond delay="0"/>
                                  </p:stCondLst>
                                  <p:childTnLst>
                                    <p:set>
                                      <p:cBhvr>
                                        <p:cTn dur="1" fill="hold" id="19">
                                          <p:stCondLst>
                                            <p:cond delay="0"/>
                                          </p:stCondLst>
                                        </p:cTn>
                                        <p:tgtEl>
                                          <p:spTgt spid="13"/>
                                        </p:tgtEl>
                                        <p:attrNameLst>
                                          <p:attrName>style.visibility</p:attrName>
                                        </p:attrNameLst>
                                      </p:cBhvr>
                                      <p:to>
                                        <p:strVal val="visible"/>
                                      </p:to>
                                    </p:set>
                                    <p:animEffect filter="fade" transition="in">
                                      <p:cBhvr>
                                        <p:cTn dur="500" id="20"/>
                                        <p:tgtEl>
                                          <p:spTgt spid="13"/>
                                        </p:tgtEl>
                                      </p:cBhvr>
                                    </p:animEffect>
                                  </p:childTnLst>
                                </p:cTn>
                              </p:par>
                              <p:par>
                                <p:cTn fill="hold" grpId="0" id="21" nodeType="withEffect" presetClass="entr" presetID="10" presetSubtype="0">
                                  <p:stCondLst>
                                    <p:cond delay="0"/>
                                  </p:stCondLst>
                                  <p:childTnLst>
                                    <p:set>
                                      <p:cBhvr>
                                        <p:cTn dur="1" fill="hold" id="22">
                                          <p:stCondLst>
                                            <p:cond delay="0"/>
                                          </p:stCondLst>
                                        </p:cTn>
                                        <p:tgtEl>
                                          <p:spTgt spid="14"/>
                                        </p:tgtEl>
                                        <p:attrNameLst>
                                          <p:attrName>style.visibility</p:attrName>
                                        </p:attrNameLst>
                                      </p:cBhvr>
                                      <p:to>
                                        <p:strVal val="visible"/>
                                      </p:to>
                                    </p:set>
                                    <p:animEffect filter="fade" transition="in">
                                      <p:cBhvr>
                                        <p:cTn dur="500" id="23"/>
                                        <p:tgtEl>
                                          <p:spTgt spid="14"/>
                                        </p:tgtEl>
                                      </p:cBhvr>
                                    </p:animEffect>
                                  </p:childTnLst>
                                </p:cTn>
                              </p:par>
                              <p:par>
                                <p:cTn fill="hold" grpId="0" id="24" nodeType="withEffect" presetClass="entr" presetID="10" presetSubtype="0">
                                  <p:stCondLst>
                                    <p:cond delay="0"/>
                                  </p:stCondLst>
                                  <p:childTnLst>
                                    <p:set>
                                      <p:cBhvr>
                                        <p:cTn dur="1" fill="hold" id="25">
                                          <p:stCondLst>
                                            <p:cond delay="0"/>
                                          </p:stCondLst>
                                        </p:cTn>
                                        <p:tgtEl>
                                          <p:spTgt spid="17"/>
                                        </p:tgtEl>
                                        <p:attrNameLst>
                                          <p:attrName>style.visibility</p:attrName>
                                        </p:attrNameLst>
                                      </p:cBhvr>
                                      <p:to>
                                        <p:strVal val="visible"/>
                                      </p:to>
                                    </p:set>
                                    <p:animEffect filter="fade" transition="in">
                                      <p:cBhvr>
                                        <p:cTn dur="500" id="26"/>
                                        <p:tgtEl>
                                          <p:spTgt spid="17"/>
                                        </p:tgtEl>
                                      </p:cBhvr>
                                    </p:animEffect>
                                  </p:childTnLst>
                                </p:cTn>
                              </p:par>
                            </p:childTnLst>
                          </p:cTn>
                        </p:par>
                        <p:par>
                          <p:cTn fill="hold" id="27" nodeType="afterGroup">
                            <p:stCondLst>
                              <p:cond delay="1500"/>
                            </p:stCondLst>
                            <p:childTnLst>
                              <p:par>
                                <p:cTn fill="hold" grpId="0" id="28" nodeType="afterEffect" presetClass="entr" presetID="10" presetSubtype="0">
                                  <p:stCondLst>
                                    <p:cond delay="0"/>
                                  </p:stCondLst>
                                  <p:childTnLst>
                                    <p:set>
                                      <p:cBhvr>
                                        <p:cTn dur="1" fill="hold" id="29">
                                          <p:stCondLst>
                                            <p:cond delay="0"/>
                                          </p:stCondLst>
                                        </p:cTn>
                                        <p:tgtEl>
                                          <p:spTgt spid="7"/>
                                        </p:tgtEl>
                                        <p:attrNameLst>
                                          <p:attrName>style.visibility</p:attrName>
                                        </p:attrNameLst>
                                      </p:cBhvr>
                                      <p:to>
                                        <p:strVal val="visible"/>
                                      </p:to>
                                    </p:set>
                                    <p:animEffect filter="fade" transition="in">
                                      <p:cBhvr>
                                        <p:cTn dur="500" id="30"/>
                                        <p:tgtEl>
                                          <p:spTgt spid="7"/>
                                        </p:tgtEl>
                                      </p:cBhvr>
                                    </p:animEffect>
                                  </p:childTnLst>
                                </p:cTn>
                              </p:par>
                              <p:par>
                                <p:cTn fill="hold" grpId="0" id="31" nodeType="withEffect" presetClass="entr" presetID="10" presetSubtype="0">
                                  <p:stCondLst>
                                    <p:cond delay="0"/>
                                  </p:stCondLst>
                                  <p:childTnLst>
                                    <p:set>
                                      <p:cBhvr>
                                        <p:cTn dur="1" fill="hold" id="32">
                                          <p:stCondLst>
                                            <p:cond delay="0"/>
                                          </p:stCondLst>
                                        </p:cTn>
                                        <p:tgtEl>
                                          <p:spTgt spid="9"/>
                                        </p:tgtEl>
                                        <p:attrNameLst>
                                          <p:attrName>style.visibility</p:attrName>
                                        </p:attrNameLst>
                                      </p:cBhvr>
                                      <p:to>
                                        <p:strVal val="visible"/>
                                      </p:to>
                                    </p:set>
                                    <p:animEffect filter="fade" transition="in">
                                      <p:cBhvr>
                                        <p:cTn dur="500" id="33"/>
                                        <p:tgtEl>
                                          <p:spTgt spid="9"/>
                                        </p:tgtEl>
                                      </p:cBhvr>
                                    </p:animEffect>
                                  </p:childTnLst>
                                </p:cTn>
                              </p:par>
                              <p:par>
                                <p:cTn fill="hold" grpId="0" id="34" nodeType="withEffect" presetClass="entr" presetID="10" presetSubtype="0">
                                  <p:stCondLst>
                                    <p:cond delay="0"/>
                                  </p:stCondLst>
                                  <p:childTnLst>
                                    <p:set>
                                      <p:cBhvr>
                                        <p:cTn dur="1" fill="hold" id="35">
                                          <p:stCondLst>
                                            <p:cond delay="0"/>
                                          </p:stCondLst>
                                        </p:cTn>
                                        <p:tgtEl>
                                          <p:spTgt spid="10"/>
                                        </p:tgtEl>
                                        <p:attrNameLst>
                                          <p:attrName>style.visibility</p:attrName>
                                        </p:attrNameLst>
                                      </p:cBhvr>
                                      <p:to>
                                        <p:strVal val="visible"/>
                                      </p:to>
                                    </p:set>
                                    <p:animEffect filter="fade" transition="in">
                                      <p:cBhvr>
                                        <p:cTn dur="500" id="36"/>
                                        <p:tgtEl>
                                          <p:spTgt spid="10"/>
                                        </p:tgtEl>
                                      </p:cBhvr>
                                    </p:animEffect>
                                  </p:childTnLst>
                                </p:cTn>
                              </p:par>
                              <p:par>
                                <p:cTn fill="hold" grpId="0" id="37" nodeType="withEffect" presetClass="entr" presetID="10" presetSubtype="0">
                                  <p:stCondLst>
                                    <p:cond delay="0"/>
                                  </p:stCondLst>
                                  <p:childTnLst>
                                    <p:set>
                                      <p:cBhvr>
                                        <p:cTn dur="1" fill="hold" id="38">
                                          <p:stCondLst>
                                            <p:cond delay="0"/>
                                          </p:stCondLst>
                                        </p:cTn>
                                        <p:tgtEl>
                                          <p:spTgt spid="18"/>
                                        </p:tgtEl>
                                        <p:attrNameLst>
                                          <p:attrName>style.visibility</p:attrName>
                                        </p:attrNameLst>
                                      </p:cBhvr>
                                      <p:to>
                                        <p:strVal val="visible"/>
                                      </p:to>
                                    </p:set>
                                    <p:animEffect filter="fade" transition="in">
                                      <p:cBhvr>
                                        <p:cTn dur="500" id="39"/>
                                        <p:tgtEl>
                                          <p:spTgt spid="18"/>
                                        </p:tgtEl>
                                      </p:cBhvr>
                                    </p:animEffect>
                                  </p:childTnLst>
                                </p:cTn>
                              </p:par>
                            </p:childTnLst>
                          </p:cTn>
                        </p:par>
                        <p:par>
                          <p:cTn fill="hold" id="40" nodeType="afterGroup">
                            <p:stCondLst>
                              <p:cond delay="2000"/>
                            </p:stCondLst>
                            <p:childTnLst>
                              <p:par>
                                <p:cTn fill="hold" grpId="0" id="41" nodeType="afterEffect" presetClass="entr" presetID="10" presetSubtype="0">
                                  <p:stCondLst>
                                    <p:cond delay="0"/>
                                  </p:stCondLst>
                                  <p:childTnLst>
                                    <p:set>
                                      <p:cBhvr>
                                        <p:cTn dur="1" fill="hold" id="42">
                                          <p:stCondLst>
                                            <p:cond delay="0"/>
                                          </p:stCondLst>
                                        </p:cTn>
                                        <p:tgtEl>
                                          <p:spTgt spid="5"/>
                                        </p:tgtEl>
                                        <p:attrNameLst>
                                          <p:attrName>style.visibility</p:attrName>
                                        </p:attrNameLst>
                                      </p:cBhvr>
                                      <p:to>
                                        <p:strVal val="visible"/>
                                      </p:to>
                                    </p:set>
                                    <p:animEffect filter="fade" transition="in">
                                      <p:cBhvr>
                                        <p:cTn dur="500" id="43"/>
                                        <p:tgtEl>
                                          <p:spTgt spid="5"/>
                                        </p:tgtEl>
                                      </p:cBhvr>
                                    </p:animEffect>
                                  </p:childTnLst>
                                </p:cTn>
                              </p:par>
                              <p:par>
                                <p:cTn fill="hold" grpId="0" id="44" nodeType="withEffect" presetClass="entr" presetID="10" presetSubtype="0">
                                  <p:stCondLst>
                                    <p:cond delay="0"/>
                                  </p:stCondLst>
                                  <p:childTnLst>
                                    <p:set>
                                      <p:cBhvr>
                                        <p:cTn dur="1" fill="hold" id="45">
                                          <p:stCondLst>
                                            <p:cond delay="0"/>
                                          </p:stCondLst>
                                        </p:cTn>
                                        <p:tgtEl>
                                          <p:spTgt spid="15"/>
                                        </p:tgtEl>
                                        <p:attrNameLst>
                                          <p:attrName>style.visibility</p:attrName>
                                        </p:attrNameLst>
                                      </p:cBhvr>
                                      <p:to>
                                        <p:strVal val="visible"/>
                                      </p:to>
                                    </p:set>
                                    <p:animEffect filter="fade" transition="in">
                                      <p:cBhvr>
                                        <p:cTn dur="500" id="46"/>
                                        <p:tgtEl>
                                          <p:spTgt spid="15"/>
                                        </p:tgtEl>
                                      </p:cBhvr>
                                    </p:animEffect>
                                  </p:childTnLst>
                                </p:cTn>
                              </p:par>
                              <p:par>
                                <p:cTn fill="hold" grpId="0" id="47" nodeType="withEffect" presetClass="entr" presetID="10" presetSubtype="0">
                                  <p:stCondLst>
                                    <p:cond delay="0"/>
                                  </p:stCondLst>
                                  <p:childTnLst>
                                    <p:set>
                                      <p:cBhvr>
                                        <p:cTn dur="1" fill="hold" id="48">
                                          <p:stCondLst>
                                            <p:cond delay="0"/>
                                          </p:stCondLst>
                                        </p:cTn>
                                        <p:tgtEl>
                                          <p:spTgt spid="16"/>
                                        </p:tgtEl>
                                        <p:attrNameLst>
                                          <p:attrName>style.visibility</p:attrName>
                                        </p:attrNameLst>
                                      </p:cBhvr>
                                      <p:to>
                                        <p:strVal val="visible"/>
                                      </p:to>
                                    </p:set>
                                    <p:animEffect filter="fade" transition="in">
                                      <p:cBhvr>
                                        <p:cTn dur="500" id="49"/>
                                        <p:tgtEl>
                                          <p:spTgt spid="16"/>
                                        </p:tgtEl>
                                      </p:cBhvr>
                                    </p:animEffect>
                                  </p:childTnLst>
                                </p:cTn>
                              </p:par>
                              <p:par>
                                <p:cTn fill="hold" grpId="0" id="50" nodeType="withEffect" presetClass="entr" presetID="10" presetSubtype="0">
                                  <p:stCondLst>
                                    <p:cond delay="0"/>
                                  </p:stCondLst>
                                  <p:childTnLst>
                                    <p:set>
                                      <p:cBhvr>
                                        <p:cTn dur="1" fill="hold" id="51">
                                          <p:stCondLst>
                                            <p:cond delay="0"/>
                                          </p:stCondLst>
                                        </p:cTn>
                                        <p:tgtEl>
                                          <p:spTgt spid="20"/>
                                        </p:tgtEl>
                                        <p:attrNameLst>
                                          <p:attrName>style.visibility</p:attrName>
                                        </p:attrNameLst>
                                      </p:cBhvr>
                                      <p:to>
                                        <p:strVal val="visible"/>
                                      </p:to>
                                    </p:set>
                                    <p:animEffect filter="fade" transition="in">
                                      <p:cBhvr>
                                        <p:cTn dur="500" id="52"/>
                                        <p:tgtEl>
                                          <p:spTgt spid="20"/>
                                        </p:tgtEl>
                                      </p:cBhvr>
                                    </p:animEffect>
                                  </p:childTnLst>
                                </p:cTn>
                              </p:par>
                            </p:childTnLst>
                          </p:cTn>
                        </p:par>
                        <p:par>
                          <p:cTn fill="hold" id="53" nodeType="afterGroup">
                            <p:stCondLst>
                              <p:cond delay="2500"/>
                            </p:stCondLst>
                            <p:childTnLst>
                              <p:par>
                                <p:cTn fill="hold" grpId="0" id="54" nodeType="afterEffect" presetClass="entr" presetID="10" presetSubtype="0">
                                  <p:stCondLst>
                                    <p:cond delay="0"/>
                                  </p:stCondLst>
                                  <p:childTnLst>
                                    <p:set>
                                      <p:cBhvr>
                                        <p:cTn dur="1" fill="hold" id="55">
                                          <p:stCondLst>
                                            <p:cond delay="0"/>
                                          </p:stCondLst>
                                        </p:cTn>
                                        <p:tgtEl>
                                          <p:spTgt spid="8"/>
                                        </p:tgtEl>
                                        <p:attrNameLst>
                                          <p:attrName>style.visibility</p:attrName>
                                        </p:attrNameLst>
                                      </p:cBhvr>
                                      <p:to>
                                        <p:strVal val="visible"/>
                                      </p:to>
                                    </p:set>
                                    <p:animEffect filter="fade" transition="in">
                                      <p:cBhvr>
                                        <p:cTn dur="500" id="56"/>
                                        <p:tgtEl>
                                          <p:spTgt spid="8"/>
                                        </p:tgtEl>
                                      </p:cBhvr>
                                    </p:animEffect>
                                  </p:childTnLst>
                                </p:cTn>
                              </p:par>
                              <p:par>
                                <p:cTn fill="hold" grpId="0" id="57" nodeType="withEffect" presetClass="entr" presetID="10" presetSubtype="0">
                                  <p:stCondLst>
                                    <p:cond delay="0"/>
                                  </p:stCondLst>
                                  <p:childTnLst>
                                    <p:set>
                                      <p:cBhvr>
                                        <p:cTn dur="1" fill="hold" id="58">
                                          <p:stCondLst>
                                            <p:cond delay="0"/>
                                          </p:stCondLst>
                                        </p:cTn>
                                        <p:tgtEl>
                                          <p:spTgt spid="11"/>
                                        </p:tgtEl>
                                        <p:attrNameLst>
                                          <p:attrName>style.visibility</p:attrName>
                                        </p:attrNameLst>
                                      </p:cBhvr>
                                      <p:to>
                                        <p:strVal val="visible"/>
                                      </p:to>
                                    </p:set>
                                    <p:animEffect filter="fade" transition="in">
                                      <p:cBhvr>
                                        <p:cTn dur="500" id="59"/>
                                        <p:tgtEl>
                                          <p:spTgt spid="11"/>
                                        </p:tgtEl>
                                      </p:cBhvr>
                                    </p:animEffect>
                                  </p:childTnLst>
                                </p:cTn>
                              </p:par>
                              <p:par>
                                <p:cTn fill="hold" grpId="0" id="60" nodeType="withEffect" presetClass="entr" presetID="10" presetSubtype="0">
                                  <p:stCondLst>
                                    <p:cond delay="0"/>
                                  </p:stCondLst>
                                  <p:childTnLst>
                                    <p:set>
                                      <p:cBhvr>
                                        <p:cTn dur="1" fill="hold" id="61">
                                          <p:stCondLst>
                                            <p:cond delay="0"/>
                                          </p:stCondLst>
                                        </p:cTn>
                                        <p:tgtEl>
                                          <p:spTgt spid="12"/>
                                        </p:tgtEl>
                                        <p:attrNameLst>
                                          <p:attrName>style.visibility</p:attrName>
                                        </p:attrNameLst>
                                      </p:cBhvr>
                                      <p:to>
                                        <p:strVal val="visible"/>
                                      </p:to>
                                    </p:set>
                                    <p:animEffect filter="fade" transition="in">
                                      <p:cBhvr>
                                        <p:cTn dur="500" id="62"/>
                                        <p:tgtEl>
                                          <p:spTgt spid="12"/>
                                        </p:tgtEl>
                                      </p:cBhvr>
                                    </p:animEffect>
                                  </p:childTnLst>
                                </p:cTn>
                              </p:par>
                              <p:par>
                                <p:cTn fill="hold" grpId="0" id="63" nodeType="withEffect" presetClass="entr" presetID="10" presetSubtype="0">
                                  <p:stCondLst>
                                    <p:cond delay="0"/>
                                  </p:stCondLst>
                                  <p:childTnLst>
                                    <p:set>
                                      <p:cBhvr>
                                        <p:cTn dur="1" fill="hold" id="64">
                                          <p:stCondLst>
                                            <p:cond delay="0"/>
                                          </p:stCondLst>
                                        </p:cTn>
                                        <p:tgtEl>
                                          <p:spTgt spid="19"/>
                                        </p:tgtEl>
                                        <p:attrNameLst>
                                          <p:attrName>style.visibility</p:attrName>
                                        </p:attrNameLst>
                                      </p:cBhvr>
                                      <p:to>
                                        <p:strVal val="visible"/>
                                      </p:to>
                                    </p:set>
                                    <p:animEffect filter="fade" transition="in">
                                      <p:cBhvr>
                                        <p:cTn dur="500" id="65"/>
                                        <p:tgtEl>
                                          <p:spTgt spid="1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3"/>
      <p:bldP grpId="0" spid="124"/>
      <p:bldP grpId="0" spid="5"/>
      <p:bldP grpId="0" spid="6"/>
      <p:bldP grpId="0" spid="7"/>
      <p:bldP grpId="0" spid="8"/>
      <p:bldP grpId="0" spid="9"/>
      <p:bldP grpId="0" spid="10"/>
      <p:bldP grpId="0" spid="11"/>
      <p:bldP grpId="0" spid="12"/>
      <p:bldP grpId="0" spid="13"/>
      <p:bldP grpId="0" spid="14"/>
      <p:bldP grpId="0" spid="15"/>
      <p:bldP grpId="0" spid="16"/>
      <p:bldP grpId="0" spid="17"/>
      <p:bldP grpId="0" spid="18"/>
      <p:bldP grpId="0" spid="19"/>
      <p:bldP grpId="0" spid="20"/>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3" name="2"/>
          <p:cNvSpPr/>
          <p:nvPr/>
        </p:nvSpPr>
        <p:spPr>
          <a:xfrm>
            <a:off x="1" y="381000"/>
            <a:ext cx="136922" cy="381000"/>
          </a:xfrm>
          <a:prstGeom prst="rect">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013">
              <a:solidFill>
                <a:prstClr val="white"/>
              </a:solidFill>
              <a:cs typeface="+mn-ea"/>
              <a:sym typeface="+mn-lt"/>
            </a:endParaRPr>
          </a:p>
        </p:txBody>
      </p:sp>
      <p:sp>
        <p:nvSpPr>
          <p:cNvPr id="124" name="1"/>
          <p:cNvSpPr txBox="1">
            <a:spLocks noChangeArrowheads="1"/>
          </p:cNvSpPr>
          <p:nvPr/>
        </p:nvSpPr>
        <p:spPr bwMode="auto">
          <a:xfrm>
            <a:off x="221456" y="421482"/>
            <a:ext cx="2010966"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nSpc>
                <a:spcPct val="100000"/>
              </a:lnSpc>
              <a:spcBef>
                <a:spcPct val="0"/>
              </a:spcBef>
              <a:buFontTx/>
              <a:buNone/>
            </a:pPr>
            <a:r>
              <a:rPr altLang="en-US" b="1" lang="zh-CN" sz="1500">
                <a:solidFill>
                  <a:srgbClr val="004C41"/>
                </a:solidFill>
                <a:latin typeface="+mn-lt"/>
                <a:ea typeface="+mn-ea"/>
                <a:cs typeface="+mn-ea"/>
                <a:sym typeface="+mn-lt"/>
              </a:rPr>
              <a:t>取得的成绩经验</a:t>
            </a:r>
          </a:p>
        </p:txBody>
      </p:sp>
      <p:sp>
        <p:nvSpPr>
          <p:cNvPr id="2" name="矩形 1"/>
          <p:cNvSpPr/>
          <p:nvPr/>
        </p:nvSpPr>
        <p:spPr>
          <a:xfrm>
            <a:off x="1" y="5044440"/>
            <a:ext cx="9144000" cy="99060"/>
          </a:xfrm>
          <a:prstGeom prst="rect">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cxnSp>
        <p:nvCxnSpPr>
          <p:cNvPr id="5" name="Straight Connector 5"/>
          <p:cNvCxnSpPr/>
          <p:nvPr/>
        </p:nvCxnSpPr>
        <p:spPr>
          <a:xfrm flipH="1">
            <a:off x="1457247" y="1155928"/>
            <a:ext cx="6206297" cy="3486635"/>
          </a:xfrm>
          <a:prstGeom prst="line">
            <a:avLst/>
          </a:prstGeom>
          <a:ln w="762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11"/>
          <p:cNvCxnSpPr/>
          <p:nvPr/>
        </p:nvCxnSpPr>
        <p:spPr>
          <a:xfrm>
            <a:off x="7663543" y="1155927"/>
            <a:ext cx="990601" cy="0"/>
          </a:xfrm>
          <a:prstGeom prst="line">
            <a:avLst/>
          </a:prstGeom>
          <a:ln cap="rnd" w="76200">
            <a:solidFill>
              <a:schemeClr val="bg1">
                <a:lumMod val="85000"/>
              </a:schemeClr>
            </a:solidFill>
            <a:round/>
            <a:headEnd len="med" type="none" w="med"/>
            <a:tailEnd len="med" type="arrow" w="med"/>
          </a:ln>
        </p:spPr>
        <p:style>
          <a:lnRef idx="1">
            <a:schemeClr val="accent1"/>
          </a:lnRef>
          <a:fillRef idx="0">
            <a:schemeClr val="accent1"/>
          </a:fillRef>
          <a:effectRef idx="0">
            <a:schemeClr val="accent1"/>
          </a:effectRef>
          <a:fontRef idx="minor">
            <a:schemeClr val="tx1"/>
          </a:fontRef>
        </p:style>
      </p:cxnSp>
      <p:cxnSp>
        <p:nvCxnSpPr>
          <p:cNvPr id="7" name="Straight Connector 13"/>
          <p:cNvCxnSpPr/>
          <p:nvPr/>
        </p:nvCxnSpPr>
        <p:spPr>
          <a:xfrm flipV="1">
            <a:off x="-14288" y="4642421"/>
            <a:ext cx="1457247" cy="141"/>
          </a:xfrm>
          <a:prstGeom prst="line">
            <a:avLst/>
          </a:prstGeom>
          <a:ln cap="rnd" w="76200">
            <a:solidFill>
              <a:schemeClr val="bg1">
                <a:lumMod val="85000"/>
              </a:schemeClr>
            </a:solidFill>
            <a:round/>
          </a:ln>
        </p:spPr>
        <p:style>
          <a:lnRef idx="1">
            <a:schemeClr val="accent1"/>
          </a:lnRef>
          <a:fillRef idx="0">
            <a:schemeClr val="accent1"/>
          </a:fillRef>
          <a:effectRef idx="0">
            <a:schemeClr val="accent1"/>
          </a:effectRef>
          <a:fontRef idx="minor">
            <a:schemeClr val="tx1"/>
          </a:fontRef>
        </p:style>
      </p:cxnSp>
      <p:sp>
        <p:nvSpPr>
          <p:cNvPr id="8" name="Oval 24"/>
          <p:cNvSpPr/>
          <p:nvPr/>
        </p:nvSpPr>
        <p:spPr>
          <a:xfrm>
            <a:off x="4216727" y="2565626"/>
            <a:ext cx="706385" cy="706385"/>
          </a:xfrm>
          <a:prstGeom prst="ellipse">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013">
              <a:cs typeface="+mn-ea"/>
              <a:sym typeface="+mn-lt"/>
            </a:endParaRPr>
          </a:p>
        </p:txBody>
      </p:sp>
      <p:sp>
        <p:nvSpPr>
          <p:cNvPr id="9" name="Oval 26"/>
          <p:cNvSpPr/>
          <p:nvPr/>
        </p:nvSpPr>
        <p:spPr>
          <a:xfrm>
            <a:off x="3008500" y="3244621"/>
            <a:ext cx="706385" cy="706385"/>
          </a:xfrm>
          <a:prstGeom prst="ellipse">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013">
              <a:cs typeface="+mn-ea"/>
              <a:sym typeface="+mn-lt"/>
            </a:endParaRPr>
          </a:p>
        </p:txBody>
      </p:sp>
      <p:sp>
        <p:nvSpPr>
          <p:cNvPr id="10" name="Oval 27"/>
          <p:cNvSpPr/>
          <p:nvPr/>
        </p:nvSpPr>
        <p:spPr>
          <a:xfrm>
            <a:off x="5418895" y="1880246"/>
            <a:ext cx="706385" cy="706385"/>
          </a:xfrm>
          <a:prstGeom prst="ellipse">
            <a:avLst/>
          </a:prstGeom>
          <a:solidFill>
            <a:srgbClr val="BFBFB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013">
              <a:cs typeface="+mn-ea"/>
              <a:sym typeface="+mn-lt"/>
            </a:endParaRPr>
          </a:p>
        </p:txBody>
      </p:sp>
      <p:sp>
        <p:nvSpPr>
          <p:cNvPr id="11" name="Oval 33"/>
          <p:cNvSpPr/>
          <p:nvPr/>
        </p:nvSpPr>
        <p:spPr>
          <a:xfrm>
            <a:off x="1849975" y="3924472"/>
            <a:ext cx="706385" cy="706385"/>
          </a:xfrm>
          <a:prstGeom prst="ellipse">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013">
              <a:cs typeface="+mn-ea"/>
              <a:sym typeface="+mn-lt"/>
            </a:endParaRPr>
          </a:p>
        </p:txBody>
      </p:sp>
      <p:sp>
        <p:nvSpPr>
          <p:cNvPr id="12" name="Oval 38"/>
          <p:cNvSpPr/>
          <p:nvPr/>
        </p:nvSpPr>
        <p:spPr>
          <a:xfrm>
            <a:off x="6647509" y="1188583"/>
            <a:ext cx="706385" cy="706385"/>
          </a:xfrm>
          <a:prstGeom prst="ellipse">
            <a:avLst/>
          </a:prstGeom>
          <a:solidFill>
            <a:srgbClr val="CECC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013">
              <a:cs typeface="+mn-ea"/>
              <a:sym typeface="+mn-lt"/>
            </a:endParaRPr>
          </a:p>
        </p:txBody>
      </p:sp>
      <p:sp>
        <p:nvSpPr>
          <p:cNvPr id="13" name="TextBox 41"/>
          <p:cNvSpPr txBox="1"/>
          <p:nvPr/>
        </p:nvSpPr>
        <p:spPr>
          <a:xfrm>
            <a:off x="566737" y="3737219"/>
            <a:ext cx="1087040" cy="468630"/>
          </a:xfrm>
          <a:prstGeom prst="rect">
            <a:avLst/>
          </a:prstGeom>
          <a:noFill/>
          <a:ln>
            <a:noFill/>
          </a:ln>
        </p:spPr>
        <p:txBody>
          <a:bodyPr rtlCol="0" wrap="square">
            <a:spAutoFit/>
          </a:bodyPr>
          <a:lstStyle>
            <a:defPPr>
              <a:defRPr lang="en-US"/>
            </a:defPPr>
            <a:lvl1pPr>
              <a:defRPr sz="1100">
                <a:solidFill>
                  <a:schemeClr val="tx1">
                    <a:lumMod val="50000"/>
                    <a:lumOff val="50000"/>
                  </a:schemeClr>
                </a:solidFill>
                <a:latin typeface="+mj-lt"/>
              </a:defRPr>
            </a:lvl1pPr>
          </a:lstStyle>
          <a:p>
            <a:pPr algn="r"/>
            <a:r>
              <a:rPr altLang="en-US" lang="zh-CN" smtClean="0" sz="825">
                <a:solidFill>
                  <a:schemeClr val="bg1">
                    <a:lumMod val="50000"/>
                  </a:schemeClr>
                </a:solidFill>
                <a:latin typeface="+mn-lt"/>
                <a:cs typeface="+mn-ea"/>
                <a:sym typeface="+mn-lt"/>
              </a:rPr>
              <a:t>点击输入内容，编辑文字 点击输入内容，编辑文字</a:t>
            </a:r>
          </a:p>
        </p:txBody>
      </p:sp>
      <p:sp>
        <p:nvSpPr>
          <p:cNvPr id="14" name="TextBox 42"/>
          <p:cNvSpPr txBox="1"/>
          <p:nvPr/>
        </p:nvSpPr>
        <p:spPr>
          <a:xfrm>
            <a:off x="566737" y="3425920"/>
            <a:ext cx="1087041" cy="262890"/>
          </a:xfrm>
          <a:prstGeom prst="rect">
            <a:avLst/>
          </a:prstGeom>
          <a:noFill/>
          <a:ln>
            <a:noFill/>
          </a:ln>
        </p:spPr>
        <p:txBody>
          <a:bodyPr rtlCol="0" wrap="square">
            <a:spAutoFit/>
          </a:bodyPr>
          <a:lstStyle/>
          <a:p>
            <a:pPr algn="r"/>
            <a:r>
              <a:rPr altLang="en-US" b="1" lang="zh-CN" smtClean="0" sz="1125">
                <a:solidFill>
                  <a:schemeClr val="bg2">
                    <a:lumMod val="50000"/>
                  </a:schemeClr>
                </a:solidFill>
                <a:cs typeface="+mn-ea"/>
                <a:sym typeface="+mn-lt"/>
              </a:rPr>
              <a:t>输入标题</a:t>
            </a:r>
          </a:p>
        </p:txBody>
      </p:sp>
      <p:sp>
        <p:nvSpPr>
          <p:cNvPr id="15" name="Rectangle 43"/>
          <p:cNvSpPr/>
          <p:nvPr/>
        </p:nvSpPr>
        <p:spPr>
          <a:xfrm>
            <a:off x="5418894" y="1996835"/>
            <a:ext cx="706385" cy="468630"/>
          </a:xfrm>
          <a:prstGeom prst="rect">
            <a:avLst/>
          </a:prstGeom>
          <a:noFill/>
        </p:spPr>
        <p:txBody>
          <a:bodyPr bIns="34290" lIns="68580" rIns="68580" tIns="34290" wrap="square">
            <a:spAutoFit/>
          </a:bodyPr>
          <a:lstStyle/>
          <a:p>
            <a:pPr algn="ctr"/>
            <a:r>
              <a:rPr lang="en-US" sz="2625">
                <a:ln w="0"/>
                <a:solidFill>
                  <a:schemeClr val="bg1"/>
                </a:solidFill>
                <a:cs typeface="+mn-ea"/>
                <a:sym typeface="+mn-lt"/>
              </a:rPr>
              <a:t></a:t>
            </a:r>
          </a:p>
        </p:txBody>
      </p:sp>
      <p:sp>
        <p:nvSpPr>
          <p:cNvPr id="16" name="Rectangle 44"/>
          <p:cNvSpPr/>
          <p:nvPr/>
        </p:nvSpPr>
        <p:spPr>
          <a:xfrm>
            <a:off x="4218808" y="2682215"/>
            <a:ext cx="706385" cy="468630"/>
          </a:xfrm>
          <a:prstGeom prst="rect">
            <a:avLst/>
          </a:prstGeom>
          <a:noFill/>
        </p:spPr>
        <p:txBody>
          <a:bodyPr bIns="34290" lIns="68580" rIns="68580" tIns="34290" wrap="square">
            <a:spAutoFit/>
          </a:bodyPr>
          <a:lstStyle/>
          <a:p>
            <a:pPr algn="ctr"/>
            <a:r>
              <a:rPr lang="en-US" sz="2625">
                <a:ln w="0"/>
                <a:solidFill>
                  <a:schemeClr val="bg1"/>
                </a:solidFill>
                <a:cs typeface="+mn-ea"/>
                <a:sym typeface="+mn-lt"/>
              </a:rPr>
              <a:t></a:t>
            </a:r>
          </a:p>
        </p:txBody>
      </p:sp>
      <p:sp>
        <p:nvSpPr>
          <p:cNvPr id="17" name="Rectangle 45"/>
          <p:cNvSpPr/>
          <p:nvPr/>
        </p:nvSpPr>
        <p:spPr>
          <a:xfrm>
            <a:off x="3006025" y="3361210"/>
            <a:ext cx="706385" cy="468630"/>
          </a:xfrm>
          <a:prstGeom prst="rect">
            <a:avLst/>
          </a:prstGeom>
          <a:noFill/>
        </p:spPr>
        <p:txBody>
          <a:bodyPr bIns="34290" lIns="68580" rIns="68580" tIns="34290" wrap="square">
            <a:spAutoFit/>
          </a:bodyPr>
          <a:lstStyle/>
          <a:p>
            <a:pPr algn="ctr"/>
            <a:r>
              <a:rPr lang="en-US" sz="2625">
                <a:ln w="0"/>
                <a:solidFill>
                  <a:schemeClr val="bg1"/>
                </a:solidFill>
                <a:cs typeface="+mn-ea"/>
                <a:sym typeface="+mn-lt"/>
              </a:rPr>
              <a:t></a:t>
            </a:r>
          </a:p>
        </p:txBody>
      </p:sp>
      <p:sp>
        <p:nvSpPr>
          <p:cNvPr id="18" name="Rectangle 46"/>
          <p:cNvSpPr/>
          <p:nvPr/>
        </p:nvSpPr>
        <p:spPr>
          <a:xfrm>
            <a:off x="1849975" y="4041061"/>
            <a:ext cx="706385" cy="468630"/>
          </a:xfrm>
          <a:prstGeom prst="rect">
            <a:avLst/>
          </a:prstGeom>
          <a:noFill/>
        </p:spPr>
        <p:txBody>
          <a:bodyPr bIns="34290" lIns="68580" rIns="68580" tIns="34290" wrap="square">
            <a:spAutoFit/>
          </a:bodyPr>
          <a:lstStyle/>
          <a:p>
            <a:pPr algn="ctr"/>
            <a:r>
              <a:rPr lang="en-US" sz="2625">
                <a:ln w="0"/>
                <a:solidFill>
                  <a:schemeClr val="bg1"/>
                </a:solidFill>
                <a:cs typeface="+mn-ea"/>
                <a:sym typeface="+mn-lt"/>
              </a:rPr>
              <a:t></a:t>
            </a:r>
          </a:p>
        </p:txBody>
      </p:sp>
      <p:sp>
        <p:nvSpPr>
          <p:cNvPr id="19" name="Rectangle 47"/>
          <p:cNvSpPr/>
          <p:nvPr/>
        </p:nvSpPr>
        <p:spPr>
          <a:xfrm>
            <a:off x="6647509" y="1301504"/>
            <a:ext cx="706385" cy="468630"/>
          </a:xfrm>
          <a:prstGeom prst="rect">
            <a:avLst/>
          </a:prstGeom>
          <a:noFill/>
        </p:spPr>
        <p:txBody>
          <a:bodyPr bIns="34290" lIns="68580" rIns="68580" tIns="34290" wrap="square">
            <a:spAutoFit/>
          </a:bodyPr>
          <a:lstStyle/>
          <a:p>
            <a:pPr algn="ctr"/>
            <a:r>
              <a:rPr lang="en-US" sz="2625">
                <a:ln w="0"/>
                <a:solidFill>
                  <a:schemeClr val="bg1"/>
                </a:solidFill>
                <a:cs typeface="+mn-ea"/>
                <a:sym typeface="+mn-lt"/>
              </a:rPr>
              <a:t></a:t>
            </a:r>
          </a:p>
        </p:txBody>
      </p:sp>
      <p:cxnSp>
        <p:nvCxnSpPr>
          <p:cNvPr id="20" name="Straight Connector 49"/>
          <p:cNvCxnSpPr/>
          <p:nvPr/>
        </p:nvCxnSpPr>
        <p:spPr>
          <a:xfrm flipH="1" flipV="1">
            <a:off x="1665042" y="3739754"/>
            <a:ext cx="238769" cy="238591"/>
          </a:xfrm>
          <a:prstGeom prst="line">
            <a:avLst/>
          </a:prstGeom>
          <a:ln cap="rnd" w="28575">
            <a:solidFill>
              <a:schemeClr val="bg1">
                <a:lumMod val="75000"/>
              </a:schemeClr>
            </a:solidFill>
            <a:round/>
          </a:ln>
        </p:spPr>
        <p:style>
          <a:lnRef idx="1">
            <a:schemeClr val="accent1"/>
          </a:lnRef>
          <a:fillRef idx="0">
            <a:schemeClr val="accent1"/>
          </a:fillRef>
          <a:effectRef idx="0">
            <a:schemeClr val="accent1"/>
          </a:effectRef>
          <a:fontRef idx="minor">
            <a:schemeClr val="tx1"/>
          </a:fontRef>
        </p:style>
      </p:cxnSp>
      <p:cxnSp>
        <p:nvCxnSpPr>
          <p:cNvPr id="21" name="Straight Connector 59"/>
          <p:cNvCxnSpPr/>
          <p:nvPr/>
        </p:nvCxnSpPr>
        <p:spPr>
          <a:xfrm flipH="1" flipV="1">
            <a:off x="1662566" y="3498577"/>
            <a:ext cx="0" cy="246348"/>
          </a:xfrm>
          <a:prstGeom prst="line">
            <a:avLst/>
          </a:prstGeom>
          <a:ln w="28575">
            <a:solidFill>
              <a:srgbClr val="CECCCC"/>
            </a:solidFill>
          </a:ln>
        </p:spPr>
        <p:style>
          <a:lnRef idx="1">
            <a:schemeClr val="accent1"/>
          </a:lnRef>
          <a:fillRef idx="0">
            <a:schemeClr val="accent1"/>
          </a:fillRef>
          <a:effectRef idx="0">
            <a:schemeClr val="accent1"/>
          </a:effectRef>
          <a:fontRef idx="minor">
            <a:schemeClr val="tx1"/>
          </a:fontRef>
        </p:style>
      </p:cxnSp>
      <p:sp>
        <p:nvSpPr>
          <p:cNvPr id="22" name="TextBox 68"/>
          <p:cNvSpPr txBox="1"/>
          <p:nvPr/>
        </p:nvSpPr>
        <p:spPr>
          <a:xfrm>
            <a:off x="2933803" y="2370443"/>
            <a:ext cx="1087040" cy="468630"/>
          </a:xfrm>
          <a:prstGeom prst="rect">
            <a:avLst/>
          </a:prstGeom>
          <a:noFill/>
          <a:ln>
            <a:noFill/>
          </a:ln>
        </p:spPr>
        <p:txBody>
          <a:bodyPr rtlCol="0" wrap="square">
            <a:spAutoFit/>
          </a:bodyPr>
          <a:lstStyle>
            <a:defPPr>
              <a:defRPr lang="en-US"/>
            </a:defPPr>
            <a:lvl1pPr>
              <a:defRPr sz="1100">
                <a:solidFill>
                  <a:schemeClr val="tx1">
                    <a:lumMod val="50000"/>
                    <a:lumOff val="50000"/>
                  </a:schemeClr>
                </a:solidFill>
                <a:latin typeface="+mj-lt"/>
              </a:defRPr>
            </a:lvl1pPr>
          </a:lstStyle>
          <a:p>
            <a:pPr algn="r"/>
            <a:r>
              <a:rPr altLang="en-US" lang="zh-CN" smtClean="0" sz="825">
                <a:solidFill>
                  <a:schemeClr val="bg1">
                    <a:lumMod val="50000"/>
                  </a:schemeClr>
                </a:solidFill>
                <a:latin typeface="+mn-lt"/>
                <a:cs typeface="+mn-ea"/>
                <a:sym typeface="+mn-lt"/>
              </a:rPr>
              <a:t>点击输入内容，编辑文字 点击输入内容，编辑文字</a:t>
            </a:r>
          </a:p>
        </p:txBody>
      </p:sp>
      <p:cxnSp>
        <p:nvCxnSpPr>
          <p:cNvPr id="23" name="Straight Connector 69"/>
          <p:cNvCxnSpPr/>
          <p:nvPr/>
        </p:nvCxnSpPr>
        <p:spPr>
          <a:xfrm flipH="1" flipV="1">
            <a:off x="4032108" y="2372979"/>
            <a:ext cx="246488" cy="255227"/>
          </a:xfrm>
          <a:prstGeom prst="line">
            <a:avLst/>
          </a:prstGeom>
          <a:ln cap="rnd" w="28575">
            <a:solidFill>
              <a:schemeClr val="bg1">
                <a:lumMod val="75000"/>
              </a:schemeClr>
            </a:solidFill>
            <a:round/>
          </a:ln>
        </p:spPr>
        <p:style>
          <a:lnRef idx="1">
            <a:schemeClr val="accent1"/>
          </a:lnRef>
          <a:fillRef idx="0">
            <a:schemeClr val="accent1"/>
          </a:fillRef>
          <a:effectRef idx="0">
            <a:schemeClr val="accent1"/>
          </a:effectRef>
          <a:fontRef idx="minor">
            <a:schemeClr val="tx1"/>
          </a:fontRef>
        </p:style>
      </p:cxnSp>
      <p:cxnSp>
        <p:nvCxnSpPr>
          <p:cNvPr id="24" name="Straight Connector 70"/>
          <p:cNvCxnSpPr/>
          <p:nvPr/>
        </p:nvCxnSpPr>
        <p:spPr>
          <a:xfrm flipH="1" flipV="1">
            <a:off x="4029632" y="2131801"/>
            <a:ext cx="0" cy="246348"/>
          </a:xfrm>
          <a:prstGeom prst="line">
            <a:avLst/>
          </a:prstGeom>
          <a:ln w="28575">
            <a:solidFill>
              <a:srgbClr val="CECCCC"/>
            </a:solidFill>
          </a:ln>
        </p:spPr>
        <p:style>
          <a:lnRef idx="1">
            <a:schemeClr val="accent1"/>
          </a:lnRef>
          <a:fillRef idx="0">
            <a:schemeClr val="accent1"/>
          </a:fillRef>
          <a:effectRef idx="0">
            <a:schemeClr val="accent1"/>
          </a:effectRef>
          <a:fontRef idx="minor">
            <a:schemeClr val="tx1"/>
          </a:fontRef>
        </p:style>
      </p:cxnSp>
      <p:sp>
        <p:nvSpPr>
          <p:cNvPr id="25" name="TextBox 76"/>
          <p:cNvSpPr txBox="1"/>
          <p:nvPr/>
        </p:nvSpPr>
        <p:spPr>
          <a:xfrm>
            <a:off x="5361267" y="992478"/>
            <a:ext cx="1087040" cy="468630"/>
          </a:xfrm>
          <a:prstGeom prst="rect">
            <a:avLst/>
          </a:prstGeom>
          <a:noFill/>
          <a:ln>
            <a:noFill/>
          </a:ln>
        </p:spPr>
        <p:txBody>
          <a:bodyPr rtlCol="0" wrap="square">
            <a:spAutoFit/>
          </a:bodyPr>
          <a:lstStyle>
            <a:defPPr>
              <a:defRPr lang="en-US"/>
            </a:defPPr>
            <a:lvl1pPr>
              <a:defRPr sz="1100">
                <a:solidFill>
                  <a:schemeClr val="tx1">
                    <a:lumMod val="50000"/>
                    <a:lumOff val="50000"/>
                  </a:schemeClr>
                </a:solidFill>
                <a:latin typeface="+mj-lt"/>
              </a:defRPr>
            </a:lvl1pPr>
          </a:lstStyle>
          <a:p>
            <a:pPr algn="r"/>
            <a:r>
              <a:rPr altLang="en-US" lang="zh-CN" smtClean="0" sz="825">
                <a:solidFill>
                  <a:schemeClr val="bg1">
                    <a:lumMod val="50000"/>
                  </a:schemeClr>
                </a:solidFill>
                <a:latin typeface="+mn-lt"/>
                <a:cs typeface="+mn-ea"/>
                <a:sym typeface="+mn-lt"/>
              </a:rPr>
              <a:t>点击输入内容，编辑文字 点击输入内容，编辑文字</a:t>
            </a:r>
          </a:p>
        </p:txBody>
      </p:sp>
      <p:cxnSp>
        <p:nvCxnSpPr>
          <p:cNvPr id="26" name="Straight Connector 77"/>
          <p:cNvCxnSpPr/>
          <p:nvPr/>
        </p:nvCxnSpPr>
        <p:spPr>
          <a:xfrm flipH="1" flipV="1">
            <a:off x="6459571" y="995014"/>
            <a:ext cx="246488" cy="255227"/>
          </a:xfrm>
          <a:prstGeom prst="line">
            <a:avLst/>
          </a:prstGeom>
          <a:ln cap="rnd" w="28575">
            <a:solidFill>
              <a:schemeClr val="bg1">
                <a:lumMod val="75000"/>
              </a:schemeClr>
            </a:solidFill>
            <a:round/>
          </a:ln>
        </p:spPr>
        <p:style>
          <a:lnRef idx="1">
            <a:schemeClr val="accent1"/>
          </a:lnRef>
          <a:fillRef idx="0">
            <a:schemeClr val="accent1"/>
          </a:fillRef>
          <a:effectRef idx="0">
            <a:schemeClr val="accent1"/>
          </a:effectRef>
          <a:fontRef idx="minor">
            <a:schemeClr val="tx1"/>
          </a:fontRef>
        </p:style>
      </p:cxnSp>
      <p:cxnSp>
        <p:nvCxnSpPr>
          <p:cNvPr id="27" name="Straight Connector 78"/>
          <p:cNvCxnSpPr/>
          <p:nvPr/>
        </p:nvCxnSpPr>
        <p:spPr>
          <a:xfrm flipH="1" flipV="1">
            <a:off x="6457095" y="753836"/>
            <a:ext cx="0" cy="246348"/>
          </a:xfrm>
          <a:prstGeom prst="line">
            <a:avLst/>
          </a:prstGeom>
          <a:ln w="28575">
            <a:solidFill>
              <a:srgbClr val="CECCCC"/>
            </a:solidFill>
          </a:ln>
        </p:spPr>
        <p:style>
          <a:lnRef idx="1">
            <a:schemeClr val="accent1"/>
          </a:lnRef>
          <a:fillRef idx="0">
            <a:schemeClr val="accent1"/>
          </a:fillRef>
          <a:effectRef idx="0">
            <a:schemeClr val="accent1"/>
          </a:effectRef>
          <a:fontRef idx="minor">
            <a:schemeClr val="tx1"/>
          </a:fontRef>
        </p:style>
      </p:cxnSp>
      <p:sp>
        <p:nvSpPr>
          <p:cNvPr id="28" name="TextBox 87"/>
          <p:cNvSpPr txBox="1"/>
          <p:nvPr/>
        </p:nvSpPr>
        <p:spPr>
          <a:xfrm flipH="1">
            <a:off x="6311747" y="3008018"/>
            <a:ext cx="1087040" cy="468630"/>
          </a:xfrm>
          <a:prstGeom prst="rect">
            <a:avLst/>
          </a:prstGeom>
          <a:noFill/>
          <a:ln>
            <a:noFill/>
          </a:ln>
        </p:spPr>
        <p:txBody>
          <a:bodyPr rtlCol="0" wrap="square">
            <a:spAutoFit/>
          </a:bodyPr>
          <a:lstStyle>
            <a:defPPr>
              <a:defRPr lang="en-US"/>
            </a:defPPr>
            <a:lvl1pPr>
              <a:defRPr sz="1100">
                <a:solidFill>
                  <a:schemeClr val="tx1">
                    <a:lumMod val="50000"/>
                    <a:lumOff val="50000"/>
                  </a:schemeClr>
                </a:solidFill>
                <a:latin typeface="+mj-lt"/>
              </a:defRPr>
            </a:lvl1pPr>
          </a:lstStyle>
          <a:p>
            <a:r>
              <a:rPr altLang="en-US" lang="zh-CN" smtClean="0" sz="825">
                <a:solidFill>
                  <a:schemeClr val="bg1">
                    <a:lumMod val="50000"/>
                  </a:schemeClr>
                </a:solidFill>
                <a:latin typeface="+mn-lt"/>
                <a:cs typeface="+mn-ea"/>
                <a:sym typeface="+mn-lt"/>
              </a:rPr>
              <a:t>点击输入内容，编辑文字 点击输入内容，编辑文字</a:t>
            </a:r>
          </a:p>
        </p:txBody>
      </p:sp>
      <p:cxnSp>
        <p:nvCxnSpPr>
          <p:cNvPr id="29" name="Straight Connector 88"/>
          <p:cNvCxnSpPr/>
          <p:nvPr/>
        </p:nvCxnSpPr>
        <p:spPr>
          <a:xfrm>
            <a:off x="6054232" y="2518036"/>
            <a:ext cx="246488" cy="255227"/>
          </a:xfrm>
          <a:prstGeom prst="line">
            <a:avLst/>
          </a:prstGeom>
          <a:ln cap="rnd" w="28575">
            <a:solidFill>
              <a:srgbClr val="CECCCC"/>
            </a:solidFill>
            <a:round/>
          </a:ln>
        </p:spPr>
        <p:style>
          <a:lnRef idx="1">
            <a:schemeClr val="accent1"/>
          </a:lnRef>
          <a:fillRef idx="0">
            <a:schemeClr val="accent1"/>
          </a:fillRef>
          <a:effectRef idx="0">
            <a:schemeClr val="accent1"/>
          </a:effectRef>
          <a:fontRef idx="minor">
            <a:schemeClr val="tx1"/>
          </a:fontRef>
        </p:style>
      </p:cxnSp>
      <p:cxnSp>
        <p:nvCxnSpPr>
          <p:cNvPr id="30" name="Straight Connector 89"/>
          <p:cNvCxnSpPr/>
          <p:nvPr/>
        </p:nvCxnSpPr>
        <p:spPr>
          <a:xfrm flipH="1" flipV="1">
            <a:off x="6302957" y="2769376"/>
            <a:ext cx="0" cy="246348"/>
          </a:xfrm>
          <a:prstGeom prst="line">
            <a:avLst/>
          </a:prstGeom>
          <a:ln w="28575">
            <a:solidFill>
              <a:srgbClr val="CECCCC"/>
            </a:solidFill>
          </a:ln>
        </p:spPr>
        <p:style>
          <a:lnRef idx="1">
            <a:schemeClr val="accent1"/>
          </a:lnRef>
          <a:fillRef idx="0">
            <a:schemeClr val="accent1"/>
          </a:fillRef>
          <a:effectRef idx="0">
            <a:schemeClr val="accent1"/>
          </a:effectRef>
          <a:fontRef idx="minor">
            <a:schemeClr val="tx1"/>
          </a:fontRef>
        </p:style>
      </p:cxnSp>
      <p:sp>
        <p:nvSpPr>
          <p:cNvPr id="31" name="TextBox 90"/>
          <p:cNvSpPr txBox="1"/>
          <p:nvPr/>
        </p:nvSpPr>
        <p:spPr>
          <a:xfrm>
            <a:off x="6311746" y="2697655"/>
            <a:ext cx="1087040" cy="262890"/>
          </a:xfrm>
          <a:prstGeom prst="rect">
            <a:avLst/>
          </a:prstGeom>
          <a:noFill/>
          <a:ln>
            <a:noFill/>
          </a:ln>
        </p:spPr>
        <p:txBody>
          <a:bodyPr rtlCol="0" wrap="square">
            <a:spAutoFit/>
          </a:bodyPr>
          <a:lstStyle/>
          <a:p>
            <a:r>
              <a:rPr altLang="en-US" b="1" lang="zh-CN" smtClean="0" sz="1125">
                <a:solidFill>
                  <a:schemeClr val="bg2">
                    <a:lumMod val="50000"/>
                  </a:schemeClr>
                </a:solidFill>
                <a:cs typeface="+mn-ea"/>
                <a:sym typeface="+mn-lt"/>
              </a:rPr>
              <a:t>输入标题</a:t>
            </a:r>
          </a:p>
        </p:txBody>
      </p:sp>
      <p:sp>
        <p:nvSpPr>
          <p:cNvPr id="32" name="TextBox 91"/>
          <p:cNvSpPr txBox="1"/>
          <p:nvPr/>
        </p:nvSpPr>
        <p:spPr>
          <a:xfrm>
            <a:off x="2931327" y="2067421"/>
            <a:ext cx="1084394" cy="262890"/>
          </a:xfrm>
          <a:prstGeom prst="rect">
            <a:avLst/>
          </a:prstGeom>
          <a:noFill/>
          <a:ln>
            <a:noFill/>
          </a:ln>
        </p:spPr>
        <p:txBody>
          <a:bodyPr rtlCol="0" wrap="square">
            <a:spAutoFit/>
          </a:bodyPr>
          <a:lstStyle/>
          <a:p>
            <a:pPr algn="r"/>
            <a:r>
              <a:rPr altLang="en-US" b="1" lang="zh-CN" smtClean="0" sz="1125">
                <a:solidFill>
                  <a:schemeClr val="bg2">
                    <a:lumMod val="50000"/>
                  </a:schemeClr>
                </a:solidFill>
                <a:cs typeface="+mn-ea"/>
                <a:sym typeface="+mn-lt"/>
              </a:rPr>
              <a:t>输入标题</a:t>
            </a:r>
          </a:p>
        </p:txBody>
      </p:sp>
      <p:sp>
        <p:nvSpPr>
          <p:cNvPr id="33" name="TextBox 92"/>
          <p:cNvSpPr txBox="1"/>
          <p:nvPr/>
        </p:nvSpPr>
        <p:spPr>
          <a:xfrm>
            <a:off x="5361267" y="685539"/>
            <a:ext cx="1087040" cy="262890"/>
          </a:xfrm>
          <a:prstGeom prst="rect">
            <a:avLst/>
          </a:prstGeom>
          <a:noFill/>
          <a:ln>
            <a:noFill/>
          </a:ln>
        </p:spPr>
        <p:txBody>
          <a:bodyPr rtlCol="0" wrap="square">
            <a:spAutoFit/>
          </a:bodyPr>
          <a:lstStyle/>
          <a:p>
            <a:pPr algn="r"/>
            <a:r>
              <a:rPr altLang="en-US" b="1" lang="zh-CN" smtClean="0" sz="1125">
                <a:solidFill>
                  <a:schemeClr val="bg2">
                    <a:lumMod val="50000"/>
                  </a:schemeClr>
                </a:solidFill>
                <a:cs typeface="+mn-ea"/>
                <a:sym typeface="+mn-lt"/>
              </a:rPr>
              <a:t>输入标题</a:t>
            </a:r>
          </a:p>
        </p:txBody>
      </p:sp>
      <p:sp>
        <p:nvSpPr>
          <p:cNvPr id="34" name="TextBox 80"/>
          <p:cNvSpPr txBox="1"/>
          <p:nvPr/>
        </p:nvSpPr>
        <p:spPr>
          <a:xfrm flipH="1">
            <a:off x="3912889" y="4375638"/>
            <a:ext cx="1087040" cy="468630"/>
          </a:xfrm>
          <a:prstGeom prst="rect">
            <a:avLst/>
          </a:prstGeom>
          <a:noFill/>
          <a:ln>
            <a:noFill/>
          </a:ln>
        </p:spPr>
        <p:txBody>
          <a:bodyPr rtlCol="0" wrap="square">
            <a:spAutoFit/>
          </a:bodyPr>
          <a:lstStyle>
            <a:defPPr>
              <a:defRPr lang="en-US"/>
            </a:defPPr>
            <a:lvl1pPr>
              <a:defRPr sz="1100">
                <a:solidFill>
                  <a:schemeClr val="tx1">
                    <a:lumMod val="50000"/>
                    <a:lumOff val="50000"/>
                  </a:schemeClr>
                </a:solidFill>
                <a:latin typeface="+mj-lt"/>
              </a:defRPr>
            </a:lvl1pPr>
          </a:lstStyle>
          <a:p>
            <a:r>
              <a:rPr altLang="en-US" lang="zh-CN" smtClean="0" sz="825">
                <a:solidFill>
                  <a:schemeClr val="bg1">
                    <a:lumMod val="50000"/>
                  </a:schemeClr>
                </a:solidFill>
                <a:latin typeface="+mn-lt"/>
                <a:cs typeface="+mn-ea"/>
                <a:sym typeface="+mn-lt"/>
              </a:rPr>
              <a:t>点击输入内容，编辑文字 点击输入内容，编辑文字</a:t>
            </a:r>
          </a:p>
        </p:txBody>
      </p:sp>
      <p:cxnSp>
        <p:nvCxnSpPr>
          <p:cNvPr id="35" name="Straight Connector 81"/>
          <p:cNvCxnSpPr/>
          <p:nvPr/>
        </p:nvCxnSpPr>
        <p:spPr>
          <a:xfrm>
            <a:off x="3655375" y="3885656"/>
            <a:ext cx="246488" cy="255227"/>
          </a:xfrm>
          <a:prstGeom prst="line">
            <a:avLst/>
          </a:prstGeom>
          <a:ln cap="rnd" w="28575">
            <a:solidFill>
              <a:schemeClr val="bg1">
                <a:lumMod val="75000"/>
              </a:schemeClr>
            </a:solidFill>
            <a:round/>
          </a:ln>
        </p:spPr>
        <p:style>
          <a:lnRef idx="1">
            <a:schemeClr val="accent1"/>
          </a:lnRef>
          <a:fillRef idx="0">
            <a:schemeClr val="accent1"/>
          </a:fillRef>
          <a:effectRef idx="0">
            <a:schemeClr val="accent1"/>
          </a:effectRef>
          <a:fontRef idx="minor">
            <a:schemeClr val="tx1"/>
          </a:fontRef>
        </p:style>
      </p:cxnSp>
      <p:cxnSp>
        <p:nvCxnSpPr>
          <p:cNvPr id="36" name="Straight Connector 82"/>
          <p:cNvCxnSpPr/>
          <p:nvPr/>
        </p:nvCxnSpPr>
        <p:spPr>
          <a:xfrm flipH="1" flipV="1">
            <a:off x="3904100" y="4136996"/>
            <a:ext cx="0" cy="246348"/>
          </a:xfrm>
          <a:prstGeom prst="line">
            <a:avLst/>
          </a:prstGeom>
          <a:ln w="28575">
            <a:solidFill>
              <a:srgbClr val="CECCCC"/>
            </a:solidFill>
          </a:ln>
        </p:spPr>
        <p:style>
          <a:lnRef idx="1">
            <a:schemeClr val="accent1"/>
          </a:lnRef>
          <a:fillRef idx="0">
            <a:schemeClr val="accent1"/>
          </a:fillRef>
          <a:effectRef idx="0">
            <a:schemeClr val="accent1"/>
          </a:effectRef>
          <a:fontRef idx="minor">
            <a:schemeClr val="tx1"/>
          </a:fontRef>
        </p:style>
      </p:cxnSp>
      <p:sp>
        <p:nvSpPr>
          <p:cNvPr id="37" name="TextBox 84"/>
          <p:cNvSpPr txBox="1"/>
          <p:nvPr/>
        </p:nvSpPr>
        <p:spPr>
          <a:xfrm>
            <a:off x="3912889" y="4065276"/>
            <a:ext cx="1087040" cy="262890"/>
          </a:xfrm>
          <a:prstGeom prst="rect">
            <a:avLst/>
          </a:prstGeom>
          <a:noFill/>
          <a:ln>
            <a:noFill/>
          </a:ln>
        </p:spPr>
        <p:txBody>
          <a:bodyPr rtlCol="0" wrap="square">
            <a:spAutoFit/>
          </a:bodyPr>
          <a:lstStyle/>
          <a:p>
            <a:r>
              <a:rPr altLang="en-US" b="1" lang="zh-CN" smtClean="0" sz="1125">
                <a:solidFill>
                  <a:schemeClr val="bg2">
                    <a:lumMod val="50000"/>
                  </a:schemeClr>
                </a:solidFill>
                <a:cs typeface="+mn-ea"/>
                <a:sym typeface="+mn-lt"/>
              </a:rPr>
              <a:t>输入标题</a:t>
            </a:r>
          </a:p>
        </p:txBody>
      </p:sp>
    </p:spTree>
    <p:extLst>
      <p:ext uri="{BB962C8B-B14F-4D97-AF65-F5344CB8AC3E}">
        <p14:creationId val="4229235437"/>
      </p:ext>
    </p:extLst>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23"/>
                                        </p:tgtEl>
                                        <p:attrNameLst>
                                          <p:attrName>style.visibility</p:attrName>
                                        </p:attrNameLst>
                                      </p:cBhvr>
                                      <p:to>
                                        <p:strVal val="visible"/>
                                      </p:to>
                                    </p:set>
                                    <p:animEffect filter="wipe(left)" transition="in">
                                      <p:cBhvr>
                                        <p:cTn dur="500" id="7"/>
                                        <p:tgtEl>
                                          <p:spTgt spid="123"/>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124"/>
                                        </p:tgtEl>
                                        <p:attrNameLst>
                                          <p:attrName>style.visibility</p:attrName>
                                        </p:attrNameLst>
                                      </p:cBhvr>
                                      <p:to>
                                        <p:strVal val="visible"/>
                                      </p:to>
                                    </p:set>
                                    <p:anim calcmode="lin" valueType="num">
                                      <p:cBhvr>
                                        <p:cTn dur="500" fill="hold" id="11"/>
                                        <p:tgtEl>
                                          <p:spTgt spid="124"/>
                                        </p:tgtEl>
                                        <p:attrNameLst>
                                          <p:attrName>ppt_w</p:attrName>
                                        </p:attrNameLst>
                                      </p:cBhvr>
                                      <p:tavLst>
                                        <p:tav tm="0">
                                          <p:val>
                                            <p:fltVal val="0"/>
                                          </p:val>
                                        </p:tav>
                                        <p:tav tm="100000">
                                          <p:val>
                                            <p:strVal val="#ppt_w"/>
                                          </p:val>
                                        </p:tav>
                                      </p:tavLst>
                                    </p:anim>
                                    <p:anim calcmode="lin" valueType="num">
                                      <p:cBhvr>
                                        <p:cTn dur="500" fill="hold" id="12"/>
                                        <p:tgtEl>
                                          <p:spTgt spid="124"/>
                                        </p:tgtEl>
                                        <p:attrNameLst>
                                          <p:attrName>ppt_h</p:attrName>
                                        </p:attrNameLst>
                                      </p:cBhvr>
                                      <p:tavLst>
                                        <p:tav tm="0">
                                          <p:val>
                                            <p:fltVal val="0"/>
                                          </p:val>
                                        </p:tav>
                                        <p:tav tm="100000">
                                          <p:val>
                                            <p:strVal val="#ppt_h"/>
                                          </p:val>
                                        </p:tav>
                                      </p:tavLst>
                                    </p:anim>
                                    <p:animEffect filter="fade" transition="in">
                                      <p:cBhvr>
                                        <p:cTn dur="500" id="13"/>
                                        <p:tgtEl>
                                          <p:spTgt spid="124"/>
                                        </p:tgtEl>
                                      </p:cBhvr>
                                    </p:animEffect>
                                  </p:childTnLst>
                                </p:cTn>
                              </p:par>
                            </p:childTnLst>
                          </p:cTn>
                        </p:par>
                        <p:par>
                          <p:cTn fill="hold" id="14" nodeType="afterGroup">
                            <p:stCondLst>
                              <p:cond delay="1000"/>
                            </p:stCondLst>
                            <p:childTnLst>
                              <p:par>
                                <p:cTn fill="hold" id="15" nodeType="afterEffect" presetClass="entr" presetID="22" presetSubtype="8">
                                  <p:stCondLst>
                                    <p:cond delay="0"/>
                                  </p:stCondLst>
                                  <p:childTnLst>
                                    <p:set>
                                      <p:cBhvr>
                                        <p:cTn dur="1" fill="hold" id="16">
                                          <p:stCondLst>
                                            <p:cond delay="0"/>
                                          </p:stCondLst>
                                        </p:cTn>
                                        <p:tgtEl>
                                          <p:spTgt spid="7"/>
                                        </p:tgtEl>
                                        <p:attrNameLst>
                                          <p:attrName>style.visibility</p:attrName>
                                        </p:attrNameLst>
                                      </p:cBhvr>
                                      <p:to>
                                        <p:strVal val="visible"/>
                                      </p:to>
                                    </p:set>
                                    <p:animEffect filter="wipe(left)" transition="in">
                                      <p:cBhvr>
                                        <p:cTn dur="500" id="17"/>
                                        <p:tgtEl>
                                          <p:spTgt spid="7"/>
                                        </p:tgtEl>
                                      </p:cBhvr>
                                    </p:animEffect>
                                  </p:childTnLst>
                                </p:cTn>
                              </p:par>
                            </p:childTnLst>
                          </p:cTn>
                        </p:par>
                        <p:par>
                          <p:cTn fill="hold" id="18" nodeType="afterGroup">
                            <p:stCondLst>
                              <p:cond delay="1500"/>
                            </p:stCondLst>
                            <p:childTnLst>
                              <p:par>
                                <p:cTn fill="hold" id="19" nodeType="afterEffect" presetClass="entr" presetID="22" presetSubtype="4">
                                  <p:stCondLst>
                                    <p:cond delay="0"/>
                                  </p:stCondLst>
                                  <p:childTnLst>
                                    <p:set>
                                      <p:cBhvr>
                                        <p:cTn dur="1" fill="hold" id="20">
                                          <p:stCondLst>
                                            <p:cond delay="0"/>
                                          </p:stCondLst>
                                        </p:cTn>
                                        <p:tgtEl>
                                          <p:spTgt spid="5"/>
                                        </p:tgtEl>
                                        <p:attrNameLst>
                                          <p:attrName>style.visibility</p:attrName>
                                        </p:attrNameLst>
                                      </p:cBhvr>
                                      <p:to>
                                        <p:strVal val="visible"/>
                                      </p:to>
                                    </p:set>
                                    <p:animEffect filter="wipe(down)" transition="in">
                                      <p:cBhvr>
                                        <p:cTn dur="500" id="21"/>
                                        <p:tgtEl>
                                          <p:spTgt spid="5"/>
                                        </p:tgtEl>
                                      </p:cBhvr>
                                    </p:animEffect>
                                  </p:childTnLst>
                                </p:cTn>
                              </p:par>
                            </p:childTnLst>
                          </p:cTn>
                        </p:par>
                        <p:par>
                          <p:cTn fill="hold" id="22" nodeType="afterGroup">
                            <p:stCondLst>
                              <p:cond delay="2000"/>
                            </p:stCondLst>
                            <p:childTnLst>
                              <p:par>
                                <p:cTn fill="hold" id="23" nodeType="afterEffect" presetClass="entr" presetID="22" presetSubtype="8">
                                  <p:stCondLst>
                                    <p:cond delay="0"/>
                                  </p:stCondLst>
                                  <p:childTnLst>
                                    <p:set>
                                      <p:cBhvr>
                                        <p:cTn dur="1" fill="hold" id="24">
                                          <p:stCondLst>
                                            <p:cond delay="0"/>
                                          </p:stCondLst>
                                        </p:cTn>
                                        <p:tgtEl>
                                          <p:spTgt spid="6"/>
                                        </p:tgtEl>
                                        <p:attrNameLst>
                                          <p:attrName>style.visibility</p:attrName>
                                        </p:attrNameLst>
                                      </p:cBhvr>
                                      <p:to>
                                        <p:strVal val="visible"/>
                                      </p:to>
                                    </p:set>
                                    <p:animEffect filter="wipe(left)" transition="in">
                                      <p:cBhvr>
                                        <p:cTn dur="500" id="25"/>
                                        <p:tgtEl>
                                          <p:spTgt spid="6"/>
                                        </p:tgtEl>
                                      </p:cBhvr>
                                    </p:animEffect>
                                  </p:childTnLst>
                                </p:cTn>
                              </p:par>
                            </p:childTnLst>
                          </p:cTn>
                        </p:par>
                        <p:par>
                          <p:cTn fill="hold" id="26" nodeType="afterGroup">
                            <p:stCondLst>
                              <p:cond delay="2500"/>
                            </p:stCondLst>
                            <p:childTnLst>
                              <p:par>
                                <p:cTn fill="hold" grpId="0" id="27" nodeType="afterEffect" presetClass="entr" presetID="10" presetSubtype="0">
                                  <p:stCondLst>
                                    <p:cond delay="0"/>
                                  </p:stCondLst>
                                  <p:childTnLst>
                                    <p:set>
                                      <p:cBhvr>
                                        <p:cTn dur="1" fill="hold" id="28">
                                          <p:stCondLst>
                                            <p:cond delay="0"/>
                                          </p:stCondLst>
                                        </p:cTn>
                                        <p:tgtEl>
                                          <p:spTgt spid="11"/>
                                        </p:tgtEl>
                                        <p:attrNameLst>
                                          <p:attrName>style.visibility</p:attrName>
                                        </p:attrNameLst>
                                      </p:cBhvr>
                                      <p:to>
                                        <p:strVal val="visible"/>
                                      </p:to>
                                    </p:set>
                                    <p:animEffect filter="fade" transition="in">
                                      <p:cBhvr>
                                        <p:cTn dur="500" id="29"/>
                                        <p:tgtEl>
                                          <p:spTgt spid="11"/>
                                        </p:tgtEl>
                                      </p:cBhvr>
                                    </p:animEffect>
                                  </p:childTnLst>
                                </p:cTn>
                              </p:par>
                              <p:par>
                                <p:cTn fill="hold" grpId="0" id="30" nodeType="withEffect" presetClass="entr" presetID="10" presetSubtype="0">
                                  <p:stCondLst>
                                    <p:cond delay="0"/>
                                  </p:stCondLst>
                                  <p:childTnLst>
                                    <p:set>
                                      <p:cBhvr>
                                        <p:cTn dur="1" fill="hold" id="31">
                                          <p:stCondLst>
                                            <p:cond delay="0"/>
                                          </p:stCondLst>
                                        </p:cTn>
                                        <p:tgtEl>
                                          <p:spTgt spid="13"/>
                                        </p:tgtEl>
                                        <p:attrNameLst>
                                          <p:attrName>style.visibility</p:attrName>
                                        </p:attrNameLst>
                                      </p:cBhvr>
                                      <p:to>
                                        <p:strVal val="visible"/>
                                      </p:to>
                                    </p:set>
                                    <p:animEffect filter="fade" transition="in">
                                      <p:cBhvr>
                                        <p:cTn dur="500" id="32"/>
                                        <p:tgtEl>
                                          <p:spTgt spid="13"/>
                                        </p:tgtEl>
                                      </p:cBhvr>
                                    </p:animEffect>
                                  </p:childTnLst>
                                </p:cTn>
                              </p:par>
                              <p:par>
                                <p:cTn fill="hold" grpId="0" id="33" nodeType="withEffect" presetClass="entr" presetID="10" presetSubtype="0">
                                  <p:stCondLst>
                                    <p:cond delay="0"/>
                                  </p:stCondLst>
                                  <p:childTnLst>
                                    <p:set>
                                      <p:cBhvr>
                                        <p:cTn dur="1" fill="hold" id="34">
                                          <p:stCondLst>
                                            <p:cond delay="0"/>
                                          </p:stCondLst>
                                        </p:cTn>
                                        <p:tgtEl>
                                          <p:spTgt spid="14"/>
                                        </p:tgtEl>
                                        <p:attrNameLst>
                                          <p:attrName>style.visibility</p:attrName>
                                        </p:attrNameLst>
                                      </p:cBhvr>
                                      <p:to>
                                        <p:strVal val="visible"/>
                                      </p:to>
                                    </p:set>
                                    <p:animEffect filter="fade" transition="in">
                                      <p:cBhvr>
                                        <p:cTn dur="500" id="35"/>
                                        <p:tgtEl>
                                          <p:spTgt spid="14"/>
                                        </p:tgtEl>
                                      </p:cBhvr>
                                    </p:animEffect>
                                  </p:childTnLst>
                                </p:cTn>
                              </p:par>
                              <p:par>
                                <p:cTn fill="hold" grpId="0" id="36" nodeType="withEffect" presetClass="entr" presetID="10" presetSubtype="0">
                                  <p:stCondLst>
                                    <p:cond delay="0"/>
                                  </p:stCondLst>
                                  <p:childTnLst>
                                    <p:set>
                                      <p:cBhvr>
                                        <p:cTn dur="1" fill="hold" id="37">
                                          <p:stCondLst>
                                            <p:cond delay="0"/>
                                          </p:stCondLst>
                                        </p:cTn>
                                        <p:tgtEl>
                                          <p:spTgt spid="18"/>
                                        </p:tgtEl>
                                        <p:attrNameLst>
                                          <p:attrName>style.visibility</p:attrName>
                                        </p:attrNameLst>
                                      </p:cBhvr>
                                      <p:to>
                                        <p:strVal val="visible"/>
                                      </p:to>
                                    </p:set>
                                    <p:animEffect filter="fade" transition="in">
                                      <p:cBhvr>
                                        <p:cTn dur="500" id="38"/>
                                        <p:tgtEl>
                                          <p:spTgt spid="18"/>
                                        </p:tgtEl>
                                      </p:cBhvr>
                                    </p:animEffect>
                                  </p:childTnLst>
                                </p:cTn>
                              </p:par>
                              <p:par>
                                <p:cTn fill="hold" id="39" nodeType="withEffect" presetClass="entr" presetID="10" presetSubtype="0">
                                  <p:stCondLst>
                                    <p:cond delay="0"/>
                                  </p:stCondLst>
                                  <p:childTnLst>
                                    <p:set>
                                      <p:cBhvr>
                                        <p:cTn dur="1" fill="hold" id="40">
                                          <p:stCondLst>
                                            <p:cond delay="0"/>
                                          </p:stCondLst>
                                        </p:cTn>
                                        <p:tgtEl>
                                          <p:spTgt spid="20"/>
                                        </p:tgtEl>
                                        <p:attrNameLst>
                                          <p:attrName>style.visibility</p:attrName>
                                        </p:attrNameLst>
                                      </p:cBhvr>
                                      <p:to>
                                        <p:strVal val="visible"/>
                                      </p:to>
                                    </p:set>
                                    <p:animEffect filter="fade" transition="in">
                                      <p:cBhvr>
                                        <p:cTn dur="500" id="41"/>
                                        <p:tgtEl>
                                          <p:spTgt spid="20"/>
                                        </p:tgtEl>
                                      </p:cBhvr>
                                    </p:animEffect>
                                  </p:childTnLst>
                                </p:cTn>
                              </p:par>
                              <p:par>
                                <p:cTn fill="hold" id="42" nodeType="withEffect" presetClass="entr" presetID="10" presetSubtype="0">
                                  <p:stCondLst>
                                    <p:cond delay="0"/>
                                  </p:stCondLst>
                                  <p:childTnLst>
                                    <p:set>
                                      <p:cBhvr>
                                        <p:cTn dur="1" fill="hold" id="43">
                                          <p:stCondLst>
                                            <p:cond delay="0"/>
                                          </p:stCondLst>
                                        </p:cTn>
                                        <p:tgtEl>
                                          <p:spTgt spid="21"/>
                                        </p:tgtEl>
                                        <p:attrNameLst>
                                          <p:attrName>style.visibility</p:attrName>
                                        </p:attrNameLst>
                                      </p:cBhvr>
                                      <p:to>
                                        <p:strVal val="visible"/>
                                      </p:to>
                                    </p:set>
                                    <p:animEffect filter="fade" transition="in">
                                      <p:cBhvr>
                                        <p:cTn dur="500" id="44"/>
                                        <p:tgtEl>
                                          <p:spTgt spid="21"/>
                                        </p:tgtEl>
                                      </p:cBhvr>
                                    </p:animEffect>
                                  </p:childTnLst>
                                </p:cTn>
                              </p:par>
                            </p:childTnLst>
                          </p:cTn>
                        </p:par>
                        <p:par>
                          <p:cTn fill="hold" id="45" nodeType="afterGroup">
                            <p:stCondLst>
                              <p:cond delay="3000"/>
                            </p:stCondLst>
                            <p:childTnLst>
                              <p:par>
                                <p:cTn fill="hold" grpId="0" id="46" nodeType="afterEffect" presetClass="entr" presetID="10" presetSubtype="0">
                                  <p:stCondLst>
                                    <p:cond delay="0"/>
                                  </p:stCondLst>
                                  <p:childTnLst>
                                    <p:set>
                                      <p:cBhvr>
                                        <p:cTn dur="1" fill="hold" id="47">
                                          <p:stCondLst>
                                            <p:cond delay="0"/>
                                          </p:stCondLst>
                                        </p:cTn>
                                        <p:tgtEl>
                                          <p:spTgt spid="9"/>
                                        </p:tgtEl>
                                        <p:attrNameLst>
                                          <p:attrName>style.visibility</p:attrName>
                                        </p:attrNameLst>
                                      </p:cBhvr>
                                      <p:to>
                                        <p:strVal val="visible"/>
                                      </p:to>
                                    </p:set>
                                    <p:animEffect filter="fade" transition="in">
                                      <p:cBhvr>
                                        <p:cTn dur="500" id="48"/>
                                        <p:tgtEl>
                                          <p:spTgt spid="9"/>
                                        </p:tgtEl>
                                      </p:cBhvr>
                                    </p:animEffect>
                                  </p:childTnLst>
                                </p:cTn>
                              </p:par>
                              <p:par>
                                <p:cTn fill="hold" grpId="0" id="49" nodeType="withEffect" presetClass="entr" presetID="10" presetSubtype="0">
                                  <p:stCondLst>
                                    <p:cond delay="0"/>
                                  </p:stCondLst>
                                  <p:childTnLst>
                                    <p:set>
                                      <p:cBhvr>
                                        <p:cTn dur="1" fill="hold" id="50">
                                          <p:stCondLst>
                                            <p:cond delay="0"/>
                                          </p:stCondLst>
                                        </p:cTn>
                                        <p:tgtEl>
                                          <p:spTgt spid="17"/>
                                        </p:tgtEl>
                                        <p:attrNameLst>
                                          <p:attrName>style.visibility</p:attrName>
                                        </p:attrNameLst>
                                      </p:cBhvr>
                                      <p:to>
                                        <p:strVal val="visible"/>
                                      </p:to>
                                    </p:set>
                                    <p:animEffect filter="fade" transition="in">
                                      <p:cBhvr>
                                        <p:cTn dur="500" id="51"/>
                                        <p:tgtEl>
                                          <p:spTgt spid="17"/>
                                        </p:tgtEl>
                                      </p:cBhvr>
                                    </p:animEffect>
                                  </p:childTnLst>
                                </p:cTn>
                              </p:par>
                              <p:par>
                                <p:cTn fill="hold" grpId="0" id="52" nodeType="withEffect" presetClass="entr" presetID="10" presetSubtype="0">
                                  <p:stCondLst>
                                    <p:cond delay="0"/>
                                  </p:stCondLst>
                                  <p:childTnLst>
                                    <p:set>
                                      <p:cBhvr>
                                        <p:cTn dur="1" fill="hold" id="53">
                                          <p:stCondLst>
                                            <p:cond delay="0"/>
                                          </p:stCondLst>
                                        </p:cTn>
                                        <p:tgtEl>
                                          <p:spTgt spid="34"/>
                                        </p:tgtEl>
                                        <p:attrNameLst>
                                          <p:attrName>style.visibility</p:attrName>
                                        </p:attrNameLst>
                                      </p:cBhvr>
                                      <p:to>
                                        <p:strVal val="visible"/>
                                      </p:to>
                                    </p:set>
                                    <p:animEffect filter="fade" transition="in">
                                      <p:cBhvr>
                                        <p:cTn dur="500" id="54"/>
                                        <p:tgtEl>
                                          <p:spTgt spid="34"/>
                                        </p:tgtEl>
                                      </p:cBhvr>
                                    </p:animEffect>
                                  </p:childTnLst>
                                </p:cTn>
                              </p:par>
                              <p:par>
                                <p:cTn fill="hold" id="55" nodeType="withEffect" presetClass="entr" presetID="10" presetSubtype="0">
                                  <p:stCondLst>
                                    <p:cond delay="0"/>
                                  </p:stCondLst>
                                  <p:childTnLst>
                                    <p:set>
                                      <p:cBhvr>
                                        <p:cTn dur="1" fill="hold" id="56">
                                          <p:stCondLst>
                                            <p:cond delay="0"/>
                                          </p:stCondLst>
                                        </p:cTn>
                                        <p:tgtEl>
                                          <p:spTgt spid="35"/>
                                        </p:tgtEl>
                                        <p:attrNameLst>
                                          <p:attrName>style.visibility</p:attrName>
                                        </p:attrNameLst>
                                      </p:cBhvr>
                                      <p:to>
                                        <p:strVal val="visible"/>
                                      </p:to>
                                    </p:set>
                                    <p:animEffect filter="fade" transition="in">
                                      <p:cBhvr>
                                        <p:cTn dur="500" id="57"/>
                                        <p:tgtEl>
                                          <p:spTgt spid="35"/>
                                        </p:tgtEl>
                                      </p:cBhvr>
                                    </p:animEffect>
                                  </p:childTnLst>
                                </p:cTn>
                              </p:par>
                              <p:par>
                                <p:cTn fill="hold" id="58" nodeType="withEffect" presetClass="entr" presetID="10" presetSubtype="0">
                                  <p:stCondLst>
                                    <p:cond delay="0"/>
                                  </p:stCondLst>
                                  <p:childTnLst>
                                    <p:set>
                                      <p:cBhvr>
                                        <p:cTn dur="1" fill="hold" id="59">
                                          <p:stCondLst>
                                            <p:cond delay="0"/>
                                          </p:stCondLst>
                                        </p:cTn>
                                        <p:tgtEl>
                                          <p:spTgt spid="36"/>
                                        </p:tgtEl>
                                        <p:attrNameLst>
                                          <p:attrName>style.visibility</p:attrName>
                                        </p:attrNameLst>
                                      </p:cBhvr>
                                      <p:to>
                                        <p:strVal val="visible"/>
                                      </p:to>
                                    </p:set>
                                    <p:animEffect filter="fade" transition="in">
                                      <p:cBhvr>
                                        <p:cTn dur="500" id="60"/>
                                        <p:tgtEl>
                                          <p:spTgt spid="36"/>
                                        </p:tgtEl>
                                      </p:cBhvr>
                                    </p:animEffect>
                                  </p:childTnLst>
                                </p:cTn>
                              </p:par>
                              <p:par>
                                <p:cTn fill="hold" grpId="0" id="61" nodeType="withEffect" presetClass="entr" presetID="10" presetSubtype="0">
                                  <p:stCondLst>
                                    <p:cond delay="0"/>
                                  </p:stCondLst>
                                  <p:childTnLst>
                                    <p:set>
                                      <p:cBhvr>
                                        <p:cTn dur="1" fill="hold" id="62">
                                          <p:stCondLst>
                                            <p:cond delay="0"/>
                                          </p:stCondLst>
                                        </p:cTn>
                                        <p:tgtEl>
                                          <p:spTgt spid="37"/>
                                        </p:tgtEl>
                                        <p:attrNameLst>
                                          <p:attrName>style.visibility</p:attrName>
                                        </p:attrNameLst>
                                      </p:cBhvr>
                                      <p:to>
                                        <p:strVal val="visible"/>
                                      </p:to>
                                    </p:set>
                                    <p:animEffect filter="fade" transition="in">
                                      <p:cBhvr>
                                        <p:cTn dur="500" id="63"/>
                                        <p:tgtEl>
                                          <p:spTgt spid="37"/>
                                        </p:tgtEl>
                                      </p:cBhvr>
                                    </p:animEffect>
                                  </p:childTnLst>
                                </p:cTn>
                              </p:par>
                            </p:childTnLst>
                          </p:cTn>
                        </p:par>
                        <p:par>
                          <p:cTn fill="hold" id="64" nodeType="afterGroup">
                            <p:stCondLst>
                              <p:cond delay="3500"/>
                            </p:stCondLst>
                            <p:childTnLst>
                              <p:par>
                                <p:cTn fill="hold" grpId="0" id="65" nodeType="afterEffect" presetClass="entr" presetID="10" presetSubtype="0">
                                  <p:stCondLst>
                                    <p:cond delay="0"/>
                                  </p:stCondLst>
                                  <p:childTnLst>
                                    <p:set>
                                      <p:cBhvr>
                                        <p:cTn dur="1" fill="hold" id="66">
                                          <p:stCondLst>
                                            <p:cond delay="0"/>
                                          </p:stCondLst>
                                        </p:cTn>
                                        <p:tgtEl>
                                          <p:spTgt spid="8"/>
                                        </p:tgtEl>
                                        <p:attrNameLst>
                                          <p:attrName>style.visibility</p:attrName>
                                        </p:attrNameLst>
                                      </p:cBhvr>
                                      <p:to>
                                        <p:strVal val="visible"/>
                                      </p:to>
                                    </p:set>
                                    <p:animEffect filter="fade" transition="in">
                                      <p:cBhvr>
                                        <p:cTn dur="500" id="67"/>
                                        <p:tgtEl>
                                          <p:spTgt spid="8"/>
                                        </p:tgtEl>
                                      </p:cBhvr>
                                    </p:animEffect>
                                  </p:childTnLst>
                                </p:cTn>
                              </p:par>
                              <p:par>
                                <p:cTn fill="hold" grpId="0" id="68" nodeType="withEffect" presetClass="entr" presetID="10" presetSubtype="0">
                                  <p:stCondLst>
                                    <p:cond delay="0"/>
                                  </p:stCondLst>
                                  <p:childTnLst>
                                    <p:set>
                                      <p:cBhvr>
                                        <p:cTn dur="1" fill="hold" id="69">
                                          <p:stCondLst>
                                            <p:cond delay="0"/>
                                          </p:stCondLst>
                                        </p:cTn>
                                        <p:tgtEl>
                                          <p:spTgt spid="16"/>
                                        </p:tgtEl>
                                        <p:attrNameLst>
                                          <p:attrName>style.visibility</p:attrName>
                                        </p:attrNameLst>
                                      </p:cBhvr>
                                      <p:to>
                                        <p:strVal val="visible"/>
                                      </p:to>
                                    </p:set>
                                    <p:animEffect filter="fade" transition="in">
                                      <p:cBhvr>
                                        <p:cTn dur="500" id="70"/>
                                        <p:tgtEl>
                                          <p:spTgt spid="16"/>
                                        </p:tgtEl>
                                      </p:cBhvr>
                                    </p:animEffect>
                                  </p:childTnLst>
                                </p:cTn>
                              </p:par>
                              <p:par>
                                <p:cTn fill="hold" grpId="0" id="71" nodeType="withEffect" presetClass="entr" presetID="10" presetSubtype="0">
                                  <p:stCondLst>
                                    <p:cond delay="0"/>
                                  </p:stCondLst>
                                  <p:childTnLst>
                                    <p:set>
                                      <p:cBhvr>
                                        <p:cTn dur="1" fill="hold" id="72">
                                          <p:stCondLst>
                                            <p:cond delay="0"/>
                                          </p:stCondLst>
                                        </p:cTn>
                                        <p:tgtEl>
                                          <p:spTgt spid="22"/>
                                        </p:tgtEl>
                                        <p:attrNameLst>
                                          <p:attrName>style.visibility</p:attrName>
                                        </p:attrNameLst>
                                      </p:cBhvr>
                                      <p:to>
                                        <p:strVal val="visible"/>
                                      </p:to>
                                    </p:set>
                                    <p:animEffect filter="fade" transition="in">
                                      <p:cBhvr>
                                        <p:cTn dur="500" id="73"/>
                                        <p:tgtEl>
                                          <p:spTgt spid="22"/>
                                        </p:tgtEl>
                                      </p:cBhvr>
                                    </p:animEffect>
                                  </p:childTnLst>
                                </p:cTn>
                              </p:par>
                              <p:par>
                                <p:cTn fill="hold" id="74" nodeType="withEffect" presetClass="entr" presetID="10" presetSubtype="0">
                                  <p:stCondLst>
                                    <p:cond delay="0"/>
                                  </p:stCondLst>
                                  <p:childTnLst>
                                    <p:set>
                                      <p:cBhvr>
                                        <p:cTn dur="1" fill="hold" id="75">
                                          <p:stCondLst>
                                            <p:cond delay="0"/>
                                          </p:stCondLst>
                                        </p:cTn>
                                        <p:tgtEl>
                                          <p:spTgt spid="23"/>
                                        </p:tgtEl>
                                        <p:attrNameLst>
                                          <p:attrName>style.visibility</p:attrName>
                                        </p:attrNameLst>
                                      </p:cBhvr>
                                      <p:to>
                                        <p:strVal val="visible"/>
                                      </p:to>
                                    </p:set>
                                    <p:animEffect filter="fade" transition="in">
                                      <p:cBhvr>
                                        <p:cTn dur="500" id="76"/>
                                        <p:tgtEl>
                                          <p:spTgt spid="23"/>
                                        </p:tgtEl>
                                      </p:cBhvr>
                                    </p:animEffect>
                                  </p:childTnLst>
                                </p:cTn>
                              </p:par>
                              <p:par>
                                <p:cTn fill="hold" id="77" nodeType="withEffect" presetClass="entr" presetID="10" presetSubtype="0">
                                  <p:stCondLst>
                                    <p:cond delay="0"/>
                                  </p:stCondLst>
                                  <p:childTnLst>
                                    <p:set>
                                      <p:cBhvr>
                                        <p:cTn dur="1" fill="hold" id="78">
                                          <p:stCondLst>
                                            <p:cond delay="0"/>
                                          </p:stCondLst>
                                        </p:cTn>
                                        <p:tgtEl>
                                          <p:spTgt spid="24"/>
                                        </p:tgtEl>
                                        <p:attrNameLst>
                                          <p:attrName>style.visibility</p:attrName>
                                        </p:attrNameLst>
                                      </p:cBhvr>
                                      <p:to>
                                        <p:strVal val="visible"/>
                                      </p:to>
                                    </p:set>
                                    <p:animEffect filter="fade" transition="in">
                                      <p:cBhvr>
                                        <p:cTn dur="500" id="79"/>
                                        <p:tgtEl>
                                          <p:spTgt spid="24"/>
                                        </p:tgtEl>
                                      </p:cBhvr>
                                    </p:animEffect>
                                  </p:childTnLst>
                                </p:cTn>
                              </p:par>
                              <p:par>
                                <p:cTn fill="hold" grpId="0" id="80" nodeType="withEffect" presetClass="entr" presetID="10" presetSubtype="0">
                                  <p:stCondLst>
                                    <p:cond delay="0"/>
                                  </p:stCondLst>
                                  <p:childTnLst>
                                    <p:set>
                                      <p:cBhvr>
                                        <p:cTn dur="1" fill="hold" id="81">
                                          <p:stCondLst>
                                            <p:cond delay="0"/>
                                          </p:stCondLst>
                                        </p:cTn>
                                        <p:tgtEl>
                                          <p:spTgt spid="32"/>
                                        </p:tgtEl>
                                        <p:attrNameLst>
                                          <p:attrName>style.visibility</p:attrName>
                                        </p:attrNameLst>
                                      </p:cBhvr>
                                      <p:to>
                                        <p:strVal val="visible"/>
                                      </p:to>
                                    </p:set>
                                    <p:animEffect filter="fade" transition="in">
                                      <p:cBhvr>
                                        <p:cTn dur="500" id="82"/>
                                        <p:tgtEl>
                                          <p:spTgt spid="32"/>
                                        </p:tgtEl>
                                      </p:cBhvr>
                                    </p:animEffect>
                                  </p:childTnLst>
                                </p:cTn>
                              </p:par>
                            </p:childTnLst>
                          </p:cTn>
                        </p:par>
                        <p:par>
                          <p:cTn fill="hold" id="83" nodeType="afterGroup">
                            <p:stCondLst>
                              <p:cond delay="4000"/>
                            </p:stCondLst>
                            <p:childTnLst>
                              <p:par>
                                <p:cTn fill="hold" grpId="0" id="84" nodeType="afterEffect" presetClass="entr" presetID="10" presetSubtype="0">
                                  <p:stCondLst>
                                    <p:cond delay="0"/>
                                  </p:stCondLst>
                                  <p:childTnLst>
                                    <p:set>
                                      <p:cBhvr>
                                        <p:cTn dur="1" fill="hold" id="85">
                                          <p:stCondLst>
                                            <p:cond delay="0"/>
                                          </p:stCondLst>
                                        </p:cTn>
                                        <p:tgtEl>
                                          <p:spTgt spid="10"/>
                                        </p:tgtEl>
                                        <p:attrNameLst>
                                          <p:attrName>style.visibility</p:attrName>
                                        </p:attrNameLst>
                                      </p:cBhvr>
                                      <p:to>
                                        <p:strVal val="visible"/>
                                      </p:to>
                                    </p:set>
                                    <p:animEffect filter="fade" transition="in">
                                      <p:cBhvr>
                                        <p:cTn dur="500" id="86"/>
                                        <p:tgtEl>
                                          <p:spTgt spid="10"/>
                                        </p:tgtEl>
                                      </p:cBhvr>
                                    </p:animEffect>
                                  </p:childTnLst>
                                </p:cTn>
                              </p:par>
                              <p:par>
                                <p:cTn fill="hold" grpId="0" id="87" nodeType="withEffect" presetClass="entr" presetID="10" presetSubtype="0">
                                  <p:stCondLst>
                                    <p:cond delay="0"/>
                                  </p:stCondLst>
                                  <p:childTnLst>
                                    <p:set>
                                      <p:cBhvr>
                                        <p:cTn dur="1" fill="hold" id="88">
                                          <p:stCondLst>
                                            <p:cond delay="0"/>
                                          </p:stCondLst>
                                        </p:cTn>
                                        <p:tgtEl>
                                          <p:spTgt spid="15"/>
                                        </p:tgtEl>
                                        <p:attrNameLst>
                                          <p:attrName>style.visibility</p:attrName>
                                        </p:attrNameLst>
                                      </p:cBhvr>
                                      <p:to>
                                        <p:strVal val="visible"/>
                                      </p:to>
                                    </p:set>
                                    <p:animEffect filter="fade" transition="in">
                                      <p:cBhvr>
                                        <p:cTn dur="500" id="89"/>
                                        <p:tgtEl>
                                          <p:spTgt spid="15"/>
                                        </p:tgtEl>
                                      </p:cBhvr>
                                    </p:animEffect>
                                  </p:childTnLst>
                                </p:cTn>
                              </p:par>
                              <p:par>
                                <p:cTn fill="hold" grpId="0" id="90" nodeType="withEffect" presetClass="entr" presetID="10" presetSubtype="0">
                                  <p:stCondLst>
                                    <p:cond delay="0"/>
                                  </p:stCondLst>
                                  <p:childTnLst>
                                    <p:set>
                                      <p:cBhvr>
                                        <p:cTn dur="1" fill="hold" id="91">
                                          <p:stCondLst>
                                            <p:cond delay="0"/>
                                          </p:stCondLst>
                                        </p:cTn>
                                        <p:tgtEl>
                                          <p:spTgt spid="28"/>
                                        </p:tgtEl>
                                        <p:attrNameLst>
                                          <p:attrName>style.visibility</p:attrName>
                                        </p:attrNameLst>
                                      </p:cBhvr>
                                      <p:to>
                                        <p:strVal val="visible"/>
                                      </p:to>
                                    </p:set>
                                    <p:animEffect filter="fade" transition="in">
                                      <p:cBhvr>
                                        <p:cTn dur="500" id="92"/>
                                        <p:tgtEl>
                                          <p:spTgt spid="28"/>
                                        </p:tgtEl>
                                      </p:cBhvr>
                                    </p:animEffect>
                                  </p:childTnLst>
                                </p:cTn>
                              </p:par>
                              <p:par>
                                <p:cTn fill="hold" id="93" nodeType="withEffect" presetClass="entr" presetID="10" presetSubtype="0">
                                  <p:stCondLst>
                                    <p:cond delay="0"/>
                                  </p:stCondLst>
                                  <p:childTnLst>
                                    <p:set>
                                      <p:cBhvr>
                                        <p:cTn dur="1" fill="hold" id="94">
                                          <p:stCondLst>
                                            <p:cond delay="0"/>
                                          </p:stCondLst>
                                        </p:cTn>
                                        <p:tgtEl>
                                          <p:spTgt spid="29"/>
                                        </p:tgtEl>
                                        <p:attrNameLst>
                                          <p:attrName>style.visibility</p:attrName>
                                        </p:attrNameLst>
                                      </p:cBhvr>
                                      <p:to>
                                        <p:strVal val="visible"/>
                                      </p:to>
                                    </p:set>
                                    <p:animEffect filter="fade" transition="in">
                                      <p:cBhvr>
                                        <p:cTn dur="500" id="95"/>
                                        <p:tgtEl>
                                          <p:spTgt spid="29"/>
                                        </p:tgtEl>
                                      </p:cBhvr>
                                    </p:animEffect>
                                  </p:childTnLst>
                                </p:cTn>
                              </p:par>
                              <p:par>
                                <p:cTn fill="hold" id="96" nodeType="withEffect" presetClass="entr" presetID="10" presetSubtype="0">
                                  <p:stCondLst>
                                    <p:cond delay="0"/>
                                  </p:stCondLst>
                                  <p:childTnLst>
                                    <p:set>
                                      <p:cBhvr>
                                        <p:cTn dur="1" fill="hold" id="97">
                                          <p:stCondLst>
                                            <p:cond delay="0"/>
                                          </p:stCondLst>
                                        </p:cTn>
                                        <p:tgtEl>
                                          <p:spTgt spid="30"/>
                                        </p:tgtEl>
                                        <p:attrNameLst>
                                          <p:attrName>style.visibility</p:attrName>
                                        </p:attrNameLst>
                                      </p:cBhvr>
                                      <p:to>
                                        <p:strVal val="visible"/>
                                      </p:to>
                                    </p:set>
                                    <p:animEffect filter="fade" transition="in">
                                      <p:cBhvr>
                                        <p:cTn dur="500" id="98"/>
                                        <p:tgtEl>
                                          <p:spTgt spid="30"/>
                                        </p:tgtEl>
                                      </p:cBhvr>
                                    </p:animEffect>
                                  </p:childTnLst>
                                </p:cTn>
                              </p:par>
                              <p:par>
                                <p:cTn fill="hold" grpId="0" id="99" nodeType="withEffect" presetClass="entr" presetID="10" presetSubtype="0">
                                  <p:stCondLst>
                                    <p:cond delay="0"/>
                                  </p:stCondLst>
                                  <p:childTnLst>
                                    <p:set>
                                      <p:cBhvr>
                                        <p:cTn dur="1" fill="hold" id="100">
                                          <p:stCondLst>
                                            <p:cond delay="0"/>
                                          </p:stCondLst>
                                        </p:cTn>
                                        <p:tgtEl>
                                          <p:spTgt spid="31"/>
                                        </p:tgtEl>
                                        <p:attrNameLst>
                                          <p:attrName>style.visibility</p:attrName>
                                        </p:attrNameLst>
                                      </p:cBhvr>
                                      <p:to>
                                        <p:strVal val="visible"/>
                                      </p:to>
                                    </p:set>
                                    <p:animEffect filter="fade" transition="in">
                                      <p:cBhvr>
                                        <p:cTn dur="500" id="101"/>
                                        <p:tgtEl>
                                          <p:spTgt spid="31"/>
                                        </p:tgtEl>
                                      </p:cBhvr>
                                    </p:animEffect>
                                  </p:childTnLst>
                                </p:cTn>
                              </p:par>
                            </p:childTnLst>
                          </p:cTn>
                        </p:par>
                        <p:par>
                          <p:cTn fill="hold" id="102" nodeType="afterGroup">
                            <p:stCondLst>
                              <p:cond delay="4500"/>
                            </p:stCondLst>
                            <p:childTnLst>
                              <p:par>
                                <p:cTn fill="hold" grpId="0" id="103" nodeType="afterEffect" presetClass="entr" presetID="10" presetSubtype="0">
                                  <p:stCondLst>
                                    <p:cond delay="0"/>
                                  </p:stCondLst>
                                  <p:childTnLst>
                                    <p:set>
                                      <p:cBhvr>
                                        <p:cTn dur="1" fill="hold" id="104">
                                          <p:stCondLst>
                                            <p:cond delay="0"/>
                                          </p:stCondLst>
                                        </p:cTn>
                                        <p:tgtEl>
                                          <p:spTgt spid="12"/>
                                        </p:tgtEl>
                                        <p:attrNameLst>
                                          <p:attrName>style.visibility</p:attrName>
                                        </p:attrNameLst>
                                      </p:cBhvr>
                                      <p:to>
                                        <p:strVal val="visible"/>
                                      </p:to>
                                    </p:set>
                                    <p:animEffect filter="fade" transition="in">
                                      <p:cBhvr>
                                        <p:cTn dur="500" id="105"/>
                                        <p:tgtEl>
                                          <p:spTgt spid="12"/>
                                        </p:tgtEl>
                                      </p:cBhvr>
                                    </p:animEffect>
                                  </p:childTnLst>
                                </p:cTn>
                              </p:par>
                              <p:par>
                                <p:cTn fill="hold" grpId="0" id="106" nodeType="withEffect" presetClass="entr" presetID="10" presetSubtype="0">
                                  <p:stCondLst>
                                    <p:cond delay="0"/>
                                  </p:stCondLst>
                                  <p:childTnLst>
                                    <p:set>
                                      <p:cBhvr>
                                        <p:cTn dur="1" fill="hold" id="107">
                                          <p:stCondLst>
                                            <p:cond delay="0"/>
                                          </p:stCondLst>
                                        </p:cTn>
                                        <p:tgtEl>
                                          <p:spTgt spid="19"/>
                                        </p:tgtEl>
                                        <p:attrNameLst>
                                          <p:attrName>style.visibility</p:attrName>
                                        </p:attrNameLst>
                                      </p:cBhvr>
                                      <p:to>
                                        <p:strVal val="visible"/>
                                      </p:to>
                                    </p:set>
                                    <p:animEffect filter="fade" transition="in">
                                      <p:cBhvr>
                                        <p:cTn dur="500" id="108"/>
                                        <p:tgtEl>
                                          <p:spTgt spid="19"/>
                                        </p:tgtEl>
                                      </p:cBhvr>
                                    </p:animEffect>
                                  </p:childTnLst>
                                </p:cTn>
                              </p:par>
                              <p:par>
                                <p:cTn fill="hold" grpId="0" id="109" nodeType="withEffect" presetClass="entr" presetID="10" presetSubtype="0">
                                  <p:stCondLst>
                                    <p:cond delay="0"/>
                                  </p:stCondLst>
                                  <p:childTnLst>
                                    <p:set>
                                      <p:cBhvr>
                                        <p:cTn dur="1" fill="hold" id="110">
                                          <p:stCondLst>
                                            <p:cond delay="0"/>
                                          </p:stCondLst>
                                        </p:cTn>
                                        <p:tgtEl>
                                          <p:spTgt spid="25"/>
                                        </p:tgtEl>
                                        <p:attrNameLst>
                                          <p:attrName>style.visibility</p:attrName>
                                        </p:attrNameLst>
                                      </p:cBhvr>
                                      <p:to>
                                        <p:strVal val="visible"/>
                                      </p:to>
                                    </p:set>
                                    <p:animEffect filter="fade" transition="in">
                                      <p:cBhvr>
                                        <p:cTn dur="500" id="111"/>
                                        <p:tgtEl>
                                          <p:spTgt spid="25"/>
                                        </p:tgtEl>
                                      </p:cBhvr>
                                    </p:animEffect>
                                  </p:childTnLst>
                                </p:cTn>
                              </p:par>
                              <p:par>
                                <p:cTn fill="hold" id="112" nodeType="withEffect" presetClass="entr" presetID="10" presetSubtype="0">
                                  <p:stCondLst>
                                    <p:cond delay="0"/>
                                  </p:stCondLst>
                                  <p:childTnLst>
                                    <p:set>
                                      <p:cBhvr>
                                        <p:cTn dur="1" fill="hold" id="113">
                                          <p:stCondLst>
                                            <p:cond delay="0"/>
                                          </p:stCondLst>
                                        </p:cTn>
                                        <p:tgtEl>
                                          <p:spTgt spid="26"/>
                                        </p:tgtEl>
                                        <p:attrNameLst>
                                          <p:attrName>style.visibility</p:attrName>
                                        </p:attrNameLst>
                                      </p:cBhvr>
                                      <p:to>
                                        <p:strVal val="visible"/>
                                      </p:to>
                                    </p:set>
                                    <p:animEffect filter="fade" transition="in">
                                      <p:cBhvr>
                                        <p:cTn dur="500" id="114"/>
                                        <p:tgtEl>
                                          <p:spTgt spid="26"/>
                                        </p:tgtEl>
                                      </p:cBhvr>
                                    </p:animEffect>
                                  </p:childTnLst>
                                </p:cTn>
                              </p:par>
                              <p:par>
                                <p:cTn fill="hold" id="115" nodeType="withEffect" presetClass="entr" presetID="10" presetSubtype="0">
                                  <p:stCondLst>
                                    <p:cond delay="0"/>
                                  </p:stCondLst>
                                  <p:childTnLst>
                                    <p:set>
                                      <p:cBhvr>
                                        <p:cTn dur="1" fill="hold" id="116">
                                          <p:stCondLst>
                                            <p:cond delay="0"/>
                                          </p:stCondLst>
                                        </p:cTn>
                                        <p:tgtEl>
                                          <p:spTgt spid="27"/>
                                        </p:tgtEl>
                                        <p:attrNameLst>
                                          <p:attrName>style.visibility</p:attrName>
                                        </p:attrNameLst>
                                      </p:cBhvr>
                                      <p:to>
                                        <p:strVal val="visible"/>
                                      </p:to>
                                    </p:set>
                                    <p:animEffect filter="fade" transition="in">
                                      <p:cBhvr>
                                        <p:cTn dur="500" id="117"/>
                                        <p:tgtEl>
                                          <p:spTgt spid="27"/>
                                        </p:tgtEl>
                                      </p:cBhvr>
                                    </p:animEffect>
                                  </p:childTnLst>
                                </p:cTn>
                              </p:par>
                              <p:par>
                                <p:cTn fill="hold" grpId="0" id="118" nodeType="withEffect" presetClass="entr" presetID="10" presetSubtype="0">
                                  <p:stCondLst>
                                    <p:cond delay="0"/>
                                  </p:stCondLst>
                                  <p:childTnLst>
                                    <p:set>
                                      <p:cBhvr>
                                        <p:cTn dur="1" fill="hold" id="119">
                                          <p:stCondLst>
                                            <p:cond delay="0"/>
                                          </p:stCondLst>
                                        </p:cTn>
                                        <p:tgtEl>
                                          <p:spTgt spid="33"/>
                                        </p:tgtEl>
                                        <p:attrNameLst>
                                          <p:attrName>style.visibility</p:attrName>
                                        </p:attrNameLst>
                                      </p:cBhvr>
                                      <p:to>
                                        <p:strVal val="visible"/>
                                      </p:to>
                                    </p:set>
                                    <p:animEffect filter="fade" transition="in">
                                      <p:cBhvr>
                                        <p:cTn dur="500" id="120"/>
                                        <p:tgtEl>
                                          <p:spTgt spid="3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3"/>
      <p:bldP grpId="0" spid="124"/>
      <p:bldP grpId="0" spid="8"/>
      <p:bldP grpId="0" spid="9"/>
      <p:bldP grpId="0" spid="10"/>
      <p:bldP grpId="0" spid="11"/>
      <p:bldP grpId="0" spid="12"/>
      <p:bldP grpId="0" spid="13"/>
      <p:bldP grpId="0" spid="14"/>
      <p:bldP grpId="0" spid="15"/>
      <p:bldP grpId="0" spid="16"/>
      <p:bldP grpId="0" spid="17"/>
      <p:bldP grpId="0" spid="18"/>
      <p:bldP grpId="0" spid="19"/>
      <p:bldP grpId="0" spid="22"/>
      <p:bldP grpId="0" spid="25"/>
      <p:bldP grpId="0" spid="28"/>
      <p:bldP grpId="0" spid="31"/>
      <p:bldP grpId="0" spid="32"/>
      <p:bldP grpId="0" spid="33"/>
      <p:bldP grpId="0" spid="34"/>
      <p:bldP grpId="0" spid="37"/>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5" name="2"/>
          <p:cNvGrpSpPr/>
          <p:nvPr/>
        </p:nvGrpSpPr>
        <p:grpSpPr>
          <a:xfrm>
            <a:off x="1363248" y="2049482"/>
            <a:ext cx="6541548" cy="1262698"/>
            <a:chOff x="31445" y="161947"/>
            <a:chExt cx="2500824" cy="318131"/>
          </a:xfrm>
          <a:solidFill>
            <a:srgbClr val="004C41"/>
          </a:solidFill>
        </p:grpSpPr>
        <p:sp>
          <p:nvSpPr>
            <p:cNvPr id="16" name="4"/>
            <p:cNvSpPr/>
            <p:nvPr/>
          </p:nvSpPr>
          <p:spPr>
            <a:xfrm>
              <a:off x="31445" y="176315"/>
              <a:ext cx="2268640" cy="293086"/>
            </a:xfrm>
            <a:prstGeom prst="rect">
              <a:avLst/>
            </a:prstGeom>
            <a:grpFill/>
            <a:ln algn="ctr" cap="flat" cmpd="sng" w="25400">
              <a:noFill/>
              <a:prstDash val="solid"/>
            </a:ln>
            <a:effectLst/>
          </p:spPr>
          <p:txBody>
            <a:bodyPr anchor="ctr" rtlCol="0"/>
            <a:lstStyle/>
            <a:p>
              <a:pPr algn="ctr">
                <a:defRPr/>
              </a:pPr>
              <a:endParaRPr altLang="en-US" kern="0" lang="zh-CN" sz="1800">
                <a:solidFill>
                  <a:prstClr val="white"/>
                </a:solidFill>
                <a:cs typeface="+mn-ea"/>
                <a:sym typeface="+mn-lt"/>
              </a:endParaRPr>
            </a:p>
          </p:txBody>
        </p:sp>
        <p:sp>
          <p:nvSpPr>
            <p:cNvPr id="17" name="等腰三角形 16"/>
            <p:cNvSpPr/>
            <p:nvPr/>
          </p:nvSpPr>
          <p:spPr>
            <a:xfrm rot="5400000">
              <a:off x="2257111" y="204921"/>
              <a:ext cx="318131" cy="232184"/>
            </a:xfrm>
            <a:prstGeom prst="triangle">
              <a:avLst/>
            </a:prstGeom>
            <a:grpFill/>
            <a:ln algn="ctr" cap="flat" cmpd="sng" w="25400">
              <a:noFill/>
              <a:prstDash val="solid"/>
            </a:ln>
            <a:effectLst/>
          </p:spPr>
          <p:txBody>
            <a:bodyPr anchor="ctr" rtlCol="0"/>
            <a:lstStyle/>
            <a:p>
              <a:pPr algn="ctr">
                <a:defRPr/>
              </a:pPr>
              <a:endParaRPr altLang="en-US" kern="0" lang="zh-CN" sz="1800">
                <a:solidFill>
                  <a:prstClr val="white"/>
                </a:solidFill>
                <a:cs typeface="+mn-ea"/>
                <a:sym typeface="+mn-lt"/>
              </a:endParaRPr>
            </a:p>
          </p:txBody>
        </p:sp>
        <p:sp>
          <p:nvSpPr>
            <p:cNvPr id="18" name="TextBox 8"/>
            <p:cNvSpPr txBox="1"/>
            <p:nvPr/>
          </p:nvSpPr>
          <p:spPr>
            <a:xfrm>
              <a:off x="1147103" y="238997"/>
              <a:ext cx="1123491" cy="130548"/>
            </a:xfrm>
            <a:prstGeom prst="rect">
              <a:avLst/>
            </a:prstGeom>
            <a:grpFill/>
            <a:ln>
              <a:noFill/>
            </a:ln>
          </p:spPr>
          <p:txBody>
            <a:bodyPr rtlCol="0" wrap="none">
              <a:spAutoFit/>
            </a:bodyPr>
            <a:lstStyle/>
            <a:p>
              <a:pPr algn="just">
                <a:spcBef>
                  <a:spcPct val="0"/>
                </a:spcBef>
              </a:pPr>
              <a:r>
                <a:rPr altLang="en-US" b="1" kern="0" lang="zh-CN" smtClean="0" spc="300" sz="2800">
                  <a:solidFill>
                    <a:prstClr val="white"/>
                  </a:solidFill>
                  <a:cs typeface="+mn-ea"/>
                  <a:sym typeface="+mn-lt"/>
                </a:rPr>
                <a:t>下阶段工作计划</a:t>
              </a:r>
            </a:p>
          </p:txBody>
        </p:sp>
      </p:grpSp>
      <p:grpSp>
        <p:nvGrpSpPr>
          <p:cNvPr id="19" name="1"/>
          <p:cNvGrpSpPr/>
          <p:nvPr/>
        </p:nvGrpSpPr>
        <p:grpSpPr>
          <a:xfrm>
            <a:off x="1561353" y="1373315"/>
            <a:ext cx="2619916" cy="2619916"/>
            <a:chOff x="267453" y="94709"/>
            <a:chExt cx="454824" cy="454824"/>
          </a:xfrm>
        </p:grpSpPr>
        <p:sp>
          <p:nvSpPr>
            <p:cNvPr id="20" name="3"/>
            <p:cNvSpPr/>
            <p:nvPr/>
          </p:nvSpPr>
          <p:spPr>
            <a:xfrm>
              <a:off x="301756" y="114952"/>
              <a:ext cx="390525" cy="395287"/>
            </a:xfrm>
            <a:prstGeom prst="ellipse">
              <a:avLst/>
            </a:prstGeom>
            <a:solidFill>
              <a:sysClr lastClr="FFFFFF" val="window"/>
            </a:solidFill>
            <a:ln algn="ctr" cap="flat" cmpd="sng" w="25400">
              <a:solidFill>
                <a:sysClr lastClr="FFFFFF" val="window"/>
              </a:solidFill>
              <a:prstDash val="solid"/>
            </a:ln>
            <a:effectLst/>
          </p:spPr>
          <p:txBody>
            <a:bodyPr anchor="ctr" rtlCol="0"/>
            <a:lstStyle/>
            <a:p>
              <a:pPr algn="ctr">
                <a:defRPr/>
              </a:pPr>
              <a:endParaRPr altLang="en-US" kern="0" lang="zh-CN" sz="1800">
                <a:solidFill>
                  <a:prstClr val="white"/>
                </a:solidFill>
                <a:cs typeface="+mn-ea"/>
                <a:sym typeface="+mn-lt"/>
              </a:endParaRPr>
            </a:p>
          </p:txBody>
        </p:sp>
        <p:sp>
          <p:nvSpPr>
            <p:cNvPr id="23" name="2"/>
            <p:cNvSpPr/>
            <p:nvPr/>
          </p:nvSpPr>
          <p:spPr>
            <a:xfrm>
              <a:off x="343738" y="170570"/>
              <a:ext cx="302255" cy="302255"/>
            </a:xfrm>
            <a:prstGeom prst="ellipse">
              <a:avLst/>
            </a:prstGeom>
            <a:solidFill>
              <a:srgbClr val="004C41"/>
            </a:solidFill>
            <a:ln algn="ctr" cap="flat" cmpd="sng" w="25400">
              <a:noFill/>
              <a:prstDash val="solid"/>
            </a:ln>
            <a:effectLst/>
          </p:spPr>
          <p:txBody>
            <a:bodyPr anchor="ctr" rtlCol="0"/>
            <a:lstStyle/>
            <a:p>
              <a:pPr algn="ctr">
                <a:defRPr/>
              </a:pPr>
              <a:endParaRPr altLang="en-US" kern="0" lang="zh-CN" sz="1800">
                <a:solidFill>
                  <a:prstClr val="white"/>
                </a:solidFill>
                <a:cs typeface="+mn-ea"/>
                <a:sym typeface="+mn-lt"/>
              </a:endParaRPr>
            </a:p>
          </p:txBody>
        </p:sp>
        <p:sp>
          <p:nvSpPr>
            <p:cNvPr id="24" name="同心圆 23"/>
            <p:cNvSpPr/>
            <p:nvPr/>
          </p:nvSpPr>
          <p:spPr>
            <a:xfrm>
              <a:off x="267453" y="94709"/>
              <a:ext cx="454824" cy="454824"/>
            </a:xfrm>
            <a:prstGeom prst="donut">
              <a:avLst>
                <a:gd fmla="val 8567" name="adj"/>
              </a:avLst>
            </a:prstGeom>
            <a:solidFill>
              <a:sysClr lastClr="FFFFFF" val="window"/>
            </a:solidFill>
            <a:ln algn="ctr" cap="flat" cmpd="sng" w="9525">
              <a:noFill/>
              <a:prstDash val="solid"/>
            </a:ln>
            <a:effectLst>
              <a:outerShdw algn="ctr" blurRad="63500" rotWithShape="0" sx="102000" sy="102000">
                <a:prstClr val="black">
                  <a:alpha val="20000"/>
                </a:prstClr>
              </a:outerShdw>
            </a:effectLst>
          </p:spPr>
          <p:txBody>
            <a:bodyPr anchor="ctr" rtlCol="0"/>
            <a:lstStyle/>
            <a:p>
              <a:pPr algn="ctr">
                <a:defRPr/>
              </a:pPr>
              <a:endParaRPr altLang="en-US" kern="0" lang="zh-CN" sz="1200">
                <a:solidFill>
                  <a:prstClr val="black"/>
                </a:solidFill>
                <a:cs typeface="+mn-ea"/>
                <a:sym typeface="+mn-lt"/>
              </a:endParaRPr>
            </a:p>
          </p:txBody>
        </p:sp>
        <p:sp>
          <p:nvSpPr>
            <p:cNvPr id="25" name="TextBox 9"/>
            <p:cNvSpPr txBox="1"/>
            <p:nvPr/>
          </p:nvSpPr>
          <p:spPr>
            <a:xfrm>
              <a:off x="360008" y="185449"/>
              <a:ext cx="267106" cy="269862"/>
            </a:xfrm>
            <a:prstGeom prst="rect">
              <a:avLst/>
            </a:prstGeom>
            <a:noFill/>
          </p:spPr>
          <p:txBody>
            <a:bodyPr rtlCol="0" wrap="none">
              <a:spAutoFit/>
            </a:bodyPr>
            <a:lstStyle/>
            <a:p>
              <a:pPr>
                <a:defRPr/>
              </a:pPr>
              <a:r>
                <a:rPr altLang="zh-CN" kern="0" lang="en-US" smtClean="0" sz="9600">
                  <a:solidFill>
                    <a:prstClr val="white"/>
                  </a:solidFill>
                  <a:cs typeface="+mn-ea"/>
                  <a:sym typeface="+mn-lt"/>
                </a:rPr>
                <a:t>04</a:t>
              </a:r>
            </a:p>
          </p:txBody>
        </p:sp>
      </p:grpSp>
    </p:spTree>
    <p:extLst>
      <p:ext uri="{BB962C8B-B14F-4D97-AF65-F5344CB8AC3E}">
        <p14:creationId val="2222138329"/>
      </p:ext>
    </p:extLst>
  </p:cSld>
  <p:clrMapOvr>
    <a:masterClrMapping/>
  </p:clrMapOvr>
  <mc:AlternateContent>
    <mc:Choice Requires="p15">
      <p:transition p14:dur="2000" spd="slow">
        <p15:prstTrans prst="drap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0" presetSubtype="0">
                                  <p:stCondLst>
                                    <p:cond delay="0"/>
                                  </p:stCondLst>
                                  <p:childTnLst>
                                    <p:set>
                                      <p:cBhvr>
                                        <p:cTn dur="1" fill="hold" id="6">
                                          <p:stCondLst>
                                            <p:cond delay="0"/>
                                          </p:stCondLst>
                                        </p:cTn>
                                        <p:tgtEl>
                                          <p:spTgt spid="19"/>
                                        </p:tgtEl>
                                        <p:attrNameLst>
                                          <p:attrName>style.visibility</p:attrName>
                                        </p:attrNameLst>
                                      </p:cBhvr>
                                      <p:to>
                                        <p:strVal val="visible"/>
                                      </p:to>
                                    </p:set>
                                    <p:animEffect filter="fade" transition="in">
                                      <p:cBhvr>
                                        <p:cTn dur="500" id="7"/>
                                        <p:tgtEl>
                                          <p:spTgt spid="19"/>
                                        </p:tgtEl>
                                      </p:cBhvr>
                                    </p:animEffect>
                                  </p:childTnLst>
                                </p:cTn>
                              </p:par>
                            </p:childTnLst>
                          </p:cTn>
                        </p:par>
                        <p:par>
                          <p:cTn fill="hold" id="8" nodeType="afterGroup">
                            <p:stCondLst>
                              <p:cond delay="500"/>
                            </p:stCondLst>
                            <p:childTnLst>
                              <p:par>
                                <p:cTn fill="hold" id="9" nodeType="afterEffect" presetClass="entr" presetID="22" presetSubtype="8">
                                  <p:stCondLst>
                                    <p:cond delay="0"/>
                                  </p:stCondLst>
                                  <p:childTnLst>
                                    <p:set>
                                      <p:cBhvr>
                                        <p:cTn dur="1" fill="hold" id="10">
                                          <p:stCondLst>
                                            <p:cond delay="0"/>
                                          </p:stCondLst>
                                        </p:cTn>
                                        <p:tgtEl>
                                          <p:spTgt spid="15"/>
                                        </p:tgtEl>
                                        <p:attrNameLst>
                                          <p:attrName>style.visibility</p:attrName>
                                        </p:attrNameLst>
                                      </p:cBhvr>
                                      <p:to>
                                        <p:strVal val="visible"/>
                                      </p:to>
                                    </p:set>
                                    <p:animEffect filter="wipe(left)" transition="in">
                                      <p:cBhvr>
                                        <p:cTn dur="1000" id="11"/>
                                        <p:tgtEl>
                                          <p:spTgt spid="1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58" name="14"/>
          <p:cNvCxnSpPr/>
          <p:nvPr/>
        </p:nvCxnSpPr>
        <p:spPr bwMode="auto">
          <a:xfrm flipH="1">
            <a:off x="2257425" y="1288256"/>
            <a:ext cx="0" cy="3052763"/>
          </a:xfrm>
          <a:prstGeom prst="line">
            <a:avLst/>
          </a:prstGeom>
          <a:ln>
            <a:solidFill>
              <a:srgbClr val="6CAE43"/>
            </a:solidFill>
          </a:ln>
        </p:spPr>
        <p:style>
          <a:lnRef idx="1">
            <a:schemeClr val="accent1"/>
          </a:lnRef>
          <a:fillRef idx="0">
            <a:schemeClr val="accent1"/>
          </a:fillRef>
          <a:effectRef idx="0">
            <a:schemeClr val="accent1"/>
          </a:effectRef>
          <a:fontRef idx="minor">
            <a:schemeClr val="tx1"/>
          </a:fontRef>
        </p:style>
      </p:cxnSp>
      <p:cxnSp>
        <p:nvCxnSpPr>
          <p:cNvPr id="59" name="13"/>
          <p:cNvCxnSpPr/>
          <p:nvPr/>
        </p:nvCxnSpPr>
        <p:spPr bwMode="auto">
          <a:xfrm>
            <a:off x="2257425" y="4341019"/>
            <a:ext cx="4643438" cy="0"/>
          </a:xfrm>
          <a:prstGeom prst="line">
            <a:avLst/>
          </a:prstGeom>
          <a:ln>
            <a:solidFill>
              <a:srgbClr val="6CAE43"/>
            </a:solidFill>
          </a:ln>
        </p:spPr>
        <p:style>
          <a:lnRef idx="1">
            <a:schemeClr val="accent1"/>
          </a:lnRef>
          <a:fillRef idx="0">
            <a:schemeClr val="accent1"/>
          </a:fillRef>
          <a:effectRef idx="0">
            <a:schemeClr val="accent1"/>
          </a:effectRef>
          <a:fontRef idx="minor">
            <a:schemeClr val="tx1"/>
          </a:fontRef>
        </p:style>
      </p:cxnSp>
      <p:cxnSp>
        <p:nvCxnSpPr>
          <p:cNvPr id="60" name="12"/>
          <p:cNvCxnSpPr/>
          <p:nvPr/>
        </p:nvCxnSpPr>
        <p:spPr bwMode="auto">
          <a:xfrm flipH="1">
            <a:off x="6900863" y="1288256"/>
            <a:ext cx="0" cy="3052763"/>
          </a:xfrm>
          <a:prstGeom prst="line">
            <a:avLst/>
          </a:prstGeom>
          <a:ln>
            <a:solidFill>
              <a:srgbClr val="6CAE43"/>
            </a:solidFill>
          </a:ln>
        </p:spPr>
        <p:style>
          <a:lnRef idx="1">
            <a:schemeClr val="accent1"/>
          </a:lnRef>
          <a:fillRef idx="0">
            <a:schemeClr val="accent1"/>
          </a:fillRef>
          <a:effectRef idx="0">
            <a:schemeClr val="accent1"/>
          </a:effectRef>
          <a:fontRef idx="minor">
            <a:schemeClr val="tx1"/>
          </a:fontRef>
        </p:style>
      </p:cxnSp>
      <p:cxnSp>
        <p:nvCxnSpPr>
          <p:cNvPr id="61" name="11"/>
          <p:cNvCxnSpPr/>
          <p:nvPr/>
        </p:nvCxnSpPr>
        <p:spPr bwMode="auto">
          <a:xfrm>
            <a:off x="2257425" y="1288256"/>
            <a:ext cx="358379" cy="0"/>
          </a:xfrm>
          <a:prstGeom prst="line">
            <a:avLst/>
          </a:prstGeom>
          <a:ln>
            <a:solidFill>
              <a:srgbClr val="6CAE43"/>
            </a:solidFill>
          </a:ln>
        </p:spPr>
        <p:style>
          <a:lnRef idx="1">
            <a:schemeClr val="accent1"/>
          </a:lnRef>
          <a:fillRef idx="0">
            <a:schemeClr val="accent1"/>
          </a:fillRef>
          <a:effectRef idx="0">
            <a:schemeClr val="accent1"/>
          </a:effectRef>
          <a:fontRef idx="minor">
            <a:schemeClr val="tx1"/>
          </a:fontRef>
        </p:style>
      </p:cxnSp>
      <p:cxnSp>
        <p:nvCxnSpPr>
          <p:cNvPr id="62" name="10"/>
          <p:cNvCxnSpPr/>
          <p:nvPr/>
        </p:nvCxnSpPr>
        <p:spPr bwMode="auto">
          <a:xfrm>
            <a:off x="6542485" y="1288256"/>
            <a:ext cx="358378" cy="0"/>
          </a:xfrm>
          <a:prstGeom prst="line">
            <a:avLst/>
          </a:prstGeom>
          <a:ln>
            <a:solidFill>
              <a:srgbClr val="6CAE43"/>
            </a:solidFill>
          </a:ln>
        </p:spPr>
        <p:style>
          <a:lnRef idx="1">
            <a:schemeClr val="accent1"/>
          </a:lnRef>
          <a:fillRef idx="0">
            <a:schemeClr val="accent1"/>
          </a:fillRef>
          <a:effectRef idx="0">
            <a:schemeClr val="accent1"/>
          </a:effectRef>
          <a:fontRef idx="minor">
            <a:schemeClr val="tx1"/>
          </a:fontRef>
        </p:style>
      </p:cxnSp>
      <p:sp>
        <p:nvSpPr>
          <p:cNvPr id="63" name="9"/>
          <p:cNvSpPr txBox="1">
            <a:spLocks noChangeArrowheads="1"/>
          </p:cNvSpPr>
          <p:nvPr/>
        </p:nvSpPr>
        <p:spPr bwMode="auto">
          <a:xfrm>
            <a:off x="3132535" y="972741"/>
            <a:ext cx="2894409" cy="5943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gn="ctr">
              <a:lnSpc>
                <a:spcPct val="100000"/>
              </a:lnSpc>
              <a:spcBef>
                <a:spcPct val="0"/>
              </a:spcBef>
              <a:buFontTx/>
              <a:buNone/>
            </a:pPr>
            <a:r>
              <a:rPr altLang="en-US" b="1" lang="zh-CN" sz="3300">
                <a:solidFill>
                  <a:srgbClr val="004C41"/>
                </a:solidFill>
                <a:latin typeface="+mn-lt"/>
                <a:ea typeface="+mn-ea"/>
                <a:cs typeface="+mn-ea"/>
                <a:sym typeface="+mn-lt"/>
              </a:rPr>
              <a:t>目录  content</a:t>
            </a:r>
          </a:p>
        </p:txBody>
      </p:sp>
      <p:sp>
        <p:nvSpPr>
          <p:cNvPr id="64" name="8"/>
          <p:cNvSpPr/>
          <p:nvPr/>
        </p:nvSpPr>
        <p:spPr bwMode="auto">
          <a:xfrm>
            <a:off x="3303985" y="1913845"/>
            <a:ext cx="595313" cy="371475"/>
          </a:xfrm>
          <a:prstGeom prst="rect">
            <a:avLst/>
          </a:prstGeom>
          <a:solidFill>
            <a:srgbClr val="8CC345"/>
          </a:solidFill>
          <a:ln>
            <a:solidFill>
              <a:srgbClr val="8CC345"/>
            </a:solid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a:normAutofit/>
          </a:bodyPr>
          <a:lstStyle/>
          <a:p>
            <a:pPr algn="ctr">
              <a:defRPr/>
            </a:pPr>
            <a:r>
              <a:rPr altLang="zh-CN" b="1" lang="en-US" sz="2100">
                <a:solidFill>
                  <a:srgbClr val="FFFFFF"/>
                </a:solidFill>
                <a:cs typeface="+mn-ea"/>
                <a:sym typeface="+mn-lt"/>
              </a:rPr>
              <a:t>01</a:t>
            </a:r>
          </a:p>
        </p:txBody>
      </p:sp>
      <p:sp>
        <p:nvSpPr>
          <p:cNvPr id="65" name="7"/>
          <p:cNvSpPr>
            <a:spLocks noChangeArrowheads="1"/>
          </p:cNvSpPr>
          <p:nvPr/>
        </p:nvSpPr>
        <p:spPr bwMode="auto">
          <a:xfrm>
            <a:off x="4239816" y="1935277"/>
            <a:ext cx="3270647" cy="34647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gn="just">
              <a:lnSpc>
                <a:spcPct val="100000"/>
              </a:lnSpc>
              <a:spcBef>
                <a:spcPct val="0"/>
              </a:spcBef>
              <a:buFontTx/>
              <a:buNone/>
            </a:pPr>
            <a:r>
              <a:rPr altLang="en-US" b="1" lang="zh-CN" sz="1800">
                <a:solidFill>
                  <a:srgbClr val="004C41"/>
                </a:solidFill>
                <a:latin typeface="+mn-lt"/>
                <a:ea typeface="+mn-ea"/>
                <a:cs typeface="+mn-ea"/>
                <a:sym typeface="+mn-lt"/>
              </a:rPr>
              <a:t>本年度工作概述</a:t>
            </a:r>
          </a:p>
        </p:txBody>
      </p:sp>
      <p:sp>
        <p:nvSpPr>
          <p:cNvPr id="66" name="6"/>
          <p:cNvSpPr/>
          <p:nvPr/>
        </p:nvSpPr>
        <p:spPr bwMode="auto">
          <a:xfrm>
            <a:off x="3303985" y="2413907"/>
            <a:ext cx="595313" cy="371475"/>
          </a:xfrm>
          <a:prstGeom prst="rect">
            <a:avLst/>
          </a:prstGeom>
          <a:solidFill>
            <a:srgbClr val="8CC345"/>
          </a:solidFill>
          <a:ln>
            <a:solidFill>
              <a:srgbClr val="8CC345"/>
            </a:solid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a:normAutofit/>
          </a:bodyPr>
          <a:lstStyle/>
          <a:p>
            <a:pPr algn="ctr">
              <a:defRPr/>
            </a:pPr>
            <a:r>
              <a:rPr altLang="zh-CN" b="1" lang="en-US" sz="2100">
                <a:solidFill>
                  <a:srgbClr val="FFFFFF"/>
                </a:solidFill>
                <a:cs typeface="+mn-ea"/>
                <a:sym typeface="+mn-lt"/>
              </a:rPr>
              <a:t>02</a:t>
            </a:r>
          </a:p>
        </p:txBody>
      </p:sp>
      <p:sp>
        <p:nvSpPr>
          <p:cNvPr id="67" name="5"/>
          <p:cNvSpPr>
            <a:spLocks noChangeArrowheads="1"/>
          </p:cNvSpPr>
          <p:nvPr/>
        </p:nvSpPr>
        <p:spPr bwMode="auto">
          <a:xfrm>
            <a:off x="4239816" y="2394858"/>
            <a:ext cx="3092053" cy="34647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gn="just">
              <a:lnSpc>
                <a:spcPct val="100000"/>
              </a:lnSpc>
              <a:spcBef>
                <a:spcPct val="0"/>
              </a:spcBef>
              <a:buFontTx/>
              <a:buNone/>
            </a:pPr>
            <a:r>
              <a:rPr altLang="en-US" b="1" lang="zh-CN" sz="1800">
                <a:solidFill>
                  <a:srgbClr val="004C41"/>
                </a:solidFill>
                <a:latin typeface="+mn-lt"/>
                <a:ea typeface="+mn-ea"/>
                <a:cs typeface="+mn-ea"/>
                <a:sym typeface="+mn-lt"/>
              </a:rPr>
              <a:t>工作中不足之处</a:t>
            </a:r>
          </a:p>
        </p:txBody>
      </p:sp>
      <p:sp>
        <p:nvSpPr>
          <p:cNvPr id="68" name="4"/>
          <p:cNvSpPr/>
          <p:nvPr/>
        </p:nvSpPr>
        <p:spPr bwMode="auto">
          <a:xfrm>
            <a:off x="3303985" y="2915161"/>
            <a:ext cx="595313" cy="371475"/>
          </a:xfrm>
          <a:prstGeom prst="rect">
            <a:avLst/>
          </a:prstGeom>
          <a:solidFill>
            <a:srgbClr val="8CC345"/>
          </a:solidFill>
          <a:ln>
            <a:solidFill>
              <a:srgbClr val="8CC345"/>
            </a:solid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a:normAutofit/>
          </a:bodyPr>
          <a:lstStyle/>
          <a:p>
            <a:pPr algn="ctr">
              <a:defRPr/>
            </a:pPr>
            <a:r>
              <a:rPr altLang="zh-CN" b="1" lang="en-US" sz="2100">
                <a:solidFill>
                  <a:srgbClr val="FFFFFF"/>
                </a:solidFill>
                <a:cs typeface="+mn-ea"/>
                <a:sym typeface="+mn-lt"/>
              </a:rPr>
              <a:t>03</a:t>
            </a:r>
          </a:p>
        </p:txBody>
      </p:sp>
      <p:sp>
        <p:nvSpPr>
          <p:cNvPr id="69" name="3"/>
          <p:cNvSpPr>
            <a:spLocks noChangeArrowheads="1"/>
          </p:cNvSpPr>
          <p:nvPr/>
        </p:nvSpPr>
        <p:spPr bwMode="auto">
          <a:xfrm>
            <a:off x="4239816" y="2897302"/>
            <a:ext cx="3092053" cy="34528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gn="just">
              <a:lnSpc>
                <a:spcPct val="100000"/>
              </a:lnSpc>
              <a:spcBef>
                <a:spcPct val="0"/>
              </a:spcBef>
              <a:buFontTx/>
              <a:buNone/>
            </a:pPr>
            <a:r>
              <a:rPr altLang="en-US" b="1" lang="zh-CN" sz="1800">
                <a:solidFill>
                  <a:srgbClr val="004C41"/>
                </a:solidFill>
                <a:latin typeface="+mn-lt"/>
                <a:ea typeface="+mn-ea"/>
                <a:cs typeface="+mn-ea"/>
                <a:sym typeface="+mn-lt"/>
              </a:rPr>
              <a:t>取得的成绩经验</a:t>
            </a:r>
          </a:p>
        </p:txBody>
      </p:sp>
      <p:sp>
        <p:nvSpPr>
          <p:cNvPr id="70" name="2"/>
          <p:cNvSpPr/>
          <p:nvPr/>
        </p:nvSpPr>
        <p:spPr bwMode="auto">
          <a:xfrm>
            <a:off x="3303985" y="3416414"/>
            <a:ext cx="595313" cy="371475"/>
          </a:xfrm>
          <a:prstGeom prst="rect">
            <a:avLst/>
          </a:prstGeom>
          <a:solidFill>
            <a:srgbClr val="8CC345"/>
          </a:solidFill>
          <a:ln>
            <a:solidFill>
              <a:srgbClr val="8CC345"/>
            </a:solid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a:normAutofit/>
          </a:bodyPr>
          <a:lstStyle/>
          <a:p>
            <a:pPr algn="ctr">
              <a:defRPr/>
            </a:pPr>
            <a:r>
              <a:rPr altLang="zh-CN" b="1" lang="en-US" sz="2100">
                <a:solidFill>
                  <a:srgbClr val="FFFFFF"/>
                </a:solidFill>
                <a:cs typeface="+mn-ea"/>
                <a:sym typeface="+mn-lt"/>
              </a:rPr>
              <a:t>04</a:t>
            </a:r>
          </a:p>
        </p:txBody>
      </p:sp>
      <p:sp>
        <p:nvSpPr>
          <p:cNvPr id="71" name="1"/>
          <p:cNvSpPr>
            <a:spLocks noChangeArrowheads="1"/>
          </p:cNvSpPr>
          <p:nvPr/>
        </p:nvSpPr>
        <p:spPr bwMode="auto">
          <a:xfrm>
            <a:off x="4239816" y="3397364"/>
            <a:ext cx="3092053" cy="34647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gn="just">
              <a:lnSpc>
                <a:spcPct val="100000"/>
              </a:lnSpc>
              <a:spcBef>
                <a:spcPct val="0"/>
              </a:spcBef>
              <a:buFontTx/>
              <a:buNone/>
            </a:pPr>
            <a:r>
              <a:rPr altLang="en-US" b="1" lang="zh-CN" sz="1800">
                <a:solidFill>
                  <a:srgbClr val="004C41"/>
                </a:solidFill>
                <a:latin typeface="+mn-lt"/>
                <a:ea typeface="+mn-ea"/>
                <a:cs typeface="+mn-ea"/>
                <a:sym typeface="+mn-lt"/>
              </a:rPr>
              <a:t>下阶段工作计划</a:t>
            </a:r>
          </a:p>
        </p:txBody>
      </p:sp>
    </p:spTree>
    <p:extLst>
      <p:ext uri="{BB962C8B-B14F-4D97-AF65-F5344CB8AC3E}">
        <p14:creationId val="1394066736"/>
      </p:ext>
    </p:extLst>
  </p:cSld>
  <p:clrMapOvr>
    <a:masterClrMapping/>
  </p:clrMapOvr>
  <mc:AlternateContent>
    <mc:Choice Requires="p15">
      <p:transition p14:dur="2000" spd="slow">
        <p15:prstTrans prst="fallOve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5" presetSubtype="0">
                                  <p:stCondLst>
                                    <p:cond delay="0"/>
                                  </p:stCondLst>
                                  <p:childTnLst>
                                    <p:set>
                                      <p:cBhvr>
                                        <p:cTn dur="1" fill="hold" id="6">
                                          <p:stCondLst>
                                            <p:cond delay="0"/>
                                          </p:stCondLst>
                                        </p:cTn>
                                        <p:tgtEl>
                                          <p:spTgt spid="63"/>
                                        </p:tgtEl>
                                        <p:attrNameLst>
                                          <p:attrName>style.visibility</p:attrName>
                                        </p:attrNameLst>
                                      </p:cBhvr>
                                      <p:to>
                                        <p:strVal val="visible"/>
                                      </p:to>
                                    </p:set>
                                    <p:anim calcmode="lin" valueType="num">
                                      <p:cBhvr>
                                        <p:cTn decel="50000" dur="500" fill="hold" id="7">
                                          <p:stCondLst>
                                            <p:cond delay="0"/>
                                          </p:stCondLst>
                                        </p:cTn>
                                        <p:tgtEl>
                                          <p:spTgt spid="63"/>
                                        </p:tgtEl>
                                        <p:attrNameLst>
                                          <p:attrName>style.rotation</p:attrName>
                                        </p:attrNameLst>
                                      </p:cBhvr>
                                      <p:tavLst>
                                        <p:tav tm="0">
                                          <p:val>
                                            <p:fltVal val="-90"/>
                                          </p:val>
                                        </p:tav>
                                        <p:tav tm="100000">
                                          <p:val>
                                            <p:fltVal val="0"/>
                                          </p:val>
                                        </p:tav>
                                      </p:tavLst>
                                    </p:anim>
                                    <p:anim calcmode="lin" valueType="num">
                                      <p:cBhvr>
                                        <p:cTn decel="50000" dur="500" fill="hold" id="8">
                                          <p:stCondLst>
                                            <p:cond delay="0"/>
                                          </p:stCondLst>
                                        </p:cTn>
                                        <p:tgtEl>
                                          <p:spTgt spid="63"/>
                                        </p:tgtEl>
                                        <p:attrNameLst>
                                          <p:attrName>ppt_w</p:attrName>
                                        </p:attrNameLst>
                                      </p:cBhvr>
                                      <p:tavLst>
                                        <p:tav tm="0">
                                          <p:val>
                                            <p:strVal val="#ppt_w"/>
                                          </p:val>
                                        </p:tav>
                                        <p:tav tm="100000">
                                          <p:val>
                                            <p:strVal val="#ppt_w*.05"/>
                                          </p:val>
                                        </p:tav>
                                      </p:tavLst>
                                    </p:anim>
                                    <p:anim calcmode="lin" valueType="num">
                                      <p:cBhvr>
                                        <p:cTn accel="50000" dur="500" fill="hold" id="9">
                                          <p:stCondLst>
                                            <p:cond delay="500"/>
                                          </p:stCondLst>
                                        </p:cTn>
                                        <p:tgtEl>
                                          <p:spTgt spid="63"/>
                                        </p:tgtEl>
                                        <p:attrNameLst>
                                          <p:attrName>ppt_w</p:attrName>
                                        </p:attrNameLst>
                                      </p:cBhvr>
                                      <p:tavLst>
                                        <p:tav tm="0">
                                          <p:val>
                                            <p:strVal val="#ppt_w*.05"/>
                                          </p:val>
                                        </p:tav>
                                        <p:tav tm="100000">
                                          <p:val>
                                            <p:strVal val="#ppt_w"/>
                                          </p:val>
                                        </p:tav>
                                      </p:tavLst>
                                    </p:anim>
                                    <p:anim calcmode="lin" valueType="num">
                                      <p:cBhvr>
                                        <p:cTn dur="1000" fill="hold" id="10"/>
                                        <p:tgtEl>
                                          <p:spTgt spid="63"/>
                                        </p:tgtEl>
                                        <p:attrNameLst>
                                          <p:attrName>ppt_h</p:attrName>
                                        </p:attrNameLst>
                                      </p:cBhvr>
                                      <p:tavLst>
                                        <p:tav tm="0">
                                          <p:val>
                                            <p:strVal val="#ppt_h"/>
                                          </p:val>
                                        </p:tav>
                                        <p:tav tm="100000">
                                          <p:val>
                                            <p:strVal val="#ppt_h"/>
                                          </p:val>
                                        </p:tav>
                                      </p:tavLst>
                                    </p:anim>
                                    <p:anim calcmode="lin" valueType="num">
                                      <p:cBhvr>
                                        <p:cTn decel="50000" dur="500" fill="hold" id="11">
                                          <p:stCondLst>
                                            <p:cond delay="0"/>
                                          </p:stCondLst>
                                        </p:cTn>
                                        <p:tgtEl>
                                          <p:spTgt spid="63"/>
                                        </p:tgtEl>
                                        <p:attrNameLst>
                                          <p:attrName>ppt_x</p:attrName>
                                        </p:attrNameLst>
                                      </p:cBhvr>
                                      <p:tavLst>
                                        <p:tav tm="0">
                                          <p:val>
                                            <p:strVal val="#ppt_x+.4"/>
                                          </p:val>
                                        </p:tav>
                                        <p:tav tm="100000">
                                          <p:val>
                                            <p:strVal val="#ppt_x"/>
                                          </p:val>
                                        </p:tav>
                                      </p:tavLst>
                                    </p:anim>
                                    <p:anim calcmode="lin" valueType="num">
                                      <p:cBhvr>
                                        <p:cTn decel="50000" dur="500" fill="hold" id="12">
                                          <p:stCondLst>
                                            <p:cond delay="0"/>
                                          </p:stCondLst>
                                        </p:cTn>
                                        <p:tgtEl>
                                          <p:spTgt spid="63"/>
                                        </p:tgtEl>
                                        <p:attrNameLst>
                                          <p:attrName>ppt_y</p:attrName>
                                        </p:attrNameLst>
                                      </p:cBhvr>
                                      <p:tavLst>
                                        <p:tav tm="0">
                                          <p:val>
                                            <p:strVal val="#ppt_y-.2"/>
                                          </p:val>
                                        </p:tav>
                                        <p:tav tm="100000">
                                          <p:val>
                                            <p:strVal val="#ppt_y+.1"/>
                                          </p:val>
                                        </p:tav>
                                      </p:tavLst>
                                    </p:anim>
                                    <p:anim calcmode="lin" valueType="num">
                                      <p:cBhvr>
                                        <p:cTn accel="50000" dur="500" fill="hold" id="13">
                                          <p:stCondLst>
                                            <p:cond delay="500"/>
                                          </p:stCondLst>
                                        </p:cTn>
                                        <p:tgtEl>
                                          <p:spTgt spid="63"/>
                                        </p:tgtEl>
                                        <p:attrNameLst>
                                          <p:attrName>ppt_y</p:attrName>
                                        </p:attrNameLst>
                                      </p:cBhvr>
                                      <p:tavLst>
                                        <p:tav tm="0">
                                          <p:val>
                                            <p:strVal val="#ppt_y+.1"/>
                                          </p:val>
                                        </p:tav>
                                        <p:tav tm="100000">
                                          <p:val>
                                            <p:strVal val="#ppt_y"/>
                                          </p:val>
                                        </p:tav>
                                      </p:tavLst>
                                    </p:anim>
                                    <p:animEffect filter="fade" transition="in">
                                      <p:cBhvr>
                                        <p:cTn decel="50000" dur="1000" id="14">
                                          <p:stCondLst>
                                            <p:cond delay="0"/>
                                          </p:stCondLst>
                                        </p:cTn>
                                        <p:tgtEl>
                                          <p:spTgt spid="63"/>
                                        </p:tgtEl>
                                      </p:cBhvr>
                                    </p:animEffect>
                                  </p:childTnLst>
                                </p:cTn>
                              </p:par>
                            </p:childTnLst>
                          </p:cTn>
                        </p:par>
                        <p:par>
                          <p:cTn fill="hold" id="15" nodeType="afterGroup">
                            <p:stCondLst>
                              <p:cond delay="1000"/>
                            </p:stCondLst>
                            <p:childTnLst>
                              <p:par>
                                <p:cTn fill="hold" grpId="0" id="16" nodeType="afterEffect" presetClass="entr" presetID="25" presetSubtype="0">
                                  <p:stCondLst>
                                    <p:cond delay="0"/>
                                  </p:stCondLst>
                                  <p:childTnLst>
                                    <p:set>
                                      <p:cBhvr>
                                        <p:cTn dur="1" fill="hold" id="17">
                                          <p:stCondLst>
                                            <p:cond delay="0"/>
                                          </p:stCondLst>
                                        </p:cTn>
                                        <p:tgtEl>
                                          <p:spTgt spid="64"/>
                                        </p:tgtEl>
                                        <p:attrNameLst>
                                          <p:attrName>style.visibility</p:attrName>
                                        </p:attrNameLst>
                                      </p:cBhvr>
                                      <p:to>
                                        <p:strVal val="visible"/>
                                      </p:to>
                                    </p:set>
                                    <p:anim calcmode="lin" valueType="num">
                                      <p:cBhvr>
                                        <p:cTn decel="50000" dur="500" fill="hold" id="18">
                                          <p:stCondLst>
                                            <p:cond delay="0"/>
                                          </p:stCondLst>
                                        </p:cTn>
                                        <p:tgtEl>
                                          <p:spTgt spid="64"/>
                                        </p:tgtEl>
                                        <p:attrNameLst>
                                          <p:attrName>style.rotation</p:attrName>
                                        </p:attrNameLst>
                                      </p:cBhvr>
                                      <p:tavLst>
                                        <p:tav tm="0">
                                          <p:val>
                                            <p:fltVal val="-90"/>
                                          </p:val>
                                        </p:tav>
                                        <p:tav tm="100000">
                                          <p:val>
                                            <p:fltVal val="0"/>
                                          </p:val>
                                        </p:tav>
                                      </p:tavLst>
                                    </p:anim>
                                    <p:anim calcmode="lin" valueType="num">
                                      <p:cBhvr>
                                        <p:cTn decel="50000" dur="500" fill="hold" id="19">
                                          <p:stCondLst>
                                            <p:cond delay="0"/>
                                          </p:stCondLst>
                                        </p:cTn>
                                        <p:tgtEl>
                                          <p:spTgt spid="64"/>
                                        </p:tgtEl>
                                        <p:attrNameLst>
                                          <p:attrName>ppt_w</p:attrName>
                                        </p:attrNameLst>
                                      </p:cBhvr>
                                      <p:tavLst>
                                        <p:tav tm="0">
                                          <p:val>
                                            <p:strVal val="#ppt_w"/>
                                          </p:val>
                                        </p:tav>
                                        <p:tav tm="100000">
                                          <p:val>
                                            <p:strVal val="#ppt_w*.05"/>
                                          </p:val>
                                        </p:tav>
                                      </p:tavLst>
                                    </p:anim>
                                    <p:anim calcmode="lin" valueType="num">
                                      <p:cBhvr>
                                        <p:cTn accel="50000" dur="500" fill="hold" id="20">
                                          <p:stCondLst>
                                            <p:cond delay="500"/>
                                          </p:stCondLst>
                                        </p:cTn>
                                        <p:tgtEl>
                                          <p:spTgt spid="64"/>
                                        </p:tgtEl>
                                        <p:attrNameLst>
                                          <p:attrName>ppt_w</p:attrName>
                                        </p:attrNameLst>
                                      </p:cBhvr>
                                      <p:tavLst>
                                        <p:tav tm="0">
                                          <p:val>
                                            <p:strVal val="#ppt_w*.05"/>
                                          </p:val>
                                        </p:tav>
                                        <p:tav tm="100000">
                                          <p:val>
                                            <p:strVal val="#ppt_w"/>
                                          </p:val>
                                        </p:tav>
                                      </p:tavLst>
                                    </p:anim>
                                    <p:anim calcmode="lin" valueType="num">
                                      <p:cBhvr>
                                        <p:cTn dur="1000" fill="hold" id="21"/>
                                        <p:tgtEl>
                                          <p:spTgt spid="64"/>
                                        </p:tgtEl>
                                        <p:attrNameLst>
                                          <p:attrName>ppt_h</p:attrName>
                                        </p:attrNameLst>
                                      </p:cBhvr>
                                      <p:tavLst>
                                        <p:tav tm="0">
                                          <p:val>
                                            <p:strVal val="#ppt_h"/>
                                          </p:val>
                                        </p:tav>
                                        <p:tav tm="100000">
                                          <p:val>
                                            <p:strVal val="#ppt_h"/>
                                          </p:val>
                                        </p:tav>
                                      </p:tavLst>
                                    </p:anim>
                                    <p:anim calcmode="lin" valueType="num">
                                      <p:cBhvr>
                                        <p:cTn decel="50000" dur="500" fill="hold" id="22">
                                          <p:stCondLst>
                                            <p:cond delay="0"/>
                                          </p:stCondLst>
                                        </p:cTn>
                                        <p:tgtEl>
                                          <p:spTgt spid="64"/>
                                        </p:tgtEl>
                                        <p:attrNameLst>
                                          <p:attrName>ppt_x</p:attrName>
                                        </p:attrNameLst>
                                      </p:cBhvr>
                                      <p:tavLst>
                                        <p:tav tm="0">
                                          <p:val>
                                            <p:strVal val="#ppt_x+.4"/>
                                          </p:val>
                                        </p:tav>
                                        <p:tav tm="100000">
                                          <p:val>
                                            <p:strVal val="#ppt_x"/>
                                          </p:val>
                                        </p:tav>
                                      </p:tavLst>
                                    </p:anim>
                                    <p:anim calcmode="lin" valueType="num">
                                      <p:cBhvr>
                                        <p:cTn decel="50000" dur="500" fill="hold" id="23">
                                          <p:stCondLst>
                                            <p:cond delay="0"/>
                                          </p:stCondLst>
                                        </p:cTn>
                                        <p:tgtEl>
                                          <p:spTgt spid="64"/>
                                        </p:tgtEl>
                                        <p:attrNameLst>
                                          <p:attrName>ppt_y</p:attrName>
                                        </p:attrNameLst>
                                      </p:cBhvr>
                                      <p:tavLst>
                                        <p:tav tm="0">
                                          <p:val>
                                            <p:strVal val="#ppt_y-.2"/>
                                          </p:val>
                                        </p:tav>
                                        <p:tav tm="100000">
                                          <p:val>
                                            <p:strVal val="#ppt_y+.1"/>
                                          </p:val>
                                        </p:tav>
                                      </p:tavLst>
                                    </p:anim>
                                    <p:anim calcmode="lin" valueType="num">
                                      <p:cBhvr>
                                        <p:cTn accel="50000" dur="500" fill="hold" id="24">
                                          <p:stCondLst>
                                            <p:cond delay="500"/>
                                          </p:stCondLst>
                                        </p:cTn>
                                        <p:tgtEl>
                                          <p:spTgt spid="64"/>
                                        </p:tgtEl>
                                        <p:attrNameLst>
                                          <p:attrName>ppt_y</p:attrName>
                                        </p:attrNameLst>
                                      </p:cBhvr>
                                      <p:tavLst>
                                        <p:tav tm="0">
                                          <p:val>
                                            <p:strVal val="#ppt_y+.1"/>
                                          </p:val>
                                        </p:tav>
                                        <p:tav tm="100000">
                                          <p:val>
                                            <p:strVal val="#ppt_y"/>
                                          </p:val>
                                        </p:tav>
                                      </p:tavLst>
                                    </p:anim>
                                    <p:animEffect filter="fade" transition="in">
                                      <p:cBhvr>
                                        <p:cTn decel="50000" dur="1000" id="25">
                                          <p:stCondLst>
                                            <p:cond delay="0"/>
                                          </p:stCondLst>
                                        </p:cTn>
                                        <p:tgtEl>
                                          <p:spTgt spid="64"/>
                                        </p:tgtEl>
                                      </p:cBhvr>
                                    </p:animEffect>
                                  </p:childTnLst>
                                </p:cTn>
                              </p:par>
                            </p:childTnLst>
                          </p:cTn>
                        </p:par>
                        <p:par>
                          <p:cTn fill="hold" id="26" nodeType="afterGroup">
                            <p:stCondLst>
                              <p:cond delay="2000"/>
                            </p:stCondLst>
                            <p:childTnLst>
                              <p:par>
                                <p:cTn fill="hold" grpId="0" id="27" nodeType="afterEffect" presetClass="entr" presetID="42" presetSubtype="0">
                                  <p:stCondLst>
                                    <p:cond delay="0"/>
                                  </p:stCondLst>
                                  <p:childTnLst>
                                    <p:set>
                                      <p:cBhvr>
                                        <p:cTn dur="1" fill="hold" id="28">
                                          <p:stCondLst>
                                            <p:cond delay="0"/>
                                          </p:stCondLst>
                                        </p:cTn>
                                        <p:tgtEl>
                                          <p:spTgt spid="65"/>
                                        </p:tgtEl>
                                        <p:attrNameLst>
                                          <p:attrName>style.visibility</p:attrName>
                                        </p:attrNameLst>
                                      </p:cBhvr>
                                      <p:to>
                                        <p:strVal val="visible"/>
                                      </p:to>
                                    </p:set>
                                    <p:animEffect filter="fade" transition="in">
                                      <p:cBhvr>
                                        <p:cTn dur="1000" id="29"/>
                                        <p:tgtEl>
                                          <p:spTgt spid="65"/>
                                        </p:tgtEl>
                                      </p:cBhvr>
                                    </p:animEffect>
                                    <p:anim calcmode="lin" valueType="num">
                                      <p:cBhvr>
                                        <p:cTn dur="1000" fill="hold" id="30"/>
                                        <p:tgtEl>
                                          <p:spTgt spid="65"/>
                                        </p:tgtEl>
                                        <p:attrNameLst>
                                          <p:attrName>ppt_x</p:attrName>
                                        </p:attrNameLst>
                                      </p:cBhvr>
                                      <p:tavLst>
                                        <p:tav tm="0">
                                          <p:val>
                                            <p:strVal val="#ppt_x"/>
                                          </p:val>
                                        </p:tav>
                                        <p:tav tm="100000">
                                          <p:val>
                                            <p:strVal val="#ppt_x"/>
                                          </p:val>
                                        </p:tav>
                                      </p:tavLst>
                                    </p:anim>
                                    <p:anim calcmode="lin" valueType="num">
                                      <p:cBhvr>
                                        <p:cTn dur="1000" fill="hold" id="31"/>
                                        <p:tgtEl>
                                          <p:spTgt spid="65"/>
                                        </p:tgtEl>
                                        <p:attrNameLst>
                                          <p:attrName>ppt_y</p:attrName>
                                        </p:attrNameLst>
                                      </p:cBhvr>
                                      <p:tavLst>
                                        <p:tav tm="0">
                                          <p:val>
                                            <p:strVal val="#ppt_y+.1"/>
                                          </p:val>
                                        </p:tav>
                                        <p:tav tm="100000">
                                          <p:val>
                                            <p:strVal val="#ppt_y"/>
                                          </p:val>
                                        </p:tav>
                                      </p:tavLst>
                                    </p:anim>
                                  </p:childTnLst>
                                </p:cTn>
                              </p:par>
                            </p:childTnLst>
                          </p:cTn>
                        </p:par>
                        <p:par>
                          <p:cTn fill="hold" id="32" nodeType="afterGroup">
                            <p:stCondLst>
                              <p:cond delay="3000"/>
                            </p:stCondLst>
                            <p:childTnLst>
                              <p:par>
                                <p:cTn fill="hold" grpId="0" id="33" nodeType="afterEffect" presetClass="entr" presetID="42" presetSubtype="0">
                                  <p:stCondLst>
                                    <p:cond delay="0"/>
                                  </p:stCondLst>
                                  <p:childTnLst>
                                    <p:set>
                                      <p:cBhvr>
                                        <p:cTn dur="1" fill="hold" id="34">
                                          <p:stCondLst>
                                            <p:cond delay="0"/>
                                          </p:stCondLst>
                                        </p:cTn>
                                        <p:tgtEl>
                                          <p:spTgt spid="66"/>
                                        </p:tgtEl>
                                        <p:attrNameLst>
                                          <p:attrName>style.visibility</p:attrName>
                                        </p:attrNameLst>
                                      </p:cBhvr>
                                      <p:to>
                                        <p:strVal val="visible"/>
                                      </p:to>
                                    </p:set>
                                    <p:animEffect filter="fade" transition="in">
                                      <p:cBhvr>
                                        <p:cTn dur="1000" id="35"/>
                                        <p:tgtEl>
                                          <p:spTgt spid="66"/>
                                        </p:tgtEl>
                                      </p:cBhvr>
                                    </p:animEffect>
                                    <p:anim calcmode="lin" valueType="num">
                                      <p:cBhvr>
                                        <p:cTn dur="1000" fill="hold" id="36"/>
                                        <p:tgtEl>
                                          <p:spTgt spid="66"/>
                                        </p:tgtEl>
                                        <p:attrNameLst>
                                          <p:attrName>ppt_x</p:attrName>
                                        </p:attrNameLst>
                                      </p:cBhvr>
                                      <p:tavLst>
                                        <p:tav tm="0">
                                          <p:val>
                                            <p:strVal val="#ppt_x"/>
                                          </p:val>
                                        </p:tav>
                                        <p:tav tm="100000">
                                          <p:val>
                                            <p:strVal val="#ppt_x"/>
                                          </p:val>
                                        </p:tav>
                                      </p:tavLst>
                                    </p:anim>
                                    <p:anim calcmode="lin" valueType="num">
                                      <p:cBhvr>
                                        <p:cTn dur="1000" fill="hold" id="37"/>
                                        <p:tgtEl>
                                          <p:spTgt spid="66"/>
                                        </p:tgtEl>
                                        <p:attrNameLst>
                                          <p:attrName>ppt_y</p:attrName>
                                        </p:attrNameLst>
                                      </p:cBhvr>
                                      <p:tavLst>
                                        <p:tav tm="0">
                                          <p:val>
                                            <p:strVal val="#ppt_y+.1"/>
                                          </p:val>
                                        </p:tav>
                                        <p:tav tm="100000">
                                          <p:val>
                                            <p:strVal val="#ppt_y"/>
                                          </p:val>
                                        </p:tav>
                                      </p:tavLst>
                                    </p:anim>
                                  </p:childTnLst>
                                </p:cTn>
                              </p:par>
                            </p:childTnLst>
                          </p:cTn>
                        </p:par>
                        <p:par>
                          <p:cTn fill="hold" id="38" nodeType="afterGroup">
                            <p:stCondLst>
                              <p:cond delay="4000"/>
                            </p:stCondLst>
                            <p:childTnLst>
                              <p:par>
                                <p:cTn fill="hold" grpId="0" id="39" nodeType="afterEffect" presetClass="entr" presetID="42" presetSubtype="0">
                                  <p:stCondLst>
                                    <p:cond delay="0"/>
                                  </p:stCondLst>
                                  <p:childTnLst>
                                    <p:set>
                                      <p:cBhvr>
                                        <p:cTn dur="1" fill="hold" id="40">
                                          <p:stCondLst>
                                            <p:cond delay="0"/>
                                          </p:stCondLst>
                                        </p:cTn>
                                        <p:tgtEl>
                                          <p:spTgt spid="67"/>
                                        </p:tgtEl>
                                        <p:attrNameLst>
                                          <p:attrName>style.visibility</p:attrName>
                                        </p:attrNameLst>
                                      </p:cBhvr>
                                      <p:to>
                                        <p:strVal val="visible"/>
                                      </p:to>
                                    </p:set>
                                    <p:animEffect filter="fade" transition="in">
                                      <p:cBhvr>
                                        <p:cTn dur="1000" id="41"/>
                                        <p:tgtEl>
                                          <p:spTgt spid="67"/>
                                        </p:tgtEl>
                                      </p:cBhvr>
                                    </p:animEffect>
                                    <p:anim calcmode="lin" valueType="num">
                                      <p:cBhvr>
                                        <p:cTn dur="1000" fill="hold" id="42"/>
                                        <p:tgtEl>
                                          <p:spTgt spid="67"/>
                                        </p:tgtEl>
                                        <p:attrNameLst>
                                          <p:attrName>ppt_x</p:attrName>
                                        </p:attrNameLst>
                                      </p:cBhvr>
                                      <p:tavLst>
                                        <p:tav tm="0">
                                          <p:val>
                                            <p:strVal val="#ppt_x"/>
                                          </p:val>
                                        </p:tav>
                                        <p:tav tm="100000">
                                          <p:val>
                                            <p:strVal val="#ppt_x"/>
                                          </p:val>
                                        </p:tav>
                                      </p:tavLst>
                                    </p:anim>
                                    <p:anim calcmode="lin" valueType="num">
                                      <p:cBhvr>
                                        <p:cTn dur="1000" fill="hold" id="43"/>
                                        <p:tgtEl>
                                          <p:spTgt spid="67"/>
                                        </p:tgtEl>
                                        <p:attrNameLst>
                                          <p:attrName>ppt_y</p:attrName>
                                        </p:attrNameLst>
                                      </p:cBhvr>
                                      <p:tavLst>
                                        <p:tav tm="0">
                                          <p:val>
                                            <p:strVal val="#ppt_y+.1"/>
                                          </p:val>
                                        </p:tav>
                                        <p:tav tm="100000">
                                          <p:val>
                                            <p:strVal val="#ppt_y"/>
                                          </p:val>
                                        </p:tav>
                                      </p:tavLst>
                                    </p:anim>
                                  </p:childTnLst>
                                </p:cTn>
                              </p:par>
                            </p:childTnLst>
                          </p:cTn>
                        </p:par>
                        <p:par>
                          <p:cTn fill="hold" id="44" nodeType="afterGroup">
                            <p:stCondLst>
                              <p:cond delay="5000"/>
                            </p:stCondLst>
                            <p:childTnLst>
                              <p:par>
                                <p:cTn fill="hold" grpId="0" id="45" nodeType="afterEffect" presetClass="entr" presetID="42" presetSubtype="0">
                                  <p:stCondLst>
                                    <p:cond delay="0"/>
                                  </p:stCondLst>
                                  <p:childTnLst>
                                    <p:set>
                                      <p:cBhvr>
                                        <p:cTn dur="1" fill="hold" id="46">
                                          <p:stCondLst>
                                            <p:cond delay="0"/>
                                          </p:stCondLst>
                                        </p:cTn>
                                        <p:tgtEl>
                                          <p:spTgt spid="68"/>
                                        </p:tgtEl>
                                        <p:attrNameLst>
                                          <p:attrName>style.visibility</p:attrName>
                                        </p:attrNameLst>
                                      </p:cBhvr>
                                      <p:to>
                                        <p:strVal val="visible"/>
                                      </p:to>
                                    </p:set>
                                    <p:animEffect filter="fade" transition="in">
                                      <p:cBhvr>
                                        <p:cTn dur="1000" id="47"/>
                                        <p:tgtEl>
                                          <p:spTgt spid="68"/>
                                        </p:tgtEl>
                                      </p:cBhvr>
                                    </p:animEffect>
                                    <p:anim calcmode="lin" valueType="num">
                                      <p:cBhvr>
                                        <p:cTn dur="1000" fill="hold" id="48"/>
                                        <p:tgtEl>
                                          <p:spTgt spid="68"/>
                                        </p:tgtEl>
                                        <p:attrNameLst>
                                          <p:attrName>ppt_x</p:attrName>
                                        </p:attrNameLst>
                                      </p:cBhvr>
                                      <p:tavLst>
                                        <p:tav tm="0">
                                          <p:val>
                                            <p:strVal val="#ppt_x"/>
                                          </p:val>
                                        </p:tav>
                                        <p:tav tm="100000">
                                          <p:val>
                                            <p:strVal val="#ppt_x"/>
                                          </p:val>
                                        </p:tav>
                                      </p:tavLst>
                                    </p:anim>
                                    <p:anim calcmode="lin" valueType="num">
                                      <p:cBhvr>
                                        <p:cTn dur="1000" fill="hold" id="49"/>
                                        <p:tgtEl>
                                          <p:spTgt spid="68"/>
                                        </p:tgtEl>
                                        <p:attrNameLst>
                                          <p:attrName>ppt_y</p:attrName>
                                        </p:attrNameLst>
                                      </p:cBhvr>
                                      <p:tavLst>
                                        <p:tav tm="0">
                                          <p:val>
                                            <p:strVal val="#ppt_y+.1"/>
                                          </p:val>
                                        </p:tav>
                                        <p:tav tm="100000">
                                          <p:val>
                                            <p:strVal val="#ppt_y"/>
                                          </p:val>
                                        </p:tav>
                                      </p:tavLst>
                                    </p:anim>
                                  </p:childTnLst>
                                </p:cTn>
                              </p:par>
                            </p:childTnLst>
                          </p:cTn>
                        </p:par>
                        <p:par>
                          <p:cTn fill="hold" id="50" nodeType="afterGroup">
                            <p:stCondLst>
                              <p:cond delay="6000"/>
                            </p:stCondLst>
                            <p:childTnLst>
                              <p:par>
                                <p:cTn fill="hold" grpId="0" id="51" nodeType="afterEffect" presetClass="entr" presetID="42" presetSubtype="0">
                                  <p:stCondLst>
                                    <p:cond delay="0"/>
                                  </p:stCondLst>
                                  <p:childTnLst>
                                    <p:set>
                                      <p:cBhvr>
                                        <p:cTn dur="1" fill="hold" id="52">
                                          <p:stCondLst>
                                            <p:cond delay="0"/>
                                          </p:stCondLst>
                                        </p:cTn>
                                        <p:tgtEl>
                                          <p:spTgt spid="69"/>
                                        </p:tgtEl>
                                        <p:attrNameLst>
                                          <p:attrName>style.visibility</p:attrName>
                                        </p:attrNameLst>
                                      </p:cBhvr>
                                      <p:to>
                                        <p:strVal val="visible"/>
                                      </p:to>
                                    </p:set>
                                    <p:animEffect filter="fade" transition="in">
                                      <p:cBhvr>
                                        <p:cTn dur="1000" id="53"/>
                                        <p:tgtEl>
                                          <p:spTgt spid="69"/>
                                        </p:tgtEl>
                                      </p:cBhvr>
                                    </p:animEffect>
                                    <p:anim calcmode="lin" valueType="num">
                                      <p:cBhvr>
                                        <p:cTn dur="1000" fill="hold" id="54"/>
                                        <p:tgtEl>
                                          <p:spTgt spid="69"/>
                                        </p:tgtEl>
                                        <p:attrNameLst>
                                          <p:attrName>ppt_x</p:attrName>
                                        </p:attrNameLst>
                                      </p:cBhvr>
                                      <p:tavLst>
                                        <p:tav tm="0">
                                          <p:val>
                                            <p:strVal val="#ppt_x"/>
                                          </p:val>
                                        </p:tav>
                                        <p:tav tm="100000">
                                          <p:val>
                                            <p:strVal val="#ppt_x"/>
                                          </p:val>
                                        </p:tav>
                                      </p:tavLst>
                                    </p:anim>
                                    <p:anim calcmode="lin" valueType="num">
                                      <p:cBhvr>
                                        <p:cTn dur="1000" fill="hold" id="55"/>
                                        <p:tgtEl>
                                          <p:spTgt spid="69"/>
                                        </p:tgtEl>
                                        <p:attrNameLst>
                                          <p:attrName>ppt_y</p:attrName>
                                        </p:attrNameLst>
                                      </p:cBhvr>
                                      <p:tavLst>
                                        <p:tav tm="0">
                                          <p:val>
                                            <p:strVal val="#ppt_y+.1"/>
                                          </p:val>
                                        </p:tav>
                                        <p:tav tm="100000">
                                          <p:val>
                                            <p:strVal val="#ppt_y"/>
                                          </p:val>
                                        </p:tav>
                                      </p:tavLst>
                                    </p:anim>
                                  </p:childTnLst>
                                </p:cTn>
                              </p:par>
                            </p:childTnLst>
                          </p:cTn>
                        </p:par>
                        <p:par>
                          <p:cTn fill="hold" id="56" nodeType="afterGroup">
                            <p:stCondLst>
                              <p:cond delay="7000"/>
                            </p:stCondLst>
                            <p:childTnLst>
                              <p:par>
                                <p:cTn fill="hold" grpId="0" id="57" nodeType="afterEffect" presetClass="entr" presetID="42" presetSubtype="0">
                                  <p:stCondLst>
                                    <p:cond delay="0"/>
                                  </p:stCondLst>
                                  <p:childTnLst>
                                    <p:set>
                                      <p:cBhvr>
                                        <p:cTn dur="1" fill="hold" id="58">
                                          <p:stCondLst>
                                            <p:cond delay="0"/>
                                          </p:stCondLst>
                                        </p:cTn>
                                        <p:tgtEl>
                                          <p:spTgt spid="70"/>
                                        </p:tgtEl>
                                        <p:attrNameLst>
                                          <p:attrName>style.visibility</p:attrName>
                                        </p:attrNameLst>
                                      </p:cBhvr>
                                      <p:to>
                                        <p:strVal val="visible"/>
                                      </p:to>
                                    </p:set>
                                    <p:animEffect filter="fade" transition="in">
                                      <p:cBhvr>
                                        <p:cTn dur="1000" id="59"/>
                                        <p:tgtEl>
                                          <p:spTgt spid="70"/>
                                        </p:tgtEl>
                                      </p:cBhvr>
                                    </p:animEffect>
                                    <p:anim calcmode="lin" valueType="num">
                                      <p:cBhvr>
                                        <p:cTn dur="1000" fill="hold" id="60"/>
                                        <p:tgtEl>
                                          <p:spTgt spid="70"/>
                                        </p:tgtEl>
                                        <p:attrNameLst>
                                          <p:attrName>ppt_x</p:attrName>
                                        </p:attrNameLst>
                                      </p:cBhvr>
                                      <p:tavLst>
                                        <p:tav tm="0">
                                          <p:val>
                                            <p:strVal val="#ppt_x"/>
                                          </p:val>
                                        </p:tav>
                                        <p:tav tm="100000">
                                          <p:val>
                                            <p:strVal val="#ppt_x"/>
                                          </p:val>
                                        </p:tav>
                                      </p:tavLst>
                                    </p:anim>
                                    <p:anim calcmode="lin" valueType="num">
                                      <p:cBhvr>
                                        <p:cTn dur="1000" fill="hold" id="61"/>
                                        <p:tgtEl>
                                          <p:spTgt spid="70"/>
                                        </p:tgtEl>
                                        <p:attrNameLst>
                                          <p:attrName>ppt_y</p:attrName>
                                        </p:attrNameLst>
                                      </p:cBhvr>
                                      <p:tavLst>
                                        <p:tav tm="0">
                                          <p:val>
                                            <p:strVal val="#ppt_y+.1"/>
                                          </p:val>
                                        </p:tav>
                                        <p:tav tm="100000">
                                          <p:val>
                                            <p:strVal val="#ppt_y"/>
                                          </p:val>
                                        </p:tav>
                                      </p:tavLst>
                                    </p:anim>
                                  </p:childTnLst>
                                </p:cTn>
                              </p:par>
                            </p:childTnLst>
                          </p:cTn>
                        </p:par>
                        <p:par>
                          <p:cTn fill="hold" id="62" nodeType="afterGroup">
                            <p:stCondLst>
                              <p:cond delay="8000"/>
                            </p:stCondLst>
                            <p:childTnLst>
                              <p:par>
                                <p:cTn fill="hold" grpId="0" id="63" nodeType="afterEffect" presetClass="entr" presetID="42" presetSubtype="0">
                                  <p:stCondLst>
                                    <p:cond delay="0"/>
                                  </p:stCondLst>
                                  <p:childTnLst>
                                    <p:set>
                                      <p:cBhvr>
                                        <p:cTn dur="1" fill="hold" id="64">
                                          <p:stCondLst>
                                            <p:cond delay="0"/>
                                          </p:stCondLst>
                                        </p:cTn>
                                        <p:tgtEl>
                                          <p:spTgt spid="71"/>
                                        </p:tgtEl>
                                        <p:attrNameLst>
                                          <p:attrName>style.visibility</p:attrName>
                                        </p:attrNameLst>
                                      </p:cBhvr>
                                      <p:to>
                                        <p:strVal val="visible"/>
                                      </p:to>
                                    </p:set>
                                    <p:animEffect filter="fade" transition="in">
                                      <p:cBhvr>
                                        <p:cTn dur="1000" id="65"/>
                                        <p:tgtEl>
                                          <p:spTgt spid="71"/>
                                        </p:tgtEl>
                                      </p:cBhvr>
                                    </p:animEffect>
                                    <p:anim calcmode="lin" valueType="num">
                                      <p:cBhvr>
                                        <p:cTn dur="1000" fill="hold" id="66"/>
                                        <p:tgtEl>
                                          <p:spTgt spid="71"/>
                                        </p:tgtEl>
                                        <p:attrNameLst>
                                          <p:attrName>ppt_x</p:attrName>
                                        </p:attrNameLst>
                                      </p:cBhvr>
                                      <p:tavLst>
                                        <p:tav tm="0">
                                          <p:val>
                                            <p:strVal val="#ppt_x"/>
                                          </p:val>
                                        </p:tav>
                                        <p:tav tm="100000">
                                          <p:val>
                                            <p:strVal val="#ppt_x"/>
                                          </p:val>
                                        </p:tav>
                                      </p:tavLst>
                                    </p:anim>
                                    <p:anim calcmode="lin" valueType="num">
                                      <p:cBhvr>
                                        <p:cTn dur="1000" fill="hold" id="67"/>
                                        <p:tgtEl>
                                          <p:spTgt spid="71"/>
                                        </p:tgtEl>
                                        <p:attrNameLst>
                                          <p:attrName>ppt_y</p:attrName>
                                        </p:attrNameLst>
                                      </p:cBhvr>
                                      <p:tavLst>
                                        <p:tav tm="0">
                                          <p:val>
                                            <p:strVal val="#ppt_y+.1"/>
                                          </p:val>
                                        </p:tav>
                                        <p:tav tm="100000">
                                          <p:val>
                                            <p:strVal val="#ppt_y"/>
                                          </p:val>
                                        </p:tav>
                                      </p:tavLst>
                                    </p:anim>
                                  </p:childTnLst>
                                </p:cTn>
                              </p:par>
                              <p:par>
                                <p:cTn fill="hold" id="68" nodeType="withEffect" presetClass="entr" presetID="10" presetSubtype="0">
                                  <p:stCondLst>
                                    <p:cond delay="0"/>
                                  </p:stCondLst>
                                  <p:childTnLst>
                                    <p:set>
                                      <p:cBhvr>
                                        <p:cTn dur="1" fill="hold" id="69">
                                          <p:stCondLst>
                                            <p:cond delay="0"/>
                                          </p:stCondLst>
                                        </p:cTn>
                                        <p:tgtEl>
                                          <p:spTgt spid="58"/>
                                        </p:tgtEl>
                                        <p:attrNameLst>
                                          <p:attrName>style.visibility</p:attrName>
                                        </p:attrNameLst>
                                      </p:cBhvr>
                                      <p:to>
                                        <p:strVal val="visible"/>
                                      </p:to>
                                    </p:set>
                                    <p:animEffect filter="fade" transition="in">
                                      <p:cBhvr>
                                        <p:cTn dur="500" id="70"/>
                                        <p:tgtEl>
                                          <p:spTgt spid="58"/>
                                        </p:tgtEl>
                                      </p:cBhvr>
                                    </p:animEffect>
                                  </p:childTnLst>
                                </p:cTn>
                              </p:par>
                              <p:par>
                                <p:cTn fill="hold" id="71" nodeType="withEffect" presetClass="entr" presetID="10" presetSubtype="0">
                                  <p:stCondLst>
                                    <p:cond delay="0"/>
                                  </p:stCondLst>
                                  <p:childTnLst>
                                    <p:set>
                                      <p:cBhvr>
                                        <p:cTn dur="1" fill="hold" id="72">
                                          <p:stCondLst>
                                            <p:cond delay="0"/>
                                          </p:stCondLst>
                                        </p:cTn>
                                        <p:tgtEl>
                                          <p:spTgt spid="59"/>
                                        </p:tgtEl>
                                        <p:attrNameLst>
                                          <p:attrName>style.visibility</p:attrName>
                                        </p:attrNameLst>
                                      </p:cBhvr>
                                      <p:to>
                                        <p:strVal val="visible"/>
                                      </p:to>
                                    </p:set>
                                    <p:animEffect filter="fade" transition="in">
                                      <p:cBhvr>
                                        <p:cTn dur="500" id="73"/>
                                        <p:tgtEl>
                                          <p:spTgt spid="59"/>
                                        </p:tgtEl>
                                      </p:cBhvr>
                                    </p:animEffect>
                                  </p:childTnLst>
                                </p:cTn>
                              </p:par>
                              <p:par>
                                <p:cTn fill="hold" id="74" nodeType="withEffect" presetClass="entr" presetID="10" presetSubtype="0">
                                  <p:stCondLst>
                                    <p:cond delay="0"/>
                                  </p:stCondLst>
                                  <p:childTnLst>
                                    <p:set>
                                      <p:cBhvr>
                                        <p:cTn dur="1" fill="hold" id="75">
                                          <p:stCondLst>
                                            <p:cond delay="0"/>
                                          </p:stCondLst>
                                        </p:cTn>
                                        <p:tgtEl>
                                          <p:spTgt spid="60"/>
                                        </p:tgtEl>
                                        <p:attrNameLst>
                                          <p:attrName>style.visibility</p:attrName>
                                        </p:attrNameLst>
                                      </p:cBhvr>
                                      <p:to>
                                        <p:strVal val="visible"/>
                                      </p:to>
                                    </p:set>
                                    <p:animEffect filter="fade" transition="in">
                                      <p:cBhvr>
                                        <p:cTn dur="500" id="76"/>
                                        <p:tgtEl>
                                          <p:spTgt spid="60"/>
                                        </p:tgtEl>
                                      </p:cBhvr>
                                    </p:animEffect>
                                  </p:childTnLst>
                                </p:cTn>
                              </p:par>
                              <p:par>
                                <p:cTn fill="hold" id="77" nodeType="withEffect" presetClass="entr" presetID="10" presetSubtype="0">
                                  <p:stCondLst>
                                    <p:cond delay="0"/>
                                  </p:stCondLst>
                                  <p:childTnLst>
                                    <p:set>
                                      <p:cBhvr>
                                        <p:cTn dur="1" fill="hold" id="78">
                                          <p:stCondLst>
                                            <p:cond delay="0"/>
                                          </p:stCondLst>
                                        </p:cTn>
                                        <p:tgtEl>
                                          <p:spTgt spid="61"/>
                                        </p:tgtEl>
                                        <p:attrNameLst>
                                          <p:attrName>style.visibility</p:attrName>
                                        </p:attrNameLst>
                                      </p:cBhvr>
                                      <p:to>
                                        <p:strVal val="visible"/>
                                      </p:to>
                                    </p:set>
                                    <p:animEffect filter="fade" transition="in">
                                      <p:cBhvr>
                                        <p:cTn dur="500" id="79"/>
                                        <p:tgtEl>
                                          <p:spTgt spid="61"/>
                                        </p:tgtEl>
                                      </p:cBhvr>
                                    </p:animEffect>
                                  </p:childTnLst>
                                </p:cTn>
                              </p:par>
                              <p:par>
                                <p:cTn fill="hold" id="80" nodeType="withEffect" presetClass="entr" presetID="10" presetSubtype="0">
                                  <p:stCondLst>
                                    <p:cond delay="0"/>
                                  </p:stCondLst>
                                  <p:childTnLst>
                                    <p:set>
                                      <p:cBhvr>
                                        <p:cTn dur="1" fill="hold" id="81">
                                          <p:stCondLst>
                                            <p:cond delay="0"/>
                                          </p:stCondLst>
                                        </p:cTn>
                                        <p:tgtEl>
                                          <p:spTgt spid="62"/>
                                        </p:tgtEl>
                                        <p:attrNameLst>
                                          <p:attrName>style.visibility</p:attrName>
                                        </p:attrNameLst>
                                      </p:cBhvr>
                                      <p:to>
                                        <p:strVal val="visible"/>
                                      </p:to>
                                    </p:set>
                                    <p:animEffect filter="fade" transition="in">
                                      <p:cBhvr>
                                        <p:cTn dur="500" id="82"/>
                                        <p:tgtEl>
                                          <p:spTgt spid="6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3"/>
      <p:bldP grpId="0" spid="64"/>
      <p:bldP grpId="0" spid="65"/>
      <p:bldP grpId="0" spid="66"/>
      <p:bldP grpId="0" spid="67"/>
      <p:bldP grpId="0" spid="68"/>
      <p:bldP grpId="0" spid="69"/>
      <p:bldP grpId="0" spid="70"/>
      <p:bldP grpId="0" spid="71"/>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3" name="2"/>
          <p:cNvSpPr/>
          <p:nvPr/>
        </p:nvSpPr>
        <p:spPr>
          <a:xfrm>
            <a:off x="1" y="381000"/>
            <a:ext cx="136922" cy="381000"/>
          </a:xfrm>
          <a:prstGeom prst="rect">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013">
              <a:solidFill>
                <a:prstClr val="white"/>
              </a:solidFill>
              <a:cs typeface="+mn-ea"/>
              <a:sym typeface="+mn-lt"/>
            </a:endParaRPr>
          </a:p>
        </p:txBody>
      </p:sp>
      <p:sp>
        <p:nvSpPr>
          <p:cNvPr id="124" name="1"/>
          <p:cNvSpPr txBox="1">
            <a:spLocks noChangeArrowheads="1"/>
          </p:cNvSpPr>
          <p:nvPr/>
        </p:nvSpPr>
        <p:spPr bwMode="auto">
          <a:xfrm>
            <a:off x="221456" y="421482"/>
            <a:ext cx="2010966"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nSpc>
                <a:spcPct val="100000"/>
              </a:lnSpc>
              <a:spcBef>
                <a:spcPct val="0"/>
              </a:spcBef>
              <a:buFontTx/>
              <a:buNone/>
            </a:pPr>
            <a:r>
              <a:rPr altLang="en-US" b="1" lang="zh-CN" sz="1500">
                <a:solidFill>
                  <a:srgbClr val="004C41"/>
                </a:solidFill>
                <a:latin typeface="+mn-lt"/>
                <a:ea typeface="+mn-ea"/>
                <a:cs typeface="+mn-ea"/>
                <a:sym typeface="+mn-lt"/>
              </a:rPr>
              <a:t>下阶段工作计划</a:t>
            </a:r>
          </a:p>
        </p:txBody>
      </p:sp>
      <p:sp>
        <p:nvSpPr>
          <p:cNvPr id="2" name="矩形 1"/>
          <p:cNvSpPr/>
          <p:nvPr/>
        </p:nvSpPr>
        <p:spPr>
          <a:xfrm>
            <a:off x="1" y="5044440"/>
            <a:ext cx="9144000" cy="99060"/>
          </a:xfrm>
          <a:prstGeom prst="rect">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 name="椭圆 4"/>
          <p:cNvSpPr/>
          <p:nvPr/>
        </p:nvSpPr>
        <p:spPr>
          <a:xfrm>
            <a:off x="2409337" y="1349520"/>
            <a:ext cx="1439972" cy="1440160"/>
          </a:xfrm>
          <a:prstGeom prst="ellipse">
            <a:avLst/>
          </a:prstGeom>
          <a:blipFill>
            <a:blip r:embed="rId3">
              <a:extLst>
                <a:ext uri="{28A0092B-C50C-407E-A947-70E740481C1C}">
                  <a14:useLocalDpi/>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16" lIns="91431" rIns="91431" rtlCol="0" tIns="45716"/>
          <a:lstStyle/>
          <a:p>
            <a:pPr algn="ctr"/>
            <a:endParaRPr altLang="en-US" lang="zh-CN" sz="1013">
              <a:cs typeface="+mn-ea"/>
              <a:sym typeface="+mn-lt"/>
            </a:endParaRPr>
          </a:p>
        </p:txBody>
      </p:sp>
      <p:sp>
        <p:nvSpPr>
          <p:cNvPr id="6" name="椭圆 5"/>
          <p:cNvSpPr/>
          <p:nvPr/>
        </p:nvSpPr>
        <p:spPr>
          <a:xfrm>
            <a:off x="5335831" y="1349520"/>
            <a:ext cx="1439972" cy="1440160"/>
          </a:xfrm>
          <a:prstGeom prst="ellipse">
            <a:avLst/>
          </a:prstGeom>
          <a:blipFill>
            <a:blip r:embed="rId4">
              <a:extLst>
                <a:ext uri="{28A0092B-C50C-407E-A947-70E740481C1C}">
                  <a14:useLocalDpi/>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16" lIns="91431" rIns="91431" rtlCol="0" tIns="45716"/>
          <a:lstStyle/>
          <a:p>
            <a:pPr algn="ctr"/>
            <a:endParaRPr altLang="en-US" lang="zh-CN" sz="1013">
              <a:cs typeface="+mn-ea"/>
              <a:sym typeface="+mn-lt"/>
            </a:endParaRPr>
          </a:p>
        </p:txBody>
      </p:sp>
      <p:sp>
        <p:nvSpPr>
          <p:cNvPr id="7" name="椭圆 6"/>
          <p:cNvSpPr/>
          <p:nvPr/>
        </p:nvSpPr>
        <p:spPr>
          <a:xfrm>
            <a:off x="2280252" y="1878756"/>
            <a:ext cx="258167" cy="258200"/>
          </a:xfrm>
          <a:prstGeom prst="ellipse">
            <a:avLst/>
          </a:prstGeom>
          <a:solidFill>
            <a:srgbClr val="00382E">
              <a:alpha val="6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16" lIns="91431" rIns="91431" rtlCol="0" tIns="45716"/>
          <a:lstStyle/>
          <a:p>
            <a:pPr algn="ctr"/>
            <a:endParaRPr altLang="en-US" lang="zh-CN" sz="1013">
              <a:cs typeface="+mn-ea"/>
              <a:sym typeface="+mn-lt"/>
            </a:endParaRPr>
          </a:p>
        </p:txBody>
      </p:sp>
      <p:grpSp>
        <p:nvGrpSpPr>
          <p:cNvPr id="8" name="组合 7"/>
          <p:cNvGrpSpPr/>
          <p:nvPr/>
        </p:nvGrpSpPr>
        <p:grpSpPr>
          <a:xfrm>
            <a:off x="3695819" y="1221600"/>
            <a:ext cx="1695776" cy="1695996"/>
            <a:chOff x="3733234" y="1533862"/>
            <a:chExt cx="1695996" cy="1695996"/>
          </a:xfrm>
        </p:grpSpPr>
        <p:sp>
          <p:nvSpPr>
            <p:cNvPr id="9" name="椭圆 8"/>
            <p:cNvSpPr/>
            <p:nvPr/>
          </p:nvSpPr>
          <p:spPr>
            <a:xfrm>
              <a:off x="3733234" y="1533862"/>
              <a:ext cx="1695996" cy="1695996"/>
            </a:xfrm>
            <a:prstGeom prst="ellipse">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cs typeface="+mn-ea"/>
                <a:sym typeface="+mn-lt"/>
              </a:endParaRPr>
            </a:p>
          </p:txBody>
        </p:sp>
        <p:sp>
          <p:nvSpPr>
            <p:cNvPr id="10" name="TextBox 37"/>
            <p:cNvSpPr txBox="1"/>
            <p:nvPr/>
          </p:nvSpPr>
          <p:spPr>
            <a:xfrm>
              <a:off x="3957568" y="2235864"/>
              <a:ext cx="1247329" cy="472821"/>
            </a:xfrm>
            <a:prstGeom prst="rect">
              <a:avLst/>
            </a:prstGeom>
            <a:noFill/>
          </p:spPr>
          <p:txBody>
            <a:bodyPr rtlCol="0" wrap="square">
              <a:spAutoFit/>
            </a:bodyPr>
            <a:lstStyle/>
            <a:p>
              <a:pPr algn="ctr">
                <a:lnSpc>
                  <a:spcPts val="1001"/>
                </a:lnSpc>
              </a:pPr>
              <a:r>
                <a:rPr altLang="en-US" lang="zh-CN" sz="675">
                  <a:solidFill>
                    <a:schemeClr val="bg1"/>
                  </a:solidFill>
                  <a:cs typeface="+mn-ea"/>
                  <a:sym typeface="+mn-lt"/>
                </a:rPr>
                <a:t>点击输入内容，编辑文字</a:t>
              </a:r>
            </a:p>
            <a:p>
              <a:pPr algn="ctr">
                <a:lnSpc>
                  <a:spcPts val="1001"/>
                </a:lnSpc>
              </a:pPr>
              <a:r>
                <a:rPr altLang="en-US" lang="zh-CN" sz="675">
                  <a:solidFill>
                    <a:schemeClr val="bg1"/>
                  </a:solidFill>
                  <a:cs typeface="+mn-ea"/>
                  <a:sym typeface="+mn-lt"/>
                </a:rPr>
                <a:t>点击输入内容，编辑文字</a:t>
              </a:r>
            </a:p>
            <a:p>
              <a:pPr algn="ctr">
                <a:lnSpc>
                  <a:spcPts val="1001"/>
                </a:lnSpc>
              </a:pPr>
              <a:r>
                <a:rPr altLang="en-US" lang="zh-CN" sz="675">
                  <a:solidFill>
                    <a:schemeClr val="bg1"/>
                  </a:solidFill>
                  <a:cs typeface="+mn-ea"/>
                  <a:sym typeface="+mn-lt"/>
                </a:rPr>
                <a:t>点击输入内容，编辑文字</a:t>
              </a:r>
            </a:p>
          </p:txBody>
        </p:sp>
        <p:sp>
          <p:nvSpPr>
            <p:cNvPr id="11" name="TextBox 38"/>
            <p:cNvSpPr txBox="1"/>
            <p:nvPr/>
          </p:nvSpPr>
          <p:spPr>
            <a:xfrm>
              <a:off x="4233274" y="1975599"/>
              <a:ext cx="872060" cy="251460"/>
            </a:xfrm>
            <a:prstGeom prst="rect">
              <a:avLst/>
            </a:prstGeom>
            <a:noFill/>
          </p:spPr>
          <p:txBody>
            <a:bodyPr rtlCol="0" wrap="square">
              <a:spAutoFit/>
            </a:bodyPr>
            <a:lstStyle/>
            <a:p>
              <a:pPr algn="ctr"/>
              <a:r>
                <a:rPr altLang="en-US" lang="zh-CN" sz="1050">
                  <a:solidFill>
                    <a:srgbClr val="FFFFFF"/>
                  </a:solidFill>
                  <a:cs typeface="+mn-ea"/>
                  <a:sym typeface="+mn-lt"/>
                </a:rPr>
                <a:t>添加标题</a:t>
              </a:r>
            </a:p>
          </p:txBody>
        </p:sp>
      </p:grpSp>
      <p:sp>
        <p:nvSpPr>
          <p:cNvPr id="12" name="TextBox 39"/>
          <p:cNvSpPr txBox="1"/>
          <p:nvPr/>
        </p:nvSpPr>
        <p:spPr>
          <a:xfrm>
            <a:off x="2311052" y="3598461"/>
            <a:ext cx="1498791" cy="657217"/>
          </a:xfrm>
          <a:prstGeom prst="rect">
            <a:avLst/>
          </a:prstGeom>
          <a:noFill/>
        </p:spPr>
        <p:txBody>
          <a:bodyPr bIns="45716" lIns="91431" rIns="91431" rtlCol="0" tIns="45716" wrap="square">
            <a:spAutoFit/>
          </a:bodyPr>
          <a:lstStyle/>
          <a:p>
            <a:pPr algn="ctr">
              <a:lnSpc>
                <a:spcPct val="150000"/>
              </a:lnSpc>
            </a:pPr>
            <a:r>
              <a:rPr altLang="en-US" lang="zh-CN" sz="825">
                <a:solidFill>
                  <a:schemeClr val="bg1">
                    <a:lumMod val="50000"/>
                  </a:schemeClr>
                </a:solidFill>
                <a:cs typeface="+mn-ea"/>
                <a:sym typeface="+mn-lt"/>
              </a:rPr>
              <a:t>点击输入内容，编辑文字</a:t>
            </a:r>
          </a:p>
          <a:p>
            <a:pPr algn="ctr">
              <a:lnSpc>
                <a:spcPct val="150000"/>
              </a:lnSpc>
            </a:pPr>
            <a:r>
              <a:rPr altLang="en-US" lang="zh-CN" sz="825">
                <a:solidFill>
                  <a:schemeClr val="bg1">
                    <a:lumMod val="50000"/>
                  </a:schemeClr>
                </a:solidFill>
                <a:cs typeface="+mn-ea"/>
                <a:sym typeface="+mn-lt"/>
              </a:rPr>
              <a:t>点击输入内容，编辑文字</a:t>
            </a:r>
          </a:p>
          <a:p>
            <a:pPr algn="ctr">
              <a:lnSpc>
                <a:spcPct val="150000"/>
              </a:lnSpc>
            </a:pPr>
            <a:r>
              <a:rPr altLang="en-US" lang="zh-CN" sz="825">
                <a:solidFill>
                  <a:schemeClr val="bg1">
                    <a:lumMod val="50000"/>
                  </a:schemeClr>
                </a:solidFill>
                <a:cs typeface="+mn-ea"/>
                <a:sym typeface="+mn-lt"/>
              </a:rPr>
              <a:t>点击输入内容，编辑文字</a:t>
            </a:r>
          </a:p>
        </p:txBody>
      </p:sp>
      <p:grpSp>
        <p:nvGrpSpPr>
          <p:cNvPr id="13" name="组合 12"/>
          <p:cNvGrpSpPr/>
          <p:nvPr/>
        </p:nvGrpSpPr>
        <p:grpSpPr>
          <a:xfrm>
            <a:off x="2740869" y="3379561"/>
            <a:ext cx="3704122" cy="240003"/>
            <a:chOff x="2778157" y="3419127"/>
            <a:chExt cx="3704603" cy="240003"/>
          </a:xfrm>
        </p:grpSpPr>
        <p:sp>
          <p:nvSpPr>
            <p:cNvPr id="14" name="圆角矩形 13"/>
            <p:cNvSpPr/>
            <p:nvPr/>
          </p:nvSpPr>
          <p:spPr bwMode="auto">
            <a:xfrm>
              <a:off x="2812776" y="3433380"/>
              <a:ext cx="593240" cy="168060"/>
            </a:xfrm>
            <a:prstGeom prst="roundRect">
              <a:avLst/>
            </a:prstGeom>
            <a:solidFill>
              <a:schemeClr val="accent2"/>
            </a:solidFill>
            <a:ln>
              <a:noFill/>
            </a:ln>
            <a:effectLst/>
          </p:spPr>
          <p:txBody>
            <a:bodyPr anchor="ctr" bIns="0" lIns="0" rIns="0" rtlCol="0" tIns="0"/>
            <a:lstStyle/>
            <a:p>
              <a:pPr algn="ctr"/>
              <a:endParaRPr altLang="en-US" lang="zh-CN" sz="1013">
                <a:cs typeface="+mn-ea"/>
                <a:sym typeface="+mn-lt"/>
              </a:endParaRPr>
            </a:p>
          </p:txBody>
        </p:sp>
        <p:sp>
          <p:nvSpPr>
            <p:cNvPr id="15" name="圆角矩形 14"/>
            <p:cNvSpPr/>
            <p:nvPr/>
          </p:nvSpPr>
          <p:spPr bwMode="auto">
            <a:xfrm>
              <a:off x="5833523" y="3433380"/>
              <a:ext cx="593240" cy="168060"/>
            </a:xfrm>
            <a:prstGeom prst="roundRect">
              <a:avLst/>
            </a:prstGeom>
            <a:solidFill>
              <a:schemeClr val="accent4"/>
            </a:solidFill>
            <a:ln>
              <a:noFill/>
            </a:ln>
            <a:effectLst/>
          </p:spPr>
          <p:txBody>
            <a:bodyPr anchor="ctr" bIns="0" lIns="0" rIns="0" rtlCol="0" tIns="0"/>
            <a:lstStyle/>
            <a:p>
              <a:pPr algn="ctr"/>
              <a:endParaRPr altLang="en-US" lang="zh-CN" sz="1013">
                <a:cs typeface="+mn-ea"/>
                <a:sym typeface="+mn-lt"/>
              </a:endParaRPr>
            </a:p>
          </p:txBody>
        </p:sp>
        <p:grpSp>
          <p:nvGrpSpPr>
            <p:cNvPr id="16" name="组合 15"/>
            <p:cNvGrpSpPr/>
            <p:nvPr/>
          </p:nvGrpSpPr>
          <p:grpSpPr>
            <a:xfrm>
              <a:off x="2778157" y="3419127"/>
              <a:ext cx="3704603" cy="240003"/>
              <a:chOff x="2778157" y="3419127"/>
              <a:chExt cx="3704603" cy="240003"/>
            </a:xfrm>
          </p:grpSpPr>
          <p:sp>
            <p:nvSpPr>
              <p:cNvPr id="17" name="TextBox 10"/>
              <p:cNvSpPr txBox="1"/>
              <p:nvPr/>
            </p:nvSpPr>
            <p:spPr>
              <a:xfrm>
                <a:off x="2778157" y="3428298"/>
                <a:ext cx="695916" cy="228600"/>
              </a:xfrm>
              <a:prstGeom prst="rect">
                <a:avLst/>
              </a:prstGeom>
              <a:solidFill>
                <a:srgbClr val="8CC345"/>
              </a:solidFill>
            </p:spPr>
            <p:txBody>
              <a:bodyPr rtlCol="0" wrap="square">
                <a:spAutoFit/>
              </a:bodyPr>
              <a:lstStyle/>
              <a:p>
                <a:pPr algn="ctr"/>
                <a:r>
                  <a:rPr altLang="en-US" lang="zh-CN" sz="900">
                    <a:solidFill>
                      <a:srgbClr val="FFFFFF"/>
                    </a:solidFill>
                    <a:cs typeface="+mn-ea"/>
                    <a:sym typeface="+mn-lt"/>
                  </a:rPr>
                  <a:t>添加标题</a:t>
                </a:r>
              </a:p>
            </p:txBody>
          </p:sp>
          <p:sp>
            <p:nvSpPr>
              <p:cNvPr id="18" name="TextBox 41"/>
              <p:cNvSpPr txBox="1"/>
              <p:nvPr/>
            </p:nvSpPr>
            <p:spPr>
              <a:xfrm>
                <a:off x="5786844" y="3419126"/>
                <a:ext cx="695916" cy="228600"/>
              </a:xfrm>
              <a:prstGeom prst="rect">
                <a:avLst/>
              </a:prstGeom>
              <a:solidFill>
                <a:srgbClr val="8CC345"/>
              </a:solidFill>
            </p:spPr>
            <p:txBody>
              <a:bodyPr rtlCol="0" wrap="square">
                <a:spAutoFit/>
              </a:bodyPr>
              <a:lstStyle/>
              <a:p>
                <a:pPr algn="ctr"/>
                <a:r>
                  <a:rPr altLang="en-US" lang="zh-CN" sz="900">
                    <a:solidFill>
                      <a:srgbClr val="FFFFFF"/>
                    </a:solidFill>
                    <a:cs typeface="+mn-ea"/>
                    <a:sym typeface="+mn-lt"/>
                  </a:rPr>
                  <a:t>添加标题</a:t>
                </a:r>
              </a:p>
            </p:txBody>
          </p:sp>
        </p:grpSp>
      </p:grpSp>
      <p:sp>
        <p:nvSpPr>
          <p:cNvPr id="19" name="TextBox 42"/>
          <p:cNvSpPr txBox="1"/>
          <p:nvPr/>
        </p:nvSpPr>
        <p:spPr>
          <a:xfrm>
            <a:off x="5316345" y="3594777"/>
            <a:ext cx="1498791" cy="657217"/>
          </a:xfrm>
          <a:prstGeom prst="rect">
            <a:avLst/>
          </a:prstGeom>
          <a:noFill/>
        </p:spPr>
        <p:txBody>
          <a:bodyPr bIns="45716" lIns="91431" rIns="91431" rtlCol="0" tIns="45716" wrap="square">
            <a:spAutoFit/>
          </a:bodyPr>
          <a:lstStyle/>
          <a:p>
            <a:pPr algn="ctr">
              <a:lnSpc>
                <a:spcPct val="150000"/>
              </a:lnSpc>
            </a:pPr>
            <a:r>
              <a:rPr altLang="en-US" lang="zh-CN" sz="825">
                <a:solidFill>
                  <a:schemeClr val="bg1">
                    <a:lumMod val="50000"/>
                  </a:schemeClr>
                </a:solidFill>
                <a:cs typeface="+mn-ea"/>
                <a:sym typeface="+mn-lt"/>
              </a:rPr>
              <a:t>点击输入内容，编辑文字</a:t>
            </a:r>
          </a:p>
          <a:p>
            <a:pPr algn="ctr">
              <a:lnSpc>
                <a:spcPct val="150000"/>
              </a:lnSpc>
            </a:pPr>
            <a:r>
              <a:rPr altLang="en-US" lang="zh-CN" sz="825">
                <a:solidFill>
                  <a:schemeClr val="bg1">
                    <a:lumMod val="50000"/>
                  </a:schemeClr>
                </a:solidFill>
                <a:cs typeface="+mn-ea"/>
                <a:sym typeface="+mn-lt"/>
              </a:rPr>
              <a:t>点击输入内容，编辑文字</a:t>
            </a:r>
          </a:p>
          <a:p>
            <a:pPr algn="ctr">
              <a:lnSpc>
                <a:spcPct val="150000"/>
              </a:lnSpc>
            </a:pPr>
            <a:r>
              <a:rPr altLang="en-US" lang="zh-CN" sz="825">
                <a:solidFill>
                  <a:schemeClr val="bg1">
                    <a:lumMod val="50000"/>
                  </a:schemeClr>
                </a:solidFill>
                <a:cs typeface="+mn-ea"/>
                <a:sym typeface="+mn-lt"/>
              </a:rPr>
              <a:t>点击输入内容，编辑文字</a:t>
            </a:r>
          </a:p>
        </p:txBody>
      </p:sp>
      <p:cxnSp>
        <p:nvCxnSpPr>
          <p:cNvPr id="20" name="直接连接符 19"/>
          <p:cNvCxnSpPr/>
          <p:nvPr/>
        </p:nvCxnSpPr>
        <p:spPr>
          <a:xfrm flipH="1">
            <a:off x="1547665" y="2007854"/>
            <a:ext cx="76338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flipH="1">
            <a:off x="1547664" y="2007856"/>
            <a:ext cx="0" cy="1475191"/>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flipV="1">
            <a:off x="1547665" y="3483045"/>
            <a:ext cx="1114848" cy="8526"/>
          </a:xfrm>
          <a:prstGeom prst="line">
            <a:avLst/>
          </a:prstGeom>
          <a:ln w="12700">
            <a:solidFill>
              <a:schemeClr val="bg1">
                <a:lumMod val="75000"/>
              </a:schemeClr>
            </a:solidFill>
            <a:headEnd type="none"/>
            <a:tailEnd len="sm" type="oval" w="sm"/>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6856321" y="2007854"/>
            <a:ext cx="763388"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flipH="1">
            <a:off x="7619708" y="2007856"/>
            <a:ext cx="0" cy="1459801"/>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flipH="1" flipV="1">
            <a:off x="6504860" y="3467655"/>
            <a:ext cx="1114848" cy="8526"/>
          </a:xfrm>
          <a:prstGeom prst="line">
            <a:avLst/>
          </a:prstGeom>
          <a:ln w="12700">
            <a:solidFill>
              <a:schemeClr val="bg1">
                <a:lumMod val="65000"/>
              </a:schemeClr>
            </a:solidFill>
            <a:headEnd type="none"/>
            <a:tailEnd len="sm" type="oval" w="sm"/>
          </a:ln>
        </p:spPr>
        <p:style>
          <a:lnRef idx="1">
            <a:schemeClr val="accent1"/>
          </a:lnRef>
          <a:fillRef idx="0">
            <a:schemeClr val="accent1"/>
          </a:fillRef>
          <a:effectRef idx="0">
            <a:schemeClr val="accent1"/>
          </a:effectRef>
          <a:fontRef idx="minor">
            <a:schemeClr val="tx1"/>
          </a:fontRef>
        </p:style>
      </p:cxnSp>
      <p:grpSp>
        <p:nvGrpSpPr>
          <p:cNvPr id="26" name="组合 25"/>
          <p:cNvGrpSpPr/>
          <p:nvPr/>
        </p:nvGrpSpPr>
        <p:grpSpPr>
          <a:xfrm>
            <a:off x="4109319" y="3121120"/>
            <a:ext cx="958423" cy="710126"/>
            <a:chOff x="4243507" y="3433380"/>
            <a:chExt cx="958548" cy="710126"/>
          </a:xfrm>
        </p:grpSpPr>
        <p:sp>
          <p:nvSpPr>
            <p:cNvPr id="27" name="六边形 26"/>
            <p:cNvSpPr/>
            <p:nvPr/>
          </p:nvSpPr>
          <p:spPr>
            <a:xfrm>
              <a:off x="4310909" y="3433380"/>
              <a:ext cx="823746" cy="710126"/>
            </a:xfrm>
            <a:prstGeom prst="hexagon">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solidFill>
                  <a:schemeClr val="bg1"/>
                </a:solidFill>
                <a:cs typeface="+mn-ea"/>
                <a:sym typeface="+mn-lt"/>
              </a:endParaRPr>
            </a:p>
          </p:txBody>
        </p:sp>
        <p:sp>
          <p:nvSpPr>
            <p:cNvPr id="28" name="TextBox 8"/>
            <p:cNvSpPr txBox="1"/>
            <p:nvPr/>
          </p:nvSpPr>
          <p:spPr>
            <a:xfrm>
              <a:off x="4243507" y="3603777"/>
              <a:ext cx="958548" cy="245821"/>
            </a:xfrm>
            <a:prstGeom prst="rect">
              <a:avLst/>
            </a:prstGeom>
            <a:noFill/>
          </p:spPr>
          <p:txBody>
            <a:bodyPr rtlCol="0" wrap="square">
              <a:spAutoFit/>
            </a:bodyPr>
            <a:lstStyle/>
            <a:p>
              <a:pPr algn="ctr"/>
              <a:r>
                <a:rPr altLang="zh-CN" lang="en-US" sz="1013">
                  <a:solidFill>
                    <a:schemeClr val="bg1"/>
                  </a:solidFill>
                  <a:cs typeface="+mn-ea"/>
                  <a:sym typeface="+mn-lt"/>
                </a:rPr>
                <a:t>90%</a:t>
              </a:r>
            </a:p>
          </p:txBody>
        </p:sp>
      </p:grpSp>
      <p:sp>
        <p:nvSpPr>
          <p:cNvPr id="29" name="椭圆 28"/>
          <p:cNvSpPr/>
          <p:nvPr/>
        </p:nvSpPr>
        <p:spPr>
          <a:xfrm>
            <a:off x="6633441" y="1878756"/>
            <a:ext cx="258167" cy="258200"/>
          </a:xfrm>
          <a:prstGeom prst="ellipse">
            <a:avLst/>
          </a:prstGeom>
          <a:solidFill>
            <a:srgbClr val="00382E">
              <a:alpha val="6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16" lIns="91431" rIns="91431" rtlCol="0" tIns="45716"/>
          <a:lstStyle/>
          <a:p>
            <a:pPr algn="ctr"/>
            <a:endParaRPr altLang="en-US" lang="zh-CN" sz="1013">
              <a:cs typeface="+mn-ea"/>
              <a:sym typeface="+mn-lt"/>
            </a:endParaRPr>
          </a:p>
        </p:txBody>
      </p:sp>
    </p:spTree>
    <p:extLst>
      <p:ext uri="{BB962C8B-B14F-4D97-AF65-F5344CB8AC3E}">
        <p14:creationId val="3826063946"/>
      </p:ext>
    </p:extLst>
  </p:cSld>
  <p:clrMapOvr>
    <a:masterClrMapping/>
  </p:clrMapOvr>
  <mc:AlternateContent>
    <mc:Choice Requires="p14">
      <p:transition p14:dur="1500" spd="slow">
        <p:split orient="vert"/>
      </p:transition>
    </mc:Choice>
    <mc:Fallback>
      <p:transition spd="slow">
        <p:split orient="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23"/>
                                        </p:tgtEl>
                                        <p:attrNameLst>
                                          <p:attrName>style.visibility</p:attrName>
                                        </p:attrNameLst>
                                      </p:cBhvr>
                                      <p:to>
                                        <p:strVal val="visible"/>
                                      </p:to>
                                    </p:set>
                                    <p:animEffect filter="wipe(left)" transition="in">
                                      <p:cBhvr>
                                        <p:cTn dur="500" id="7"/>
                                        <p:tgtEl>
                                          <p:spTgt spid="123"/>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124"/>
                                        </p:tgtEl>
                                        <p:attrNameLst>
                                          <p:attrName>style.visibility</p:attrName>
                                        </p:attrNameLst>
                                      </p:cBhvr>
                                      <p:to>
                                        <p:strVal val="visible"/>
                                      </p:to>
                                    </p:set>
                                    <p:anim calcmode="lin" valueType="num">
                                      <p:cBhvr>
                                        <p:cTn dur="500" fill="hold" id="11"/>
                                        <p:tgtEl>
                                          <p:spTgt spid="124"/>
                                        </p:tgtEl>
                                        <p:attrNameLst>
                                          <p:attrName>ppt_w</p:attrName>
                                        </p:attrNameLst>
                                      </p:cBhvr>
                                      <p:tavLst>
                                        <p:tav tm="0">
                                          <p:val>
                                            <p:fltVal val="0"/>
                                          </p:val>
                                        </p:tav>
                                        <p:tav tm="100000">
                                          <p:val>
                                            <p:strVal val="#ppt_w"/>
                                          </p:val>
                                        </p:tav>
                                      </p:tavLst>
                                    </p:anim>
                                    <p:anim calcmode="lin" valueType="num">
                                      <p:cBhvr>
                                        <p:cTn dur="500" fill="hold" id="12"/>
                                        <p:tgtEl>
                                          <p:spTgt spid="124"/>
                                        </p:tgtEl>
                                        <p:attrNameLst>
                                          <p:attrName>ppt_h</p:attrName>
                                        </p:attrNameLst>
                                      </p:cBhvr>
                                      <p:tavLst>
                                        <p:tav tm="0">
                                          <p:val>
                                            <p:fltVal val="0"/>
                                          </p:val>
                                        </p:tav>
                                        <p:tav tm="100000">
                                          <p:val>
                                            <p:strVal val="#ppt_h"/>
                                          </p:val>
                                        </p:tav>
                                      </p:tavLst>
                                    </p:anim>
                                    <p:animEffect filter="fade" transition="in">
                                      <p:cBhvr>
                                        <p:cTn dur="500" id="13"/>
                                        <p:tgtEl>
                                          <p:spTgt spid="124"/>
                                        </p:tgtEl>
                                      </p:cBhvr>
                                    </p:animEffect>
                                  </p:childTnLst>
                                </p:cTn>
                              </p:par>
                            </p:childTnLst>
                          </p:cTn>
                        </p:par>
                        <p:par>
                          <p:cTn fill="hold" id="14" nodeType="afterGroup">
                            <p:stCondLst>
                              <p:cond delay="1000"/>
                            </p:stCondLst>
                            <p:childTnLst>
                              <p:par>
                                <p:cTn fill="hold" grpId="0" id="15" nodeType="afterEffect" presetClass="entr" presetID="2" presetSubtype="8">
                                  <p:stCondLst>
                                    <p:cond delay="0"/>
                                  </p:stCondLst>
                                  <p:childTnLst>
                                    <p:set>
                                      <p:cBhvr>
                                        <p:cTn dur="1" fill="hold" id="16">
                                          <p:stCondLst>
                                            <p:cond delay="0"/>
                                          </p:stCondLst>
                                        </p:cTn>
                                        <p:tgtEl>
                                          <p:spTgt spid="5"/>
                                        </p:tgtEl>
                                        <p:attrNameLst>
                                          <p:attrName>style.visibility</p:attrName>
                                        </p:attrNameLst>
                                      </p:cBhvr>
                                      <p:to>
                                        <p:strVal val="visible"/>
                                      </p:to>
                                    </p:set>
                                    <p:anim calcmode="lin" valueType="num">
                                      <p:cBhvr additive="base">
                                        <p:cTn dur="500" fill="hold" id="17"/>
                                        <p:tgtEl>
                                          <p:spTgt spid="5"/>
                                        </p:tgtEl>
                                        <p:attrNameLst>
                                          <p:attrName>ppt_x</p:attrName>
                                        </p:attrNameLst>
                                      </p:cBhvr>
                                      <p:tavLst>
                                        <p:tav tm="0">
                                          <p:val>
                                            <p:strVal val="0-#ppt_w/2"/>
                                          </p:val>
                                        </p:tav>
                                        <p:tav tm="100000">
                                          <p:val>
                                            <p:strVal val="#ppt_x"/>
                                          </p:val>
                                        </p:tav>
                                      </p:tavLst>
                                    </p:anim>
                                    <p:anim calcmode="lin" valueType="num">
                                      <p:cBhvr additive="base">
                                        <p:cTn dur="500" fill="hold" id="18"/>
                                        <p:tgtEl>
                                          <p:spTgt spid="5"/>
                                        </p:tgtEl>
                                        <p:attrNameLst>
                                          <p:attrName>ppt_y</p:attrName>
                                        </p:attrNameLst>
                                      </p:cBhvr>
                                      <p:tavLst>
                                        <p:tav tm="0">
                                          <p:val>
                                            <p:strVal val="#ppt_y"/>
                                          </p:val>
                                        </p:tav>
                                        <p:tav tm="100000">
                                          <p:val>
                                            <p:strVal val="#ppt_y"/>
                                          </p:val>
                                        </p:tav>
                                      </p:tavLst>
                                    </p:anim>
                                  </p:childTnLst>
                                </p:cTn>
                              </p:par>
                              <p:par>
                                <p:cTn fill="hold" grpId="0" id="19" nodeType="withEffect" presetClass="entr" presetID="2" presetSubtype="2">
                                  <p:stCondLst>
                                    <p:cond delay="0"/>
                                  </p:stCondLst>
                                  <p:childTnLst>
                                    <p:set>
                                      <p:cBhvr>
                                        <p:cTn dur="1" fill="hold" id="20">
                                          <p:stCondLst>
                                            <p:cond delay="0"/>
                                          </p:stCondLst>
                                        </p:cTn>
                                        <p:tgtEl>
                                          <p:spTgt spid="6"/>
                                        </p:tgtEl>
                                        <p:attrNameLst>
                                          <p:attrName>style.visibility</p:attrName>
                                        </p:attrNameLst>
                                      </p:cBhvr>
                                      <p:to>
                                        <p:strVal val="visible"/>
                                      </p:to>
                                    </p:set>
                                    <p:anim calcmode="lin" valueType="num">
                                      <p:cBhvr additive="base">
                                        <p:cTn dur="500" fill="hold" id="21"/>
                                        <p:tgtEl>
                                          <p:spTgt spid="6"/>
                                        </p:tgtEl>
                                        <p:attrNameLst>
                                          <p:attrName>ppt_x</p:attrName>
                                        </p:attrNameLst>
                                      </p:cBhvr>
                                      <p:tavLst>
                                        <p:tav tm="0">
                                          <p:val>
                                            <p:strVal val="1+#ppt_w/2"/>
                                          </p:val>
                                        </p:tav>
                                        <p:tav tm="100000">
                                          <p:val>
                                            <p:strVal val="#ppt_x"/>
                                          </p:val>
                                        </p:tav>
                                      </p:tavLst>
                                    </p:anim>
                                    <p:anim calcmode="lin" valueType="num">
                                      <p:cBhvr additive="base">
                                        <p:cTn dur="500" fill="hold" id="22"/>
                                        <p:tgtEl>
                                          <p:spTgt spid="6"/>
                                        </p:tgtEl>
                                        <p:attrNameLst>
                                          <p:attrName>ppt_y</p:attrName>
                                        </p:attrNameLst>
                                      </p:cBhvr>
                                      <p:tavLst>
                                        <p:tav tm="0">
                                          <p:val>
                                            <p:strVal val="#ppt_y"/>
                                          </p:val>
                                        </p:tav>
                                        <p:tav tm="100000">
                                          <p:val>
                                            <p:strVal val="#ppt_y"/>
                                          </p:val>
                                        </p:tav>
                                      </p:tavLst>
                                    </p:anim>
                                  </p:childTnLst>
                                </p:cTn>
                              </p:par>
                            </p:childTnLst>
                          </p:cTn>
                        </p:par>
                        <p:par>
                          <p:cTn fill="hold" id="23" nodeType="afterGroup">
                            <p:stCondLst>
                              <p:cond delay="1500"/>
                            </p:stCondLst>
                            <p:childTnLst>
                              <p:par>
                                <p:cTn fill="hold" id="24" nodeType="afterEffect" presetClass="entr" presetID="53" presetSubtype="0">
                                  <p:stCondLst>
                                    <p:cond delay="0"/>
                                  </p:stCondLst>
                                  <p:childTnLst>
                                    <p:set>
                                      <p:cBhvr>
                                        <p:cTn dur="1" fill="hold" id="25">
                                          <p:stCondLst>
                                            <p:cond delay="0"/>
                                          </p:stCondLst>
                                        </p:cTn>
                                        <p:tgtEl>
                                          <p:spTgt spid="8"/>
                                        </p:tgtEl>
                                        <p:attrNameLst>
                                          <p:attrName>style.visibility</p:attrName>
                                        </p:attrNameLst>
                                      </p:cBhvr>
                                      <p:to>
                                        <p:strVal val="visible"/>
                                      </p:to>
                                    </p:set>
                                    <p:anim calcmode="lin" valueType="num">
                                      <p:cBhvr>
                                        <p:cTn dur="500" fill="hold" id="26"/>
                                        <p:tgtEl>
                                          <p:spTgt spid="8"/>
                                        </p:tgtEl>
                                        <p:attrNameLst>
                                          <p:attrName>ppt_w</p:attrName>
                                        </p:attrNameLst>
                                      </p:cBhvr>
                                      <p:tavLst>
                                        <p:tav tm="0">
                                          <p:val>
                                            <p:fltVal val="0"/>
                                          </p:val>
                                        </p:tav>
                                        <p:tav tm="100000">
                                          <p:val>
                                            <p:strVal val="#ppt_w"/>
                                          </p:val>
                                        </p:tav>
                                      </p:tavLst>
                                    </p:anim>
                                    <p:anim calcmode="lin" valueType="num">
                                      <p:cBhvr>
                                        <p:cTn dur="500" fill="hold" id="27"/>
                                        <p:tgtEl>
                                          <p:spTgt spid="8"/>
                                        </p:tgtEl>
                                        <p:attrNameLst>
                                          <p:attrName>ppt_h</p:attrName>
                                        </p:attrNameLst>
                                      </p:cBhvr>
                                      <p:tavLst>
                                        <p:tav tm="0">
                                          <p:val>
                                            <p:fltVal val="0"/>
                                          </p:val>
                                        </p:tav>
                                        <p:tav tm="100000">
                                          <p:val>
                                            <p:strVal val="#ppt_h"/>
                                          </p:val>
                                        </p:tav>
                                      </p:tavLst>
                                    </p:anim>
                                    <p:animEffect filter="fade" transition="in">
                                      <p:cBhvr>
                                        <p:cTn dur="500" id="28"/>
                                        <p:tgtEl>
                                          <p:spTgt spid="8"/>
                                        </p:tgtEl>
                                      </p:cBhvr>
                                    </p:animEffect>
                                  </p:childTnLst>
                                </p:cTn>
                              </p:par>
                            </p:childTnLst>
                          </p:cTn>
                        </p:par>
                        <p:par>
                          <p:cTn fill="hold" id="29" nodeType="afterGroup">
                            <p:stCondLst>
                              <p:cond delay="2000"/>
                            </p:stCondLst>
                            <p:childTnLst>
                              <p:par>
                                <p:cTn fill="hold" grpId="0" id="30" nodeType="afterEffect" presetClass="entr" presetID="10" presetSubtype="0">
                                  <p:stCondLst>
                                    <p:cond delay="0"/>
                                  </p:stCondLst>
                                  <p:childTnLst>
                                    <p:set>
                                      <p:cBhvr>
                                        <p:cTn dur="1" fill="hold" id="31">
                                          <p:stCondLst>
                                            <p:cond delay="0"/>
                                          </p:stCondLst>
                                        </p:cTn>
                                        <p:tgtEl>
                                          <p:spTgt spid="29"/>
                                        </p:tgtEl>
                                        <p:attrNameLst>
                                          <p:attrName>style.visibility</p:attrName>
                                        </p:attrNameLst>
                                      </p:cBhvr>
                                      <p:to>
                                        <p:strVal val="visible"/>
                                      </p:to>
                                    </p:set>
                                    <p:animEffect filter="fade" transition="in">
                                      <p:cBhvr>
                                        <p:cTn dur="500" id="32"/>
                                        <p:tgtEl>
                                          <p:spTgt spid="29"/>
                                        </p:tgtEl>
                                      </p:cBhvr>
                                    </p:animEffect>
                                  </p:childTnLst>
                                </p:cTn>
                              </p:par>
                              <p:par>
                                <p:cTn fill="hold" grpId="0" id="33" nodeType="withEffect" presetClass="entr" presetID="10" presetSubtype="0">
                                  <p:stCondLst>
                                    <p:cond delay="0"/>
                                  </p:stCondLst>
                                  <p:childTnLst>
                                    <p:set>
                                      <p:cBhvr>
                                        <p:cTn dur="1" fill="hold" id="34">
                                          <p:stCondLst>
                                            <p:cond delay="0"/>
                                          </p:stCondLst>
                                        </p:cTn>
                                        <p:tgtEl>
                                          <p:spTgt spid="7"/>
                                        </p:tgtEl>
                                        <p:attrNameLst>
                                          <p:attrName>style.visibility</p:attrName>
                                        </p:attrNameLst>
                                      </p:cBhvr>
                                      <p:to>
                                        <p:strVal val="visible"/>
                                      </p:to>
                                    </p:set>
                                    <p:animEffect filter="fade" transition="in">
                                      <p:cBhvr>
                                        <p:cTn dur="500" id="35"/>
                                        <p:tgtEl>
                                          <p:spTgt spid="7"/>
                                        </p:tgtEl>
                                      </p:cBhvr>
                                    </p:animEffect>
                                  </p:childTnLst>
                                </p:cTn>
                              </p:par>
                            </p:childTnLst>
                          </p:cTn>
                        </p:par>
                        <p:par>
                          <p:cTn fill="hold" id="36" nodeType="afterGroup">
                            <p:stCondLst>
                              <p:cond delay="2500"/>
                            </p:stCondLst>
                            <p:childTnLst>
                              <p:par>
                                <p:cTn fill="hold" id="37" nodeType="afterEffect" presetClass="entr" presetID="22" presetSubtype="2">
                                  <p:stCondLst>
                                    <p:cond delay="0"/>
                                  </p:stCondLst>
                                  <p:childTnLst>
                                    <p:set>
                                      <p:cBhvr>
                                        <p:cTn dur="1" fill="hold" id="38">
                                          <p:stCondLst>
                                            <p:cond delay="0"/>
                                          </p:stCondLst>
                                        </p:cTn>
                                        <p:tgtEl>
                                          <p:spTgt spid="20"/>
                                        </p:tgtEl>
                                        <p:attrNameLst>
                                          <p:attrName>style.visibility</p:attrName>
                                        </p:attrNameLst>
                                      </p:cBhvr>
                                      <p:to>
                                        <p:strVal val="visible"/>
                                      </p:to>
                                    </p:set>
                                    <p:animEffect filter="wipe(right)" transition="in">
                                      <p:cBhvr>
                                        <p:cTn dur="300" id="39"/>
                                        <p:tgtEl>
                                          <p:spTgt spid="20"/>
                                        </p:tgtEl>
                                      </p:cBhvr>
                                    </p:animEffect>
                                  </p:childTnLst>
                                </p:cTn>
                              </p:par>
                              <p:par>
                                <p:cTn fill="hold" id="40" nodeType="withEffect" presetClass="entr" presetID="22" presetSubtype="8">
                                  <p:stCondLst>
                                    <p:cond delay="0"/>
                                  </p:stCondLst>
                                  <p:childTnLst>
                                    <p:set>
                                      <p:cBhvr>
                                        <p:cTn dur="1" fill="hold" id="41">
                                          <p:stCondLst>
                                            <p:cond delay="0"/>
                                          </p:stCondLst>
                                        </p:cTn>
                                        <p:tgtEl>
                                          <p:spTgt spid="23"/>
                                        </p:tgtEl>
                                        <p:attrNameLst>
                                          <p:attrName>style.visibility</p:attrName>
                                        </p:attrNameLst>
                                      </p:cBhvr>
                                      <p:to>
                                        <p:strVal val="visible"/>
                                      </p:to>
                                    </p:set>
                                    <p:animEffect filter="wipe(left)" transition="in">
                                      <p:cBhvr>
                                        <p:cTn dur="300" id="42"/>
                                        <p:tgtEl>
                                          <p:spTgt spid="23"/>
                                        </p:tgtEl>
                                      </p:cBhvr>
                                    </p:animEffect>
                                  </p:childTnLst>
                                </p:cTn>
                              </p:par>
                            </p:childTnLst>
                          </p:cTn>
                        </p:par>
                        <p:par>
                          <p:cTn fill="hold" id="43" nodeType="afterGroup">
                            <p:stCondLst>
                              <p:cond delay="2800"/>
                            </p:stCondLst>
                            <p:childTnLst>
                              <p:par>
                                <p:cTn fill="hold" id="44" nodeType="afterEffect" presetClass="entr" presetID="22" presetSubtype="1">
                                  <p:stCondLst>
                                    <p:cond delay="0"/>
                                  </p:stCondLst>
                                  <p:childTnLst>
                                    <p:set>
                                      <p:cBhvr>
                                        <p:cTn dur="1" fill="hold" id="45">
                                          <p:stCondLst>
                                            <p:cond delay="0"/>
                                          </p:stCondLst>
                                        </p:cTn>
                                        <p:tgtEl>
                                          <p:spTgt spid="24"/>
                                        </p:tgtEl>
                                        <p:attrNameLst>
                                          <p:attrName>style.visibility</p:attrName>
                                        </p:attrNameLst>
                                      </p:cBhvr>
                                      <p:to>
                                        <p:strVal val="visible"/>
                                      </p:to>
                                    </p:set>
                                    <p:animEffect filter="wipe(up)" transition="in">
                                      <p:cBhvr>
                                        <p:cTn dur="300" id="46"/>
                                        <p:tgtEl>
                                          <p:spTgt spid="24"/>
                                        </p:tgtEl>
                                      </p:cBhvr>
                                    </p:animEffect>
                                  </p:childTnLst>
                                </p:cTn>
                              </p:par>
                              <p:par>
                                <p:cTn fill="hold" id="47" nodeType="withEffect" presetClass="entr" presetID="22" presetSubtype="1">
                                  <p:stCondLst>
                                    <p:cond delay="0"/>
                                  </p:stCondLst>
                                  <p:childTnLst>
                                    <p:set>
                                      <p:cBhvr>
                                        <p:cTn dur="1" fill="hold" id="48">
                                          <p:stCondLst>
                                            <p:cond delay="0"/>
                                          </p:stCondLst>
                                        </p:cTn>
                                        <p:tgtEl>
                                          <p:spTgt spid="21"/>
                                        </p:tgtEl>
                                        <p:attrNameLst>
                                          <p:attrName>style.visibility</p:attrName>
                                        </p:attrNameLst>
                                      </p:cBhvr>
                                      <p:to>
                                        <p:strVal val="visible"/>
                                      </p:to>
                                    </p:set>
                                    <p:animEffect filter="wipe(up)" transition="in">
                                      <p:cBhvr>
                                        <p:cTn dur="300" id="49"/>
                                        <p:tgtEl>
                                          <p:spTgt spid="21"/>
                                        </p:tgtEl>
                                      </p:cBhvr>
                                    </p:animEffect>
                                  </p:childTnLst>
                                </p:cTn>
                              </p:par>
                            </p:childTnLst>
                          </p:cTn>
                        </p:par>
                        <p:par>
                          <p:cTn fill="hold" id="50" nodeType="afterGroup">
                            <p:stCondLst>
                              <p:cond delay="3100"/>
                            </p:stCondLst>
                            <p:childTnLst>
                              <p:par>
                                <p:cTn fill="hold" id="51" nodeType="afterEffect" presetClass="entr" presetID="22" presetSubtype="8">
                                  <p:stCondLst>
                                    <p:cond delay="0"/>
                                  </p:stCondLst>
                                  <p:childTnLst>
                                    <p:set>
                                      <p:cBhvr>
                                        <p:cTn dur="1" fill="hold" id="52">
                                          <p:stCondLst>
                                            <p:cond delay="0"/>
                                          </p:stCondLst>
                                        </p:cTn>
                                        <p:tgtEl>
                                          <p:spTgt spid="22"/>
                                        </p:tgtEl>
                                        <p:attrNameLst>
                                          <p:attrName>style.visibility</p:attrName>
                                        </p:attrNameLst>
                                      </p:cBhvr>
                                      <p:to>
                                        <p:strVal val="visible"/>
                                      </p:to>
                                    </p:set>
                                    <p:animEffect filter="wipe(left)" transition="in">
                                      <p:cBhvr>
                                        <p:cTn dur="300" id="53"/>
                                        <p:tgtEl>
                                          <p:spTgt spid="22"/>
                                        </p:tgtEl>
                                      </p:cBhvr>
                                    </p:animEffect>
                                  </p:childTnLst>
                                </p:cTn>
                              </p:par>
                              <p:par>
                                <p:cTn fill="hold" id="54" nodeType="withEffect" presetClass="entr" presetID="22" presetSubtype="2">
                                  <p:stCondLst>
                                    <p:cond delay="0"/>
                                  </p:stCondLst>
                                  <p:childTnLst>
                                    <p:set>
                                      <p:cBhvr>
                                        <p:cTn dur="1" fill="hold" id="55">
                                          <p:stCondLst>
                                            <p:cond delay="0"/>
                                          </p:stCondLst>
                                        </p:cTn>
                                        <p:tgtEl>
                                          <p:spTgt spid="25"/>
                                        </p:tgtEl>
                                        <p:attrNameLst>
                                          <p:attrName>style.visibility</p:attrName>
                                        </p:attrNameLst>
                                      </p:cBhvr>
                                      <p:to>
                                        <p:strVal val="visible"/>
                                      </p:to>
                                    </p:set>
                                    <p:animEffect filter="wipe(right)" transition="in">
                                      <p:cBhvr>
                                        <p:cTn dur="300" id="56"/>
                                        <p:tgtEl>
                                          <p:spTgt spid="25"/>
                                        </p:tgtEl>
                                      </p:cBhvr>
                                    </p:animEffect>
                                  </p:childTnLst>
                                </p:cTn>
                              </p:par>
                            </p:childTnLst>
                          </p:cTn>
                        </p:par>
                        <p:par>
                          <p:cTn fill="hold" id="57" nodeType="afterGroup">
                            <p:stCondLst>
                              <p:cond delay="3400"/>
                            </p:stCondLst>
                            <p:childTnLst>
                              <p:par>
                                <p:cTn fill="hold" id="58" nodeType="afterEffect" presetClass="entr" presetID="53" presetSubtype="0">
                                  <p:stCondLst>
                                    <p:cond delay="0"/>
                                  </p:stCondLst>
                                  <p:childTnLst>
                                    <p:set>
                                      <p:cBhvr>
                                        <p:cTn dur="1" fill="hold" id="59">
                                          <p:stCondLst>
                                            <p:cond delay="0"/>
                                          </p:stCondLst>
                                        </p:cTn>
                                        <p:tgtEl>
                                          <p:spTgt spid="13"/>
                                        </p:tgtEl>
                                        <p:attrNameLst>
                                          <p:attrName>style.visibility</p:attrName>
                                        </p:attrNameLst>
                                      </p:cBhvr>
                                      <p:to>
                                        <p:strVal val="visible"/>
                                      </p:to>
                                    </p:set>
                                    <p:anim calcmode="lin" valueType="num">
                                      <p:cBhvr>
                                        <p:cTn dur="500" fill="hold" id="60"/>
                                        <p:tgtEl>
                                          <p:spTgt spid="13"/>
                                        </p:tgtEl>
                                        <p:attrNameLst>
                                          <p:attrName>ppt_w</p:attrName>
                                        </p:attrNameLst>
                                      </p:cBhvr>
                                      <p:tavLst>
                                        <p:tav tm="0">
                                          <p:val>
                                            <p:fltVal val="0"/>
                                          </p:val>
                                        </p:tav>
                                        <p:tav tm="100000">
                                          <p:val>
                                            <p:strVal val="#ppt_w"/>
                                          </p:val>
                                        </p:tav>
                                      </p:tavLst>
                                    </p:anim>
                                    <p:anim calcmode="lin" valueType="num">
                                      <p:cBhvr>
                                        <p:cTn dur="500" fill="hold" id="61"/>
                                        <p:tgtEl>
                                          <p:spTgt spid="13"/>
                                        </p:tgtEl>
                                        <p:attrNameLst>
                                          <p:attrName>ppt_h</p:attrName>
                                        </p:attrNameLst>
                                      </p:cBhvr>
                                      <p:tavLst>
                                        <p:tav tm="0">
                                          <p:val>
                                            <p:fltVal val="0"/>
                                          </p:val>
                                        </p:tav>
                                        <p:tav tm="100000">
                                          <p:val>
                                            <p:strVal val="#ppt_h"/>
                                          </p:val>
                                        </p:tav>
                                      </p:tavLst>
                                    </p:anim>
                                    <p:animEffect filter="fade" transition="in">
                                      <p:cBhvr>
                                        <p:cTn dur="500" id="62"/>
                                        <p:tgtEl>
                                          <p:spTgt spid="13"/>
                                        </p:tgtEl>
                                      </p:cBhvr>
                                    </p:animEffect>
                                  </p:childTnLst>
                                </p:cTn>
                              </p:par>
                              <p:par>
                                <p:cTn fill="hold" grpId="0" id="63" nodeType="withEffect" presetClass="entr" presetID="42" presetSubtype="0">
                                  <p:stCondLst>
                                    <p:cond delay="300"/>
                                  </p:stCondLst>
                                  <p:childTnLst>
                                    <p:set>
                                      <p:cBhvr>
                                        <p:cTn dur="1" fill="hold" id="64">
                                          <p:stCondLst>
                                            <p:cond delay="0"/>
                                          </p:stCondLst>
                                        </p:cTn>
                                        <p:tgtEl>
                                          <p:spTgt spid="19"/>
                                        </p:tgtEl>
                                        <p:attrNameLst>
                                          <p:attrName>style.visibility</p:attrName>
                                        </p:attrNameLst>
                                      </p:cBhvr>
                                      <p:to>
                                        <p:strVal val="visible"/>
                                      </p:to>
                                    </p:set>
                                    <p:animEffect filter="fade" transition="in">
                                      <p:cBhvr>
                                        <p:cTn dur="500" id="65"/>
                                        <p:tgtEl>
                                          <p:spTgt spid="19"/>
                                        </p:tgtEl>
                                      </p:cBhvr>
                                    </p:animEffect>
                                    <p:anim calcmode="lin" valueType="num">
                                      <p:cBhvr>
                                        <p:cTn dur="500" fill="hold" id="66"/>
                                        <p:tgtEl>
                                          <p:spTgt spid="19"/>
                                        </p:tgtEl>
                                        <p:attrNameLst>
                                          <p:attrName>ppt_x</p:attrName>
                                        </p:attrNameLst>
                                      </p:cBhvr>
                                      <p:tavLst>
                                        <p:tav tm="0">
                                          <p:val>
                                            <p:strVal val="#ppt_x"/>
                                          </p:val>
                                        </p:tav>
                                        <p:tav tm="100000">
                                          <p:val>
                                            <p:strVal val="#ppt_x"/>
                                          </p:val>
                                        </p:tav>
                                      </p:tavLst>
                                    </p:anim>
                                    <p:anim calcmode="lin" valueType="num">
                                      <p:cBhvr>
                                        <p:cTn dur="500" fill="hold" id="67"/>
                                        <p:tgtEl>
                                          <p:spTgt spid="19"/>
                                        </p:tgtEl>
                                        <p:attrNameLst>
                                          <p:attrName>ppt_y</p:attrName>
                                        </p:attrNameLst>
                                      </p:cBhvr>
                                      <p:tavLst>
                                        <p:tav tm="0">
                                          <p:val>
                                            <p:strVal val="#ppt_y+.1"/>
                                          </p:val>
                                        </p:tav>
                                        <p:tav tm="100000">
                                          <p:val>
                                            <p:strVal val="#ppt_y"/>
                                          </p:val>
                                        </p:tav>
                                      </p:tavLst>
                                    </p:anim>
                                  </p:childTnLst>
                                </p:cTn>
                              </p:par>
                              <p:par>
                                <p:cTn fill="hold" grpId="0" id="68" nodeType="withEffect" presetClass="entr" presetID="42" presetSubtype="0">
                                  <p:stCondLst>
                                    <p:cond delay="300"/>
                                  </p:stCondLst>
                                  <p:childTnLst>
                                    <p:set>
                                      <p:cBhvr>
                                        <p:cTn dur="1" fill="hold" id="69">
                                          <p:stCondLst>
                                            <p:cond delay="0"/>
                                          </p:stCondLst>
                                        </p:cTn>
                                        <p:tgtEl>
                                          <p:spTgt spid="12"/>
                                        </p:tgtEl>
                                        <p:attrNameLst>
                                          <p:attrName>style.visibility</p:attrName>
                                        </p:attrNameLst>
                                      </p:cBhvr>
                                      <p:to>
                                        <p:strVal val="visible"/>
                                      </p:to>
                                    </p:set>
                                    <p:animEffect filter="fade" transition="in">
                                      <p:cBhvr>
                                        <p:cTn dur="500" id="70"/>
                                        <p:tgtEl>
                                          <p:spTgt spid="12"/>
                                        </p:tgtEl>
                                      </p:cBhvr>
                                    </p:animEffect>
                                    <p:anim calcmode="lin" valueType="num">
                                      <p:cBhvr>
                                        <p:cTn dur="500" fill="hold" id="71"/>
                                        <p:tgtEl>
                                          <p:spTgt spid="12"/>
                                        </p:tgtEl>
                                        <p:attrNameLst>
                                          <p:attrName>ppt_x</p:attrName>
                                        </p:attrNameLst>
                                      </p:cBhvr>
                                      <p:tavLst>
                                        <p:tav tm="0">
                                          <p:val>
                                            <p:strVal val="#ppt_x"/>
                                          </p:val>
                                        </p:tav>
                                        <p:tav tm="100000">
                                          <p:val>
                                            <p:strVal val="#ppt_x"/>
                                          </p:val>
                                        </p:tav>
                                      </p:tavLst>
                                    </p:anim>
                                    <p:anim calcmode="lin" valueType="num">
                                      <p:cBhvr>
                                        <p:cTn dur="500" fill="hold" id="72"/>
                                        <p:tgtEl>
                                          <p:spTgt spid="12"/>
                                        </p:tgtEl>
                                        <p:attrNameLst>
                                          <p:attrName>ppt_y</p:attrName>
                                        </p:attrNameLst>
                                      </p:cBhvr>
                                      <p:tavLst>
                                        <p:tav tm="0">
                                          <p:val>
                                            <p:strVal val="#ppt_y+.1"/>
                                          </p:val>
                                        </p:tav>
                                        <p:tav tm="100000">
                                          <p:val>
                                            <p:strVal val="#ppt_y"/>
                                          </p:val>
                                        </p:tav>
                                      </p:tavLst>
                                    </p:anim>
                                  </p:childTnLst>
                                </p:cTn>
                              </p:par>
                            </p:childTnLst>
                          </p:cTn>
                        </p:par>
                        <p:par>
                          <p:cTn fill="hold" id="73" nodeType="afterGroup">
                            <p:stCondLst>
                              <p:cond delay="4200"/>
                            </p:stCondLst>
                            <p:childTnLst>
                              <p:par>
                                <p:cTn fill="hold" id="74" nodeType="afterEffect" presetClass="entr" presetID="53" presetSubtype="0">
                                  <p:stCondLst>
                                    <p:cond delay="0"/>
                                  </p:stCondLst>
                                  <p:childTnLst>
                                    <p:set>
                                      <p:cBhvr>
                                        <p:cTn dur="1" fill="hold" id="75">
                                          <p:stCondLst>
                                            <p:cond delay="0"/>
                                          </p:stCondLst>
                                        </p:cTn>
                                        <p:tgtEl>
                                          <p:spTgt spid="26"/>
                                        </p:tgtEl>
                                        <p:attrNameLst>
                                          <p:attrName>style.visibility</p:attrName>
                                        </p:attrNameLst>
                                      </p:cBhvr>
                                      <p:to>
                                        <p:strVal val="visible"/>
                                      </p:to>
                                    </p:set>
                                    <p:anim calcmode="lin" valueType="num">
                                      <p:cBhvr>
                                        <p:cTn dur="500" fill="hold" id="76"/>
                                        <p:tgtEl>
                                          <p:spTgt spid="26"/>
                                        </p:tgtEl>
                                        <p:attrNameLst>
                                          <p:attrName>ppt_w</p:attrName>
                                        </p:attrNameLst>
                                      </p:cBhvr>
                                      <p:tavLst>
                                        <p:tav tm="0">
                                          <p:val>
                                            <p:fltVal val="0"/>
                                          </p:val>
                                        </p:tav>
                                        <p:tav tm="100000">
                                          <p:val>
                                            <p:strVal val="#ppt_w"/>
                                          </p:val>
                                        </p:tav>
                                      </p:tavLst>
                                    </p:anim>
                                    <p:anim calcmode="lin" valueType="num">
                                      <p:cBhvr>
                                        <p:cTn dur="500" fill="hold" id="77"/>
                                        <p:tgtEl>
                                          <p:spTgt spid="26"/>
                                        </p:tgtEl>
                                        <p:attrNameLst>
                                          <p:attrName>ppt_h</p:attrName>
                                        </p:attrNameLst>
                                      </p:cBhvr>
                                      <p:tavLst>
                                        <p:tav tm="0">
                                          <p:val>
                                            <p:fltVal val="0"/>
                                          </p:val>
                                        </p:tav>
                                        <p:tav tm="100000">
                                          <p:val>
                                            <p:strVal val="#ppt_h"/>
                                          </p:val>
                                        </p:tav>
                                      </p:tavLst>
                                    </p:anim>
                                    <p:animEffect filter="fade" transition="in">
                                      <p:cBhvr>
                                        <p:cTn dur="500" id="78"/>
                                        <p:tgtEl>
                                          <p:spTgt spid="2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3"/>
      <p:bldP grpId="0" spid="124"/>
      <p:bldP grpId="0" spid="5"/>
      <p:bldP grpId="0" spid="6"/>
      <p:bldP grpId="0" spid="7"/>
      <p:bldP grpId="0" spid="12"/>
      <p:bldP grpId="0" spid="19"/>
      <p:bldP grpId="0" spid="29"/>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3" name="2"/>
          <p:cNvSpPr/>
          <p:nvPr/>
        </p:nvSpPr>
        <p:spPr>
          <a:xfrm>
            <a:off x="1" y="381000"/>
            <a:ext cx="136922" cy="381000"/>
          </a:xfrm>
          <a:prstGeom prst="rect">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013">
              <a:solidFill>
                <a:prstClr val="white"/>
              </a:solidFill>
              <a:cs typeface="+mn-ea"/>
              <a:sym typeface="+mn-lt"/>
            </a:endParaRPr>
          </a:p>
        </p:txBody>
      </p:sp>
      <p:sp>
        <p:nvSpPr>
          <p:cNvPr id="124" name="1"/>
          <p:cNvSpPr txBox="1">
            <a:spLocks noChangeArrowheads="1"/>
          </p:cNvSpPr>
          <p:nvPr/>
        </p:nvSpPr>
        <p:spPr bwMode="auto">
          <a:xfrm>
            <a:off x="221456" y="421482"/>
            <a:ext cx="2010966"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nSpc>
                <a:spcPct val="100000"/>
              </a:lnSpc>
              <a:spcBef>
                <a:spcPct val="0"/>
              </a:spcBef>
              <a:buFontTx/>
              <a:buNone/>
            </a:pPr>
            <a:r>
              <a:rPr altLang="en-US" b="1" lang="zh-CN" sz="1500">
                <a:solidFill>
                  <a:srgbClr val="004C41"/>
                </a:solidFill>
                <a:latin typeface="+mn-lt"/>
                <a:ea typeface="+mn-ea"/>
                <a:cs typeface="+mn-ea"/>
                <a:sym typeface="+mn-lt"/>
              </a:rPr>
              <a:t>下阶段工作计划</a:t>
            </a:r>
          </a:p>
        </p:txBody>
      </p:sp>
      <p:sp>
        <p:nvSpPr>
          <p:cNvPr id="2" name="矩形 1"/>
          <p:cNvSpPr/>
          <p:nvPr/>
        </p:nvSpPr>
        <p:spPr>
          <a:xfrm>
            <a:off x="1" y="5044440"/>
            <a:ext cx="9144000" cy="99060"/>
          </a:xfrm>
          <a:prstGeom prst="rect">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 name="MH_Other_4"/>
          <p:cNvSpPr/>
          <p:nvPr>
            <p:custDataLst>
              <p:tags r:id="rId3"/>
            </p:custDataLst>
          </p:nvPr>
        </p:nvSpPr>
        <p:spPr>
          <a:xfrm rot="2700000">
            <a:off x="5374528" y="1579454"/>
            <a:ext cx="307888" cy="307887"/>
          </a:xfrm>
          <a:prstGeom prst="rect">
            <a:avLst/>
          </a:prstGeom>
          <a:gradFill>
            <a:gsLst>
              <a:gs pos="0">
                <a:schemeClr val="accent2">
                  <a:lumMod val="60000"/>
                  <a:lumOff val="40000"/>
                </a:schemeClr>
              </a:gs>
              <a:gs pos="69000">
                <a:schemeClr val="accent2">
                  <a:lumMod val="75000"/>
                </a:schemeClr>
              </a:gs>
            </a:gsLst>
            <a:lin ang="2700000" scaled="0"/>
          </a:gradFill>
          <a:ln algn="ctr" cap="flat" cmpd="sng" w="25400">
            <a:noFill/>
            <a:prstDash val="solid"/>
          </a:ln>
          <a:effectLst/>
        </p:spPr>
        <p:txBody>
          <a:bodyPr anchor="ctr"/>
          <a:lstStyle/>
          <a:p>
            <a:pPr algn="ctr">
              <a:defRPr/>
            </a:pPr>
            <a:endParaRPr altLang="en-US" kern="0" lang="zh-CN" sz="1013">
              <a:cs typeface="+mn-ea"/>
              <a:sym typeface="+mn-lt"/>
            </a:endParaRPr>
          </a:p>
        </p:txBody>
      </p:sp>
      <p:sp>
        <p:nvSpPr>
          <p:cNvPr id="6" name="MH_Other_8"/>
          <p:cNvSpPr/>
          <p:nvPr>
            <p:custDataLst>
              <p:tags r:id="rId4"/>
            </p:custDataLst>
          </p:nvPr>
        </p:nvSpPr>
        <p:spPr>
          <a:xfrm rot="2700000">
            <a:off x="3461901" y="3759496"/>
            <a:ext cx="307888" cy="307887"/>
          </a:xfrm>
          <a:prstGeom prst="rect">
            <a:avLst/>
          </a:prstGeom>
          <a:gradFill>
            <a:gsLst>
              <a:gs pos="0">
                <a:schemeClr val="accent4">
                  <a:lumMod val="60000"/>
                  <a:lumOff val="40000"/>
                </a:schemeClr>
              </a:gs>
              <a:gs pos="69000">
                <a:schemeClr val="accent4">
                  <a:lumMod val="75000"/>
                </a:schemeClr>
              </a:gs>
            </a:gsLst>
            <a:lin ang="2700000" scaled="0"/>
          </a:gradFill>
          <a:ln algn="ctr" cap="flat" cmpd="sng" w="25400">
            <a:noFill/>
            <a:prstDash val="solid"/>
          </a:ln>
          <a:effectLst/>
        </p:spPr>
        <p:txBody>
          <a:bodyPr anchor="ctr"/>
          <a:lstStyle/>
          <a:p>
            <a:pPr algn="ctr">
              <a:defRPr/>
            </a:pPr>
            <a:endParaRPr altLang="en-US" kern="0" lang="zh-CN" sz="1013">
              <a:cs typeface="+mn-ea"/>
              <a:sym typeface="+mn-lt"/>
            </a:endParaRPr>
          </a:p>
        </p:txBody>
      </p:sp>
      <p:sp>
        <p:nvSpPr>
          <p:cNvPr id="7" name="MH_Other_19"/>
          <p:cNvSpPr/>
          <p:nvPr>
            <p:custDataLst>
              <p:tags r:id="rId5"/>
            </p:custDataLst>
          </p:nvPr>
        </p:nvSpPr>
        <p:spPr>
          <a:xfrm rot="2700000">
            <a:off x="3462106" y="1579160"/>
            <a:ext cx="307181" cy="308372"/>
          </a:xfrm>
          <a:prstGeom prst="rect">
            <a:avLst/>
          </a:prstGeom>
          <a:gradFill>
            <a:gsLst>
              <a:gs pos="0">
                <a:schemeClr val="accent1">
                  <a:lumMod val="60000"/>
                  <a:lumOff val="40000"/>
                </a:schemeClr>
              </a:gs>
              <a:gs pos="69000">
                <a:schemeClr val="accent1">
                  <a:lumMod val="75000"/>
                </a:schemeClr>
              </a:gs>
            </a:gsLst>
            <a:lin ang="2700000" scaled="0"/>
          </a:gradFill>
          <a:ln algn="ctr" cap="flat" cmpd="sng" w="25400">
            <a:noFill/>
            <a:prstDash val="solid"/>
          </a:ln>
          <a:effectLst/>
        </p:spPr>
        <p:txBody>
          <a:bodyPr anchor="ctr"/>
          <a:lstStyle/>
          <a:p>
            <a:pPr algn="ctr">
              <a:defRPr/>
            </a:pPr>
            <a:endParaRPr altLang="en-US" kern="0" lang="zh-CN" sz="1013">
              <a:cs typeface="+mn-ea"/>
              <a:sym typeface="+mn-lt"/>
            </a:endParaRPr>
          </a:p>
        </p:txBody>
      </p:sp>
      <p:sp>
        <p:nvSpPr>
          <p:cNvPr id="8" name="MH_Other_3"/>
          <p:cNvSpPr>
            <a:spLocks noChangeAspect="1"/>
          </p:cNvSpPr>
          <p:nvPr>
            <p:custDataLst>
              <p:tags r:id="rId6"/>
            </p:custDataLst>
          </p:nvPr>
        </p:nvSpPr>
        <p:spPr bwMode="auto">
          <a:xfrm rot="2700000">
            <a:off x="3474608" y="1591662"/>
            <a:ext cx="283369" cy="283369"/>
          </a:xfrm>
          <a:prstGeom prst="rect">
            <a:avLst/>
          </a:prstGeom>
          <a:solidFill>
            <a:srgbClr val="004C41"/>
          </a:solidFill>
          <a:ln algn="ctr" cap="flat" cmpd="sng" w="25400">
            <a:solidFill>
              <a:sysClr lastClr="FFFFFF" val="window"/>
            </a:solidFill>
            <a:prstDash val="solid"/>
          </a:ln>
          <a:effectLst/>
        </p:spPr>
        <p:txBody>
          <a:bodyPr anchor="ctr"/>
          <a:lstStyle/>
          <a:p>
            <a:pPr algn="ctr">
              <a:defRPr/>
            </a:pPr>
            <a:endParaRPr altLang="en-US" kern="0" lang="zh-CN" sz="1013">
              <a:cs typeface="+mn-ea"/>
              <a:sym typeface="+mn-lt"/>
            </a:endParaRPr>
          </a:p>
        </p:txBody>
      </p:sp>
      <p:sp>
        <p:nvSpPr>
          <p:cNvPr id="9" name="MH_Other_6"/>
          <p:cNvSpPr>
            <a:spLocks noChangeAspect="1"/>
          </p:cNvSpPr>
          <p:nvPr>
            <p:custDataLst>
              <p:tags r:id="rId7"/>
            </p:custDataLst>
          </p:nvPr>
        </p:nvSpPr>
        <p:spPr>
          <a:xfrm rot="2700000">
            <a:off x="5386720" y="1591646"/>
            <a:ext cx="283500" cy="283500"/>
          </a:xfrm>
          <a:prstGeom prst="rect">
            <a:avLst/>
          </a:prstGeom>
          <a:solidFill>
            <a:srgbClr val="BFBFBF"/>
          </a:solidFill>
          <a:ln algn="ctr" cap="flat" cmpd="sng" w="25400">
            <a:solidFill>
              <a:sysClr lastClr="FFFFFF" val="window"/>
            </a:solidFill>
            <a:prstDash val="solid"/>
          </a:ln>
          <a:effectLst/>
        </p:spPr>
        <p:txBody>
          <a:bodyPr anchor="ctr"/>
          <a:lstStyle/>
          <a:p>
            <a:pPr algn="ctr">
              <a:defRPr/>
            </a:pPr>
            <a:endParaRPr altLang="en-US" kern="0" lang="zh-CN" sz="1013">
              <a:cs typeface="+mn-ea"/>
              <a:sym typeface="+mn-lt"/>
            </a:endParaRPr>
          </a:p>
        </p:txBody>
      </p:sp>
      <p:sp>
        <p:nvSpPr>
          <p:cNvPr id="10" name="MH_Other_10"/>
          <p:cNvSpPr>
            <a:spLocks noChangeAspect="1"/>
          </p:cNvSpPr>
          <p:nvPr>
            <p:custDataLst>
              <p:tags r:id="rId8"/>
            </p:custDataLst>
          </p:nvPr>
        </p:nvSpPr>
        <p:spPr>
          <a:xfrm rot="2700000">
            <a:off x="3474092" y="3771689"/>
            <a:ext cx="283500" cy="283500"/>
          </a:xfrm>
          <a:prstGeom prst="rect">
            <a:avLst/>
          </a:prstGeom>
          <a:solidFill>
            <a:srgbClr val="BFBFBF"/>
          </a:solidFill>
          <a:ln algn="ctr" cap="flat" cmpd="sng" w="25400">
            <a:solidFill>
              <a:sysClr lastClr="FFFFFF" val="window"/>
            </a:solidFill>
            <a:prstDash val="solid"/>
          </a:ln>
          <a:effectLst/>
        </p:spPr>
        <p:txBody>
          <a:bodyPr anchor="ctr"/>
          <a:lstStyle/>
          <a:p>
            <a:pPr algn="ctr">
              <a:defRPr/>
            </a:pPr>
            <a:endParaRPr altLang="en-US" kern="0" lang="zh-CN" sz="1013">
              <a:cs typeface="+mn-ea"/>
              <a:sym typeface="+mn-lt"/>
            </a:endParaRPr>
          </a:p>
        </p:txBody>
      </p:sp>
      <p:sp>
        <p:nvSpPr>
          <p:cNvPr id="11" name="MH_Other_1"/>
          <p:cNvSpPr>
            <a:spLocks noChangeAspect="1"/>
          </p:cNvSpPr>
          <p:nvPr>
            <p:custDataLst>
              <p:tags r:id="rId9"/>
            </p:custDataLst>
          </p:nvPr>
        </p:nvSpPr>
        <p:spPr>
          <a:xfrm>
            <a:off x="3084082" y="1433307"/>
            <a:ext cx="2975372" cy="2833688"/>
          </a:xfrm>
          <a:custGeom>
            <a:gdLst>
              <a:gd fmla="*/ 3084612 w 5288045" name="connsiteX0"/>
              <a:gd fmla="*/ 2171133 h 5037048" name="connsiteY0"/>
              <a:gd fmla="*/ 3068519 w 5288045" name="connsiteX1"/>
              <a:gd fmla="*/ 2178885 h 5037048" name="connsiteY1"/>
              <a:gd fmla="*/ 2627115 w 5288045" name="connsiteX2"/>
              <a:gd fmla="*/ 2268000 h 5037048" name="connsiteY2"/>
              <a:gd fmla="*/ 2289898 w 5288045" name="connsiteX3"/>
              <a:gd fmla="*/ 2217018 h 5037048" name="connsiteY3"/>
              <a:gd fmla="*/ 2209451 w 5288045" name="connsiteX4"/>
              <a:gd fmla="*/ 2187574 h 5037048" name="connsiteY4"/>
              <a:gd fmla="*/ 2217018 w 5288045" name="connsiteX5"/>
              <a:gd fmla="*/ 2208247 h 5037048" name="connsiteY5"/>
              <a:gd fmla="*/ 2268000 w 5288045" name="connsiteX6"/>
              <a:gd fmla="*/ 2545464 h 5037048" name="connsiteY6"/>
              <a:gd fmla="*/ 2244961 w 5288045" name="connsiteX7"/>
              <a:gd fmla="*/ 2774005 h 5037048" name="connsiteY7"/>
              <a:gd fmla="*/ 2223083 w 5288045" name="connsiteX8"/>
              <a:gd fmla="*/ 2844485 h 5037048" name="connsiteY8"/>
              <a:gd fmla="*/ 2289898 w 5288045" name="connsiteX9"/>
              <a:gd fmla="*/ 2820031 h 5037048" name="connsiteY9"/>
              <a:gd fmla="*/ 2627115 w 5288045" name="connsiteX10"/>
              <a:gd fmla="*/ 2769048 h 5037048" name="connsiteY10"/>
              <a:gd fmla="*/ 3068519 w 5288045" name="connsiteX11"/>
              <a:gd fmla="*/ 2858163 h 5037048" name="connsiteY11"/>
              <a:gd fmla="*/ 3069330 w 5288045" name="connsiteX12"/>
              <a:gd fmla="*/ 2858554 h 5037048" name="connsiteY12"/>
              <a:gd fmla="*/ 3043084 w 5288045" name="connsiteX13"/>
              <a:gd fmla="*/ 2774005 h 5037048" name="connsiteY13"/>
              <a:gd fmla="*/ 3020045 w 5288045" name="connsiteX14"/>
              <a:gd fmla="*/ 2545464 h 5037048" name="connsiteY14"/>
              <a:gd fmla="*/ 3071028 w 5288045" name="connsiteX15"/>
              <a:gd fmla="*/ 2208247 h 5037048" name="connsiteY15"/>
              <a:gd fmla="*/ 2627115 w 5288045" name="connsiteX16"/>
              <a:gd fmla="*/ 0 h 5037048" name="connsiteY16"/>
              <a:gd fmla="*/ 3761115 w 5288045" name="connsiteX17"/>
              <a:gd fmla="*/ 1134000 h 5037048" name="connsiteY17"/>
              <a:gd fmla="*/ 3710133 w 5288045" name="connsiteX18"/>
              <a:gd fmla="*/ 1471217 h 5037048" name="connsiteY18"/>
              <a:gd fmla="*/ 3696549 w 5288045" name="connsiteX19"/>
              <a:gd fmla="*/ 1508332 h 5037048" name="connsiteY19"/>
              <a:gd fmla="*/ 3712641 w 5288045" name="connsiteX20"/>
              <a:gd fmla="*/ 1500580 h 5037048" name="connsiteY20"/>
              <a:gd fmla="*/ 4154045 w 5288045" name="connsiteX21"/>
              <a:gd fmla="*/ 1411464 h 5037048" name="connsiteY21"/>
              <a:gd fmla="*/ 5288045 w 5288045" name="connsiteX22"/>
              <a:gd fmla="*/ 2545464 h 5037048" name="connsiteY22"/>
              <a:gd fmla="*/ 4154045 w 5288045" name="connsiteX23"/>
              <a:gd fmla="*/ 3679464 h 5037048" name="connsiteY23"/>
              <a:gd fmla="*/ 3712641 w 5288045" name="connsiteX24"/>
              <a:gd fmla="*/ 3590349 h 5037048" name="connsiteY24"/>
              <a:gd fmla="*/ 3711831 w 5288045" name="connsiteX25"/>
              <a:gd fmla="*/ 3589959 h 5037048" name="connsiteY25"/>
              <a:gd fmla="*/ 3738076 w 5288045" name="connsiteX26"/>
              <a:gd fmla="*/ 3674508 h 5037048" name="connsiteY26"/>
              <a:gd fmla="*/ 3761115 w 5288045" name="connsiteX27"/>
              <a:gd fmla="*/ 3903048 h 5037048" name="connsiteY27"/>
              <a:gd fmla="*/ 2627115 w 5288045" name="connsiteX28"/>
              <a:gd fmla="*/ 5037048 h 5037048" name="connsiteY28"/>
              <a:gd fmla="*/ 1493115 w 5288045" name="connsiteX29"/>
              <a:gd fmla="*/ 3903048 h 5037048" name="connsiteY29"/>
              <a:gd fmla="*/ 1516154 w 5288045" name="connsiteX30"/>
              <a:gd fmla="*/ 3674508 h 5037048" name="connsiteY30"/>
              <a:gd fmla="*/ 1538033 w 5288045" name="connsiteX31"/>
              <a:gd fmla="*/ 3604027 h 5037048" name="connsiteY31"/>
              <a:gd fmla="*/ 1471217 w 5288045" name="connsiteX32"/>
              <a:gd fmla="*/ 3628482 h 5037048" name="connsiteY32"/>
              <a:gd fmla="*/ 1134000 w 5288045" name="connsiteX33"/>
              <a:gd fmla="*/ 3679464 h 5037048" name="connsiteY33"/>
              <a:gd fmla="*/ 0 w 5288045" name="connsiteX34"/>
              <a:gd fmla="*/ 2545464 h 5037048" name="connsiteY34"/>
              <a:gd fmla="*/ 1134000 w 5288045" name="connsiteX35"/>
              <a:gd fmla="*/ 1411464 h 5037048" name="connsiteY35"/>
              <a:gd fmla="*/ 1471217 w 5288045" name="connsiteX36"/>
              <a:gd fmla="*/ 1462447 h 5037048" name="connsiteY36"/>
              <a:gd fmla="*/ 1551664 w 5288045" name="connsiteX37"/>
              <a:gd fmla="*/ 1491891 h 5037048" name="connsiteY37"/>
              <a:gd fmla="*/ 1544098 w 5288045" name="connsiteX38"/>
              <a:gd fmla="*/ 1471217 h 5037048" name="connsiteY38"/>
              <a:gd fmla="*/ 1493115 w 5288045" name="connsiteX39"/>
              <a:gd fmla="*/ 1134000 h 5037048" name="connsiteY39"/>
              <a:gd fmla="*/ 2627115 w 5288045" name="connsiteX40"/>
              <a:gd fmla="*/ 0 h 5037048" name="connsiteY4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b="b" l="l" r="r" t="t"/>
            <a:pathLst>
              <a:path h="5037048" w="5288045">
                <a:moveTo>
                  <a:pt x="3084612" y="2171133"/>
                </a:moveTo>
                <a:lnTo>
                  <a:pt x="3068519" y="2178885"/>
                </a:lnTo>
                <a:cubicBezTo>
                  <a:pt x="2932849" y="2236268"/>
                  <a:pt x="2783688" y="2268000"/>
                  <a:pt x="2627115" y="2268000"/>
                </a:cubicBezTo>
                <a:cubicBezTo>
                  <a:pt x="2509686" y="2268000"/>
                  <a:pt x="2396425" y="2250151"/>
                  <a:pt x="2289898" y="2217018"/>
                </a:cubicBezTo>
                <a:lnTo>
                  <a:pt x="2209451" y="2187574"/>
                </a:lnTo>
                <a:lnTo>
                  <a:pt x="2217018" y="2208247"/>
                </a:lnTo>
                <a:cubicBezTo>
                  <a:pt x="2250151" y="2314774"/>
                  <a:pt x="2268000" y="2428035"/>
                  <a:pt x="2268000" y="2545464"/>
                </a:cubicBezTo>
                <a:cubicBezTo>
                  <a:pt x="2268000" y="2623751"/>
                  <a:pt x="2260067" y="2700184"/>
                  <a:pt x="2244961" y="2774005"/>
                </a:cubicBezTo>
                <a:lnTo>
                  <a:pt x="2223083" y="2844485"/>
                </a:lnTo>
                <a:lnTo>
                  <a:pt x="2289898" y="2820031"/>
                </a:lnTo>
                <a:cubicBezTo>
                  <a:pt x="2396425" y="2786897"/>
                  <a:pt x="2509686" y="2769048"/>
                  <a:pt x="2627115" y="2769048"/>
                </a:cubicBezTo>
                <a:cubicBezTo>
                  <a:pt x="2783688" y="2769048"/>
                  <a:pt x="2932849" y="2800780"/>
                  <a:pt x="3068519" y="2858163"/>
                </a:cubicBezTo>
                <a:lnTo>
                  <a:pt x="3069330" y="2858554"/>
                </a:lnTo>
                <a:lnTo>
                  <a:pt x="3043084" y="2774005"/>
                </a:lnTo>
                <a:cubicBezTo>
                  <a:pt x="3027978" y="2700184"/>
                  <a:pt x="3020045" y="2623751"/>
                  <a:pt x="3020045" y="2545464"/>
                </a:cubicBezTo>
                <a:cubicBezTo>
                  <a:pt x="3020045" y="2428035"/>
                  <a:pt x="3037894" y="2314774"/>
                  <a:pt x="3071028" y="2208247"/>
                </a:cubicBezTo>
                <a:close/>
                <a:moveTo>
                  <a:pt x="2627115" y="0"/>
                </a:moveTo>
                <a:cubicBezTo>
                  <a:pt x="3253406" y="0"/>
                  <a:pt x="3761115" y="507709"/>
                  <a:pt x="3761115" y="1134000"/>
                </a:cubicBezTo>
                <a:cubicBezTo>
                  <a:pt x="3761115" y="1251430"/>
                  <a:pt x="3743266" y="1364690"/>
                  <a:pt x="3710133" y="1471217"/>
                </a:cubicBezTo>
                <a:lnTo>
                  <a:pt x="3696549" y="1508332"/>
                </a:lnTo>
                <a:lnTo>
                  <a:pt x="3712641" y="1500580"/>
                </a:lnTo>
                <a:cubicBezTo>
                  <a:pt x="3848311" y="1443196"/>
                  <a:pt x="3997473" y="1411464"/>
                  <a:pt x="4154045" y="1411464"/>
                </a:cubicBezTo>
                <a:cubicBezTo>
                  <a:pt x="4780336" y="1411464"/>
                  <a:pt x="5288045" y="1919173"/>
                  <a:pt x="5288045" y="2545464"/>
                </a:cubicBezTo>
                <a:cubicBezTo>
                  <a:pt x="5288045" y="3171755"/>
                  <a:pt x="4780336" y="3679464"/>
                  <a:pt x="4154045" y="3679464"/>
                </a:cubicBezTo>
                <a:cubicBezTo>
                  <a:pt x="3997473" y="3679464"/>
                  <a:pt x="3848311" y="3647732"/>
                  <a:pt x="3712641" y="3590349"/>
                </a:cubicBezTo>
                <a:lnTo>
                  <a:pt x="3711831" y="3589959"/>
                </a:lnTo>
                <a:lnTo>
                  <a:pt x="3738076" y="3674508"/>
                </a:lnTo>
                <a:cubicBezTo>
                  <a:pt x="3753182" y="3748328"/>
                  <a:pt x="3761115" y="3824762"/>
                  <a:pt x="3761115" y="3903048"/>
                </a:cubicBezTo>
                <a:cubicBezTo>
                  <a:pt x="3761115" y="4529339"/>
                  <a:pt x="3253406" y="5037048"/>
                  <a:pt x="2627115" y="5037048"/>
                </a:cubicBezTo>
                <a:cubicBezTo>
                  <a:pt x="2000824" y="5037048"/>
                  <a:pt x="1493115" y="4529339"/>
                  <a:pt x="1493115" y="3903048"/>
                </a:cubicBezTo>
                <a:cubicBezTo>
                  <a:pt x="1493115" y="3824762"/>
                  <a:pt x="1501048" y="3748328"/>
                  <a:pt x="1516154" y="3674508"/>
                </a:cubicBezTo>
                <a:lnTo>
                  <a:pt x="1538033" y="3604027"/>
                </a:lnTo>
                <a:lnTo>
                  <a:pt x="1471217" y="3628482"/>
                </a:lnTo>
                <a:cubicBezTo>
                  <a:pt x="1364691" y="3661615"/>
                  <a:pt x="1251430" y="3679464"/>
                  <a:pt x="1134000" y="3679464"/>
                </a:cubicBezTo>
                <a:cubicBezTo>
                  <a:pt x="507709" y="3679464"/>
                  <a:pt x="0" y="3171755"/>
                  <a:pt x="0" y="2545464"/>
                </a:cubicBezTo>
                <a:cubicBezTo>
                  <a:pt x="0" y="1919173"/>
                  <a:pt x="507709" y="1411464"/>
                  <a:pt x="1134000" y="1411464"/>
                </a:cubicBezTo>
                <a:cubicBezTo>
                  <a:pt x="1251430" y="1411464"/>
                  <a:pt x="1364691" y="1429313"/>
                  <a:pt x="1471217" y="1462447"/>
                </a:cubicBezTo>
                <a:lnTo>
                  <a:pt x="1551664" y="1491891"/>
                </a:lnTo>
                <a:lnTo>
                  <a:pt x="1544098" y="1471217"/>
                </a:lnTo>
                <a:cubicBezTo>
                  <a:pt x="1510964" y="1364690"/>
                  <a:pt x="1493115" y="1251430"/>
                  <a:pt x="1493115" y="1134000"/>
                </a:cubicBezTo>
                <a:cubicBezTo>
                  <a:pt x="1493115" y="507709"/>
                  <a:pt x="2000824" y="0"/>
                  <a:pt x="2627115" y="0"/>
                </a:cubicBezTo>
                <a:close/>
              </a:path>
            </a:pathLst>
          </a:custGeom>
          <a:noFill/>
          <a:ln algn="ctr" cap="flat" cmpd="sng" w="19050">
            <a:solidFill>
              <a:srgbClr val="B2B2B2"/>
            </a:solidFill>
            <a:prstDash val="dash"/>
          </a:ln>
          <a:effectLst/>
        </p:spPr>
        <p:txBody>
          <a:bodyPr anchor="ctr"/>
          <a:lstStyle/>
          <a:p>
            <a:pPr algn="ctr">
              <a:defRPr/>
            </a:pPr>
            <a:endParaRPr altLang="en-US" kern="0" lang="zh-CN" sz="1013">
              <a:cs typeface="+mn-ea"/>
              <a:sym typeface="+mn-lt"/>
            </a:endParaRPr>
          </a:p>
        </p:txBody>
      </p:sp>
      <p:sp>
        <p:nvSpPr>
          <p:cNvPr id="12" name="MH_Other_2"/>
          <p:cNvSpPr>
            <a:spLocks noChangeAspect="1"/>
          </p:cNvSpPr>
          <p:nvPr>
            <p:custDataLst>
              <p:tags r:id="rId10"/>
            </p:custDataLst>
          </p:nvPr>
        </p:nvSpPr>
        <p:spPr>
          <a:xfrm>
            <a:off x="4127069" y="1579754"/>
            <a:ext cx="870347" cy="870347"/>
          </a:xfrm>
          <a:prstGeom prst="ellipse">
            <a:avLst/>
          </a:prstGeom>
          <a:noFill/>
          <a:ln algn="ctr" cap="flat" cmpd="sng" w="19050">
            <a:solidFill>
              <a:srgbClr val="B2B2B2"/>
            </a:solidFill>
            <a:prstDash val="dash"/>
          </a:ln>
          <a:effectLst/>
        </p:spPr>
        <p:txBody>
          <a:bodyPr anchor="ctr"/>
          <a:lstStyle/>
          <a:p>
            <a:pPr algn="ctr">
              <a:defRPr/>
            </a:pPr>
            <a:endParaRPr altLang="en-US" kern="0" lang="zh-CN" sz="1013">
              <a:cs typeface="+mn-ea"/>
              <a:sym typeface="+mn-lt"/>
            </a:endParaRPr>
          </a:p>
        </p:txBody>
      </p:sp>
      <p:sp>
        <p:nvSpPr>
          <p:cNvPr id="13" name="MH_Other_3"/>
          <p:cNvSpPr/>
          <p:nvPr>
            <p:custDataLst>
              <p:tags r:id="rId11"/>
            </p:custDataLst>
          </p:nvPr>
        </p:nvSpPr>
        <p:spPr>
          <a:xfrm>
            <a:off x="4167551" y="1620237"/>
            <a:ext cx="789384" cy="788194"/>
          </a:xfrm>
          <a:prstGeom prst="ellipse">
            <a:avLst/>
          </a:prstGeom>
          <a:solidFill>
            <a:srgbClr val="009900"/>
          </a:solidFill>
          <a:ln algn="ctr" cap="flat" cmpd="sng" w="25400">
            <a:noFill/>
            <a:prstDash val="solid"/>
          </a:ln>
          <a:effectLst/>
        </p:spPr>
        <p:txBody>
          <a:bodyPr anchor="ctr"/>
          <a:lstStyle/>
          <a:p>
            <a:pPr algn="ctr">
              <a:defRPr/>
            </a:pPr>
            <a:endParaRPr altLang="en-US" kern="0" lang="zh-CN" sz="1013">
              <a:cs typeface="+mn-ea"/>
              <a:sym typeface="+mn-lt"/>
            </a:endParaRPr>
          </a:p>
        </p:txBody>
      </p:sp>
      <p:sp>
        <p:nvSpPr>
          <p:cNvPr id="14" name="MH_Other_5"/>
          <p:cNvSpPr txBox="1"/>
          <p:nvPr>
            <p:custDataLst>
              <p:tags r:id="rId12"/>
            </p:custDataLst>
          </p:nvPr>
        </p:nvSpPr>
        <p:spPr>
          <a:xfrm>
            <a:off x="4301080" y="1755143"/>
            <a:ext cx="528029" cy="536686"/>
          </a:xfrm>
          <a:prstGeom prst="rect">
            <a:avLst/>
          </a:prstGeom>
          <a:noFill/>
          <a:effectLst/>
        </p:spPr>
        <p:txBody>
          <a:bodyPr anchor="ctr" wrap="none">
            <a:normAutofit lnSpcReduction="10000"/>
          </a:bodyPr>
          <a:lstStyle>
            <a:defPPr>
              <a:defRPr lang="zh-CN"/>
            </a:defPPr>
            <a:lvl1pPr>
              <a:defRPr sz="2800">
                <a:solidFill>
                  <a:schemeClr val="bg1"/>
                </a:solidFill>
                <a:effectLst>
                  <a:innerShdw blurRad="63500" dir="13500000" dist="50800">
                    <a:prstClr val="black">
                      <a:alpha val="50000"/>
                    </a:prstClr>
                  </a:innerShdw>
                </a:effectLst>
                <a:latin charset="-122" panose="03000509000000000000" pitchFamily="65" typeface="迷你简粗倩"/>
                <a:ea charset="-122" panose="03000509000000000000" pitchFamily="65" typeface="迷你简粗倩"/>
              </a:defRPr>
            </a:lvl1pPr>
          </a:lstStyle>
          <a:p>
            <a:pPr algn="ctr">
              <a:defRPr/>
            </a:pPr>
            <a:r>
              <a:rPr altLang="zh-CN" lang="en-US" sz="3038">
                <a:effectLst/>
                <a:latin typeface="+mn-lt"/>
                <a:ea typeface="+mn-ea"/>
                <a:cs typeface="+mn-ea"/>
                <a:sym typeface="+mn-lt"/>
              </a:rPr>
              <a:t>01</a:t>
            </a:r>
          </a:p>
        </p:txBody>
      </p:sp>
      <p:sp>
        <p:nvSpPr>
          <p:cNvPr id="15" name="MH_Other_6"/>
          <p:cNvSpPr>
            <a:spLocks noChangeAspect="1"/>
          </p:cNvSpPr>
          <p:nvPr>
            <p:custDataLst>
              <p:tags r:id="rId13"/>
            </p:custDataLst>
          </p:nvPr>
        </p:nvSpPr>
        <p:spPr>
          <a:xfrm>
            <a:off x="4985511" y="2429860"/>
            <a:ext cx="870347" cy="870347"/>
          </a:xfrm>
          <a:prstGeom prst="ellipse">
            <a:avLst/>
          </a:prstGeom>
          <a:noFill/>
          <a:ln algn="ctr" cap="flat" cmpd="sng" w="19050">
            <a:solidFill>
              <a:srgbClr val="B2B2B2"/>
            </a:solidFill>
            <a:prstDash val="dash"/>
          </a:ln>
          <a:effectLst/>
        </p:spPr>
        <p:txBody>
          <a:bodyPr anchor="ctr"/>
          <a:lstStyle/>
          <a:p>
            <a:pPr algn="ctr">
              <a:defRPr/>
            </a:pPr>
            <a:endParaRPr altLang="en-US" kern="0" lang="zh-CN" sz="1013">
              <a:cs typeface="+mn-ea"/>
              <a:sym typeface="+mn-lt"/>
            </a:endParaRPr>
          </a:p>
        </p:txBody>
      </p:sp>
      <p:sp>
        <p:nvSpPr>
          <p:cNvPr id="16" name="MH_Other_7"/>
          <p:cNvSpPr/>
          <p:nvPr>
            <p:custDataLst>
              <p:tags r:id="rId14"/>
            </p:custDataLst>
          </p:nvPr>
        </p:nvSpPr>
        <p:spPr>
          <a:xfrm>
            <a:off x="5027183" y="2470342"/>
            <a:ext cx="788194" cy="789384"/>
          </a:xfrm>
          <a:prstGeom prst="ellipse">
            <a:avLst/>
          </a:prstGeom>
          <a:solidFill>
            <a:srgbClr val="BFBFBF"/>
          </a:solidFill>
          <a:ln algn="ctr" cap="flat" cmpd="sng" w="25400">
            <a:noFill/>
            <a:prstDash val="solid"/>
          </a:ln>
          <a:effectLst/>
        </p:spPr>
        <p:txBody>
          <a:bodyPr anchor="ctr"/>
          <a:lstStyle/>
          <a:p>
            <a:pPr algn="ctr">
              <a:defRPr/>
            </a:pPr>
            <a:endParaRPr altLang="en-US" kern="0" lang="zh-CN" sz="1013">
              <a:cs typeface="+mn-ea"/>
              <a:sym typeface="+mn-lt"/>
            </a:endParaRPr>
          </a:p>
        </p:txBody>
      </p:sp>
      <p:sp>
        <p:nvSpPr>
          <p:cNvPr id="17" name="MH_Other_9"/>
          <p:cNvSpPr txBox="1"/>
          <p:nvPr>
            <p:custDataLst>
              <p:tags r:id="rId15"/>
            </p:custDataLst>
          </p:nvPr>
        </p:nvSpPr>
        <p:spPr>
          <a:xfrm>
            <a:off x="5153277" y="2575861"/>
            <a:ext cx="528029" cy="536686"/>
          </a:xfrm>
          <a:prstGeom prst="rect">
            <a:avLst/>
          </a:prstGeom>
          <a:noFill/>
          <a:effectLst/>
        </p:spPr>
        <p:txBody>
          <a:bodyPr anchor="ctr" wrap="none">
            <a:normAutofit lnSpcReduction="10000"/>
          </a:bodyPr>
          <a:lstStyle>
            <a:defPPr>
              <a:defRPr lang="zh-CN"/>
            </a:defPPr>
            <a:lvl1pPr>
              <a:defRPr sz="5400">
                <a:solidFill>
                  <a:schemeClr val="bg1"/>
                </a:solidFill>
                <a:effectLst>
                  <a:innerShdw blurRad="63500" dir="13500000" dist="50800">
                    <a:prstClr val="black">
                      <a:alpha val="50000"/>
                    </a:prstClr>
                  </a:innerShdw>
                </a:effectLst>
                <a:latin charset="-122" panose="02000000000000000000" pitchFamily="2" typeface="方正正中黑简体"/>
                <a:ea charset="-122" panose="02000000000000000000" pitchFamily="2" typeface="方正正中黑简体"/>
              </a:defRPr>
            </a:lvl1pPr>
          </a:lstStyle>
          <a:p>
            <a:pPr algn="ctr">
              <a:defRPr/>
            </a:pPr>
            <a:r>
              <a:rPr altLang="zh-CN" lang="en-US" sz="3038">
                <a:effectLst/>
                <a:latin typeface="+mn-lt"/>
                <a:ea typeface="+mn-ea"/>
                <a:cs typeface="+mn-ea"/>
                <a:sym typeface="+mn-lt"/>
              </a:rPr>
              <a:t>04</a:t>
            </a:r>
          </a:p>
        </p:txBody>
      </p:sp>
      <p:sp>
        <p:nvSpPr>
          <p:cNvPr id="18" name="MH_Other_10"/>
          <p:cNvSpPr>
            <a:spLocks noChangeAspect="1"/>
          </p:cNvSpPr>
          <p:nvPr>
            <p:custDataLst>
              <p:tags r:id="rId16"/>
            </p:custDataLst>
          </p:nvPr>
        </p:nvSpPr>
        <p:spPr>
          <a:xfrm>
            <a:off x="3286488" y="2429860"/>
            <a:ext cx="871538" cy="870347"/>
          </a:xfrm>
          <a:prstGeom prst="ellipse">
            <a:avLst/>
          </a:prstGeom>
          <a:noFill/>
          <a:ln algn="ctr" cap="flat" cmpd="sng" w="19050">
            <a:solidFill>
              <a:srgbClr val="B2B2B2"/>
            </a:solidFill>
            <a:prstDash val="dash"/>
          </a:ln>
          <a:effectLst/>
        </p:spPr>
        <p:txBody>
          <a:bodyPr anchor="ctr"/>
          <a:lstStyle/>
          <a:p>
            <a:pPr algn="ctr">
              <a:defRPr/>
            </a:pPr>
            <a:endParaRPr altLang="en-US" kern="0" lang="zh-CN" sz="1013">
              <a:cs typeface="+mn-ea"/>
              <a:sym typeface="+mn-lt"/>
            </a:endParaRPr>
          </a:p>
        </p:txBody>
      </p:sp>
      <p:sp>
        <p:nvSpPr>
          <p:cNvPr id="19" name="MH_Other_11"/>
          <p:cNvSpPr/>
          <p:nvPr>
            <p:custDataLst>
              <p:tags r:id="rId17"/>
            </p:custDataLst>
          </p:nvPr>
        </p:nvSpPr>
        <p:spPr>
          <a:xfrm>
            <a:off x="3328161" y="2470342"/>
            <a:ext cx="788194" cy="789384"/>
          </a:xfrm>
          <a:prstGeom prst="ellipse">
            <a:avLst/>
          </a:prstGeom>
          <a:solidFill>
            <a:srgbClr val="BFBFBF"/>
          </a:solidFill>
          <a:ln algn="ctr" cap="flat" cmpd="sng" w="25400">
            <a:noFill/>
            <a:prstDash val="solid"/>
          </a:ln>
          <a:effectLst/>
        </p:spPr>
        <p:txBody>
          <a:bodyPr anchor="ctr"/>
          <a:lstStyle/>
          <a:p>
            <a:pPr algn="ctr">
              <a:defRPr/>
            </a:pPr>
            <a:endParaRPr altLang="en-US" kern="0" lang="zh-CN" sz="1013">
              <a:cs typeface="+mn-ea"/>
              <a:sym typeface="+mn-lt"/>
            </a:endParaRPr>
          </a:p>
        </p:txBody>
      </p:sp>
      <p:sp>
        <p:nvSpPr>
          <p:cNvPr id="20" name="MH_Other_13"/>
          <p:cNvSpPr txBox="1"/>
          <p:nvPr>
            <p:custDataLst>
              <p:tags r:id="rId18"/>
            </p:custDataLst>
          </p:nvPr>
        </p:nvSpPr>
        <p:spPr>
          <a:xfrm>
            <a:off x="3468949" y="2585800"/>
            <a:ext cx="528029" cy="536686"/>
          </a:xfrm>
          <a:prstGeom prst="rect">
            <a:avLst/>
          </a:prstGeom>
          <a:noFill/>
          <a:effectLst/>
        </p:spPr>
        <p:txBody>
          <a:bodyPr anchor="ctr" wrap="none">
            <a:normAutofit lnSpcReduction="10000"/>
          </a:bodyPr>
          <a:lstStyle>
            <a:defPPr>
              <a:defRPr lang="zh-CN"/>
            </a:defPPr>
            <a:lvl1pPr>
              <a:defRPr sz="2800">
                <a:solidFill>
                  <a:schemeClr val="bg1"/>
                </a:solidFill>
                <a:effectLst>
                  <a:innerShdw blurRad="63500" dir="13500000" dist="50800">
                    <a:prstClr val="black">
                      <a:alpha val="50000"/>
                    </a:prstClr>
                  </a:innerShdw>
                </a:effectLst>
                <a:latin charset="-122" panose="03000509000000000000" pitchFamily="65" typeface="迷你简粗倩"/>
                <a:ea charset="-122" panose="03000509000000000000" pitchFamily="65" typeface="迷你简粗倩"/>
              </a:defRPr>
            </a:lvl1pPr>
          </a:lstStyle>
          <a:p>
            <a:pPr algn="ctr">
              <a:defRPr/>
            </a:pPr>
            <a:r>
              <a:rPr altLang="zh-CN" lang="en-US" sz="3038">
                <a:effectLst/>
                <a:latin typeface="+mn-lt"/>
                <a:ea typeface="+mn-ea"/>
                <a:cs typeface="+mn-ea"/>
                <a:sym typeface="+mn-lt"/>
              </a:rPr>
              <a:t>02</a:t>
            </a:r>
          </a:p>
        </p:txBody>
      </p:sp>
      <p:sp>
        <p:nvSpPr>
          <p:cNvPr id="21" name="MH_Other_15"/>
          <p:cNvSpPr>
            <a:spLocks noChangeAspect="1"/>
          </p:cNvSpPr>
          <p:nvPr>
            <p:custDataLst>
              <p:tags r:id="rId19"/>
            </p:custDataLst>
          </p:nvPr>
        </p:nvSpPr>
        <p:spPr>
          <a:xfrm>
            <a:off x="4127069" y="3196623"/>
            <a:ext cx="870347" cy="871538"/>
          </a:xfrm>
          <a:prstGeom prst="ellipse">
            <a:avLst/>
          </a:prstGeom>
          <a:noFill/>
          <a:ln algn="ctr" cap="flat" cmpd="sng" w="19050">
            <a:solidFill>
              <a:srgbClr val="B2B2B2"/>
            </a:solidFill>
            <a:prstDash val="dash"/>
          </a:ln>
          <a:effectLst/>
        </p:spPr>
        <p:txBody>
          <a:bodyPr anchor="ctr"/>
          <a:lstStyle/>
          <a:p>
            <a:pPr algn="ctr">
              <a:defRPr/>
            </a:pPr>
            <a:endParaRPr altLang="en-US" kern="0" lang="zh-CN" sz="1013">
              <a:cs typeface="+mn-ea"/>
              <a:sym typeface="+mn-lt"/>
            </a:endParaRPr>
          </a:p>
        </p:txBody>
      </p:sp>
      <p:sp>
        <p:nvSpPr>
          <p:cNvPr id="22" name="MH_Other_16"/>
          <p:cNvSpPr/>
          <p:nvPr>
            <p:custDataLst>
              <p:tags r:id="rId20"/>
            </p:custDataLst>
          </p:nvPr>
        </p:nvSpPr>
        <p:spPr>
          <a:xfrm>
            <a:off x="4167551" y="3238296"/>
            <a:ext cx="789384" cy="788194"/>
          </a:xfrm>
          <a:prstGeom prst="ellipse">
            <a:avLst/>
          </a:prstGeom>
          <a:solidFill>
            <a:srgbClr val="8CC345"/>
          </a:solidFill>
          <a:ln algn="ctr" cap="flat" cmpd="sng" w="25400">
            <a:noFill/>
            <a:prstDash val="solid"/>
          </a:ln>
          <a:effectLst/>
        </p:spPr>
        <p:txBody>
          <a:bodyPr anchor="ctr"/>
          <a:lstStyle/>
          <a:p>
            <a:pPr algn="ctr">
              <a:defRPr/>
            </a:pPr>
            <a:endParaRPr altLang="en-US" kern="0" lang="zh-CN" sz="1013">
              <a:cs typeface="+mn-ea"/>
              <a:sym typeface="+mn-lt"/>
            </a:endParaRPr>
          </a:p>
        </p:txBody>
      </p:sp>
      <p:sp>
        <p:nvSpPr>
          <p:cNvPr id="23" name="MH_Other_18"/>
          <p:cNvSpPr txBox="1"/>
          <p:nvPr>
            <p:custDataLst>
              <p:tags r:id="rId21"/>
            </p:custDataLst>
          </p:nvPr>
        </p:nvSpPr>
        <p:spPr>
          <a:xfrm>
            <a:off x="4296633" y="3353173"/>
            <a:ext cx="528029" cy="536686"/>
          </a:xfrm>
          <a:prstGeom prst="rect">
            <a:avLst/>
          </a:prstGeom>
          <a:noFill/>
          <a:effectLst/>
        </p:spPr>
        <p:txBody>
          <a:bodyPr anchor="ctr" wrap="none">
            <a:normAutofit lnSpcReduction="10000"/>
          </a:bodyPr>
          <a:lstStyle>
            <a:defPPr>
              <a:defRPr lang="zh-CN"/>
            </a:defPPr>
            <a:lvl1pPr>
              <a:defRPr sz="5400">
                <a:solidFill>
                  <a:schemeClr val="bg1"/>
                </a:solidFill>
                <a:effectLst>
                  <a:innerShdw blurRad="63500" dir="13500000" dist="50800">
                    <a:prstClr val="black">
                      <a:alpha val="50000"/>
                    </a:prstClr>
                  </a:innerShdw>
                </a:effectLst>
                <a:latin charset="-122" panose="02000000000000000000" pitchFamily="2" typeface="方正正中黑简体"/>
                <a:ea charset="-122" panose="02000000000000000000" pitchFamily="2" typeface="方正正中黑简体"/>
              </a:defRPr>
            </a:lvl1pPr>
          </a:lstStyle>
          <a:p>
            <a:pPr algn="ctr">
              <a:defRPr/>
            </a:pPr>
            <a:r>
              <a:rPr altLang="zh-CN" lang="en-US" sz="3038">
                <a:effectLst/>
                <a:latin typeface="+mn-lt"/>
                <a:ea typeface="+mn-ea"/>
                <a:cs typeface="+mn-ea"/>
                <a:sym typeface="+mn-lt"/>
              </a:rPr>
              <a:t>03</a:t>
            </a:r>
          </a:p>
        </p:txBody>
      </p:sp>
      <p:sp>
        <p:nvSpPr>
          <p:cNvPr id="24" name="MH_SubTitle_2"/>
          <p:cNvSpPr txBox="1"/>
          <p:nvPr>
            <p:custDataLst>
              <p:tags r:id="rId22"/>
            </p:custDataLst>
          </p:nvPr>
        </p:nvSpPr>
        <p:spPr>
          <a:xfrm>
            <a:off x="1653003" y="1558324"/>
            <a:ext cx="1674019" cy="797719"/>
          </a:xfrm>
          <a:prstGeom prst="rect">
            <a:avLst/>
          </a:prstGeom>
          <a:noFill/>
          <a:effectLst/>
        </p:spPr>
        <p:txBody>
          <a:bodyPr anchor="ctr">
            <a:noAutofit/>
          </a:bodyPr>
          <a:lstStyle>
            <a:defPPr>
              <a:defRPr lang="zh-CN"/>
            </a:defPPr>
            <a:lvl1pPr>
              <a:defRPr sz="1600">
                <a:solidFill>
                  <a:schemeClr val="tx1">
                    <a:lumMod val="75000"/>
                    <a:lumOff val="25000"/>
                  </a:schemeClr>
                </a:solidFill>
                <a:latin charset="-122" panose="020b0503020204020204" pitchFamily="34" typeface="微软雅黑"/>
                <a:ea charset="-122" panose="020b0503020204020204" pitchFamily="34" typeface="微软雅黑"/>
              </a:defRPr>
            </a:lvl1pPr>
          </a:lstStyle>
          <a:p>
            <a:pPr>
              <a:lnSpc>
                <a:spcPts val="1350"/>
              </a:lnSpc>
            </a:pPr>
            <a:r>
              <a:rPr altLang="en-US" lang="zh-CN" smtClean="0" sz="900">
                <a:solidFill>
                  <a:schemeClr val="tx1"/>
                </a:solidFill>
                <a:latin typeface="+mn-lt"/>
                <a:ea typeface="+mn-ea"/>
                <a:cs typeface="+mn-ea"/>
                <a:sym typeface="+mn-lt"/>
              </a:rPr>
              <a:t>点击输入内容，编辑文字 点击输入内容，编辑文字</a:t>
            </a:r>
          </a:p>
        </p:txBody>
      </p:sp>
      <p:sp>
        <p:nvSpPr>
          <p:cNvPr id="25" name="MH_SubTitle_3"/>
          <p:cNvSpPr txBox="1"/>
          <p:nvPr>
            <p:custDataLst>
              <p:tags r:id="rId23"/>
            </p:custDataLst>
          </p:nvPr>
        </p:nvSpPr>
        <p:spPr>
          <a:xfrm>
            <a:off x="1583429" y="3489363"/>
            <a:ext cx="1674019" cy="797719"/>
          </a:xfrm>
          <a:prstGeom prst="rect">
            <a:avLst/>
          </a:prstGeom>
          <a:noFill/>
          <a:effectLst/>
        </p:spPr>
        <p:txBody>
          <a:bodyPr anchor="ctr">
            <a:noAutofit/>
          </a:bodyPr>
          <a:lstStyle>
            <a:defPPr>
              <a:defRPr lang="zh-CN"/>
            </a:defPPr>
            <a:lvl1pPr algn="r" eaLnBrk="1" fontAlgn="auto" hangingPunct="1">
              <a:lnSpc>
                <a:spcPct val="120000"/>
              </a:lnSpc>
              <a:spcBef>
                <a:spcPct val="0"/>
              </a:spcBef>
              <a:spcAft>
                <a:spcPct val="0"/>
              </a:spcAft>
              <a:defRPr kern="0" sz="1400">
                <a:solidFill>
                  <a:schemeClr val="tx1">
                    <a:lumMod val="65000"/>
                    <a:lumOff val="35000"/>
                  </a:schemeClr>
                </a:solidFill>
                <a:latin charset="-122" panose="020b0503020204020204" pitchFamily="34" typeface="微软雅黑"/>
              </a:defRPr>
            </a:lvl1pPr>
          </a:lstStyle>
          <a:p>
            <a:pPr>
              <a:lnSpc>
                <a:spcPts val="1350"/>
              </a:lnSpc>
            </a:pPr>
            <a:r>
              <a:rPr altLang="en-US" lang="zh-CN" smtClean="0" sz="900">
                <a:solidFill>
                  <a:schemeClr val="tx1"/>
                </a:solidFill>
                <a:latin typeface="+mn-lt"/>
                <a:cs typeface="+mn-ea"/>
                <a:sym typeface="+mn-lt"/>
              </a:rPr>
              <a:t>点击输入内容，编辑文字 点击输入内容，编辑文字</a:t>
            </a:r>
          </a:p>
        </p:txBody>
      </p:sp>
      <p:sp>
        <p:nvSpPr>
          <p:cNvPr id="26" name="MH_SubTitle_4"/>
          <p:cNvSpPr txBox="1"/>
          <p:nvPr>
            <p:custDataLst>
              <p:tags r:id="rId24"/>
            </p:custDataLst>
          </p:nvPr>
        </p:nvSpPr>
        <p:spPr>
          <a:xfrm>
            <a:off x="6006496" y="3578814"/>
            <a:ext cx="1621631" cy="797719"/>
          </a:xfrm>
          <a:prstGeom prst="rect">
            <a:avLst/>
          </a:prstGeom>
          <a:noFill/>
          <a:effectLst/>
        </p:spPr>
        <p:txBody>
          <a:bodyPr anchor="ctr">
            <a:noAutofit/>
          </a:bodyPr>
          <a:lstStyle>
            <a:defPPr>
              <a:defRPr lang="zh-CN"/>
            </a:defPPr>
            <a:lvl1pPr>
              <a:defRPr sz="1600">
                <a:solidFill>
                  <a:schemeClr val="tx1">
                    <a:lumMod val="75000"/>
                    <a:lumOff val="25000"/>
                  </a:schemeClr>
                </a:solidFill>
                <a:latin charset="-122" panose="020b0503020204020204" pitchFamily="34" typeface="微软雅黑"/>
                <a:ea charset="-122" panose="020b0503020204020204" pitchFamily="34" typeface="微软雅黑"/>
              </a:defRPr>
            </a:lvl1pPr>
          </a:lstStyle>
          <a:p>
            <a:pPr>
              <a:lnSpc>
                <a:spcPts val="1350"/>
              </a:lnSpc>
            </a:pPr>
            <a:r>
              <a:rPr altLang="en-US" lang="zh-CN" smtClean="0" sz="900">
                <a:solidFill>
                  <a:schemeClr val="tx1"/>
                </a:solidFill>
                <a:latin typeface="+mn-lt"/>
                <a:ea typeface="+mn-ea"/>
                <a:cs typeface="+mn-ea"/>
                <a:sym typeface="+mn-lt"/>
              </a:rPr>
              <a:t>点击输入内容，编辑文字 点击输入内容，编辑文字</a:t>
            </a:r>
          </a:p>
        </p:txBody>
      </p:sp>
      <p:sp>
        <p:nvSpPr>
          <p:cNvPr id="27" name="MH_SubTitle_1"/>
          <p:cNvSpPr txBox="1"/>
          <p:nvPr>
            <p:custDataLst>
              <p:tags r:id="rId25"/>
            </p:custDataLst>
          </p:nvPr>
        </p:nvSpPr>
        <p:spPr>
          <a:xfrm>
            <a:off x="6006496" y="1558324"/>
            <a:ext cx="1621631" cy="797719"/>
          </a:xfrm>
          <a:prstGeom prst="rect">
            <a:avLst/>
          </a:prstGeom>
          <a:noFill/>
          <a:effectLst/>
        </p:spPr>
        <p:txBody>
          <a:bodyPr anchor="ctr">
            <a:noAutofit/>
          </a:bodyPr>
          <a:lstStyle>
            <a:defPPr>
              <a:defRPr lang="zh-CN"/>
            </a:defPPr>
            <a:lvl1pPr>
              <a:defRPr sz="1600">
                <a:solidFill>
                  <a:schemeClr val="tx1">
                    <a:lumMod val="75000"/>
                    <a:lumOff val="25000"/>
                  </a:schemeClr>
                </a:solidFill>
                <a:latin charset="-122" panose="020b0503020204020204" pitchFamily="34" typeface="微软雅黑"/>
                <a:ea charset="-122" panose="020b0503020204020204" pitchFamily="34" typeface="微软雅黑"/>
              </a:defRPr>
            </a:lvl1pPr>
          </a:lstStyle>
          <a:p>
            <a:pPr>
              <a:lnSpc>
                <a:spcPts val="1350"/>
              </a:lnSpc>
            </a:pPr>
            <a:r>
              <a:rPr altLang="en-US" lang="zh-CN" smtClean="0" sz="900">
                <a:solidFill>
                  <a:schemeClr val="tx1"/>
                </a:solidFill>
                <a:latin typeface="+mn-lt"/>
                <a:ea typeface="+mn-ea"/>
                <a:cs typeface="+mn-ea"/>
                <a:sym typeface="+mn-lt"/>
              </a:rPr>
              <a:t>点击输入内容，编辑文字 点击输入内容，编辑文字</a:t>
            </a:r>
          </a:p>
        </p:txBody>
      </p:sp>
      <p:sp>
        <p:nvSpPr>
          <p:cNvPr id="28" name="MH_Other_1"/>
          <p:cNvSpPr>
            <a:spLocks noChangeAspect="1" noEditPoints="1"/>
          </p:cNvSpPr>
          <p:nvPr>
            <p:custDataLst>
              <p:tags r:id="rId26"/>
            </p:custDataLst>
          </p:nvPr>
        </p:nvSpPr>
        <p:spPr bwMode="auto">
          <a:xfrm>
            <a:off x="3556759" y="1661908"/>
            <a:ext cx="119063" cy="141685"/>
          </a:xfrm>
          <a:custGeom>
            <a:gdLst>
              <a:gd fmla="*/ 2147483646 w 59" name="T0"/>
              <a:gd fmla="*/ 2147483646 h 70" name="T1"/>
              <a:gd fmla="*/ 2147483646 w 59" name="T2"/>
              <a:gd fmla="*/ 2147483646 h 70" name="T3"/>
              <a:gd fmla="*/ 2147483646 w 59" name="T4"/>
              <a:gd fmla="*/ 2147483646 h 70" name="T5"/>
              <a:gd fmla="*/ 2147483646 w 59" name="T6"/>
              <a:gd fmla="*/ 2147483646 h 70" name="T7"/>
              <a:gd fmla="*/ 2147483646 w 59" name="T8"/>
              <a:gd fmla="*/ 2147483646 h 70" name="T9"/>
              <a:gd fmla="*/ 2147483646 w 59" name="T10"/>
              <a:gd fmla="*/ 2147483646 h 70" name="T11"/>
              <a:gd fmla="*/ 2147483646 w 59" name="T12"/>
              <a:gd fmla="*/ 2147483646 h 70" name="T13"/>
              <a:gd fmla="*/ 2147483646 w 59" name="T14"/>
              <a:gd fmla="*/ 2147483646 h 70" name="T15"/>
              <a:gd fmla="*/ 2147483646 w 59" name="T16"/>
              <a:gd fmla="*/ 2147483646 h 70" name="T17"/>
              <a:gd fmla="*/ 2147483646 w 59" name="T18"/>
              <a:gd fmla="*/ 2147483646 h 70" name="T19"/>
              <a:gd fmla="*/ 2147483646 w 59" name="T20"/>
              <a:gd fmla="*/ 2147483646 h 70" name="T21"/>
              <a:gd fmla="*/ 2147483646 w 59" name="T22"/>
              <a:gd fmla="*/ 2147483646 h 70" name="T23"/>
              <a:gd fmla="*/ 2147483646 w 59" name="T24"/>
              <a:gd fmla="*/ 2147483646 h 70" name="T25"/>
              <a:gd fmla="*/ 2147483646 w 59" name="T26"/>
              <a:gd fmla="*/ 2147483646 h 70" name="T27"/>
              <a:gd fmla="*/ 2147483646 w 59" name="T28"/>
              <a:gd fmla="*/ 2147483646 h 70" name="T29"/>
              <a:gd fmla="*/ 2147483646 w 59" name="T30"/>
              <a:gd fmla="*/ 2147483646 h 70" name="T31"/>
              <a:gd fmla="*/ 2147483646 w 59" name="T32"/>
              <a:gd fmla="*/ 2147483646 h 70" name="T33"/>
              <a:gd fmla="*/ 0 w 59" name="T34"/>
              <a:gd fmla="*/ 2147483646 h 70" name="T35"/>
              <a:gd fmla="*/ 2147483646 w 59" name="T36"/>
              <a:gd fmla="*/ 2147483646 h 70" name="T37"/>
              <a:gd fmla="*/ 2147483646 w 59" name="T38"/>
              <a:gd fmla="*/ 2147483646 h 70" name="T39"/>
              <a:gd fmla="*/ 2147483646 w 59" name="T40"/>
              <a:gd fmla="*/ 2147483646 h 70" name="T41"/>
              <a:gd fmla="*/ 2147483646 w 59" name="T42"/>
              <a:gd fmla="*/ 2147483646 h 70" name="T43"/>
              <a:gd fmla="*/ 2147483646 w 59" name="T44"/>
              <a:gd fmla="*/ 2147483646 h 70" name="T45"/>
              <a:gd fmla="*/ 2147483646 w 59" name="T46"/>
              <a:gd fmla="*/ 2147483646 h 70" name="T47"/>
              <a:gd fmla="*/ 2147483646 w 59" name="T48"/>
              <a:gd fmla="*/ 2147483646 h 70" name="T49"/>
              <a:gd fmla="*/ 2147483646 w 59" name="T50"/>
              <a:gd fmla="*/ 2147483646 h 70" name="T51"/>
              <a:gd fmla="*/ 2147483646 w 59" name="T52"/>
              <a:gd fmla="*/ 2147483646 h 70" name="T53"/>
              <a:gd fmla="*/ 2147483646 w 59" name="T54"/>
              <a:gd fmla="*/ 2147483646 h 70" name="T55"/>
              <a:gd fmla="*/ 2147483646 w 59" name="T56"/>
              <a:gd fmla="*/ 2147483646 h 70" name="T57"/>
              <a:gd fmla="*/ 2147483646 w 59" name="T58"/>
              <a:gd fmla="*/ 2147483646 h 70" name="T59"/>
              <a:gd fmla="*/ 2147483646 w 59" name="T60"/>
              <a:gd fmla="*/ 2147483646 h 70" name="T61"/>
              <a:gd fmla="*/ 2147483646 w 59" name="T62"/>
              <a:gd fmla="*/ 2147483646 h 70" name="T63"/>
              <a:gd fmla="*/ 2147483646 w 59" name="T64"/>
              <a:gd fmla="*/ 2147483646 h 70" name="T65"/>
              <a:gd fmla="*/ 2147483646 w 59" name="T66"/>
              <a:gd fmla="*/ 2147483646 h 70" name="T67"/>
              <a:gd fmla="*/ 2147483646 w 59" name="T68"/>
              <a:gd fmla="*/ 2147483646 h 70" name="T69"/>
              <a:gd fmla="*/ 2147483646 w 59" name="T70"/>
              <a:gd fmla="*/ 2147483646 h 70" name="T71"/>
              <a:gd fmla="*/ 2147483646 w 59" name="T72"/>
              <a:gd fmla="*/ 2147483646 h 70" name="T73"/>
              <a:gd fmla="*/ 2147483646 w 59" name="T74"/>
              <a:gd fmla="*/ 2147483646 h 70" name="T75"/>
              <a:gd fmla="*/ 2147483646 w 59" name="T76"/>
              <a:gd fmla="*/ 2147483646 h 70" name="T77"/>
              <a:gd fmla="*/ 2147483646 w 59" name="T78"/>
              <a:gd fmla="*/ 2147483646 h 70" name="T79"/>
              <a:gd fmla="*/ 2147483646 w 59" name="T80"/>
              <a:gd fmla="*/ 2147483646 h 70" name="T81"/>
              <a:gd fmla="*/ 2147483646 w 59" name="T82"/>
              <a:gd fmla="*/ 2147483646 h 70" name="T83"/>
              <a:gd fmla="*/ 2147483646 w 59" name="T84"/>
              <a:gd fmla="*/ 2147483646 h 70" name="T85"/>
              <a:gd fmla="*/ 2147483646 w 59" name="T86"/>
              <a:gd fmla="*/ 2147483646 h 70" name="T87"/>
              <a:gd fmla="*/ 2147483646 w 59" name="T88"/>
              <a:gd fmla="*/ 2147483646 h 70" name="T89"/>
              <a:gd fmla="*/ 2147483646 w 59" name="T90"/>
              <a:gd fmla="*/ 2147483646 h 70" name="T91"/>
              <a:gd fmla="*/ 2147483646 w 59" name="T92"/>
              <a:gd fmla="*/ 2147483646 h 70" name="T93"/>
              <a:gd fmla="*/ 2147483646 w 59" name="T94"/>
              <a:gd fmla="*/ 2147483646 h 70" name="T95"/>
              <a:gd fmla="*/ 2147483646 w 59" name="T96"/>
              <a:gd fmla="*/ 2147483646 h 70" name="T97"/>
              <a:gd fmla="*/ 2147483646 w 59" name="T98"/>
              <a:gd fmla="*/ 2147483646 h 70" name="T99"/>
              <a:gd fmla="*/ 2147483646 w 59" name="T100"/>
              <a:gd fmla="*/ 2147483646 h 70" name="T101"/>
              <a:gd fmla="*/ 2147483646 w 59" name="T102"/>
              <a:gd fmla="*/ 2147483646 h 70"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b="b" l="0" r="r" t="0"/>
            <a:pathLst>
              <a:path h="70" w="59">
                <a:moveTo>
                  <a:pt x="21" y="25"/>
                </a:moveTo>
                <a:cubicBezTo>
                  <a:pt x="22" y="31"/>
                  <a:pt x="24" y="37"/>
                  <a:pt x="30" y="37"/>
                </a:cubicBezTo>
                <a:cubicBezTo>
                  <a:pt x="30" y="37"/>
                  <a:pt x="30" y="37"/>
                  <a:pt x="30" y="37"/>
                </a:cubicBezTo>
                <a:cubicBezTo>
                  <a:pt x="30" y="37"/>
                  <a:pt x="30" y="37"/>
                  <a:pt x="30" y="37"/>
                </a:cubicBezTo>
                <a:cubicBezTo>
                  <a:pt x="30" y="37"/>
                  <a:pt x="31" y="37"/>
                  <a:pt x="31" y="37"/>
                </a:cubicBezTo>
                <a:cubicBezTo>
                  <a:pt x="36" y="37"/>
                  <a:pt x="38" y="31"/>
                  <a:pt x="39" y="25"/>
                </a:cubicBezTo>
                <a:cubicBezTo>
                  <a:pt x="39" y="25"/>
                  <a:pt x="39" y="25"/>
                  <a:pt x="39" y="25"/>
                </a:cubicBezTo>
                <a:cubicBezTo>
                  <a:pt x="39" y="22"/>
                  <a:pt x="39" y="20"/>
                  <a:pt x="38" y="18"/>
                </a:cubicBezTo>
                <a:cubicBezTo>
                  <a:pt x="37" y="18"/>
                  <a:pt x="30" y="21"/>
                  <a:pt x="21" y="17"/>
                </a:cubicBezTo>
                <a:cubicBezTo>
                  <a:pt x="20" y="20"/>
                  <a:pt x="20" y="22"/>
                  <a:pt x="21" y="25"/>
                </a:cubicBezTo>
                <a:cubicBezTo>
                  <a:pt x="21" y="25"/>
                  <a:pt x="21" y="25"/>
                  <a:pt x="21" y="25"/>
                </a:cubicBezTo>
                <a:close/>
                <a:moveTo>
                  <a:pt x="29" y="45"/>
                </a:moveTo>
                <a:cubicBezTo>
                  <a:pt x="28" y="47"/>
                  <a:pt x="28" y="47"/>
                  <a:pt x="28" y="47"/>
                </a:cubicBezTo>
                <a:cubicBezTo>
                  <a:pt x="29" y="48"/>
                  <a:pt x="29" y="48"/>
                  <a:pt x="29" y="48"/>
                </a:cubicBezTo>
                <a:cubicBezTo>
                  <a:pt x="26" y="59"/>
                  <a:pt x="26" y="59"/>
                  <a:pt x="26" y="59"/>
                </a:cubicBezTo>
                <a:cubicBezTo>
                  <a:pt x="23" y="55"/>
                  <a:pt x="20" y="48"/>
                  <a:pt x="19" y="42"/>
                </a:cubicBezTo>
                <a:cubicBezTo>
                  <a:pt x="13" y="43"/>
                  <a:pt x="8" y="46"/>
                  <a:pt x="3" y="49"/>
                </a:cubicBezTo>
                <a:cubicBezTo>
                  <a:pt x="0" y="54"/>
                  <a:pt x="0" y="60"/>
                  <a:pt x="0" y="65"/>
                </a:cubicBezTo>
                <a:cubicBezTo>
                  <a:pt x="21" y="70"/>
                  <a:pt x="40" y="70"/>
                  <a:pt x="59" y="65"/>
                </a:cubicBezTo>
                <a:cubicBezTo>
                  <a:pt x="59" y="60"/>
                  <a:pt x="59" y="54"/>
                  <a:pt x="56" y="49"/>
                </a:cubicBezTo>
                <a:cubicBezTo>
                  <a:pt x="51" y="46"/>
                  <a:pt x="46" y="43"/>
                  <a:pt x="40" y="42"/>
                </a:cubicBezTo>
                <a:cubicBezTo>
                  <a:pt x="39" y="47"/>
                  <a:pt x="37" y="54"/>
                  <a:pt x="34" y="58"/>
                </a:cubicBezTo>
                <a:cubicBezTo>
                  <a:pt x="32" y="48"/>
                  <a:pt x="32" y="48"/>
                  <a:pt x="32" y="48"/>
                </a:cubicBezTo>
                <a:cubicBezTo>
                  <a:pt x="33" y="47"/>
                  <a:pt x="33" y="47"/>
                  <a:pt x="33" y="47"/>
                </a:cubicBezTo>
                <a:cubicBezTo>
                  <a:pt x="32" y="45"/>
                  <a:pt x="32" y="45"/>
                  <a:pt x="32" y="45"/>
                </a:cubicBezTo>
                <a:cubicBezTo>
                  <a:pt x="29" y="45"/>
                  <a:pt x="29" y="45"/>
                  <a:pt x="29" y="45"/>
                </a:cubicBezTo>
                <a:close/>
                <a:moveTo>
                  <a:pt x="44" y="17"/>
                </a:moveTo>
                <a:cubicBezTo>
                  <a:pt x="44" y="17"/>
                  <a:pt x="44" y="17"/>
                  <a:pt x="44" y="17"/>
                </a:cubicBezTo>
                <a:cubicBezTo>
                  <a:pt x="44" y="18"/>
                  <a:pt x="44" y="18"/>
                  <a:pt x="44" y="18"/>
                </a:cubicBezTo>
                <a:cubicBezTo>
                  <a:pt x="44" y="18"/>
                  <a:pt x="44" y="18"/>
                  <a:pt x="44" y="18"/>
                </a:cubicBezTo>
                <a:cubicBezTo>
                  <a:pt x="44" y="18"/>
                  <a:pt x="44" y="19"/>
                  <a:pt x="44" y="19"/>
                </a:cubicBezTo>
                <a:cubicBezTo>
                  <a:pt x="44" y="20"/>
                  <a:pt x="44" y="20"/>
                  <a:pt x="44" y="20"/>
                </a:cubicBezTo>
                <a:cubicBezTo>
                  <a:pt x="44" y="20"/>
                  <a:pt x="44" y="20"/>
                  <a:pt x="44" y="20"/>
                </a:cubicBezTo>
                <a:cubicBezTo>
                  <a:pt x="44" y="20"/>
                  <a:pt x="44" y="20"/>
                  <a:pt x="44" y="20"/>
                </a:cubicBezTo>
                <a:cubicBezTo>
                  <a:pt x="45" y="21"/>
                  <a:pt x="45" y="22"/>
                  <a:pt x="45" y="23"/>
                </a:cubicBezTo>
                <a:cubicBezTo>
                  <a:pt x="45" y="25"/>
                  <a:pt x="45" y="27"/>
                  <a:pt x="45" y="28"/>
                </a:cubicBezTo>
                <a:cubicBezTo>
                  <a:pt x="44" y="29"/>
                  <a:pt x="43" y="30"/>
                  <a:pt x="42" y="30"/>
                </a:cubicBezTo>
                <a:cubicBezTo>
                  <a:pt x="40" y="36"/>
                  <a:pt x="38" y="40"/>
                  <a:pt x="31" y="41"/>
                </a:cubicBezTo>
                <a:cubicBezTo>
                  <a:pt x="31" y="41"/>
                  <a:pt x="31" y="41"/>
                  <a:pt x="30" y="41"/>
                </a:cubicBezTo>
                <a:cubicBezTo>
                  <a:pt x="30" y="41"/>
                  <a:pt x="29" y="41"/>
                  <a:pt x="29" y="41"/>
                </a:cubicBezTo>
                <a:cubicBezTo>
                  <a:pt x="29" y="41"/>
                  <a:pt x="29" y="41"/>
                  <a:pt x="29" y="41"/>
                </a:cubicBezTo>
                <a:cubicBezTo>
                  <a:pt x="23" y="41"/>
                  <a:pt x="20" y="36"/>
                  <a:pt x="18" y="30"/>
                </a:cubicBezTo>
                <a:cubicBezTo>
                  <a:pt x="17" y="30"/>
                  <a:pt x="15" y="29"/>
                  <a:pt x="15" y="28"/>
                </a:cubicBezTo>
                <a:cubicBezTo>
                  <a:pt x="15" y="28"/>
                  <a:pt x="14" y="25"/>
                  <a:pt x="14" y="24"/>
                </a:cubicBezTo>
                <a:cubicBezTo>
                  <a:pt x="14" y="22"/>
                  <a:pt x="14" y="21"/>
                  <a:pt x="15" y="20"/>
                </a:cubicBezTo>
                <a:cubicBezTo>
                  <a:pt x="15" y="20"/>
                  <a:pt x="16" y="20"/>
                  <a:pt x="16" y="20"/>
                </a:cubicBezTo>
                <a:cubicBezTo>
                  <a:pt x="16" y="19"/>
                  <a:pt x="16" y="18"/>
                  <a:pt x="16" y="18"/>
                </a:cubicBezTo>
                <a:cubicBezTo>
                  <a:pt x="16" y="17"/>
                  <a:pt x="16" y="17"/>
                  <a:pt x="16" y="17"/>
                </a:cubicBezTo>
                <a:cubicBezTo>
                  <a:pt x="16" y="17"/>
                  <a:pt x="16" y="17"/>
                  <a:pt x="16" y="17"/>
                </a:cubicBezTo>
                <a:cubicBezTo>
                  <a:pt x="15" y="13"/>
                  <a:pt x="16" y="10"/>
                  <a:pt x="18" y="8"/>
                </a:cubicBezTo>
                <a:cubicBezTo>
                  <a:pt x="24" y="0"/>
                  <a:pt x="40" y="3"/>
                  <a:pt x="43" y="9"/>
                </a:cubicBezTo>
                <a:cubicBezTo>
                  <a:pt x="44" y="11"/>
                  <a:pt x="44" y="14"/>
                  <a:pt x="44" y="17"/>
                </a:cubicBezTo>
                <a:close/>
              </a:path>
            </a:pathLst>
          </a:custGeom>
          <a:solidFill>
            <a:sysClr lastClr="FFFFFF" val="window"/>
          </a:solidFill>
          <a:ln>
            <a:noFill/>
          </a:ln>
          <a:extLst>
            <a:ext uri="{91240B29-F687-4F45-9708-019B960494DF}">
              <a14:hiddenLine w="9525">
                <a:solidFill>
                  <a:srgbClr val="000000"/>
                </a:solidFill>
                <a:round/>
              </a14:hiddenLine>
            </a:ext>
          </a:extLst>
        </p:spPr>
        <p:txBody>
          <a:bodyPr bIns="25718" lIns="51435" rIns="51435" tIns="25718"/>
          <a:lstStyle/>
          <a:p>
            <a:pPr>
              <a:defRPr/>
            </a:pPr>
            <a:endParaRPr altLang="en-US" kern="0" lang="zh-CN" sz="1013">
              <a:cs typeface="+mn-ea"/>
              <a:sym typeface="+mn-lt"/>
            </a:endParaRPr>
          </a:p>
        </p:txBody>
      </p:sp>
      <p:sp>
        <p:nvSpPr>
          <p:cNvPr id="29" name="MH_Other_2"/>
          <p:cNvSpPr/>
          <p:nvPr>
            <p:custDataLst>
              <p:tags r:id="rId27"/>
            </p:custDataLst>
          </p:nvPr>
        </p:nvSpPr>
        <p:spPr bwMode="auto">
          <a:xfrm rot="2700000">
            <a:off x="3519257" y="1552966"/>
            <a:ext cx="194072" cy="192881"/>
          </a:xfrm>
          <a:custGeom>
            <a:gdLst>
              <a:gd fmla="*/ 0 w 343791" name="connsiteX0"/>
              <a:gd fmla="*/ 0 h 343791" name="connsiteY0"/>
              <a:gd fmla="*/ 343791 w 343791" name="connsiteX1"/>
              <a:gd fmla="*/ 0 h 343791" name="connsiteY1"/>
              <a:gd fmla="*/ 0 w 343791" name="connsiteX2"/>
              <a:gd fmla="*/ 343791 h 343791" name="connsiteY2"/>
            </a:gdLst>
            <a:cxnLst>
              <a:cxn ang="0">
                <a:pos x="connsiteX0" y="connsiteY0"/>
              </a:cxn>
              <a:cxn ang="0">
                <a:pos x="connsiteX1" y="connsiteY1"/>
              </a:cxn>
              <a:cxn ang="0">
                <a:pos x="connsiteX2" y="connsiteY2"/>
              </a:cxn>
            </a:cxnLst>
            <a:rect b="b" l="l" r="r" t="t"/>
            <a:pathLst>
              <a:path h="343791" w="343791">
                <a:moveTo>
                  <a:pt x="0" y="0"/>
                </a:moveTo>
                <a:lnTo>
                  <a:pt x="343791" y="0"/>
                </a:lnTo>
                <a:lnTo>
                  <a:pt x="0" y="343791"/>
                </a:lnTo>
                <a:close/>
              </a:path>
            </a:pathLst>
          </a:custGeom>
          <a:gradFill>
            <a:gsLst>
              <a:gs pos="0">
                <a:sysClr lastClr="FFFFFF" val="window"/>
              </a:gs>
              <a:gs pos="69000">
                <a:schemeClr val="accent1">
                  <a:lumMod val="60000"/>
                  <a:lumOff val="40000"/>
                  <a:alpha val="0"/>
                </a:schemeClr>
              </a:gs>
            </a:gsLst>
            <a:lin ang="2700000" scaled="0"/>
          </a:gradFill>
          <a:ln algn="ctr" cap="flat" cmpd="sng" w="25400">
            <a:noFill/>
            <a:prstDash val="solid"/>
          </a:ln>
          <a:effectLst/>
        </p:spPr>
        <p:txBody>
          <a:bodyPr anchor="ctr"/>
          <a:lstStyle/>
          <a:p>
            <a:pPr algn="ctr">
              <a:defRPr/>
            </a:pPr>
            <a:endParaRPr altLang="en-US" kern="0" lang="zh-CN" sz="1013">
              <a:cs typeface="+mn-ea"/>
              <a:sym typeface="+mn-lt"/>
            </a:endParaRPr>
          </a:p>
        </p:txBody>
      </p:sp>
      <p:sp>
        <p:nvSpPr>
          <p:cNvPr id="30" name="MH_Other_5"/>
          <p:cNvSpPr/>
          <p:nvPr>
            <p:custDataLst>
              <p:tags r:id="rId28"/>
            </p:custDataLst>
          </p:nvPr>
        </p:nvSpPr>
        <p:spPr>
          <a:xfrm rot="2700000">
            <a:off x="5435848" y="1553072"/>
            <a:ext cx="184750" cy="184749"/>
          </a:xfrm>
          <a:custGeom>
            <a:gdLst>
              <a:gd fmla="*/ 0 w 328443" name="connsiteX0"/>
              <a:gd fmla="*/ 0 h 328443" name="connsiteY0"/>
              <a:gd fmla="*/ 328443 w 328443" name="connsiteX1"/>
              <a:gd fmla="*/ 0 h 328443" name="connsiteY1"/>
              <a:gd fmla="*/ 0 w 328443" name="connsiteX2"/>
              <a:gd fmla="*/ 328443 h 328443" name="connsiteY2"/>
            </a:gdLst>
            <a:cxnLst>
              <a:cxn ang="0">
                <a:pos x="connsiteX0" y="connsiteY0"/>
              </a:cxn>
              <a:cxn ang="0">
                <a:pos x="connsiteX1" y="connsiteY1"/>
              </a:cxn>
              <a:cxn ang="0">
                <a:pos x="connsiteX2" y="connsiteY2"/>
              </a:cxn>
            </a:cxnLst>
            <a:rect b="b" l="l" r="r" t="t"/>
            <a:pathLst>
              <a:path h="328443" w="328443">
                <a:moveTo>
                  <a:pt x="0" y="0"/>
                </a:moveTo>
                <a:lnTo>
                  <a:pt x="328443" y="0"/>
                </a:lnTo>
                <a:lnTo>
                  <a:pt x="0" y="328443"/>
                </a:lnTo>
                <a:close/>
              </a:path>
            </a:pathLst>
          </a:custGeom>
          <a:gradFill>
            <a:gsLst>
              <a:gs pos="0">
                <a:sysClr lastClr="FFFFFF" val="window"/>
              </a:gs>
              <a:gs pos="69000">
                <a:schemeClr val="accent2">
                  <a:lumMod val="60000"/>
                  <a:lumOff val="40000"/>
                  <a:alpha val="0"/>
                </a:schemeClr>
              </a:gs>
            </a:gsLst>
            <a:lin ang="2700000" scaled="0"/>
          </a:gradFill>
          <a:ln algn="ctr" cap="flat" cmpd="sng" w="25400">
            <a:noFill/>
            <a:prstDash val="solid"/>
          </a:ln>
          <a:effectLst/>
        </p:spPr>
        <p:txBody>
          <a:bodyPr anchor="ctr"/>
          <a:lstStyle/>
          <a:p>
            <a:pPr algn="ctr">
              <a:defRPr/>
            </a:pPr>
            <a:endParaRPr altLang="en-US" kern="0" lang="zh-CN" sz="1013">
              <a:cs typeface="+mn-ea"/>
              <a:sym typeface="+mn-lt"/>
            </a:endParaRPr>
          </a:p>
        </p:txBody>
      </p:sp>
      <p:sp>
        <p:nvSpPr>
          <p:cNvPr id="31" name="MH_Other_7"/>
          <p:cNvSpPr>
            <a:spLocks noChangeAspect="1" noEditPoints="1"/>
          </p:cNvSpPr>
          <p:nvPr>
            <p:custDataLst>
              <p:tags r:id="rId29"/>
            </p:custDataLst>
          </p:nvPr>
        </p:nvSpPr>
        <p:spPr bwMode="auto">
          <a:xfrm>
            <a:off x="5463759" y="1662521"/>
            <a:ext cx="129425" cy="141750"/>
          </a:xfrm>
          <a:custGeom>
            <a:gdLst>
              <a:gd fmla="*/ 36 w 71" name="T0"/>
              <a:gd fmla="*/ 26 h 78" name="T1"/>
              <a:gd fmla="*/ 43 w 71" name="T2"/>
              <a:gd fmla="*/ 53 h 78" name="T3"/>
              <a:gd fmla="*/ 36 w 71" name="T4"/>
              <a:gd fmla="*/ 71 h 78" name="T5"/>
              <a:gd fmla="*/ 45 w 71" name="T6"/>
              <a:gd fmla="*/ 70 h 78" name="T7"/>
              <a:gd fmla="*/ 50 w 71" name="T8"/>
              <a:gd fmla="*/ 73 h 78" name="T9"/>
              <a:gd fmla="*/ 41 w 71" name="T10"/>
              <a:gd fmla="*/ 78 h 78" name="T11"/>
              <a:gd fmla="*/ 32 w 71" name="T12"/>
              <a:gd fmla="*/ 74 h 78" name="T13"/>
              <a:gd fmla="*/ 31 w 71" name="T14"/>
              <a:gd fmla="*/ 72 h 78" name="T15"/>
              <a:gd fmla="*/ 22 w 71" name="T16"/>
              <a:gd fmla="*/ 53 h 78" name="T17"/>
              <a:gd fmla="*/ 31 w 71" name="T18"/>
              <a:gd fmla="*/ 26 h 78" name="T19"/>
              <a:gd fmla="*/ 36 w 71" name="T20"/>
              <a:gd fmla="*/ 22 h 78" name="T21"/>
              <a:gd fmla="*/ 43 w 71" name="T22"/>
              <a:gd fmla="*/ 13 h 78" name="T23"/>
              <a:gd fmla="*/ 36 w 71" name="T24"/>
              <a:gd fmla="*/ 15 h 78" name="T25"/>
              <a:gd fmla="*/ 43 w 71" name="T26"/>
              <a:gd fmla="*/ 2 h 78" name="T27"/>
              <a:gd fmla="*/ 45 w 71" name="T28"/>
              <a:gd fmla="*/ 8 h 78" name="T29"/>
              <a:gd fmla="*/ 43 w 71" name="T30"/>
              <a:gd fmla="*/ 2 h 78" name="T31"/>
              <a:gd fmla="*/ 60 w 71" name="T32"/>
              <a:gd fmla="*/ 28 h 78" name="T33"/>
              <a:gd fmla="*/ 66 w 71" name="T34"/>
              <a:gd fmla="*/ 26 h 78" name="T35"/>
              <a:gd fmla="*/ 66 w 71" name="T36"/>
              <a:gd fmla="*/ 15 h 78" name="T37"/>
              <a:gd fmla="*/ 69 w 71" name="T38"/>
              <a:gd fmla="*/ 21 h 78" name="T39"/>
              <a:gd fmla="*/ 66 w 71" name="T40"/>
              <a:gd fmla="*/ 15 h 78" name="T41"/>
              <a:gd fmla="*/ 48 w 71" name="T42"/>
              <a:gd fmla="*/ 23 h 78" name="T43"/>
              <a:gd fmla="*/ 55 w 71" name="T44"/>
              <a:gd fmla="*/ 21 h 78" name="T45"/>
              <a:gd fmla="*/ 58 w 71" name="T46"/>
              <a:gd fmla="*/ 1 h 78" name="T47"/>
              <a:gd fmla="*/ 61 w 71" name="T48"/>
              <a:gd fmla="*/ 7 h 78" name="T49"/>
              <a:gd fmla="*/ 58 w 71" name="T50"/>
              <a:gd fmla="*/ 1 h 78" name="T51"/>
              <a:gd fmla="*/ 59 w 71" name="T52"/>
              <a:gd fmla="*/ 12 h 78" name="T53"/>
              <a:gd fmla="*/ 52 w 71" name="T54"/>
              <a:gd fmla="*/ 14 h 78" name="T55"/>
              <a:gd fmla="*/ 2 w 71" name="T56"/>
              <a:gd fmla="*/ 27 h 78" name="T57"/>
              <a:gd fmla="*/ 4 w 71" name="T58"/>
              <a:gd fmla="*/ 34 h 78" name="T59"/>
              <a:gd fmla="*/ 2 w 71" name="T60"/>
              <a:gd fmla="*/ 27 h 78" name="T61"/>
              <a:gd fmla="*/ 12 w 71" name="T62"/>
              <a:gd fmla="*/ 5 h 78" name="T63"/>
              <a:gd fmla="*/ 18 w 71" name="T64"/>
              <a:gd fmla="*/ 5 h 78" name="T65"/>
              <a:gd fmla="*/ 10 w 71" name="T66"/>
              <a:gd fmla="*/ 9 h 78" name="T67"/>
              <a:gd fmla="*/ 13 w 71" name="T68"/>
              <a:gd fmla="*/ 16 h 78" name="T69"/>
              <a:gd fmla="*/ 10 w 71" name="T70"/>
              <a:gd fmla="*/ 9 h 78" name="T71"/>
              <a:gd fmla="*/ 4 w 71" name="T72"/>
              <a:gd fmla="*/ 23 h 78" name="T73"/>
              <a:gd fmla="*/ 10 w 71" name="T74"/>
              <a:gd fmla="*/ 20 h 78" name="T75"/>
              <a:gd fmla="*/ 20 w 71" name="T76"/>
              <a:gd fmla="*/ 18 h 78" name="T77"/>
              <a:gd fmla="*/ 22 w 71" name="T78"/>
              <a:gd fmla="*/ 25 h 78" name="T79"/>
              <a:gd fmla="*/ 20 w 71" name="T80"/>
              <a:gd fmla="*/ 18 h 78" name="T81"/>
              <a:gd fmla="*/ 33 w 71" name="T82"/>
              <a:gd fmla="*/ 2 h 78" name="T83"/>
              <a:gd fmla="*/ 26 w 71" name="T84"/>
              <a:gd fmla="*/ 5 h 78" name="T85"/>
              <a:gd fmla="*/ 24 w 71" name="T86"/>
              <a:gd fmla="*/ 9 h 78" name="T87"/>
              <a:gd fmla="*/ 27 w 71" name="T88"/>
              <a:gd fmla="*/ 16 h 78" name="T89"/>
              <a:gd fmla="*/ 24 w 71" name="T90"/>
              <a:gd fmla="*/ 9 h 78" name="T91"/>
              <a:gd fmla="*/ 16 w 71" name="T92"/>
              <a:gd fmla="*/ 46 h 78" name="T93"/>
              <a:gd fmla="*/ 9 w 71" name="T94"/>
              <a:gd fmla="*/ 45 h 78"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78" w="71">
                <a:moveTo>
                  <a:pt x="36" y="22"/>
                </a:moveTo>
                <a:cubicBezTo>
                  <a:pt x="36" y="26"/>
                  <a:pt x="36" y="26"/>
                  <a:pt x="36" y="26"/>
                </a:cubicBezTo>
                <a:cubicBezTo>
                  <a:pt x="52" y="27"/>
                  <a:pt x="64" y="38"/>
                  <a:pt x="66" y="53"/>
                </a:cubicBezTo>
                <a:cubicBezTo>
                  <a:pt x="57" y="49"/>
                  <a:pt x="50" y="50"/>
                  <a:pt x="43" y="53"/>
                </a:cubicBezTo>
                <a:cubicBezTo>
                  <a:pt x="41" y="51"/>
                  <a:pt x="39" y="50"/>
                  <a:pt x="36" y="50"/>
                </a:cubicBezTo>
                <a:cubicBezTo>
                  <a:pt x="36" y="71"/>
                  <a:pt x="36" y="71"/>
                  <a:pt x="36" y="71"/>
                </a:cubicBezTo>
                <a:cubicBezTo>
                  <a:pt x="38" y="72"/>
                  <a:pt x="39" y="72"/>
                  <a:pt x="41" y="72"/>
                </a:cubicBezTo>
                <a:cubicBezTo>
                  <a:pt x="43" y="72"/>
                  <a:pt x="44" y="71"/>
                  <a:pt x="45" y="70"/>
                </a:cubicBezTo>
                <a:cubicBezTo>
                  <a:pt x="46" y="70"/>
                  <a:pt x="46" y="70"/>
                  <a:pt x="46" y="69"/>
                </a:cubicBezTo>
                <a:cubicBezTo>
                  <a:pt x="50" y="73"/>
                  <a:pt x="50" y="73"/>
                  <a:pt x="50" y="73"/>
                </a:cubicBezTo>
                <a:cubicBezTo>
                  <a:pt x="50" y="73"/>
                  <a:pt x="50" y="74"/>
                  <a:pt x="49" y="74"/>
                </a:cubicBezTo>
                <a:cubicBezTo>
                  <a:pt x="47" y="76"/>
                  <a:pt x="44" y="77"/>
                  <a:pt x="41" y="78"/>
                </a:cubicBezTo>
                <a:cubicBezTo>
                  <a:pt x="38" y="78"/>
                  <a:pt x="35" y="77"/>
                  <a:pt x="33" y="75"/>
                </a:cubicBezTo>
                <a:cubicBezTo>
                  <a:pt x="32" y="74"/>
                  <a:pt x="32" y="74"/>
                  <a:pt x="32" y="74"/>
                </a:cubicBezTo>
                <a:cubicBezTo>
                  <a:pt x="31" y="73"/>
                  <a:pt x="31" y="73"/>
                  <a:pt x="31" y="73"/>
                </a:cubicBezTo>
                <a:cubicBezTo>
                  <a:pt x="31" y="72"/>
                  <a:pt x="31" y="72"/>
                  <a:pt x="31" y="72"/>
                </a:cubicBezTo>
                <a:cubicBezTo>
                  <a:pt x="31" y="49"/>
                  <a:pt x="31" y="49"/>
                  <a:pt x="31" y="49"/>
                </a:cubicBezTo>
                <a:cubicBezTo>
                  <a:pt x="28" y="50"/>
                  <a:pt x="25" y="51"/>
                  <a:pt x="22" y="53"/>
                </a:cubicBezTo>
                <a:cubicBezTo>
                  <a:pt x="15" y="49"/>
                  <a:pt x="8" y="49"/>
                  <a:pt x="2" y="53"/>
                </a:cubicBezTo>
                <a:cubicBezTo>
                  <a:pt x="3" y="38"/>
                  <a:pt x="16" y="27"/>
                  <a:pt x="31" y="26"/>
                </a:cubicBezTo>
                <a:cubicBezTo>
                  <a:pt x="31" y="22"/>
                  <a:pt x="31" y="22"/>
                  <a:pt x="31" y="22"/>
                </a:cubicBezTo>
                <a:cubicBezTo>
                  <a:pt x="36" y="22"/>
                  <a:pt x="36" y="22"/>
                  <a:pt x="36" y="22"/>
                </a:cubicBezTo>
                <a:close/>
                <a:moveTo>
                  <a:pt x="38" y="11"/>
                </a:moveTo>
                <a:cubicBezTo>
                  <a:pt x="43" y="13"/>
                  <a:pt x="43" y="13"/>
                  <a:pt x="43" y="13"/>
                </a:cubicBezTo>
                <a:cubicBezTo>
                  <a:pt x="41" y="17"/>
                  <a:pt x="41" y="17"/>
                  <a:pt x="41" y="17"/>
                </a:cubicBezTo>
                <a:cubicBezTo>
                  <a:pt x="36" y="15"/>
                  <a:pt x="36" y="15"/>
                  <a:pt x="36" y="15"/>
                </a:cubicBezTo>
                <a:cubicBezTo>
                  <a:pt x="38" y="11"/>
                  <a:pt x="38" y="11"/>
                  <a:pt x="38" y="11"/>
                </a:cubicBezTo>
                <a:close/>
                <a:moveTo>
                  <a:pt x="43" y="2"/>
                </a:moveTo>
                <a:cubicBezTo>
                  <a:pt x="47" y="4"/>
                  <a:pt x="47" y="4"/>
                  <a:pt x="47" y="4"/>
                </a:cubicBezTo>
                <a:cubicBezTo>
                  <a:pt x="45" y="8"/>
                  <a:pt x="45" y="8"/>
                  <a:pt x="45" y="8"/>
                </a:cubicBezTo>
                <a:cubicBezTo>
                  <a:pt x="41" y="6"/>
                  <a:pt x="41" y="6"/>
                  <a:pt x="41" y="6"/>
                </a:cubicBezTo>
                <a:cubicBezTo>
                  <a:pt x="43" y="2"/>
                  <a:pt x="43" y="2"/>
                  <a:pt x="43" y="2"/>
                </a:cubicBezTo>
                <a:close/>
                <a:moveTo>
                  <a:pt x="62" y="24"/>
                </a:moveTo>
                <a:cubicBezTo>
                  <a:pt x="60" y="28"/>
                  <a:pt x="60" y="28"/>
                  <a:pt x="60" y="28"/>
                </a:cubicBezTo>
                <a:cubicBezTo>
                  <a:pt x="64" y="30"/>
                  <a:pt x="64" y="30"/>
                  <a:pt x="64" y="30"/>
                </a:cubicBezTo>
                <a:cubicBezTo>
                  <a:pt x="66" y="26"/>
                  <a:pt x="66" y="26"/>
                  <a:pt x="66" y="26"/>
                </a:cubicBezTo>
                <a:cubicBezTo>
                  <a:pt x="62" y="24"/>
                  <a:pt x="62" y="24"/>
                  <a:pt x="62" y="24"/>
                </a:cubicBezTo>
                <a:close/>
                <a:moveTo>
                  <a:pt x="66" y="15"/>
                </a:moveTo>
                <a:cubicBezTo>
                  <a:pt x="71" y="17"/>
                  <a:pt x="71" y="17"/>
                  <a:pt x="71" y="17"/>
                </a:cubicBezTo>
                <a:cubicBezTo>
                  <a:pt x="69" y="21"/>
                  <a:pt x="69" y="21"/>
                  <a:pt x="69" y="21"/>
                </a:cubicBezTo>
                <a:cubicBezTo>
                  <a:pt x="64" y="19"/>
                  <a:pt x="64" y="19"/>
                  <a:pt x="64" y="19"/>
                </a:cubicBezTo>
                <a:cubicBezTo>
                  <a:pt x="66" y="15"/>
                  <a:pt x="66" y="15"/>
                  <a:pt x="66" y="15"/>
                </a:cubicBezTo>
                <a:close/>
                <a:moveTo>
                  <a:pt x="50" y="18"/>
                </a:moveTo>
                <a:cubicBezTo>
                  <a:pt x="48" y="23"/>
                  <a:pt x="48" y="23"/>
                  <a:pt x="48" y="23"/>
                </a:cubicBezTo>
                <a:cubicBezTo>
                  <a:pt x="52" y="25"/>
                  <a:pt x="52" y="25"/>
                  <a:pt x="52" y="25"/>
                </a:cubicBezTo>
                <a:cubicBezTo>
                  <a:pt x="55" y="21"/>
                  <a:pt x="55" y="21"/>
                  <a:pt x="55" y="21"/>
                </a:cubicBezTo>
                <a:cubicBezTo>
                  <a:pt x="50" y="18"/>
                  <a:pt x="50" y="18"/>
                  <a:pt x="50" y="18"/>
                </a:cubicBezTo>
                <a:close/>
                <a:moveTo>
                  <a:pt x="58" y="1"/>
                </a:moveTo>
                <a:cubicBezTo>
                  <a:pt x="57" y="5"/>
                  <a:pt x="57" y="5"/>
                  <a:pt x="57" y="5"/>
                </a:cubicBezTo>
                <a:cubicBezTo>
                  <a:pt x="61" y="7"/>
                  <a:pt x="61" y="7"/>
                  <a:pt x="61" y="7"/>
                </a:cubicBezTo>
                <a:cubicBezTo>
                  <a:pt x="63" y="4"/>
                  <a:pt x="63" y="4"/>
                  <a:pt x="63" y="4"/>
                </a:cubicBezTo>
                <a:cubicBezTo>
                  <a:pt x="58" y="1"/>
                  <a:pt x="58" y="1"/>
                  <a:pt x="58" y="1"/>
                </a:cubicBezTo>
                <a:close/>
                <a:moveTo>
                  <a:pt x="54" y="9"/>
                </a:moveTo>
                <a:cubicBezTo>
                  <a:pt x="59" y="12"/>
                  <a:pt x="59" y="12"/>
                  <a:pt x="59" y="12"/>
                </a:cubicBezTo>
                <a:cubicBezTo>
                  <a:pt x="57" y="16"/>
                  <a:pt x="57" y="16"/>
                  <a:pt x="57" y="16"/>
                </a:cubicBezTo>
                <a:cubicBezTo>
                  <a:pt x="52" y="14"/>
                  <a:pt x="52" y="14"/>
                  <a:pt x="52" y="14"/>
                </a:cubicBezTo>
                <a:cubicBezTo>
                  <a:pt x="54" y="9"/>
                  <a:pt x="54" y="9"/>
                  <a:pt x="54" y="9"/>
                </a:cubicBezTo>
                <a:close/>
                <a:moveTo>
                  <a:pt x="2" y="27"/>
                </a:moveTo>
                <a:cubicBezTo>
                  <a:pt x="0" y="32"/>
                  <a:pt x="0" y="32"/>
                  <a:pt x="0" y="32"/>
                </a:cubicBezTo>
                <a:cubicBezTo>
                  <a:pt x="4" y="34"/>
                  <a:pt x="4" y="34"/>
                  <a:pt x="4" y="34"/>
                </a:cubicBezTo>
                <a:cubicBezTo>
                  <a:pt x="6" y="29"/>
                  <a:pt x="6" y="29"/>
                  <a:pt x="6" y="29"/>
                </a:cubicBezTo>
                <a:cubicBezTo>
                  <a:pt x="2" y="27"/>
                  <a:pt x="2" y="27"/>
                  <a:pt x="2" y="27"/>
                </a:cubicBezTo>
                <a:close/>
                <a:moveTo>
                  <a:pt x="13" y="3"/>
                </a:moveTo>
                <a:cubicBezTo>
                  <a:pt x="12" y="5"/>
                  <a:pt x="12" y="5"/>
                  <a:pt x="12" y="5"/>
                </a:cubicBezTo>
                <a:cubicBezTo>
                  <a:pt x="17" y="7"/>
                  <a:pt x="17" y="7"/>
                  <a:pt x="17" y="7"/>
                </a:cubicBezTo>
                <a:cubicBezTo>
                  <a:pt x="18" y="5"/>
                  <a:pt x="18" y="5"/>
                  <a:pt x="18" y="5"/>
                </a:cubicBezTo>
                <a:cubicBezTo>
                  <a:pt x="13" y="3"/>
                  <a:pt x="13" y="3"/>
                  <a:pt x="13" y="3"/>
                </a:cubicBezTo>
                <a:close/>
                <a:moveTo>
                  <a:pt x="10" y="9"/>
                </a:moveTo>
                <a:cubicBezTo>
                  <a:pt x="15" y="11"/>
                  <a:pt x="15" y="11"/>
                  <a:pt x="15" y="11"/>
                </a:cubicBezTo>
                <a:cubicBezTo>
                  <a:pt x="13" y="16"/>
                  <a:pt x="13" y="16"/>
                  <a:pt x="13" y="16"/>
                </a:cubicBezTo>
                <a:cubicBezTo>
                  <a:pt x="8" y="14"/>
                  <a:pt x="8" y="14"/>
                  <a:pt x="8" y="14"/>
                </a:cubicBezTo>
                <a:cubicBezTo>
                  <a:pt x="10" y="9"/>
                  <a:pt x="10" y="9"/>
                  <a:pt x="10" y="9"/>
                </a:cubicBezTo>
                <a:close/>
                <a:moveTo>
                  <a:pt x="6" y="18"/>
                </a:moveTo>
                <a:cubicBezTo>
                  <a:pt x="4" y="23"/>
                  <a:pt x="4" y="23"/>
                  <a:pt x="4" y="23"/>
                </a:cubicBezTo>
                <a:cubicBezTo>
                  <a:pt x="8" y="25"/>
                  <a:pt x="8" y="25"/>
                  <a:pt x="8" y="25"/>
                </a:cubicBezTo>
                <a:cubicBezTo>
                  <a:pt x="10" y="20"/>
                  <a:pt x="10" y="20"/>
                  <a:pt x="10" y="20"/>
                </a:cubicBezTo>
                <a:cubicBezTo>
                  <a:pt x="6" y="18"/>
                  <a:pt x="6" y="18"/>
                  <a:pt x="6" y="18"/>
                </a:cubicBezTo>
                <a:close/>
                <a:moveTo>
                  <a:pt x="20" y="18"/>
                </a:moveTo>
                <a:cubicBezTo>
                  <a:pt x="18" y="23"/>
                  <a:pt x="18" y="23"/>
                  <a:pt x="18" y="23"/>
                </a:cubicBezTo>
                <a:cubicBezTo>
                  <a:pt x="22" y="25"/>
                  <a:pt x="22" y="25"/>
                  <a:pt x="22" y="25"/>
                </a:cubicBezTo>
                <a:cubicBezTo>
                  <a:pt x="24" y="20"/>
                  <a:pt x="24" y="20"/>
                  <a:pt x="24" y="20"/>
                </a:cubicBezTo>
                <a:cubicBezTo>
                  <a:pt x="20" y="18"/>
                  <a:pt x="20" y="18"/>
                  <a:pt x="20" y="18"/>
                </a:cubicBezTo>
                <a:close/>
                <a:moveTo>
                  <a:pt x="29" y="0"/>
                </a:moveTo>
                <a:cubicBezTo>
                  <a:pt x="33" y="2"/>
                  <a:pt x="33" y="2"/>
                  <a:pt x="33" y="2"/>
                </a:cubicBezTo>
                <a:cubicBezTo>
                  <a:pt x="31" y="7"/>
                  <a:pt x="31" y="7"/>
                  <a:pt x="31" y="7"/>
                </a:cubicBezTo>
                <a:cubicBezTo>
                  <a:pt x="26" y="5"/>
                  <a:pt x="26" y="5"/>
                  <a:pt x="26" y="5"/>
                </a:cubicBezTo>
                <a:cubicBezTo>
                  <a:pt x="29" y="0"/>
                  <a:pt x="29" y="0"/>
                  <a:pt x="29" y="0"/>
                </a:cubicBezTo>
                <a:close/>
                <a:moveTo>
                  <a:pt x="24" y="9"/>
                </a:moveTo>
                <a:cubicBezTo>
                  <a:pt x="29" y="11"/>
                  <a:pt x="29" y="11"/>
                  <a:pt x="29" y="11"/>
                </a:cubicBezTo>
                <a:cubicBezTo>
                  <a:pt x="27" y="16"/>
                  <a:pt x="27" y="16"/>
                  <a:pt x="27" y="16"/>
                </a:cubicBezTo>
                <a:cubicBezTo>
                  <a:pt x="22" y="14"/>
                  <a:pt x="22" y="14"/>
                  <a:pt x="22" y="14"/>
                </a:cubicBezTo>
                <a:cubicBezTo>
                  <a:pt x="24" y="9"/>
                  <a:pt x="24" y="9"/>
                  <a:pt x="24" y="9"/>
                </a:cubicBezTo>
                <a:close/>
                <a:moveTo>
                  <a:pt x="9" y="45"/>
                </a:moveTo>
                <a:cubicBezTo>
                  <a:pt x="11" y="45"/>
                  <a:pt x="14" y="46"/>
                  <a:pt x="16" y="46"/>
                </a:cubicBezTo>
                <a:cubicBezTo>
                  <a:pt x="20" y="40"/>
                  <a:pt x="24" y="35"/>
                  <a:pt x="27" y="29"/>
                </a:cubicBezTo>
                <a:cubicBezTo>
                  <a:pt x="18" y="33"/>
                  <a:pt x="12" y="39"/>
                  <a:pt x="9" y="45"/>
                </a:cubicBezTo>
                <a:close/>
              </a:path>
            </a:pathLst>
          </a:custGeom>
          <a:solidFill>
            <a:sysClr lastClr="FFFFFF" val="window"/>
          </a:solidFill>
          <a:ln>
            <a:noFill/>
          </a:ln>
        </p:spPr>
        <p:txBody>
          <a:bodyPr bIns="25718" lIns="51435" rIns="51435" tIns="25718"/>
          <a:lstStyle/>
          <a:p>
            <a:pPr>
              <a:defRPr/>
            </a:pPr>
            <a:endParaRPr altLang="en-US" kern="0" lang="zh-CN" sz="1013">
              <a:cs typeface="+mn-ea"/>
              <a:sym typeface="+mn-lt"/>
            </a:endParaRPr>
          </a:p>
        </p:txBody>
      </p:sp>
      <p:sp>
        <p:nvSpPr>
          <p:cNvPr id="32" name="MH_Other_9"/>
          <p:cNvSpPr/>
          <p:nvPr>
            <p:custDataLst>
              <p:tags r:id="rId30"/>
            </p:custDataLst>
          </p:nvPr>
        </p:nvSpPr>
        <p:spPr>
          <a:xfrm rot="2700000">
            <a:off x="3519152" y="3741556"/>
            <a:ext cx="193383" cy="193382"/>
          </a:xfrm>
          <a:custGeom>
            <a:gdLst>
              <a:gd fmla="*/ 0 w 343791" name="connsiteX0"/>
              <a:gd fmla="*/ 0 h 343791" name="connsiteY0"/>
              <a:gd fmla="*/ 343791 w 343791" name="connsiteX1"/>
              <a:gd fmla="*/ 0 h 343791" name="connsiteY1"/>
              <a:gd fmla="*/ 0 w 343791" name="connsiteX2"/>
              <a:gd fmla="*/ 343791 h 343791" name="connsiteY2"/>
            </a:gdLst>
            <a:cxnLst>
              <a:cxn ang="0">
                <a:pos x="connsiteX0" y="connsiteY0"/>
              </a:cxn>
              <a:cxn ang="0">
                <a:pos x="connsiteX1" y="connsiteY1"/>
              </a:cxn>
              <a:cxn ang="0">
                <a:pos x="connsiteX2" y="connsiteY2"/>
              </a:cxn>
            </a:cxnLst>
            <a:rect b="b" l="l" r="r" t="t"/>
            <a:pathLst>
              <a:path h="343791" w="343791">
                <a:moveTo>
                  <a:pt x="0" y="0"/>
                </a:moveTo>
                <a:lnTo>
                  <a:pt x="343791" y="0"/>
                </a:lnTo>
                <a:lnTo>
                  <a:pt x="0" y="343791"/>
                </a:lnTo>
                <a:close/>
              </a:path>
            </a:pathLst>
          </a:custGeom>
          <a:gradFill>
            <a:gsLst>
              <a:gs pos="0">
                <a:sysClr lastClr="FFFFFF" val="window"/>
              </a:gs>
              <a:gs pos="69000">
                <a:schemeClr val="accent4">
                  <a:lumMod val="60000"/>
                  <a:lumOff val="40000"/>
                  <a:alpha val="0"/>
                </a:schemeClr>
              </a:gs>
            </a:gsLst>
            <a:lin ang="2700000" scaled="0"/>
          </a:gradFill>
          <a:ln algn="ctr" cap="flat" cmpd="sng" w="25400">
            <a:noFill/>
            <a:prstDash val="solid"/>
          </a:ln>
          <a:effectLst/>
        </p:spPr>
        <p:txBody>
          <a:bodyPr anchor="ctr"/>
          <a:lstStyle/>
          <a:p>
            <a:pPr algn="ctr">
              <a:defRPr/>
            </a:pPr>
            <a:endParaRPr altLang="en-US" kern="0" lang="zh-CN" sz="1013">
              <a:cs typeface="+mn-ea"/>
              <a:sym typeface="+mn-lt"/>
            </a:endParaRPr>
          </a:p>
        </p:txBody>
      </p:sp>
      <p:sp>
        <p:nvSpPr>
          <p:cNvPr id="33" name="MH_Other_11"/>
          <p:cNvSpPr>
            <a:spLocks noChangeAspect="1"/>
          </p:cNvSpPr>
          <p:nvPr>
            <p:custDataLst>
              <p:tags r:id="rId31"/>
            </p:custDataLst>
          </p:nvPr>
        </p:nvSpPr>
        <p:spPr bwMode="auto">
          <a:xfrm>
            <a:off x="3522902" y="3842564"/>
            <a:ext cx="185882" cy="141750"/>
          </a:xfrm>
          <a:custGeom>
            <a:gdLst>
              <a:gd fmla="*/ 7 w 139" name="T0"/>
              <a:gd fmla="*/ 99 h 106" name="T1"/>
              <a:gd fmla="*/ 14 w 139" name="T2"/>
              <a:gd fmla="*/ 99 h 106" name="T3"/>
              <a:gd fmla="*/ 14 w 139" name="T4"/>
              <a:gd fmla="*/ 59 h 106" name="T5"/>
              <a:gd fmla="*/ 21 w 139" name="T6"/>
              <a:gd fmla="*/ 56 h 106" name="T7"/>
              <a:gd fmla="*/ 21 w 139" name="T8"/>
              <a:gd fmla="*/ 99 h 106" name="T9"/>
              <a:gd fmla="*/ 26 w 139" name="T10"/>
              <a:gd fmla="*/ 99 h 106" name="T11"/>
              <a:gd fmla="*/ 26 w 139" name="T12"/>
              <a:gd fmla="*/ 54 h 106" name="T13"/>
              <a:gd fmla="*/ 33 w 139" name="T14"/>
              <a:gd fmla="*/ 52 h 106" name="T15"/>
              <a:gd fmla="*/ 33 w 139" name="T16"/>
              <a:gd fmla="*/ 99 h 106" name="T17"/>
              <a:gd fmla="*/ 40 w 139" name="T18"/>
              <a:gd fmla="*/ 99 h 106" name="T19"/>
              <a:gd fmla="*/ 40 w 139" name="T20"/>
              <a:gd fmla="*/ 49 h 106" name="T21"/>
              <a:gd fmla="*/ 40 w 139" name="T22"/>
              <a:gd fmla="*/ 49 h 106" name="T23"/>
              <a:gd fmla="*/ 47 w 139" name="T24"/>
              <a:gd fmla="*/ 56 h 106" name="T25"/>
              <a:gd fmla="*/ 47 w 139" name="T26"/>
              <a:gd fmla="*/ 99 h 106" name="T27"/>
              <a:gd fmla="*/ 52 w 139" name="T28"/>
              <a:gd fmla="*/ 99 h 106" name="T29"/>
              <a:gd fmla="*/ 52 w 139" name="T30"/>
              <a:gd fmla="*/ 61 h 106" name="T31"/>
              <a:gd fmla="*/ 59 w 139" name="T32"/>
              <a:gd fmla="*/ 59 h 106" name="T33"/>
              <a:gd fmla="*/ 59 w 139" name="T34"/>
              <a:gd fmla="*/ 99 h 106" name="T35"/>
              <a:gd fmla="*/ 64 w 139" name="T36"/>
              <a:gd fmla="*/ 99 h 106" name="T37"/>
              <a:gd fmla="*/ 64 w 139" name="T38"/>
              <a:gd fmla="*/ 56 h 106" name="T39"/>
              <a:gd fmla="*/ 71 w 139" name="T40"/>
              <a:gd fmla="*/ 52 h 106" name="T41"/>
              <a:gd fmla="*/ 71 w 139" name="T42"/>
              <a:gd fmla="*/ 99 h 106" name="T43"/>
              <a:gd fmla="*/ 76 w 139" name="T44"/>
              <a:gd fmla="*/ 99 h 106" name="T45"/>
              <a:gd fmla="*/ 76 w 139" name="T46"/>
              <a:gd fmla="*/ 49 h 106" name="T47"/>
              <a:gd fmla="*/ 83 w 139" name="T48"/>
              <a:gd fmla="*/ 45 h 106" name="T49"/>
              <a:gd fmla="*/ 83 w 139" name="T50"/>
              <a:gd fmla="*/ 99 h 106" name="T51"/>
              <a:gd fmla="*/ 90 w 139" name="T52"/>
              <a:gd fmla="*/ 99 h 106" name="T53"/>
              <a:gd fmla="*/ 90 w 139" name="T54"/>
              <a:gd fmla="*/ 42 h 106" name="T55"/>
              <a:gd fmla="*/ 97 w 139" name="T56"/>
              <a:gd fmla="*/ 40 h 106" name="T57"/>
              <a:gd fmla="*/ 97 w 139" name="T58"/>
              <a:gd fmla="*/ 99 h 106" name="T59"/>
              <a:gd fmla="*/ 102 w 139" name="T60"/>
              <a:gd fmla="*/ 99 h 106" name="T61"/>
              <a:gd fmla="*/ 102 w 139" name="T62"/>
              <a:gd fmla="*/ 38 h 106" name="T63"/>
              <a:gd fmla="*/ 109 w 139" name="T64"/>
              <a:gd fmla="*/ 33 h 106" name="T65"/>
              <a:gd fmla="*/ 109 w 139" name="T66"/>
              <a:gd fmla="*/ 99 h 106" name="T67"/>
              <a:gd fmla="*/ 135 w 139" name="T68"/>
              <a:gd fmla="*/ 99 h 106" name="T69"/>
              <a:gd fmla="*/ 135 w 139" name="T70"/>
              <a:gd fmla="*/ 106 h 106" name="T71"/>
              <a:gd fmla="*/ 7 w 139" name="T72"/>
              <a:gd fmla="*/ 106 h 106" name="T73"/>
              <a:gd fmla="*/ 0 w 139" name="T74"/>
              <a:gd fmla="*/ 106 h 106" name="T75"/>
              <a:gd fmla="*/ 0 w 139" name="T76"/>
              <a:gd fmla="*/ 99 h 106" name="T77"/>
              <a:gd fmla="*/ 0 w 139" name="T78"/>
              <a:gd fmla="*/ 2 h 106" name="T79"/>
              <a:gd fmla="*/ 7 w 139" name="T80"/>
              <a:gd fmla="*/ 2 h 106" name="T81"/>
              <a:gd fmla="*/ 7 w 139" name="T82"/>
              <a:gd fmla="*/ 40 h 106" name="T83"/>
              <a:gd fmla="*/ 42 w 139" name="T84"/>
              <a:gd fmla="*/ 26 h 106" name="T85"/>
              <a:gd fmla="*/ 45 w 139" name="T86"/>
              <a:gd fmla="*/ 23 h 106" name="T87"/>
              <a:gd fmla="*/ 50 w 139" name="T88"/>
              <a:gd fmla="*/ 28 h 106" name="T89"/>
              <a:gd fmla="*/ 54 w 139" name="T90"/>
              <a:gd fmla="*/ 38 h 106" name="T91"/>
              <a:gd fmla="*/ 109 w 139" name="T92"/>
              <a:gd fmla="*/ 12 h 106" name="T93"/>
              <a:gd fmla="*/ 102 w 139" name="T94"/>
              <a:gd fmla="*/ 0 h 106" name="T95"/>
              <a:gd fmla="*/ 121 w 139" name="T96"/>
              <a:gd fmla="*/ 0 h 106" name="T97"/>
              <a:gd fmla="*/ 139 w 139" name="T98"/>
              <a:gd fmla="*/ 2 h 106" name="T99"/>
              <a:gd fmla="*/ 130 w 139" name="T100"/>
              <a:gd fmla="*/ 16 h 106" name="T101"/>
              <a:gd fmla="*/ 121 w 139" name="T102"/>
              <a:gd fmla="*/ 33 h 106" name="T103"/>
              <a:gd fmla="*/ 113 w 139" name="T104"/>
              <a:gd fmla="*/ 21 h 106" name="T105"/>
              <a:gd fmla="*/ 57 w 139" name="T106"/>
              <a:gd fmla="*/ 49 h 106" name="T107"/>
              <a:gd fmla="*/ 52 w 139" name="T108"/>
              <a:gd fmla="*/ 52 h 106" name="T109"/>
              <a:gd fmla="*/ 47 w 139" name="T110"/>
              <a:gd fmla="*/ 47 h 106" name="T111"/>
              <a:gd fmla="*/ 42 w 139" name="T112"/>
              <a:gd fmla="*/ 38 h 106" name="T113"/>
              <a:gd fmla="*/ 7 w 139" name="T114"/>
              <a:gd fmla="*/ 54 h 106" name="T115"/>
              <a:gd fmla="*/ 7 w 139" name="T116"/>
              <a:gd fmla="*/ 99 h 106"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105" w="139">
                <a:moveTo>
                  <a:pt x="7" y="99"/>
                </a:moveTo>
                <a:lnTo>
                  <a:pt x="14" y="99"/>
                </a:lnTo>
                <a:lnTo>
                  <a:pt x="14" y="59"/>
                </a:lnTo>
                <a:lnTo>
                  <a:pt x="21" y="56"/>
                </a:lnTo>
                <a:lnTo>
                  <a:pt x="21" y="99"/>
                </a:lnTo>
                <a:lnTo>
                  <a:pt x="26" y="99"/>
                </a:lnTo>
                <a:lnTo>
                  <a:pt x="26" y="54"/>
                </a:lnTo>
                <a:lnTo>
                  <a:pt x="33" y="52"/>
                </a:lnTo>
                <a:lnTo>
                  <a:pt x="33" y="99"/>
                </a:lnTo>
                <a:lnTo>
                  <a:pt x="40" y="99"/>
                </a:lnTo>
                <a:lnTo>
                  <a:pt x="40" y="49"/>
                </a:lnTo>
                <a:lnTo>
                  <a:pt x="40" y="49"/>
                </a:lnTo>
                <a:lnTo>
                  <a:pt x="47" y="56"/>
                </a:lnTo>
                <a:lnTo>
                  <a:pt x="47" y="99"/>
                </a:lnTo>
                <a:lnTo>
                  <a:pt x="52" y="99"/>
                </a:lnTo>
                <a:lnTo>
                  <a:pt x="52" y="61"/>
                </a:lnTo>
                <a:lnTo>
                  <a:pt x="59" y="59"/>
                </a:lnTo>
                <a:lnTo>
                  <a:pt x="59" y="99"/>
                </a:lnTo>
                <a:lnTo>
                  <a:pt x="64" y="99"/>
                </a:lnTo>
                <a:lnTo>
                  <a:pt x="64" y="56"/>
                </a:lnTo>
                <a:lnTo>
                  <a:pt x="71" y="52"/>
                </a:lnTo>
                <a:lnTo>
                  <a:pt x="71" y="99"/>
                </a:lnTo>
                <a:lnTo>
                  <a:pt x="76" y="99"/>
                </a:lnTo>
                <a:lnTo>
                  <a:pt x="76" y="49"/>
                </a:lnTo>
                <a:lnTo>
                  <a:pt x="83" y="45"/>
                </a:lnTo>
                <a:lnTo>
                  <a:pt x="83" y="99"/>
                </a:lnTo>
                <a:lnTo>
                  <a:pt x="90" y="99"/>
                </a:lnTo>
                <a:lnTo>
                  <a:pt x="90" y="42"/>
                </a:lnTo>
                <a:lnTo>
                  <a:pt x="97" y="40"/>
                </a:lnTo>
                <a:lnTo>
                  <a:pt x="97" y="99"/>
                </a:lnTo>
                <a:lnTo>
                  <a:pt x="102" y="99"/>
                </a:lnTo>
                <a:lnTo>
                  <a:pt x="102" y="38"/>
                </a:lnTo>
                <a:lnTo>
                  <a:pt x="109" y="33"/>
                </a:lnTo>
                <a:lnTo>
                  <a:pt x="109" y="99"/>
                </a:lnTo>
                <a:lnTo>
                  <a:pt x="135" y="99"/>
                </a:lnTo>
                <a:lnTo>
                  <a:pt x="135" y="106"/>
                </a:lnTo>
                <a:lnTo>
                  <a:pt x="7" y="106"/>
                </a:lnTo>
                <a:lnTo>
                  <a:pt x="0" y="106"/>
                </a:lnTo>
                <a:lnTo>
                  <a:pt x="0" y="99"/>
                </a:lnTo>
                <a:lnTo>
                  <a:pt x="0" y="2"/>
                </a:lnTo>
                <a:lnTo>
                  <a:pt x="7" y="2"/>
                </a:lnTo>
                <a:lnTo>
                  <a:pt x="7" y="40"/>
                </a:lnTo>
                <a:lnTo>
                  <a:pt x="42" y="26"/>
                </a:lnTo>
                <a:lnTo>
                  <a:pt x="45" y="23"/>
                </a:lnTo>
                <a:lnTo>
                  <a:pt x="50" y="28"/>
                </a:lnTo>
                <a:lnTo>
                  <a:pt x="54" y="38"/>
                </a:lnTo>
                <a:lnTo>
                  <a:pt x="109" y="12"/>
                </a:lnTo>
                <a:lnTo>
                  <a:pt x="102" y="0"/>
                </a:lnTo>
                <a:lnTo>
                  <a:pt x="121" y="0"/>
                </a:lnTo>
                <a:lnTo>
                  <a:pt x="139" y="2"/>
                </a:lnTo>
                <a:lnTo>
                  <a:pt x="130" y="16"/>
                </a:lnTo>
                <a:lnTo>
                  <a:pt x="121" y="33"/>
                </a:lnTo>
                <a:lnTo>
                  <a:pt x="113" y="21"/>
                </a:lnTo>
                <a:lnTo>
                  <a:pt x="57" y="49"/>
                </a:lnTo>
                <a:lnTo>
                  <a:pt x="52" y="52"/>
                </a:lnTo>
                <a:lnTo>
                  <a:pt x="47" y="47"/>
                </a:lnTo>
                <a:lnTo>
                  <a:pt x="42" y="38"/>
                </a:lnTo>
                <a:lnTo>
                  <a:pt x="7" y="54"/>
                </a:lnTo>
                <a:lnTo>
                  <a:pt x="7" y="99"/>
                </a:lnTo>
                <a:close/>
              </a:path>
            </a:pathLst>
          </a:custGeom>
          <a:solidFill>
            <a:sysClr lastClr="FFFFFF" val="window"/>
          </a:solidFill>
          <a:ln>
            <a:noFill/>
          </a:ln>
        </p:spPr>
        <p:txBody>
          <a:bodyPr bIns="25718" lIns="51435" rIns="51435" tIns="25718"/>
          <a:lstStyle/>
          <a:p>
            <a:pPr>
              <a:defRPr/>
            </a:pPr>
            <a:endParaRPr altLang="en-US" kern="0" lang="zh-CN" sz="1013">
              <a:cs typeface="+mn-ea"/>
              <a:sym typeface="+mn-lt"/>
            </a:endParaRPr>
          </a:p>
        </p:txBody>
      </p:sp>
      <p:sp>
        <p:nvSpPr>
          <p:cNvPr id="34" name="MH_Other_12"/>
          <p:cNvSpPr/>
          <p:nvPr>
            <p:custDataLst>
              <p:tags r:id="rId32"/>
            </p:custDataLst>
          </p:nvPr>
        </p:nvSpPr>
        <p:spPr>
          <a:xfrm rot="2700000">
            <a:off x="5374527" y="3760225"/>
            <a:ext cx="307887" cy="307887"/>
          </a:xfrm>
          <a:prstGeom prst="rect">
            <a:avLst/>
          </a:prstGeom>
          <a:solidFill>
            <a:schemeClr val="accent5">
              <a:lumMod val="50000"/>
            </a:schemeClr>
          </a:solidFill>
          <a:ln algn="ctr" cap="flat" cmpd="sng" w="25400">
            <a:noFill/>
            <a:prstDash val="solid"/>
          </a:ln>
          <a:effectLst/>
        </p:spPr>
        <p:txBody>
          <a:bodyPr anchor="ctr"/>
          <a:lstStyle/>
          <a:p>
            <a:pPr algn="ctr">
              <a:defRPr/>
            </a:pPr>
            <a:endParaRPr altLang="en-US" kern="0" lang="zh-CN" sz="1013">
              <a:cs typeface="+mn-ea"/>
              <a:sym typeface="+mn-lt"/>
            </a:endParaRPr>
          </a:p>
        </p:txBody>
      </p:sp>
      <p:sp>
        <p:nvSpPr>
          <p:cNvPr id="35" name="MH_Other_13"/>
          <p:cNvSpPr/>
          <p:nvPr>
            <p:custDataLst>
              <p:tags r:id="rId33"/>
            </p:custDataLst>
          </p:nvPr>
        </p:nvSpPr>
        <p:spPr>
          <a:xfrm rot="2700000">
            <a:off x="5431531" y="3737175"/>
            <a:ext cx="193382" cy="193382"/>
          </a:xfrm>
          <a:custGeom>
            <a:gdLst>
              <a:gd fmla="*/ 0 w 343791" name="connsiteX0"/>
              <a:gd fmla="*/ 0 h 343791" name="connsiteY0"/>
              <a:gd fmla="*/ 343791 w 343791" name="connsiteX1"/>
              <a:gd fmla="*/ 0 h 343791" name="connsiteY1"/>
              <a:gd fmla="*/ 0 w 343791" name="connsiteX2"/>
              <a:gd fmla="*/ 343791 h 343791" name="connsiteY2"/>
            </a:gdLst>
            <a:cxnLst>
              <a:cxn ang="0">
                <a:pos x="connsiteX0" y="connsiteY0"/>
              </a:cxn>
              <a:cxn ang="0">
                <a:pos x="connsiteX1" y="connsiteY1"/>
              </a:cxn>
              <a:cxn ang="0">
                <a:pos x="connsiteX2" y="connsiteY2"/>
              </a:cxn>
            </a:cxnLst>
            <a:rect b="b" l="l" r="r" t="t"/>
            <a:pathLst>
              <a:path h="343791" w="343791">
                <a:moveTo>
                  <a:pt x="0" y="0"/>
                </a:moveTo>
                <a:lnTo>
                  <a:pt x="343791" y="0"/>
                </a:lnTo>
                <a:lnTo>
                  <a:pt x="0" y="343791"/>
                </a:lnTo>
                <a:close/>
              </a:path>
            </a:pathLst>
          </a:custGeom>
          <a:gradFill>
            <a:gsLst>
              <a:gs pos="0">
                <a:sysClr lastClr="FFFFFF" val="window"/>
              </a:gs>
              <a:gs pos="69000">
                <a:schemeClr val="accent3">
                  <a:lumMod val="60000"/>
                  <a:lumOff val="40000"/>
                  <a:alpha val="0"/>
                </a:schemeClr>
              </a:gs>
            </a:gsLst>
            <a:lin ang="2700000" scaled="0"/>
          </a:gradFill>
          <a:ln algn="ctr" cap="flat" cmpd="sng" w="25400">
            <a:noFill/>
            <a:prstDash val="solid"/>
          </a:ln>
          <a:effectLst/>
        </p:spPr>
        <p:txBody>
          <a:bodyPr anchor="ctr"/>
          <a:lstStyle/>
          <a:p>
            <a:pPr algn="ctr">
              <a:defRPr/>
            </a:pPr>
            <a:endParaRPr altLang="en-US" kern="0" lang="zh-CN" sz="1013">
              <a:cs typeface="+mn-ea"/>
              <a:sym typeface="+mn-lt"/>
            </a:endParaRPr>
          </a:p>
        </p:txBody>
      </p:sp>
      <p:sp>
        <p:nvSpPr>
          <p:cNvPr id="36" name="MH_Other_14"/>
          <p:cNvSpPr>
            <a:spLocks noChangeAspect="1"/>
          </p:cNvSpPr>
          <p:nvPr>
            <p:custDataLst>
              <p:tags r:id="rId34"/>
            </p:custDataLst>
          </p:nvPr>
        </p:nvSpPr>
        <p:spPr>
          <a:xfrm rot="2700000">
            <a:off x="5386721" y="3772418"/>
            <a:ext cx="283500" cy="283500"/>
          </a:xfrm>
          <a:prstGeom prst="rect">
            <a:avLst/>
          </a:prstGeom>
          <a:solidFill>
            <a:srgbClr val="004C41"/>
          </a:solidFill>
          <a:ln algn="ctr" cap="flat" cmpd="sng" w="25400">
            <a:solidFill>
              <a:sysClr lastClr="FFFFFF" val="window"/>
            </a:solidFill>
            <a:prstDash val="solid"/>
          </a:ln>
          <a:effectLst/>
        </p:spPr>
        <p:txBody>
          <a:bodyPr anchor="ctr"/>
          <a:lstStyle/>
          <a:p>
            <a:pPr algn="ctr">
              <a:defRPr/>
            </a:pPr>
            <a:endParaRPr altLang="en-US" kern="0" lang="zh-CN" sz="1013">
              <a:cs typeface="+mn-ea"/>
              <a:sym typeface="+mn-lt"/>
            </a:endParaRPr>
          </a:p>
        </p:txBody>
      </p:sp>
      <p:sp>
        <p:nvSpPr>
          <p:cNvPr id="37" name="MH_Other_15"/>
          <p:cNvSpPr>
            <a:spLocks noChangeAspect="1" noEditPoints="1"/>
          </p:cNvSpPr>
          <p:nvPr>
            <p:custDataLst>
              <p:tags r:id="rId35"/>
            </p:custDataLst>
          </p:nvPr>
        </p:nvSpPr>
        <p:spPr bwMode="auto">
          <a:xfrm>
            <a:off x="5441462" y="3843293"/>
            <a:ext cx="174018" cy="141750"/>
          </a:xfrm>
          <a:custGeom>
            <a:gdLst>
              <a:gd fmla="*/ 48 w 64" name="T0"/>
              <a:gd fmla="*/ 0 h 52" name="T1"/>
              <a:gd fmla="*/ 51 w 64" name="T2"/>
              <a:gd fmla="*/ 16 h 52" name="T3"/>
              <a:gd fmla="*/ 46 w 64" name="T4"/>
              <a:gd fmla="*/ 8 h 52" name="T5"/>
              <a:gd fmla="*/ 24 w 64" name="T6"/>
              <a:gd fmla="*/ 27 h 52" name="T7"/>
              <a:gd fmla="*/ 16 w 64" name="T8"/>
              <a:gd fmla="*/ 26 h 52" name="T9"/>
              <a:gd fmla="*/ 25 w 64" name="T10"/>
              <a:gd fmla="*/ 32 h 52" name="T11"/>
              <a:gd fmla="*/ 29 w 64" name="T12"/>
              <a:gd fmla="*/ 37 h 52" name="T13"/>
              <a:gd fmla="*/ 0 w 64" name="T14"/>
              <a:gd fmla="*/ 34 h 52" name="T15"/>
              <a:gd fmla="*/ 3 w 64" name="T16"/>
              <a:gd fmla="*/ 0 h 52" name="T17"/>
              <a:gd fmla="*/ 32 w 64" name="T18"/>
              <a:gd fmla="*/ 32 h 52" name="T19"/>
              <a:gd fmla="*/ 45 w 64" name="T20"/>
              <a:gd fmla="*/ 45 h 52" name="T21"/>
              <a:gd fmla="*/ 53 w 64" name="T22"/>
              <a:gd fmla="*/ 43 h 52" name="T23"/>
              <a:gd fmla="*/ 59 w 64" name="T24"/>
              <a:gd fmla="*/ 52 h 52" name="T25"/>
              <a:gd fmla="*/ 57 w 64" name="T26"/>
              <a:gd fmla="*/ 39 h 52" name="T27"/>
              <a:gd fmla="*/ 55 w 64" name="T28"/>
              <a:gd fmla="*/ 40 h 52" name="T29"/>
              <a:gd fmla="*/ 54 w 64" name="T30"/>
              <a:gd fmla="*/ 23 h 52" name="T31"/>
              <a:gd fmla="*/ 54 w 64" name="T32"/>
              <a:gd fmla="*/ 23 h 52" name="T33"/>
              <a:gd fmla="*/ 45 w 64" name="T34"/>
              <a:gd fmla="*/ 19 h 52" name="T35"/>
              <a:gd fmla="*/ 40 w 64" name="T36"/>
              <a:gd fmla="*/ 29 h 52" name="T37"/>
              <a:gd fmla="*/ 50 w 64" name="T38"/>
              <a:gd fmla="*/ 30 h 52" name="T39"/>
              <a:gd fmla="*/ 40 w 64" name="T40"/>
              <a:gd fmla="*/ 29 h 52" name="T41"/>
              <a:gd fmla="*/ 39 w 64" name="T42"/>
              <a:gd fmla="*/ 33 h 52" name="T43"/>
              <a:gd fmla="*/ 51 w 64" name="T44"/>
              <a:gd fmla="*/ 32 h 52" name="T45"/>
              <a:gd fmla="*/ 40 w 64" name="T46"/>
              <a:gd fmla="*/ 34 h 52" name="T47"/>
              <a:gd fmla="*/ 44 w 64" name="T48"/>
              <a:gd fmla="*/ 35 h 52" name="T49"/>
              <a:gd fmla="*/ 40 w 64" name="T50"/>
              <a:gd fmla="*/ 34 h 52" name="T51"/>
              <a:gd fmla="*/ 44 w 64" name="T52"/>
              <a:gd fmla="*/ 28 h 52" name="T53"/>
              <a:gd fmla="*/ 47 w 64" name="T54"/>
              <a:gd fmla="*/ 26 h 52" name="T55"/>
              <a:gd fmla="*/ 45 w 64" name="T56"/>
              <a:gd fmla="*/ 24 h 52" name="T57"/>
              <a:gd fmla="*/ 37 w 64" name="T58"/>
              <a:gd fmla="*/ 32 h 52" name="T59"/>
              <a:gd fmla="*/ 45 w 64" name="T60"/>
              <a:gd fmla="*/ 40 h 52" name="T61"/>
              <a:gd fmla="*/ 51 w 64" name="T62"/>
              <a:gd fmla="*/ 38 h 52" name="T63"/>
              <a:gd fmla="*/ 51 w 64" name="T64"/>
              <a:gd fmla="*/ 38 h 52" name="T65"/>
              <a:gd fmla="*/ 51 w 64" name="T66"/>
              <a:gd fmla="*/ 26 h 52" name="T67"/>
              <a:gd fmla="*/ 51 w 64" name="T68"/>
              <a:gd fmla="*/ 26 h 52" name="T69"/>
              <a:gd fmla="*/ 45 w 64" name="T70"/>
              <a:gd fmla="*/ 24 h 52" name="T71"/>
              <a:gd fmla="*/ 12 w 64" name="T72"/>
              <a:gd fmla="*/ 15 h 52" name="T73"/>
              <a:gd fmla="*/ 5 w 64" name="T74"/>
              <a:gd fmla="*/ 29 h 52" name="T75"/>
              <a:gd fmla="*/ 16 w 64" name="T76"/>
              <a:gd fmla="*/ 19 h 52" name="T77"/>
              <a:gd fmla="*/ 25 w 64" name="T78"/>
              <a:gd fmla="*/ 21 h 52" name="T79"/>
              <a:gd fmla="*/ 42 w 64" name="T80"/>
              <a:gd fmla="*/ 5 h 52" name="T81"/>
              <a:gd fmla="*/ 16 w 64" name="T82"/>
              <a:gd fmla="*/ 12 h 52"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52" w="64">
                <a:moveTo>
                  <a:pt x="3" y="0"/>
                </a:moveTo>
                <a:cubicBezTo>
                  <a:pt x="48" y="0"/>
                  <a:pt x="48" y="0"/>
                  <a:pt x="48" y="0"/>
                </a:cubicBezTo>
                <a:cubicBezTo>
                  <a:pt x="51" y="2"/>
                  <a:pt x="51" y="2"/>
                  <a:pt x="51" y="2"/>
                </a:cubicBezTo>
                <a:cubicBezTo>
                  <a:pt x="51" y="16"/>
                  <a:pt x="51" y="16"/>
                  <a:pt x="51" y="16"/>
                </a:cubicBezTo>
                <a:cubicBezTo>
                  <a:pt x="49" y="16"/>
                  <a:pt x="47" y="15"/>
                  <a:pt x="46" y="15"/>
                </a:cubicBezTo>
                <a:cubicBezTo>
                  <a:pt x="46" y="8"/>
                  <a:pt x="46" y="8"/>
                  <a:pt x="46" y="8"/>
                </a:cubicBezTo>
                <a:cubicBezTo>
                  <a:pt x="39" y="14"/>
                  <a:pt x="33" y="20"/>
                  <a:pt x="27" y="27"/>
                </a:cubicBezTo>
                <a:cubicBezTo>
                  <a:pt x="24" y="27"/>
                  <a:pt x="24" y="27"/>
                  <a:pt x="24" y="27"/>
                </a:cubicBezTo>
                <a:cubicBezTo>
                  <a:pt x="19" y="22"/>
                  <a:pt x="19" y="22"/>
                  <a:pt x="19" y="22"/>
                </a:cubicBezTo>
                <a:cubicBezTo>
                  <a:pt x="16" y="26"/>
                  <a:pt x="16" y="26"/>
                  <a:pt x="16" y="26"/>
                </a:cubicBezTo>
                <a:cubicBezTo>
                  <a:pt x="9" y="32"/>
                  <a:pt x="9" y="32"/>
                  <a:pt x="9" y="32"/>
                </a:cubicBezTo>
                <a:cubicBezTo>
                  <a:pt x="25" y="32"/>
                  <a:pt x="25" y="32"/>
                  <a:pt x="25" y="32"/>
                </a:cubicBezTo>
                <a:cubicBezTo>
                  <a:pt x="29" y="32"/>
                  <a:pt x="29" y="32"/>
                  <a:pt x="29" y="32"/>
                </a:cubicBezTo>
                <a:cubicBezTo>
                  <a:pt x="29" y="33"/>
                  <a:pt x="29" y="35"/>
                  <a:pt x="29" y="37"/>
                </a:cubicBezTo>
                <a:cubicBezTo>
                  <a:pt x="3" y="37"/>
                  <a:pt x="3" y="37"/>
                  <a:pt x="3" y="37"/>
                </a:cubicBezTo>
                <a:cubicBezTo>
                  <a:pt x="0" y="34"/>
                  <a:pt x="0" y="34"/>
                  <a:pt x="0" y="34"/>
                </a:cubicBezTo>
                <a:cubicBezTo>
                  <a:pt x="0" y="2"/>
                  <a:pt x="0" y="2"/>
                  <a:pt x="0" y="2"/>
                </a:cubicBezTo>
                <a:cubicBezTo>
                  <a:pt x="3" y="0"/>
                  <a:pt x="3" y="0"/>
                  <a:pt x="3" y="0"/>
                </a:cubicBezTo>
                <a:close/>
                <a:moveTo>
                  <a:pt x="36" y="23"/>
                </a:moveTo>
                <a:cubicBezTo>
                  <a:pt x="34" y="25"/>
                  <a:pt x="33" y="28"/>
                  <a:pt x="32" y="32"/>
                </a:cubicBezTo>
                <a:cubicBezTo>
                  <a:pt x="32" y="35"/>
                  <a:pt x="34" y="38"/>
                  <a:pt x="36" y="41"/>
                </a:cubicBezTo>
                <a:cubicBezTo>
                  <a:pt x="38" y="43"/>
                  <a:pt x="42" y="44"/>
                  <a:pt x="45" y="45"/>
                </a:cubicBezTo>
                <a:cubicBezTo>
                  <a:pt x="48" y="45"/>
                  <a:pt x="50" y="44"/>
                  <a:pt x="53" y="42"/>
                </a:cubicBezTo>
                <a:cubicBezTo>
                  <a:pt x="53" y="43"/>
                  <a:pt x="53" y="43"/>
                  <a:pt x="53" y="43"/>
                </a:cubicBezTo>
                <a:cubicBezTo>
                  <a:pt x="52" y="44"/>
                  <a:pt x="52" y="44"/>
                  <a:pt x="52" y="44"/>
                </a:cubicBezTo>
                <a:cubicBezTo>
                  <a:pt x="59" y="52"/>
                  <a:pt x="59" y="52"/>
                  <a:pt x="59" y="52"/>
                </a:cubicBezTo>
                <a:cubicBezTo>
                  <a:pt x="64" y="47"/>
                  <a:pt x="64" y="47"/>
                  <a:pt x="64" y="47"/>
                </a:cubicBezTo>
                <a:cubicBezTo>
                  <a:pt x="57" y="39"/>
                  <a:pt x="57" y="39"/>
                  <a:pt x="57" y="39"/>
                </a:cubicBezTo>
                <a:cubicBezTo>
                  <a:pt x="55" y="41"/>
                  <a:pt x="55" y="41"/>
                  <a:pt x="55" y="41"/>
                </a:cubicBezTo>
                <a:cubicBezTo>
                  <a:pt x="55" y="40"/>
                  <a:pt x="55" y="40"/>
                  <a:pt x="55" y="40"/>
                </a:cubicBezTo>
                <a:cubicBezTo>
                  <a:pt x="57" y="38"/>
                  <a:pt x="58" y="35"/>
                  <a:pt x="58" y="32"/>
                </a:cubicBezTo>
                <a:cubicBezTo>
                  <a:pt x="58" y="29"/>
                  <a:pt x="57" y="26"/>
                  <a:pt x="54" y="23"/>
                </a:cubicBezTo>
                <a:cubicBezTo>
                  <a:pt x="54" y="23"/>
                  <a:pt x="54" y="23"/>
                  <a:pt x="54" y="23"/>
                </a:cubicBezTo>
                <a:cubicBezTo>
                  <a:pt x="54" y="23"/>
                  <a:pt x="54" y="23"/>
                  <a:pt x="54" y="23"/>
                </a:cubicBezTo>
                <a:cubicBezTo>
                  <a:pt x="54" y="23"/>
                  <a:pt x="54" y="23"/>
                  <a:pt x="54" y="23"/>
                </a:cubicBezTo>
                <a:cubicBezTo>
                  <a:pt x="52" y="20"/>
                  <a:pt x="49" y="19"/>
                  <a:pt x="45" y="19"/>
                </a:cubicBezTo>
                <a:cubicBezTo>
                  <a:pt x="42" y="19"/>
                  <a:pt x="39" y="20"/>
                  <a:pt x="36" y="23"/>
                </a:cubicBezTo>
                <a:close/>
                <a:moveTo>
                  <a:pt x="40" y="29"/>
                </a:moveTo>
                <a:cubicBezTo>
                  <a:pt x="40" y="30"/>
                  <a:pt x="40" y="30"/>
                  <a:pt x="40" y="30"/>
                </a:cubicBezTo>
                <a:cubicBezTo>
                  <a:pt x="50" y="30"/>
                  <a:pt x="50" y="30"/>
                  <a:pt x="50" y="30"/>
                </a:cubicBezTo>
                <a:cubicBezTo>
                  <a:pt x="50" y="29"/>
                  <a:pt x="50" y="29"/>
                  <a:pt x="50" y="29"/>
                </a:cubicBezTo>
                <a:cubicBezTo>
                  <a:pt x="40" y="29"/>
                  <a:pt x="40" y="29"/>
                  <a:pt x="40" y="29"/>
                </a:cubicBezTo>
                <a:close/>
                <a:moveTo>
                  <a:pt x="39" y="32"/>
                </a:moveTo>
                <a:cubicBezTo>
                  <a:pt x="39" y="33"/>
                  <a:pt x="39" y="33"/>
                  <a:pt x="39" y="33"/>
                </a:cubicBezTo>
                <a:cubicBezTo>
                  <a:pt x="51" y="33"/>
                  <a:pt x="51" y="33"/>
                  <a:pt x="51" y="33"/>
                </a:cubicBezTo>
                <a:cubicBezTo>
                  <a:pt x="51" y="32"/>
                  <a:pt x="51" y="32"/>
                  <a:pt x="51" y="32"/>
                </a:cubicBezTo>
                <a:cubicBezTo>
                  <a:pt x="39" y="32"/>
                  <a:pt x="39" y="32"/>
                  <a:pt x="39" y="32"/>
                </a:cubicBezTo>
                <a:close/>
                <a:moveTo>
                  <a:pt x="40" y="34"/>
                </a:moveTo>
                <a:cubicBezTo>
                  <a:pt x="40" y="35"/>
                  <a:pt x="40" y="35"/>
                  <a:pt x="40" y="35"/>
                </a:cubicBezTo>
                <a:cubicBezTo>
                  <a:pt x="44" y="35"/>
                  <a:pt x="44" y="35"/>
                  <a:pt x="44" y="35"/>
                </a:cubicBezTo>
                <a:cubicBezTo>
                  <a:pt x="44" y="34"/>
                  <a:pt x="44" y="34"/>
                  <a:pt x="44" y="34"/>
                </a:cubicBezTo>
                <a:cubicBezTo>
                  <a:pt x="40" y="34"/>
                  <a:pt x="40" y="34"/>
                  <a:pt x="40" y="34"/>
                </a:cubicBezTo>
                <a:close/>
                <a:moveTo>
                  <a:pt x="44" y="26"/>
                </a:moveTo>
                <a:cubicBezTo>
                  <a:pt x="44" y="28"/>
                  <a:pt x="44" y="28"/>
                  <a:pt x="44" y="28"/>
                </a:cubicBezTo>
                <a:cubicBezTo>
                  <a:pt x="47" y="28"/>
                  <a:pt x="47" y="28"/>
                  <a:pt x="47" y="28"/>
                </a:cubicBezTo>
                <a:cubicBezTo>
                  <a:pt x="47" y="26"/>
                  <a:pt x="47" y="26"/>
                  <a:pt x="47" y="26"/>
                </a:cubicBezTo>
                <a:cubicBezTo>
                  <a:pt x="44" y="26"/>
                  <a:pt x="44" y="26"/>
                  <a:pt x="44" y="26"/>
                </a:cubicBezTo>
                <a:close/>
                <a:moveTo>
                  <a:pt x="45" y="24"/>
                </a:moveTo>
                <a:cubicBezTo>
                  <a:pt x="43" y="24"/>
                  <a:pt x="41" y="25"/>
                  <a:pt x="40" y="26"/>
                </a:cubicBezTo>
                <a:cubicBezTo>
                  <a:pt x="38" y="28"/>
                  <a:pt x="37" y="30"/>
                  <a:pt x="37" y="32"/>
                </a:cubicBezTo>
                <a:cubicBezTo>
                  <a:pt x="37" y="34"/>
                  <a:pt x="38" y="36"/>
                  <a:pt x="39" y="37"/>
                </a:cubicBezTo>
                <a:cubicBezTo>
                  <a:pt x="41" y="39"/>
                  <a:pt x="43" y="40"/>
                  <a:pt x="45" y="40"/>
                </a:cubicBezTo>
                <a:cubicBezTo>
                  <a:pt x="47" y="40"/>
                  <a:pt x="49" y="39"/>
                  <a:pt x="51" y="38"/>
                </a:cubicBezTo>
                <a:cubicBezTo>
                  <a:pt x="51" y="38"/>
                  <a:pt x="51" y="38"/>
                  <a:pt x="51" y="38"/>
                </a:cubicBezTo>
                <a:cubicBezTo>
                  <a:pt x="51" y="38"/>
                  <a:pt x="51" y="38"/>
                  <a:pt x="51" y="38"/>
                </a:cubicBezTo>
                <a:cubicBezTo>
                  <a:pt x="51" y="38"/>
                  <a:pt x="51" y="38"/>
                  <a:pt x="51" y="38"/>
                </a:cubicBezTo>
                <a:cubicBezTo>
                  <a:pt x="52" y="36"/>
                  <a:pt x="53" y="34"/>
                  <a:pt x="53" y="32"/>
                </a:cubicBezTo>
                <a:cubicBezTo>
                  <a:pt x="53" y="30"/>
                  <a:pt x="52" y="28"/>
                  <a:pt x="51" y="26"/>
                </a:cubicBezTo>
                <a:cubicBezTo>
                  <a:pt x="51" y="26"/>
                  <a:pt x="51" y="26"/>
                  <a:pt x="51" y="26"/>
                </a:cubicBezTo>
                <a:cubicBezTo>
                  <a:pt x="51" y="26"/>
                  <a:pt x="51" y="26"/>
                  <a:pt x="51" y="26"/>
                </a:cubicBezTo>
                <a:cubicBezTo>
                  <a:pt x="51" y="26"/>
                  <a:pt x="51" y="26"/>
                  <a:pt x="51" y="26"/>
                </a:cubicBezTo>
                <a:cubicBezTo>
                  <a:pt x="49" y="25"/>
                  <a:pt x="47" y="24"/>
                  <a:pt x="45" y="24"/>
                </a:cubicBezTo>
                <a:close/>
                <a:moveTo>
                  <a:pt x="16" y="19"/>
                </a:moveTo>
                <a:cubicBezTo>
                  <a:pt x="12" y="15"/>
                  <a:pt x="12" y="15"/>
                  <a:pt x="12" y="15"/>
                </a:cubicBezTo>
                <a:cubicBezTo>
                  <a:pt x="5" y="8"/>
                  <a:pt x="5" y="8"/>
                  <a:pt x="5" y="8"/>
                </a:cubicBezTo>
                <a:cubicBezTo>
                  <a:pt x="5" y="29"/>
                  <a:pt x="5" y="29"/>
                  <a:pt x="5" y="29"/>
                </a:cubicBezTo>
                <a:cubicBezTo>
                  <a:pt x="12" y="22"/>
                  <a:pt x="12" y="22"/>
                  <a:pt x="12" y="22"/>
                </a:cubicBezTo>
                <a:cubicBezTo>
                  <a:pt x="16" y="19"/>
                  <a:pt x="16" y="19"/>
                  <a:pt x="16" y="19"/>
                </a:cubicBezTo>
                <a:close/>
                <a:moveTo>
                  <a:pt x="16" y="12"/>
                </a:moveTo>
                <a:cubicBezTo>
                  <a:pt x="25" y="21"/>
                  <a:pt x="25" y="21"/>
                  <a:pt x="25" y="21"/>
                </a:cubicBezTo>
                <a:cubicBezTo>
                  <a:pt x="35" y="12"/>
                  <a:pt x="35" y="12"/>
                  <a:pt x="35" y="12"/>
                </a:cubicBezTo>
                <a:cubicBezTo>
                  <a:pt x="42" y="5"/>
                  <a:pt x="42" y="5"/>
                  <a:pt x="42" y="5"/>
                </a:cubicBezTo>
                <a:cubicBezTo>
                  <a:pt x="9" y="5"/>
                  <a:pt x="9" y="5"/>
                  <a:pt x="9" y="5"/>
                </a:cubicBezTo>
                <a:lnTo>
                  <a:pt x="16" y="12"/>
                </a:lnTo>
                <a:close/>
              </a:path>
            </a:pathLst>
          </a:custGeom>
          <a:solidFill>
            <a:sysClr lastClr="FFFFFF" val="window"/>
          </a:solidFill>
          <a:ln>
            <a:noFill/>
          </a:ln>
        </p:spPr>
        <p:txBody>
          <a:bodyPr bIns="25718" lIns="51435" rIns="51435" tIns="25718"/>
          <a:lstStyle/>
          <a:p>
            <a:pPr>
              <a:defRPr/>
            </a:pPr>
            <a:endParaRPr altLang="en-US" kern="0" lang="zh-CN" sz="1013">
              <a:cs typeface="+mn-ea"/>
              <a:sym typeface="+mn-lt"/>
            </a:endParaRPr>
          </a:p>
        </p:txBody>
      </p:sp>
      <p:sp>
        <p:nvSpPr>
          <p:cNvPr id="38" name="文本框 37"/>
          <p:cNvSpPr txBox="1"/>
          <p:nvPr/>
        </p:nvSpPr>
        <p:spPr>
          <a:xfrm>
            <a:off x="1507490" y="1513717"/>
            <a:ext cx="1296559" cy="245821"/>
          </a:xfrm>
          <a:prstGeom prst="rect">
            <a:avLst/>
          </a:prstGeom>
          <a:noFill/>
        </p:spPr>
        <p:txBody>
          <a:bodyPr rtlCol="0" wrap="square">
            <a:spAutoFit/>
          </a:bodyPr>
          <a:lstStyle/>
          <a:p>
            <a:pPr algn="ctr"/>
            <a:r>
              <a:rPr altLang="en-US" b="1" lang="zh-CN" sz="1013">
                <a:cs typeface="+mn-ea"/>
                <a:sym typeface="+mn-lt"/>
              </a:rPr>
              <a:t>添加标题内容</a:t>
            </a:r>
          </a:p>
        </p:txBody>
      </p:sp>
      <p:sp>
        <p:nvSpPr>
          <p:cNvPr id="39" name="文本框 38"/>
          <p:cNvSpPr txBox="1"/>
          <p:nvPr/>
        </p:nvSpPr>
        <p:spPr>
          <a:xfrm>
            <a:off x="1502521" y="3476696"/>
            <a:ext cx="1296559" cy="245821"/>
          </a:xfrm>
          <a:prstGeom prst="rect">
            <a:avLst/>
          </a:prstGeom>
          <a:noFill/>
        </p:spPr>
        <p:txBody>
          <a:bodyPr rtlCol="0" wrap="square">
            <a:spAutoFit/>
          </a:bodyPr>
          <a:lstStyle/>
          <a:p>
            <a:pPr algn="ctr"/>
            <a:r>
              <a:rPr altLang="en-US" b="1" lang="zh-CN" sz="1013">
                <a:cs typeface="+mn-ea"/>
                <a:sym typeface="+mn-lt"/>
              </a:rPr>
              <a:t>添加标题内容</a:t>
            </a:r>
          </a:p>
        </p:txBody>
      </p:sp>
      <p:sp>
        <p:nvSpPr>
          <p:cNvPr id="40" name="文本框 39"/>
          <p:cNvSpPr txBox="1"/>
          <p:nvPr/>
        </p:nvSpPr>
        <p:spPr>
          <a:xfrm>
            <a:off x="5855859" y="1498809"/>
            <a:ext cx="1296559" cy="245821"/>
          </a:xfrm>
          <a:prstGeom prst="rect">
            <a:avLst/>
          </a:prstGeom>
          <a:noFill/>
        </p:spPr>
        <p:txBody>
          <a:bodyPr rtlCol="0" wrap="square">
            <a:spAutoFit/>
          </a:bodyPr>
          <a:lstStyle/>
          <a:p>
            <a:pPr algn="ctr"/>
            <a:r>
              <a:rPr altLang="en-US" b="1" lang="zh-CN" sz="1013">
                <a:cs typeface="+mn-ea"/>
                <a:sym typeface="+mn-lt"/>
              </a:rPr>
              <a:t>添加标题内容</a:t>
            </a:r>
          </a:p>
        </p:txBody>
      </p:sp>
      <p:sp>
        <p:nvSpPr>
          <p:cNvPr id="41" name="文本框 40"/>
          <p:cNvSpPr txBox="1"/>
          <p:nvPr/>
        </p:nvSpPr>
        <p:spPr>
          <a:xfrm>
            <a:off x="5885677" y="3486634"/>
            <a:ext cx="1296559" cy="245821"/>
          </a:xfrm>
          <a:prstGeom prst="rect">
            <a:avLst/>
          </a:prstGeom>
          <a:noFill/>
        </p:spPr>
        <p:txBody>
          <a:bodyPr rtlCol="0" wrap="square">
            <a:spAutoFit/>
          </a:bodyPr>
          <a:lstStyle/>
          <a:p>
            <a:pPr algn="ctr"/>
            <a:r>
              <a:rPr altLang="en-US" b="1" lang="zh-CN" sz="1013">
                <a:cs typeface="+mn-ea"/>
                <a:sym typeface="+mn-lt"/>
              </a:rPr>
              <a:t>添加标题内容</a:t>
            </a:r>
          </a:p>
        </p:txBody>
      </p:sp>
    </p:spTree>
    <p:extLst>
      <p:ext uri="{BB962C8B-B14F-4D97-AF65-F5344CB8AC3E}">
        <p14:creationId val="2314405959"/>
      </p:ext>
    </p:extLst>
  </p:cSld>
  <p:clrMapOvr>
    <a:masterClrMapping/>
  </p:clrMapOvr>
  <mc:AlternateContent>
    <mc:Choice Requires="p14">
      <p:transition p14:dur="1500" spd="slow">
        <p:split orient="vert"/>
      </p:transition>
    </mc:Choice>
    <mc:Fallback>
      <p:transition spd="slow">
        <p:split orient="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23"/>
                                        </p:tgtEl>
                                        <p:attrNameLst>
                                          <p:attrName>style.visibility</p:attrName>
                                        </p:attrNameLst>
                                      </p:cBhvr>
                                      <p:to>
                                        <p:strVal val="visible"/>
                                      </p:to>
                                    </p:set>
                                    <p:animEffect filter="wipe(left)" transition="in">
                                      <p:cBhvr>
                                        <p:cTn dur="500" id="7"/>
                                        <p:tgtEl>
                                          <p:spTgt spid="123"/>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124"/>
                                        </p:tgtEl>
                                        <p:attrNameLst>
                                          <p:attrName>style.visibility</p:attrName>
                                        </p:attrNameLst>
                                      </p:cBhvr>
                                      <p:to>
                                        <p:strVal val="visible"/>
                                      </p:to>
                                    </p:set>
                                    <p:anim calcmode="lin" valueType="num">
                                      <p:cBhvr>
                                        <p:cTn dur="500" fill="hold" id="11"/>
                                        <p:tgtEl>
                                          <p:spTgt spid="124"/>
                                        </p:tgtEl>
                                        <p:attrNameLst>
                                          <p:attrName>ppt_w</p:attrName>
                                        </p:attrNameLst>
                                      </p:cBhvr>
                                      <p:tavLst>
                                        <p:tav tm="0">
                                          <p:val>
                                            <p:fltVal val="0"/>
                                          </p:val>
                                        </p:tav>
                                        <p:tav tm="100000">
                                          <p:val>
                                            <p:strVal val="#ppt_w"/>
                                          </p:val>
                                        </p:tav>
                                      </p:tavLst>
                                    </p:anim>
                                    <p:anim calcmode="lin" valueType="num">
                                      <p:cBhvr>
                                        <p:cTn dur="500" fill="hold" id="12"/>
                                        <p:tgtEl>
                                          <p:spTgt spid="124"/>
                                        </p:tgtEl>
                                        <p:attrNameLst>
                                          <p:attrName>ppt_h</p:attrName>
                                        </p:attrNameLst>
                                      </p:cBhvr>
                                      <p:tavLst>
                                        <p:tav tm="0">
                                          <p:val>
                                            <p:fltVal val="0"/>
                                          </p:val>
                                        </p:tav>
                                        <p:tav tm="100000">
                                          <p:val>
                                            <p:strVal val="#ppt_h"/>
                                          </p:val>
                                        </p:tav>
                                      </p:tavLst>
                                    </p:anim>
                                    <p:animEffect filter="fade" transition="in">
                                      <p:cBhvr>
                                        <p:cTn dur="500" id="13"/>
                                        <p:tgtEl>
                                          <p:spTgt spid="124"/>
                                        </p:tgtEl>
                                      </p:cBhvr>
                                    </p:animEffect>
                                  </p:childTnLst>
                                </p:cTn>
                              </p:par>
                            </p:childTnLst>
                          </p:cTn>
                        </p:par>
                      </p:childTnLst>
                    </p:cTn>
                  </p:par>
                  <p:par>
                    <p:cTn fill="hold" id="14" nodeType="clickPar">
                      <p:stCondLst>
                        <p:cond delay="indefinite"/>
                        <p:cond delay="0" evt="onBegin">
                          <p:tn val="13"/>
                        </p:cond>
                      </p:stCondLst>
                      <p:childTnLst>
                        <p:par>
                          <p:cTn fill="hold" id="15" nodeType="afterGroup">
                            <p:stCondLst>
                              <p:cond delay="0"/>
                            </p:stCondLst>
                            <p:childTnLst>
                              <p:par>
                                <p:cTn fill="hold" grpId="0" id="16" nodeType="clickEffect" presetClass="entr" presetID="53" presetSubtype="0">
                                  <p:stCondLst>
                                    <p:cond delay="0"/>
                                  </p:stCondLst>
                                  <p:childTnLst>
                                    <p:set>
                                      <p:cBhvr>
                                        <p:cTn dur="1" fill="hold" id="17">
                                          <p:stCondLst>
                                            <p:cond delay="0"/>
                                          </p:stCondLst>
                                        </p:cTn>
                                        <p:tgtEl>
                                          <p:spTgt spid="5"/>
                                        </p:tgtEl>
                                        <p:attrNameLst>
                                          <p:attrName>style.visibility</p:attrName>
                                        </p:attrNameLst>
                                      </p:cBhvr>
                                      <p:to>
                                        <p:strVal val="visible"/>
                                      </p:to>
                                    </p:set>
                                    <p:anim calcmode="lin" valueType="num">
                                      <p:cBhvr>
                                        <p:cTn dur="500" fill="hold" id="18"/>
                                        <p:tgtEl>
                                          <p:spTgt spid="5"/>
                                        </p:tgtEl>
                                        <p:attrNameLst>
                                          <p:attrName>ppt_w</p:attrName>
                                        </p:attrNameLst>
                                      </p:cBhvr>
                                      <p:tavLst>
                                        <p:tav tm="0">
                                          <p:val>
                                            <p:fltVal val="0"/>
                                          </p:val>
                                        </p:tav>
                                        <p:tav tm="100000">
                                          <p:val>
                                            <p:strVal val="#ppt_w"/>
                                          </p:val>
                                        </p:tav>
                                      </p:tavLst>
                                    </p:anim>
                                    <p:anim calcmode="lin" valueType="num">
                                      <p:cBhvr>
                                        <p:cTn dur="500" fill="hold" id="19"/>
                                        <p:tgtEl>
                                          <p:spTgt spid="5"/>
                                        </p:tgtEl>
                                        <p:attrNameLst>
                                          <p:attrName>ppt_h</p:attrName>
                                        </p:attrNameLst>
                                      </p:cBhvr>
                                      <p:tavLst>
                                        <p:tav tm="0">
                                          <p:val>
                                            <p:fltVal val="0"/>
                                          </p:val>
                                        </p:tav>
                                        <p:tav tm="100000">
                                          <p:val>
                                            <p:strVal val="#ppt_h"/>
                                          </p:val>
                                        </p:tav>
                                      </p:tavLst>
                                    </p:anim>
                                    <p:animEffect filter="fade" transition="in">
                                      <p:cBhvr>
                                        <p:cTn dur="500" id="20"/>
                                        <p:tgtEl>
                                          <p:spTgt spid="5"/>
                                        </p:tgtEl>
                                      </p:cBhvr>
                                    </p:animEffect>
                                  </p:childTnLst>
                                </p:cTn>
                              </p:par>
                              <p:par>
                                <p:cTn fill="hold" grpId="0" id="21" nodeType="withEffect" presetClass="entr" presetID="53" presetSubtype="0">
                                  <p:stCondLst>
                                    <p:cond delay="0"/>
                                  </p:stCondLst>
                                  <p:childTnLst>
                                    <p:set>
                                      <p:cBhvr>
                                        <p:cTn dur="1" fill="hold" id="22">
                                          <p:stCondLst>
                                            <p:cond delay="0"/>
                                          </p:stCondLst>
                                        </p:cTn>
                                        <p:tgtEl>
                                          <p:spTgt spid="6"/>
                                        </p:tgtEl>
                                        <p:attrNameLst>
                                          <p:attrName>style.visibility</p:attrName>
                                        </p:attrNameLst>
                                      </p:cBhvr>
                                      <p:to>
                                        <p:strVal val="visible"/>
                                      </p:to>
                                    </p:set>
                                    <p:anim calcmode="lin" valueType="num">
                                      <p:cBhvr>
                                        <p:cTn dur="500" fill="hold" id="23"/>
                                        <p:tgtEl>
                                          <p:spTgt spid="6"/>
                                        </p:tgtEl>
                                        <p:attrNameLst>
                                          <p:attrName>ppt_w</p:attrName>
                                        </p:attrNameLst>
                                      </p:cBhvr>
                                      <p:tavLst>
                                        <p:tav tm="0">
                                          <p:val>
                                            <p:fltVal val="0"/>
                                          </p:val>
                                        </p:tav>
                                        <p:tav tm="100000">
                                          <p:val>
                                            <p:strVal val="#ppt_w"/>
                                          </p:val>
                                        </p:tav>
                                      </p:tavLst>
                                    </p:anim>
                                    <p:anim calcmode="lin" valueType="num">
                                      <p:cBhvr>
                                        <p:cTn dur="500" fill="hold" id="24"/>
                                        <p:tgtEl>
                                          <p:spTgt spid="6"/>
                                        </p:tgtEl>
                                        <p:attrNameLst>
                                          <p:attrName>ppt_h</p:attrName>
                                        </p:attrNameLst>
                                      </p:cBhvr>
                                      <p:tavLst>
                                        <p:tav tm="0">
                                          <p:val>
                                            <p:fltVal val="0"/>
                                          </p:val>
                                        </p:tav>
                                        <p:tav tm="100000">
                                          <p:val>
                                            <p:strVal val="#ppt_h"/>
                                          </p:val>
                                        </p:tav>
                                      </p:tavLst>
                                    </p:anim>
                                    <p:animEffect filter="fade" transition="in">
                                      <p:cBhvr>
                                        <p:cTn dur="500" id="25"/>
                                        <p:tgtEl>
                                          <p:spTgt spid="6"/>
                                        </p:tgtEl>
                                      </p:cBhvr>
                                    </p:animEffect>
                                  </p:childTnLst>
                                </p:cTn>
                              </p:par>
                              <p:par>
                                <p:cTn fill="hold" grpId="0" id="26" nodeType="withEffect" presetClass="entr" presetID="53" presetSubtype="0">
                                  <p:stCondLst>
                                    <p:cond delay="0"/>
                                  </p:stCondLst>
                                  <p:childTnLst>
                                    <p:set>
                                      <p:cBhvr>
                                        <p:cTn dur="1" fill="hold" id="27">
                                          <p:stCondLst>
                                            <p:cond delay="0"/>
                                          </p:stCondLst>
                                        </p:cTn>
                                        <p:tgtEl>
                                          <p:spTgt spid="7"/>
                                        </p:tgtEl>
                                        <p:attrNameLst>
                                          <p:attrName>style.visibility</p:attrName>
                                        </p:attrNameLst>
                                      </p:cBhvr>
                                      <p:to>
                                        <p:strVal val="visible"/>
                                      </p:to>
                                    </p:set>
                                    <p:anim calcmode="lin" valueType="num">
                                      <p:cBhvr>
                                        <p:cTn dur="500" fill="hold" id="28"/>
                                        <p:tgtEl>
                                          <p:spTgt spid="7"/>
                                        </p:tgtEl>
                                        <p:attrNameLst>
                                          <p:attrName>ppt_w</p:attrName>
                                        </p:attrNameLst>
                                      </p:cBhvr>
                                      <p:tavLst>
                                        <p:tav tm="0">
                                          <p:val>
                                            <p:fltVal val="0"/>
                                          </p:val>
                                        </p:tav>
                                        <p:tav tm="100000">
                                          <p:val>
                                            <p:strVal val="#ppt_w"/>
                                          </p:val>
                                        </p:tav>
                                      </p:tavLst>
                                    </p:anim>
                                    <p:anim calcmode="lin" valueType="num">
                                      <p:cBhvr>
                                        <p:cTn dur="500" fill="hold" id="29"/>
                                        <p:tgtEl>
                                          <p:spTgt spid="7"/>
                                        </p:tgtEl>
                                        <p:attrNameLst>
                                          <p:attrName>ppt_h</p:attrName>
                                        </p:attrNameLst>
                                      </p:cBhvr>
                                      <p:tavLst>
                                        <p:tav tm="0">
                                          <p:val>
                                            <p:fltVal val="0"/>
                                          </p:val>
                                        </p:tav>
                                        <p:tav tm="100000">
                                          <p:val>
                                            <p:strVal val="#ppt_h"/>
                                          </p:val>
                                        </p:tav>
                                      </p:tavLst>
                                    </p:anim>
                                    <p:animEffect filter="fade" transition="in">
                                      <p:cBhvr>
                                        <p:cTn dur="500" id="30"/>
                                        <p:tgtEl>
                                          <p:spTgt spid="7"/>
                                        </p:tgtEl>
                                      </p:cBhvr>
                                    </p:animEffect>
                                  </p:childTnLst>
                                </p:cTn>
                              </p:par>
                              <p:par>
                                <p:cTn fill="hold" grpId="0" id="31" nodeType="withEffect" presetClass="entr" presetID="53" presetSubtype="0">
                                  <p:stCondLst>
                                    <p:cond delay="0"/>
                                  </p:stCondLst>
                                  <p:childTnLst>
                                    <p:set>
                                      <p:cBhvr>
                                        <p:cTn dur="1" fill="hold" id="32">
                                          <p:stCondLst>
                                            <p:cond delay="0"/>
                                          </p:stCondLst>
                                        </p:cTn>
                                        <p:tgtEl>
                                          <p:spTgt spid="8"/>
                                        </p:tgtEl>
                                        <p:attrNameLst>
                                          <p:attrName>style.visibility</p:attrName>
                                        </p:attrNameLst>
                                      </p:cBhvr>
                                      <p:to>
                                        <p:strVal val="visible"/>
                                      </p:to>
                                    </p:set>
                                    <p:anim calcmode="lin" valueType="num">
                                      <p:cBhvr>
                                        <p:cTn dur="500" fill="hold" id="33"/>
                                        <p:tgtEl>
                                          <p:spTgt spid="8"/>
                                        </p:tgtEl>
                                        <p:attrNameLst>
                                          <p:attrName>ppt_w</p:attrName>
                                        </p:attrNameLst>
                                      </p:cBhvr>
                                      <p:tavLst>
                                        <p:tav tm="0">
                                          <p:val>
                                            <p:fltVal val="0"/>
                                          </p:val>
                                        </p:tav>
                                        <p:tav tm="100000">
                                          <p:val>
                                            <p:strVal val="#ppt_w"/>
                                          </p:val>
                                        </p:tav>
                                      </p:tavLst>
                                    </p:anim>
                                    <p:anim calcmode="lin" valueType="num">
                                      <p:cBhvr>
                                        <p:cTn dur="500" fill="hold" id="34"/>
                                        <p:tgtEl>
                                          <p:spTgt spid="8"/>
                                        </p:tgtEl>
                                        <p:attrNameLst>
                                          <p:attrName>ppt_h</p:attrName>
                                        </p:attrNameLst>
                                      </p:cBhvr>
                                      <p:tavLst>
                                        <p:tav tm="0">
                                          <p:val>
                                            <p:fltVal val="0"/>
                                          </p:val>
                                        </p:tav>
                                        <p:tav tm="100000">
                                          <p:val>
                                            <p:strVal val="#ppt_h"/>
                                          </p:val>
                                        </p:tav>
                                      </p:tavLst>
                                    </p:anim>
                                    <p:animEffect filter="fade" transition="in">
                                      <p:cBhvr>
                                        <p:cTn dur="500" id="35"/>
                                        <p:tgtEl>
                                          <p:spTgt spid="8"/>
                                        </p:tgtEl>
                                      </p:cBhvr>
                                    </p:animEffect>
                                  </p:childTnLst>
                                </p:cTn>
                              </p:par>
                              <p:par>
                                <p:cTn fill="hold" grpId="0" id="36" nodeType="withEffect" presetClass="entr" presetID="53" presetSubtype="0">
                                  <p:stCondLst>
                                    <p:cond delay="0"/>
                                  </p:stCondLst>
                                  <p:childTnLst>
                                    <p:set>
                                      <p:cBhvr>
                                        <p:cTn dur="1" fill="hold" id="37">
                                          <p:stCondLst>
                                            <p:cond delay="0"/>
                                          </p:stCondLst>
                                        </p:cTn>
                                        <p:tgtEl>
                                          <p:spTgt spid="9"/>
                                        </p:tgtEl>
                                        <p:attrNameLst>
                                          <p:attrName>style.visibility</p:attrName>
                                        </p:attrNameLst>
                                      </p:cBhvr>
                                      <p:to>
                                        <p:strVal val="visible"/>
                                      </p:to>
                                    </p:set>
                                    <p:anim calcmode="lin" valueType="num">
                                      <p:cBhvr>
                                        <p:cTn dur="500" fill="hold" id="38"/>
                                        <p:tgtEl>
                                          <p:spTgt spid="9"/>
                                        </p:tgtEl>
                                        <p:attrNameLst>
                                          <p:attrName>ppt_w</p:attrName>
                                        </p:attrNameLst>
                                      </p:cBhvr>
                                      <p:tavLst>
                                        <p:tav tm="0">
                                          <p:val>
                                            <p:fltVal val="0"/>
                                          </p:val>
                                        </p:tav>
                                        <p:tav tm="100000">
                                          <p:val>
                                            <p:strVal val="#ppt_w"/>
                                          </p:val>
                                        </p:tav>
                                      </p:tavLst>
                                    </p:anim>
                                    <p:anim calcmode="lin" valueType="num">
                                      <p:cBhvr>
                                        <p:cTn dur="500" fill="hold" id="39"/>
                                        <p:tgtEl>
                                          <p:spTgt spid="9"/>
                                        </p:tgtEl>
                                        <p:attrNameLst>
                                          <p:attrName>ppt_h</p:attrName>
                                        </p:attrNameLst>
                                      </p:cBhvr>
                                      <p:tavLst>
                                        <p:tav tm="0">
                                          <p:val>
                                            <p:fltVal val="0"/>
                                          </p:val>
                                        </p:tav>
                                        <p:tav tm="100000">
                                          <p:val>
                                            <p:strVal val="#ppt_h"/>
                                          </p:val>
                                        </p:tav>
                                      </p:tavLst>
                                    </p:anim>
                                    <p:animEffect filter="fade" transition="in">
                                      <p:cBhvr>
                                        <p:cTn dur="500" id="40"/>
                                        <p:tgtEl>
                                          <p:spTgt spid="9"/>
                                        </p:tgtEl>
                                      </p:cBhvr>
                                    </p:animEffect>
                                  </p:childTnLst>
                                </p:cTn>
                              </p:par>
                              <p:par>
                                <p:cTn fill="hold" grpId="0" id="41" nodeType="withEffect" presetClass="entr" presetID="53" presetSubtype="0">
                                  <p:stCondLst>
                                    <p:cond delay="0"/>
                                  </p:stCondLst>
                                  <p:childTnLst>
                                    <p:set>
                                      <p:cBhvr>
                                        <p:cTn dur="1" fill="hold" id="42">
                                          <p:stCondLst>
                                            <p:cond delay="0"/>
                                          </p:stCondLst>
                                        </p:cTn>
                                        <p:tgtEl>
                                          <p:spTgt spid="10"/>
                                        </p:tgtEl>
                                        <p:attrNameLst>
                                          <p:attrName>style.visibility</p:attrName>
                                        </p:attrNameLst>
                                      </p:cBhvr>
                                      <p:to>
                                        <p:strVal val="visible"/>
                                      </p:to>
                                    </p:set>
                                    <p:anim calcmode="lin" valueType="num">
                                      <p:cBhvr>
                                        <p:cTn dur="500" fill="hold" id="43"/>
                                        <p:tgtEl>
                                          <p:spTgt spid="10"/>
                                        </p:tgtEl>
                                        <p:attrNameLst>
                                          <p:attrName>ppt_w</p:attrName>
                                        </p:attrNameLst>
                                      </p:cBhvr>
                                      <p:tavLst>
                                        <p:tav tm="0">
                                          <p:val>
                                            <p:fltVal val="0"/>
                                          </p:val>
                                        </p:tav>
                                        <p:tav tm="100000">
                                          <p:val>
                                            <p:strVal val="#ppt_w"/>
                                          </p:val>
                                        </p:tav>
                                      </p:tavLst>
                                    </p:anim>
                                    <p:anim calcmode="lin" valueType="num">
                                      <p:cBhvr>
                                        <p:cTn dur="500" fill="hold" id="44"/>
                                        <p:tgtEl>
                                          <p:spTgt spid="10"/>
                                        </p:tgtEl>
                                        <p:attrNameLst>
                                          <p:attrName>ppt_h</p:attrName>
                                        </p:attrNameLst>
                                      </p:cBhvr>
                                      <p:tavLst>
                                        <p:tav tm="0">
                                          <p:val>
                                            <p:fltVal val="0"/>
                                          </p:val>
                                        </p:tav>
                                        <p:tav tm="100000">
                                          <p:val>
                                            <p:strVal val="#ppt_h"/>
                                          </p:val>
                                        </p:tav>
                                      </p:tavLst>
                                    </p:anim>
                                    <p:animEffect filter="fade" transition="in">
                                      <p:cBhvr>
                                        <p:cTn dur="500" id="45"/>
                                        <p:tgtEl>
                                          <p:spTgt spid="10"/>
                                        </p:tgtEl>
                                      </p:cBhvr>
                                    </p:animEffect>
                                  </p:childTnLst>
                                </p:cTn>
                              </p:par>
                              <p:par>
                                <p:cTn fill="hold" grpId="0" id="46" nodeType="withEffect" presetClass="entr" presetID="53" presetSubtype="0">
                                  <p:stCondLst>
                                    <p:cond delay="0"/>
                                  </p:stCondLst>
                                  <p:childTnLst>
                                    <p:set>
                                      <p:cBhvr>
                                        <p:cTn dur="1" fill="hold" id="47">
                                          <p:stCondLst>
                                            <p:cond delay="0"/>
                                          </p:stCondLst>
                                        </p:cTn>
                                        <p:tgtEl>
                                          <p:spTgt spid="11"/>
                                        </p:tgtEl>
                                        <p:attrNameLst>
                                          <p:attrName>style.visibility</p:attrName>
                                        </p:attrNameLst>
                                      </p:cBhvr>
                                      <p:to>
                                        <p:strVal val="visible"/>
                                      </p:to>
                                    </p:set>
                                    <p:anim calcmode="lin" valueType="num">
                                      <p:cBhvr>
                                        <p:cTn dur="500" fill="hold" id="48"/>
                                        <p:tgtEl>
                                          <p:spTgt spid="11"/>
                                        </p:tgtEl>
                                        <p:attrNameLst>
                                          <p:attrName>ppt_w</p:attrName>
                                        </p:attrNameLst>
                                      </p:cBhvr>
                                      <p:tavLst>
                                        <p:tav tm="0">
                                          <p:val>
                                            <p:fltVal val="0"/>
                                          </p:val>
                                        </p:tav>
                                        <p:tav tm="100000">
                                          <p:val>
                                            <p:strVal val="#ppt_w"/>
                                          </p:val>
                                        </p:tav>
                                      </p:tavLst>
                                    </p:anim>
                                    <p:anim calcmode="lin" valueType="num">
                                      <p:cBhvr>
                                        <p:cTn dur="500" fill="hold" id="49"/>
                                        <p:tgtEl>
                                          <p:spTgt spid="11"/>
                                        </p:tgtEl>
                                        <p:attrNameLst>
                                          <p:attrName>ppt_h</p:attrName>
                                        </p:attrNameLst>
                                      </p:cBhvr>
                                      <p:tavLst>
                                        <p:tav tm="0">
                                          <p:val>
                                            <p:fltVal val="0"/>
                                          </p:val>
                                        </p:tav>
                                        <p:tav tm="100000">
                                          <p:val>
                                            <p:strVal val="#ppt_h"/>
                                          </p:val>
                                        </p:tav>
                                      </p:tavLst>
                                    </p:anim>
                                    <p:animEffect filter="fade" transition="in">
                                      <p:cBhvr>
                                        <p:cTn dur="500" id="50"/>
                                        <p:tgtEl>
                                          <p:spTgt spid="11"/>
                                        </p:tgtEl>
                                      </p:cBhvr>
                                    </p:animEffect>
                                  </p:childTnLst>
                                </p:cTn>
                              </p:par>
                              <p:par>
                                <p:cTn fill="hold" grpId="0" id="51" nodeType="withEffect" presetClass="entr" presetID="53" presetSubtype="0">
                                  <p:stCondLst>
                                    <p:cond delay="0"/>
                                  </p:stCondLst>
                                  <p:childTnLst>
                                    <p:set>
                                      <p:cBhvr>
                                        <p:cTn dur="1" fill="hold" id="52">
                                          <p:stCondLst>
                                            <p:cond delay="0"/>
                                          </p:stCondLst>
                                        </p:cTn>
                                        <p:tgtEl>
                                          <p:spTgt spid="12"/>
                                        </p:tgtEl>
                                        <p:attrNameLst>
                                          <p:attrName>style.visibility</p:attrName>
                                        </p:attrNameLst>
                                      </p:cBhvr>
                                      <p:to>
                                        <p:strVal val="visible"/>
                                      </p:to>
                                    </p:set>
                                    <p:anim calcmode="lin" valueType="num">
                                      <p:cBhvr>
                                        <p:cTn dur="500" fill="hold" id="53"/>
                                        <p:tgtEl>
                                          <p:spTgt spid="12"/>
                                        </p:tgtEl>
                                        <p:attrNameLst>
                                          <p:attrName>ppt_w</p:attrName>
                                        </p:attrNameLst>
                                      </p:cBhvr>
                                      <p:tavLst>
                                        <p:tav tm="0">
                                          <p:val>
                                            <p:fltVal val="0"/>
                                          </p:val>
                                        </p:tav>
                                        <p:tav tm="100000">
                                          <p:val>
                                            <p:strVal val="#ppt_w"/>
                                          </p:val>
                                        </p:tav>
                                      </p:tavLst>
                                    </p:anim>
                                    <p:anim calcmode="lin" valueType="num">
                                      <p:cBhvr>
                                        <p:cTn dur="500" fill="hold" id="54"/>
                                        <p:tgtEl>
                                          <p:spTgt spid="12"/>
                                        </p:tgtEl>
                                        <p:attrNameLst>
                                          <p:attrName>ppt_h</p:attrName>
                                        </p:attrNameLst>
                                      </p:cBhvr>
                                      <p:tavLst>
                                        <p:tav tm="0">
                                          <p:val>
                                            <p:fltVal val="0"/>
                                          </p:val>
                                        </p:tav>
                                        <p:tav tm="100000">
                                          <p:val>
                                            <p:strVal val="#ppt_h"/>
                                          </p:val>
                                        </p:tav>
                                      </p:tavLst>
                                    </p:anim>
                                    <p:animEffect filter="fade" transition="in">
                                      <p:cBhvr>
                                        <p:cTn dur="500" id="55"/>
                                        <p:tgtEl>
                                          <p:spTgt spid="12"/>
                                        </p:tgtEl>
                                      </p:cBhvr>
                                    </p:animEffect>
                                  </p:childTnLst>
                                </p:cTn>
                              </p:par>
                              <p:par>
                                <p:cTn fill="hold" grpId="0" id="56" nodeType="withEffect" presetClass="entr" presetID="53" presetSubtype="0">
                                  <p:stCondLst>
                                    <p:cond delay="0"/>
                                  </p:stCondLst>
                                  <p:childTnLst>
                                    <p:set>
                                      <p:cBhvr>
                                        <p:cTn dur="1" fill="hold" id="57">
                                          <p:stCondLst>
                                            <p:cond delay="0"/>
                                          </p:stCondLst>
                                        </p:cTn>
                                        <p:tgtEl>
                                          <p:spTgt spid="13"/>
                                        </p:tgtEl>
                                        <p:attrNameLst>
                                          <p:attrName>style.visibility</p:attrName>
                                        </p:attrNameLst>
                                      </p:cBhvr>
                                      <p:to>
                                        <p:strVal val="visible"/>
                                      </p:to>
                                    </p:set>
                                    <p:anim calcmode="lin" valueType="num">
                                      <p:cBhvr>
                                        <p:cTn dur="500" fill="hold" id="58"/>
                                        <p:tgtEl>
                                          <p:spTgt spid="13"/>
                                        </p:tgtEl>
                                        <p:attrNameLst>
                                          <p:attrName>ppt_w</p:attrName>
                                        </p:attrNameLst>
                                      </p:cBhvr>
                                      <p:tavLst>
                                        <p:tav tm="0">
                                          <p:val>
                                            <p:fltVal val="0"/>
                                          </p:val>
                                        </p:tav>
                                        <p:tav tm="100000">
                                          <p:val>
                                            <p:strVal val="#ppt_w"/>
                                          </p:val>
                                        </p:tav>
                                      </p:tavLst>
                                    </p:anim>
                                    <p:anim calcmode="lin" valueType="num">
                                      <p:cBhvr>
                                        <p:cTn dur="500" fill="hold" id="59"/>
                                        <p:tgtEl>
                                          <p:spTgt spid="13"/>
                                        </p:tgtEl>
                                        <p:attrNameLst>
                                          <p:attrName>ppt_h</p:attrName>
                                        </p:attrNameLst>
                                      </p:cBhvr>
                                      <p:tavLst>
                                        <p:tav tm="0">
                                          <p:val>
                                            <p:fltVal val="0"/>
                                          </p:val>
                                        </p:tav>
                                        <p:tav tm="100000">
                                          <p:val>
                                            <p:strVal val="#ppt_h"/>
                                          </p:val>
                                        </p:tav>
                                      </p:tavLst>
                                    </p:anim>
                                    <p:animEffect filter="fade" transition="in">
                                      <p:cBhvr>
                                        <p:cTn dur="500" id="60"/>
                                        <p:tgtEl>
                                          <p:spTgt spid="13"/>
                                        </p:tgtEl>
                                      </p:cBhvr>
                                    </p:animEffect>
                                  </p:childTnLst>
                                </p:cTn>
                              </p:par>
                              <p:par>
                                <p:cTn fill="hold" grpId="0" id="61" nodeType="withEffect" presetClass="entr" presetID="53" presetSubtype="0">
                                  <p:stCondLst>
                                    <p:cond delay="0"/>
                                  </p:stCondLst>
                                  <p:childTnLst>
                                    <p:set>
                                      <p:cBhvr>
                                        <p:cTn dur="1" fill="hold" id="62">
                                          <p:stCondLst>
                                            <p:cond delay="0"/>
                                          </p:stCondLst>
                                        </p:cTn>
                                        <p:tgtEl>
                                          <p:spTgt spid="14"/>
                                        </p:tgtEl>
                                        <p:attrNameLst>
                                          <p:attrName>style.visibility</p:attrName>
                                        </p:attrNameLst>
                                      </p:cBhvr>
                                      <p:to>
                                        <p:strVal val="visible"/>
                                      </p:to>
                                    </p:set>
                                    <p:anim calcmode="lin" valueType="num">
                                      <p:cBhvr>
                                        <p:cTn dur="500" fill="hold" id="63"/>
                                        <p:tgtEl>
                                          <p:spTgt spid="14"/>
                                        </p:tgtEl>
                                        <p:attrNameLst>
                                          <p:attrName>ppt_w</p:attrName>
                                        </p:attrNameLst>
                                      </p:cBhvr>
                                      <p:tavLst>
                                        <p:tav tm="0">
                                          <p:val>
                                            <p:fltVal val="0"/>
                                          </p:val>
                                        </p:tav>
                                        <p:tav tm="100000">
                                          <p:val>
                                            <p:strVal val="#ppt_w"/>
                                          </p:val>
                                        </p:tav>
                                      </p:tavLst>
                                    </p:anim>
                                    <p:anim calcmode="lin" valueType="num">
                                      <p:cBhvr>
                                        <p:cTn dur="500" fill="hold" id="64"/>
                                        <p:tgtEl>
                                          <p:spTgt spid="14"/>
                                        </p:tgtEl>
                                        <p:attrNameLst>
                                          <p:attrName>ppt_h</p:attrName>
                                        </p:attrNameLst>
                                      </p:cBhvr>
                                      <p:tavLst>
                                        <p:tav tm="0">
                                          <p:val>
                                            <p:fltVal val="0"/>
                                          </p:val>
                                        </p:tav>
                                        <p:tav tm="100000">
                                          <p:val>
                                            <p:strVal val="#ppt_h"/>
                                          </p:val>
                                        </p:tav>
                                      </p:tavLst>
                                    </p:anim>
                                    <p:animEffect filter="fade" transition="in">
                                      <p:cBhvr>
                                        <p:cTn dur="500" id="65"/>
                                        <p:tgtEl>
                                          <p:spTgt spid="14"/>
                                        </p:tgtEl>
                                      </p:cBhvr>
                                    </p:animEffect>
                                  </p:childTnLst>
                                </p:cTn>
                              </p:par>
                              <p:par>
                                <p:cTn fill="hold" grpId="0" id="66" nodeType="withEffect" presetClass="entr" presetID="53" presetSubtype="0">
                                  <p:stCondLst>
                                    <p:cond delay="0"/>
                                  </p:stCondLst>
                                  <p:childTnLst>
                                    <p:set>
                                      <p:cBhvr>
                                        <p:cTn dur="1" fill="hold" id="67">
                                          <p:stCondLst>
                                            <p:cond delay="0"/>
                                          </p:stCondLst>
                                        </p:cTn>
                                        <p:tgtEl>
                                          <p:spTgt spid="15"/>
                                        </p:tgtEl>
                                        <p:attrNameLst>
                                          <p:attrName>style.visibility</p:attrName>
                                        </p:attrNameLst>
                                      </p:cBhvr>
                                      <p:to>
                                        <p:strVal val="visible"/>
                                      </p:to>
                                    </p:set>
                                    <p:anim calcmode="lin" valueType="num">
                                      <p:cBhvr>
                                        <p:cTn dur="500" fill="hold" id="68"/>
                                        <p:tgtEl>
                                          <p:spTgt spid="15"/>
                                        </p:tgtEl>
                                        <p:attrNameLst>
                                          <p:attrName>ppt_w</p:attrName>
                                        </p:attrNameLst>
                                      </p:cBhvr>
                                      <p:tavLst>
                                        <p:tav tm="0">
                                          <p:val>
                                            <p:fltVal val="0"/>
                                          </p:val>
                                        </p:tav>
                                        <p:tav tm="100000">
                                          <p:val>
                                            <p:strVal val="#ppt_w"/>
                                          </p:val>
                                        </p:tav>
                                      </p:tavLst>
                                    </p:anim>
                                    <p:anim calcmode="lin" valueType="num">
                                      <p:cBhvr>
                                        <p:cTn dur="500" fill="hold" id="69"/>
                                        <p:tgtEl>
                                          <p:spTgt spid="15"/>
                                        </p:tgtEl>
                                        <p:attrNameLst>
                                          <p:attrName>ppt_h</p:attrName>
                                        </p:attrNameLst>
                                      </p:cBhvr>
                                      <p:tavLst>
                                        <p:tav tm="0">
                                          <p:val>
                                            <p:fltVal val="0"/>
                                          </p:val>
                                        </p:tav>
                                        <p:tav tm="100000">
                                          <p:val>
                                            <p:strVal val="#ppt_h"/>
                                          </p:val>
                                        </p:tav>
                                      </p:tavLst>
                                    </p:anim>
                                    <p:animEffect filter="fade" transition="in">
                                      <p:cBhvr>
                                        <p:cTn dur="500" id="70"/>
                                        <p:tgtEl>
                                          <p:spTgt spid="15"/>
                                        </p:tgtEl>
                                      </p:cBhvr>
                                    </p:animEffect>
                                  </p:childTnLst>
                                </p:cTn>
                              </p:par>
                              <p:par>
                                <p:cTn fill="hold" grpId="0" id="71" nodeType="withEffect" presetClass="entr" presetID="53" presetSubtype="0">
                                  <p:stCondLst>
                                    <p:cond delay="0"/>
                                  </p:stCondLst>
                                  <p:childTnLst>
                                    <p:set>
                                      <p:cBhvr>
                                        <p:cTn dur="1" fill="hold" id="72">
                                          <p:stCondLst>
                                            <p:cond delay="0"/>
                                          </p:stCondLst>
                                        </p:cTn>
                                        <p:tgtEl>
                                          <p:spTgt spid="16"/>
                                        </p:tgtEl>
                                        <p:attrNameLst>
                                          <p:attrName>style.visibility</p:attrName>
                                        </p:attrNameLst>
                                      </p:cBhvr>
                                      <p:to>
                                        <p:strVal val="visible"/>
                                      </p:to>
                                    </p:set>
                                    <p:anim calcmode="lin" valueType="num">
                                      <p:cBhvr>
                                        <p:cTn dur="500" fill="hold" id="73"/>
                                        <p:tgtEl>
                                          <p:spTgt spid="16"/>
                                        </p:tgtEl>
                                        <p:attrNameLst>
                                          <p:attrName>ppt_w</p:attrName>
                                        </p:attrNameLst>
                                      </p:cBhvr>
                                      <p:tavLst>
                                        <p:tav tm="0">
                                          <p:val>
                                            <p:fltVal val="0"/>
                                          </p:val>
                                        </p:tav>
                                        <p:tav tm="100000">
                                          <p:val>
                                            <p:strVal val="#ppt_w"/>
                                          </p:val>
                                        </p:tav>
                                      </p:tavLst>
                                    </p:anim>
                                    <p:anim calcmode="lin" valueType="num">
                                      <p:cBhvr>
                                        <p:cTn dur="500" fill="hold" id="74"/>
                                        <p:tgtEl>
                                          <p:spTgt spid="16"/>
                                        </p:tgtEl>
                                        <p:attrNameLst>
                                          <p:attrName>ppt_h</p:attrName>
                                        </p:attrNameLst>
                                      </p:cBhvr>
                                      <p:tavLst>
                                        <p:tav tm="0">
                                          <p:val>
                                            <p:fltVal val="0"/>
                                          </p:val>
                                        </p:tav>
                                        <p:tav tm="100000">
                                          <p:val>
                                            <p:strVal val="#ppt_h"/>
                                          </p:val>
                                        </p:tav>
                                      </p:tavLst>
                                    </p:anim>
                                    <p:animEffect filter="fade" transition="in">
                                      <p:cBhvr>
                                        <p:cTn dur="500" id="75"/>
                                        <p:tgtEl>
                                          <p:spTgt spid="16"/>
                                        </p:tgtEl>
                                      </p:cBhvr>
                                    </p:animEffect>
                                  </p:childTnLst>
                                </p:cTn>
                              </p:par>
                              <p:par>
                                <p:cTn fill="hold" grpId="0" id="76" nodeType="withEffect" presetClass="entr" presetID="53" presetSubtype="0">
                                  <p:stCondLst>
                                    <p:cond delay="0"/>
                                  </p:stCondLst>
                                  <p:childTnLst>
                                    <p:set>
                                      <p:cBhvr>
                                        <p:cTn dur="1" fill="hold" id="77">
                                          <p:stCondLst>
                                            <p:cond delay="0"/>
                                          </p:stCondLst>
                                        </p:cTn>
                                        <p:tgtEl>
                                          <p:spTgt spid="17"/>
                                        </p:tgtEl>
                                        <p:attrNameLst>
                                          <p:attrName>style.visibility</p:attrName>
                                        </p:attrNameLst>
                                      </p:cBhvr>
                                      <p:to>
                                        <p:strVal val="visible"/>
                                      </p:to>
                                    </p:set>
                                    <p:anim calcmode="lin" valueType="num">
                                      <p:cBhvr>
                                        <p:cTn dur="500" fill="hold" id="78"/>
                                        <p:tgtEl>
                                          <p:spTgt spid="17"/>
                                        </p:tgtEl>
                                        <p:attrNameLst>
                                          <p:attrName>ppt_w</p:attrName>
                                        </p:attrNameLst>
                                      </p:cBhvr>
                                      <p:tavLst>
                                        <p:tav tm="0">
                                          <p:val>
                                            <p:fltVal val="0"/>
                                          </p:val>
                                        </p:tav>
                                        <p:tav tm="100000">
                                          <p:val>
                                            <p:strVal val="#ppt_w"/>
                                          </p:val>
                                        </p:tav>
                                      </p:tavLst>
                                    </p:anim>
                                    <p:anim calcmode="lin" valueType="num">
                                      <p:cBhvr>
                                        <p:cTn dur="500" fill="hold" id="79"/>
                                        <p:tgtEl>
                                          <p:spTgt spid="17"/>
                                        </p:tgtEl>
                                        <p:attrNameLst>
                                          <p:attrName>ppt_h</p:attrName>
                                        </p:attrNameLst>
                                      </p:cBhvr>
                                      <p:tavLst>
                                        <p:tav tm="0">
                                          <p:val>
                                            <p:fltVal val="0"/>
                                          </p:val>
                                        </p:tav>
                                        <p:tav tm="100000">
                                          <p:val>
                                            <p:strVal val="#ppt_h"/>
                                          </p:val>
                                        </p:tav>
                                      </p:tavLst>
                                    </p:anim>
                                    <p:animEffect filter="fade" transition="in">
                                      <p:cBhvr>
                                        <p:cTn dur="500" id="80"/>
                                        <p:tgtEl>
                                          <p:spTgt spid="17"/>
                                        </p:tgtEl>
                                      </p:cBhvr>
                                    </p:animEffect>
                                  </p:childTnLst>
                                </p:cTn>
                              </p:par>
                              <p:par>
                                <p:cTn fill="hold" grpId="0" id="81" nodeType="withEffect" presetClass="entr" presetID="53" presetSubtype="0">
                                  <p:stCondLst>
                                    <p:cond delay="0"/>
                                  </p:stCondLst>
                                  <p:childTnLst>
                                    <p:set>
                                      <p:cBhvr>
                                        <p:cTn dur="1" fill="hold" id="82">
                                          <p:stCondLst>
                                            <p:cond delay="0"/>
                                          </p:stCondLst>
                                        </p:cTn>
                                        <p:tgtEl>
                                          <p:spTgt spid="18"/>
                                        </p:tgtEl>
                                        <p:attrNameLst>
                                          <p:attrName>style.visibility</p:attrName>
                                        </p:attrNameLst>
                                      </p:cBhvr>
                                      <p:to>
                                        <p:strVal val="visible"/>
                                      </p:to>
                                    </p:set>
                                    <p:anim calcmode="lin" valueType="num">
                                      <p:cBhvr>
                                        <p:cTn dur="500" fill="hold" id="83"/>
                                        <p:tgtEl>
                                          <p:spTgt spid="18"/>
                                        </p:tgtEl>
                                        <p:attrNameLst>
                                          <p:attrName>ppt_w</p:attrName>
                                        </p:attrNameLst>
                                      </p:cBhvr>
                                      <p:tavLst>
                                        <p:tav tm="0">
                                          <p:val>
                                            <p:fltVal val="0"/>
                                          </p:val>
                                        </p:tav>
                                        <p:tav tm="100000">
                                          <p:val>
                                            <p:strVal val="#ppt_w"/>
                                          </p:val>
                                        </p:tav>
                                      </p:tavLst>
                                    </p:anim>
                                    <p:anim calcmode="lin" valueType="num">
                                      <p:cBhvr>
                                        <p:cTn dur="500" fill="hold" id="84"/>
                                        <p:tgtEl>
                                          <p:spTgt spid="18"/>
                                        </p:tgtEl>
                                        <p:attrNameLst>
                                          <p:attrName>ppt_h</p:attrName>
                                        </p:attrNameLst>
                                      </p:cBhvr>
                                      <p:tavLst>
                                        <p:tav tm="0">
                                          <p:val>
                                            <p:fltVal val="0"/>
                                          </p:val>
                                        </p:tav>
                                        <p:tav tm="100000">
                                          <p:val>
                                            <p:strVal val="#ppt_h"/>
                                          </p:val>
                                        </p:tav>
                                      </p:tavLst>
                                    </p:anim>
                                    <p:animEffect filter="fade" transition="in">
                                      <p:cBhvr>
                                        <p:cTn dur="500" id="85"/>
                                        <p:tgtEl>
                                          <p:spTgt spid="18"/>
                                        </p:tgtEl>
                                      </p:cBhvr>
                                    </p:animEffect>
                                  </p:childTnLst>
                                </p:cTn>
                              </p:par>
                              <p:par>
                                <p:cTn fill="hold" grpId="0" id="86" nodeType="withEffect" presetClass="entr" presetID="53" presetSubtype="0">
                                  <p:stCondLst>
                                    <p:cond delay="0"/>
                                  </p:stCondLst>
                                  <p:childTnLst>
                                    <p:set>
                                      <p:cBhvr>
                                        <p:cTn dur="1" fill="hold" id="87">
                                          <p:stCondLst>
                                            <p:cond delay="0"/>
                                          </p:stCondLst>
                                        </p:cTn>
                                        <p:tgtEl>
                                          <p:spTgt spid="19"/>
                                        </p:tgtEl>
                                        <p:attrNameLst>
                                          <p:attrName>style.visibility</p:attrName>
                                        </p:attrNameLst>
                                      </p:cBhvr>
                                      <p:to>
                                        <p:strVal val="visible"/>
                                      </p:to>
                                    </p:set>
                                    <p:anim calcmode="lin" valueType="num">
                                      <p:cBhvr>
                                        <p:cTn dur="500" fill="hold" id="88"/>
                                        <p:tgtEl>
                                          <p:spTgt spid="19"/>
                                        </p:tgtEl>
                                        <p:attrNameLst>
                                          <p:attrName>ppt_w</p:attrName>
                                        </p:attrNameLst>
                                      </p:cBhvr>
                                      <p:tavLst>
                                        <p:tav tm="0">
                                          <p:val>
                                            <p:fltVal val="0"/>
                                          </p:val>
                                        </p:tav>
                                        <p:tav tm="100000">
                                          <p:val>
                                            <p:strVal val="#ppt_w"/>
                                          </p:val>
                                        </p:tav>
                                      </p:tavLst>
                                    </p:anim>
                                    <p:anim calcmode="lin" valueType="num">
                                      <p:cBhvr>
                                        <p:cTn dur="500" fill="hold" id="89"/>
                                        <p:tgtEl>
                                          <p:spTgt spid="19"/>
                                        </p:tgtEl>
                                        <p:attrNameLst>
                                          <p:attrName>ppt_h</p:attrName>
                                        </p:attrNameLst>
                                      </p:cBhvr>
                                      <p:tavLst>
                                        <p:tav tm="0">
                                          <p:val>
                                            <p:fltVal val="0"/>
                                          </p:val>
                                        </p:tav>
                                        <p:tav tm="100000">
                                          <p:val>
                                            <p:strVal val="#ppt_h"/>
                                          </p:val>
                                        </p:tav>
                                      </p:tavLst>
                                    </p:anim>
                                    <p:animEffect filter="fade" transition="in">
                                      <p:cBhvr>
                                        <p:cTn dur="500" id="90"/>
                                        <p:tgtEl>
                                          <p:spTgt spid="19"/>
                                        </p:tgtEl>
                                      </p:cBhvr>
                                    </p:animEffect>
                                  </p:childTnLst>
                                </p:cTn>
                              </p:par>
                              <p:par>
                                <p:cTn fill="hold" grpId="0" id="91" nodeType="withEffect" presetClass="entr" presetID="53" presetSubtype="0">
                                  <p:stCondLst>
                                    <p:cond delay="0"/>
                                  </p:stCondLst>
                                  <p:childTnLst>
                                    <p:set>
                                      <p:cBhvr>
                                        <p:cTn dur="1" fill="hold" id="92">
                                          <p:stCondLst>
                                            <p:cond delay="0"/>
                                          </p:stCondLst>
                                        </p:cTn>
                                        <p:tgtEl>
                                          <p:spTgt spid="20"/>
                                        </p:tgtEl>
                                        <p:attrNameLst>
                                          <p:attrName>style.visibility</p:attrName>
                                        </p:attrNameLst>
                                      </p:cBhvr>
                                      <p:to>
                                        <p:strVal val="visible"/>
                                      </p:to>
                                    </p:set>
                                    <p:anim calcmode="lin" valueType="num">
                                      <p:cBhvr>
                                        <p:cTn dur="500" fill="hold" id="93"/>
                                        <p:tgtEl>
                                          <p:spTgt spid="20"/>
                                        </p:tgtEl>
                                        <p:attrNameLst>
                                          <p:attrName>ppt_w</p:attrName>
                                        </p:attrNameLst>
                                      </p:cBhvr>
                                      <p:tavLst>
                                        <p:tav tm="0">
                                          <p:val>
                                            <p:fltVal val="0"/>
                                          </p:val>
                                        </p:tav>
                                        <p:tav tm="100000">
                                          <p:val>
                                            <p:strVal val="#ppt_w"/>
                                          </p:val>
                                        </p:tav>
                                      </p:tavLst>
                                    </p:anim>
                                    <p:anim calcmode="lin" valueType="num">
                                      <p:cBhvr>
                                        <p:cTn dur="500" fill="hold" id="94"/>
                                        <p:tgtEl>
                                          <p:spTgt spid="20"/>
                                        </p:tgtEl>
                                        <p:attrNameLst>
                                          <p:attrName>ppt_h</p:attrName>
                                        </p:attrNameLst>
                                      </p:cBhvr>
                                      <p:tavLst>
                                        <p:tav tm="0">
                                          <p:val>
                                            <p:fltVal val="0"/>
                                          </p:val>
                                        </p:tav>
                                        <p:tav tm="100000">
                                          <p:val>
                                            <p:strVal val="#ppt_h"/>
                                          </p:val>
                                        </p:tav>
                                      </p:tavLst>
                                    </p:anim>
                                    <p:animEffect filter="fade" transition="in">
                                      <p:cBhvr>
                                        <p:cTn dur="500" id="95"/>
                                        <p:tgtEl>
                                          <p:spTgt spid="20"/>
                                        </p:tgtEl>
                                      </p:cBhvr>
                                    </p:animEffect>
                                  </p:childTnLst>
                                </p:cTn>
                              </p:par>
                              <p:par>
                                <p:cTn fill="hold" grpId="0" id="96" nodeType="withEffect" presetClass="entr" presetID="53" presetSubtype="0">
                                  <p:stCondLst>
                                    <p:cond delay="0"/>
                                  </p:stCondLst>
                                  <p:childTnLst>
                                    <p:set>
                                      <p:cBhvr>
                                        <p:cTn dur="1" fill="hold" id="97">
                                          <p:stCondLst>
                                            <p:cond delay="0"/>
                                          </p:stCondLst>
                                        </p:cTn>
                                        <p:tgtEl>
                                          <p:spTgt spid="21"/>
                                        </p:tgtEl>
                                        <p:attrNameLst>
                                          <p:attrName>style.visibility</p:attrName>
                                        </p:attrNameLst>
                                      </p:cBhvr>
                                      <p:to>
                                        <p:strVal val="visible"/>
                                      </p:to>
                                    </p:set>
                                    <p:anim calcmode="lin" valueType="num">
                                      <p:cBhvr>
                                        <p:cTn dur="500" fill="hold" id="98"/>
                                        <p:tgtEl>
                                          <p:spTgt spid="21"/>
                                        </p:tgtEl>
                                        <p:attrNameLst>
                                          <p:attrName>ppt_w</p:attrName>
                                        </p:attrNameLst>
                                      </p:cBhvr>
                                      <p:tavLst>
                                        <p:tav tm="0">
                                          <p:val>
                                            <p:fltVal val="0"/>
                                          </p:val>
                                        </p:tav>
                                        <p:tav tm="100000">
                                          <p:val>
                                            <p:strVal val="#ppt_w"/>
                                          </p:val>
                                        </p:tav>
                                      </p:tavLst>
                                    </p:anim>
                                    <p:anim calcmode="lin" valueType="num">
                                      <p:cBhvr>
                                        <p:cTn dur="500" fill="hold" id="99"/>
                                        <p:tgtEl>
                                          <p:spTgt spid="21"/>
                                        </p:tgtEl>
                                        <p:attrNameLst>
                                          <p:attrName>ppt_h</p:attrName>
                                        </p:attrNameLst>
                                      </p:cBhvr>
                                      <p:tavLst>
                                        <p:tav tm="0">
                                          <p:val>
                                            <p:fltVal val="0"/>
                                          </p:val>
                                        </p:tav>
                                        <p:tav tm="100000">
                                          <p:val>
                                            <p:strVal val="#ppt_h"/>
                                          </p:val>
                                        </p:tav>
                                      </p:tavLst>
                                    </p:anim>
                                    <p:animEffect filter="fade" transition="in">
                                      <p:cBhvr>
                                        <p:cTn dur="500" id="100"/>
                                        <p:tgtEl>
                                          <p:spTgt spid="21"/>
                                        </p:tgtEl>
                                      </p:cBhvr>
                                    </p:animEffect>
                                  </p:childTnLst>
                                </p:cTn>
                              </p:par>
                              <p:par>
                                <p:cTn fill="hold" grpId="0" id="101" nodeType="withEffect" presetClass="entr" presetID="53" presetSubtype="0">
                                  <p:stCondLst>
                                    <p:cond delay="0"/>
                                  </p:stCondLst>
                                  <p:childTnLst>
                                    <p:set>
                                      <p:cBhvr>
                                        <p:cTn dur="1" fill="hold" id="102">
                                          <p:stCondLst>
                                            <p:cond delay="0"/>
                                          </p:stCondLst>
                                        </p:cTn>
                                        <p:tgtEl>
                                          <p:spTgt spid="22"/>
                                        </p:tgtEl>
                                        <p:attrNameLst>
                                          <p:attrName>style.visibility</p:attrName>
                                        </p:attrNameLst>
                                      </p:cBhvr>
                                      <p:to>
                                        <p:strVal val="visible"/>
                                      </p:to>
                                    </p:set>
                                    <p:anim calcmode="lin" valueType="num">
                                      <p:cBhvr>
                                        <p:cTn dur="500" fill="hold" id="103"/>
                                        <p:tgtEl>
                                          <p:spTgt spid="22"/>
                                        </p:tgtEl>
                                        <p:attrNameLst>
                                          <p:attrName>ppt_w</p:attrName>
                                        </p:attrNameLst>
                                      </p:cBhvr>
                                      <p:tavLst>
                                        <p:tav tm="0">
                                          <p:val>
                                            <p:fltVal val="0"/>
                                          </p:val>
                                        </p:tav>
                                        <p:tav tm="100000">
                                          <p:val>
                                            <p:strVal val="#ppt_w"/>
                                          </p:val>
                                        </p:tav>
                                      </p:tavLst>
                                    </p:anim>
                                    <p:anim calcmode="lin" valueType="num">
                                      <p:cBhvr>
                                        <p:cTn dur="500" fill="hold" id="104"/>
                                        <p:tgtEl>
                                          <p:spTgt spid="22"/>
                                        </p:tgtEl>
                                        <p:attrNameLst>
                                          <p:attrName>ppt_h</p:attrName>
                                        </p:attrNameLst>
                                      </p:cBhvr>
                                      <p:tavLst>
                                        <p:tav tm="0">
                                          <p:val>
                                            <p:fltVal val="0"/>
                                          </p:val>
                                        </p:tav>
                                        <p:tav tm="100000">
                                          <p:val>
                                            <p:strVal val="#ppt_h"/>
                                          </p:val>
                                        </p:tav>
                                      </p:tavLst>
                                    </p:anim>
                                    <p:animEffect filter="fade" transition="in">
                                      <p:cBhvr>
                                        <p:cTn dur="500" id="105"/>
                                        <p:tgtEl>
                                          <p:spTgt spid="22"/>
                                        </p:tgtEl>
                                      </p:cBhvr>
                                    </p:animEffect>
                                  </p:childTnLst>
                                </p:cTn>
                              </p:par>
                              <p:par>
                                <p:cTn fill="hold" grpId="0" id="106" nodeType="withEffect" presetClass="entr" presetID="53" presetSubtype="0">
                                  <p:stCondLst>
                                    <p:cond delay="0"/>
                                  </p:stCondLst>
                                  <p:childTnLst>
                                    <p:set>
                                      <p:cBhvr>
                                        <p:cTn dur="1" fill="hold" id="107">
                                          <p:stCondLst>
                                            <p:cond delay="0"/>
                                          </p:stCondLst>
                                        </p:cTn>
                                        <p:tgtEl>
                                          <p:spTgt spid="23"/>
                                        </p:tgtEl>
                                        <p:attrNameLst>
                                          <p:attrName>style.visibility</p:attrName>
                                        </p:attrNameLst>
                                      </p:cBhvr>
                                      <p:to>
                                        <p:strVal val="visible"/>
                                      </p:to>
                                    </p:set>
                                    <p:anim calcmode="lin" valueType="num">
                                      <p:cBhvr>
                                        <p:cTn dur="500" fill="hold" id="108"/>
                                        <p:tgtEl>
                                          <p:spTgt spid="23"/>
                                        </p:tgtEl>
                                        <p:attrNameLst>
                                          <p:attrName>ppt_w</p:attrName>
                                        </p:attrNameLst>
                                      </p:cBhvr>
                                      <p:tavLst>
                                        <p:tav tm="0">
                                          <p:val>
                                            <p:fltVal val="0"/>
                                          </p:val>
                                        </p:tav>
                                        <p:tav tm="100000">
                                          <p:val>
                                            <p:strVal val="#ppt_w"/>
                                          </p:val>
                                        </p:tav>
                                      </p:tavLst>
                                    </p:anim>
                                    <p:anim calcmode="lin" valueType="num">
                                      <p:cBhvr>
                                        <p:cTn dur="500" fill="hold" id="109"/>
                                        <p:tgtEl>
                                          <p:spTgt spid="23"/>
                                        </p:tgtEl>
                                        <p:attrNameLst>
                                          <p:attrName>ppt_h</p:attrName>
                                        </p:attrNameLst>
                                      </p:cBhvr>
                                      <p:tavLst>
                                        <p:tav tm="0">
                                          <p:val>
                                            <p:fltVal val="0"/>
                                          </p:val>
                                        </p:tav>
                                        <p:tav tm="100000">
                                          <p:val>
                                            <p:strVal val="#ppt_h"/>
                                          </p:val>
                                        </p:tav>
                                      </p:tavLst>
                                    </p:anim>
                                    <p:animEffect filter="fade" transition="in">
                                      <p:cBhvr>
                                        <p:cTn dur="500" id="110"/>
                                        <p:tgtEl>
                                          <p:spTgt spid="23"/>
                                        </p:tgtEl>
                                      </p:cBhvr>
                                    </p:animEffect>
                                  </p:childTnLst>
                                </p:cTn>
                              </p:par>
                              <p:par>
                                <p:cTn fill="hold" grpId="0" id="111" nodeType="withEffect" presetClass="entr" presetID="53" presetSubtype="0">
                                  <p:stCondLst>
                                    <p:cond delay="0"/>
                                  </p:stCondLst>
                                  <p:childTnLst>
                                    <p:set>
                                      <p:cBhvr>
                                        <p:cTn dur="1" fill="hold" id="112">
                                          <p:stCondLst>
                                            <p:cond delay="0"/>
                                          </p:stCondLst>
                                        </p:cTn>
                                        <p:tgtEl>
                                          <p:spTgt spid="28"/>
                                        </p:tgtEl>
                                        <p:attrNameLst>
                                          <p:attrName>style.visibility</p:attrName>
                                        </p:attrNameLst>
                                      </p:cBhvr>
                                      <p:to>
                                        <p:strVal val="visible"/>
                                      </p:to>
                                    </p:set>
                                    <p:anim calcmode="lin" valueType="num">
                                      <p:cBhvr>
                                        <p:cTn dur="500" fill="hold" id="113"/>
                                        <p:tgtEl>
                                          <p:spTgt spid="28"/>
                                        </p:tgtEl>
                                        <p:attrNameLst>
                                          <p:attrName>ppt_w</p:attrName>
                                        </p:attrNameLst>
                                      </p:cBhvr>
                                      <p:tavLst>
                                        <p:tav tm="0">
                                          <p:val>
                                            <p:fltVal val="0"/>
                                          </p:val>
                                        </p:tav>
                                        <p:tav tm="100000">
                                          <p:val>
                                            <p:strVal val="#ppt_w"/>
                                          </p:val>
                                        </p:tav>
                                      </p:tavLst>
                                    </p:anim>
                                    <p:anim calcmode="lin" valueType="num">
                                      <p:cBhvr>
                                        <p:cTn dur="500" fill="hold" id="114"/>
                                        <p:tgtEl>
                                          <p:spTgt spid="28"/>
                                        </p:tgtEl>
                                        <p:attrNameLst>
                                          <p:attrName>ppt_h</p:attrName>
                                        </p:attrNameLst>
                                      </p:cBhvr>
                                      <p:tavLst>
                                        <p:tav tm="0">
                                          <p:val>
                                            <p:fltVal val="0"/>
                                          </p:val>
                                        </p:tav>
                                        <p:tav tm="100000">
                                          <p:val>
                                            <p:strVal val="#ppt_h"/>
                                          </p:val>
                                        </p:tav>
                                      </p:tavLst>
                                    </p:anim>
                                    <p:animEffect filter="fade" transition="in">
                                      <p:cBhvr>
                                        <p:cTn dur="500" id="115"/>
                                        <p:tgtEl>
                                          <p:spTgt spid="28"/>
                                        </p:tgtEl>
                                      </p:cBhvr>
                                    </p:animEffect>
                                  </p:childTnLst>
                                </p:cTn>
                              </p:par>
                              <p:par>
                                <p:cTn fill="hold" grpId="0" id="116" nodeType="withEffect" presetClass="entr" presetID="53" presetSubtype="0">
                                  <p:stCondLst>
                                    <p:cond delay="0"/>
                                  </p:stCondLst>
                                  <p:childTnLst>
                                    <p:set>
                                      <p:cBhvr>
                                        <p:cTn dur="1" fill="hold" id="117">
                                          <p:stCondLst>
                                            <p:cond delay="0"/>
                                          </p:stCondLst>
                                        </p:cTn>
                                        <p:tgtEl>
                                          <p:spTgt spid="29"/>
                                        </p:tgtEl>
                                        <p:attrNameLst>
                                          <p:attrName>style.visibility</p:attrName>
                                        </p:attrNameLst>
                                      </p:cBhvr>
                                      <p:to>
                                        <p:strVal val="visible"/>
                                      </p:to>
                                    </p:set>
                                    <p:anim calcmode="lin" valueType="num">
                                      <p:cBhvr>
                                        <p:cTn dur="500" fill="hold" id="118"/>
                                        <p:tgtEl>
                                          <p:spTgt spid="29"/>
                                        </p:tgtEl>
                                        <p:attrNameLst>
                                          <p:attrName>ppt_w</p:attrName>
                                        </p:attrNameLst>
                                      </p:cBhvr>
                                      <p:tavLst>
                                        <p:tav tm="0">
                                          <p:val>
                                            <p:fltVal val="0"/>
                                          </p:val>
                                        </p:tav>
                                        <p:tav tm="100000">
                                          <p:val>
                                            <p:strVal val="#ppt_w"/>
                                          </p:val>
                                        </p:tav>
                                      </p:tavLst>
                                    </p:anim>
                                    <p:anim calcmode="lin" valueType="num">
                                      <p:cBhvr>
                                        <p:cTn dur="500" fill="hold" id="119"/>
                                        <p:tgtEl>
                                          <p:spTgt spid="29"/>
                                        </p:tgtEl>
                                        <p:attrNameLst>
                                          <p:attrName>ppt_h</p:attrName>
                                        </p:attrNameLst>
                                      </p:cBhvr>
                                      <p:tavLst>
                                        <p:tav tm="0">
                                          <p:val>
                                            <p:fltVal val="0"/>
                                          </p:val>
                                        </p:tav>
                                        <p:tav tm="100000">
                                          <p:val>
                                            <p:strVal val="#ppt_h"/>
                                          </p:val>
                                        </p:tav>
                                      </p:tavLst>
                                    </p:anim>
                                    <p:animEffect filter="fade" transition="in">
                                      <p:cBhvr>
                                        <p:cTn dur="500" id="120"/>
                                        <p:tgtEl>
                                          <p:spTgt spid="29"/>
                                        </p:tgtEl>
                                      </p:cBhvr>
                                    </p:animEffect>
                                  </p:childTnLst>
                                </p:cTn>
                              </p:par>
                              <p:par>
                                <p:cTn fill="hold" grpId="0" id="121" nodeType="withEffect" presetClass="entr" presetID="53" presetSubtype="0">
                                  <p:stCondLst>
                                    <p:cond delay="0"/>
                                  </p:stCondLst>
                                  <p:childTnLst>
                                    <p:set>
                                      <p:cBhvr>
                                        <p:cTn dur="1" fill="hold" id="122">
                                          <p:stCondLst>
                                            <p:cond delay="0"/>
                                          </p:stCondLst>
                                        </p:cTn>
                                        <p:tgtEl>
                                          <p:spTgt spid="30"/>
                                        </p:tgtEl>
                                        <p:attrNameLst>
                                          <p:attrName>style.visibility</p:attrName>
                                        </p:attrNameLst>
                                      </p:cBhvr>
                                      <p:to>
                                        <p:strVal val="visible"/>
                                      </p:to>
                                    </p:set>
                                    <p:anim calcmode="lin" valueType="num">
                                      <p:cBhvr>
                                        <p:cTn dur="500" fill="hold" id="123"/>
                                        <p:tgtEl>
                                          <p:spTgt spid="30"/>
                                        </p:tgtEl>
                                        <p:attrNameLst>
                                          <p:attrName>ppt_w</p:attrName>
                                        </p:attrNameLst>
                                      </p:cBhvr>
                                      <p:tavLst>
                                        <p:tav tm="0">
                                          <p:val>
                                            <p:fltVal val="0"/>
                                          </p:val>
                                        </p:tav>
                                        <p:tav tm="100000">
                                          <p:val>
                                            <p:strVal val="#ppt_w"/>
                                          </p:val>
                                        </p:tav>
                                      </p:tavLst>
                                    </p:anim>
                                    <p:anim calcmode="lin" valueType="num">
                                      <p:cBhvr>
                                        <p:cTn dur="500" fill="hold" id="124"/>
                                        <p:tgtEl>
                                          <p:spTgt spid="30"/>
                                        </p:tgtEl>
                                        <p:attrNameLst>
                                          <p:attrName>ppt_h</p:attrName>
                                        </p:attrNameLst>
                                      </p:cBhvr>
                                      <p:tavLst>
                                        <p:tav tm="0">
                                          <p:val>
                                            <p:fltVal val="0"/>
                                          </p:val>
                                        </p:tav>
                                        <p:tav tm="100000">
                                          <p:val>
                                            <p:strVal val="#ppt_h"/>
                                          </p:val>
                                        </p:tav>
                                      </p:tavLst>
                                    </p:anim>
                                    <p:animEffect filter="fade" transition="in">
                                      <p:cBhvr>
                                        <p:cTn dur="500" id="125"/>
                                        <p:tgtEl>
                                          <p:spTgt spid="30"/>
                                        </p:tgtEl>
                                      </p:cBhvr>
                                    </p:animEffect>
                                  </p:childTnLst>
                                </p:cTn>
                              </p:par>
                              <p:par>
                                <p:cTn fill="hold" grpId="0" id="126" nodeType="withEffect" presetClass="entr" presetID="53" presetSubtype="0">
                                  <p:stCondLst>
                                    <p:cond delay="0"/>
                                  </p:stCondLst>
                                  <p:childTnLst>
                                    <p:set>
                                      <p:cBhvr>
                                        <p:cTn dur="1" fill="hold" id="127">
                                          <p:stCondLst>
                                            <p:cond delay="0"/>
                                          </p:stCondLst>
                                        </p:cTn>
                                        <p:tgtEl>
                                          <p:spTgt spid="31"/>
                                        </p:tgtEl>
                                        <p:attrNameLst>
                                          <p:attrName>style.visibility</p:attrName>
                                        </p:attrNameLst>
                                      </p:cBhvr>
                                      <p:to>
                                        <p:strVal val="visible"/>
                                      </p:to>
                                    </p:set>
                                    <p:anim calcmode="lin" valueType="num">
                                      <p:cBhvr>
                                        <p:cTn dur="500" fill="hold" id="128"/>
                                        <p:tgtEl>
                                          <p:spTgt spid="31"/>
                                        </p:tgtEl>
                                        <p:attrNameLst>
                                          <p:attrName>ppt_w</p:attrName>
                                        </p:attrNameLst>
                                      </p:cBhvr>
                                      <p:tavLst>
                                        <p:tav tm="0">
                                          <p:val>
                                            <p:fltVal val="0"/>
                                          </p:val>
                                        </p:tav>
                                        <p:tav tm="100000">
                                          <p:val>
                                            <p:strVal val="#ppt_w"/>
                                          </p:val>
                                        </p:tav>
                                      </p:tavLst>
                                    </p:anim>
                                    <p:anim calcmode="lin" valueType="num">
                                      <p:cBhvr>
                                        <p:cTn dur="500" fill="hold" id="129"/>
                                        <p:tgtEl>
                                          <p:spTgt spid="31"/>
                                        </p:tgtEl>
                                        <p:attrNameLst>
                                          <p:attrName>ppt_h</p:attrName>
                                        </p:attrNameLst>
                                      </p:cBhvr>
                                      <p:tavLst>
                                        <p:tav tm="0">
                                          <p:val>
                                            <p:fltVal val="0"/>
                                          </p:val>
                                        </p:tav>
                                        <p:tav tm="100000">
                                          <p:val>
                                            <p:strVal val="#ppt_h"/>
                                          </p:val>
                                        </p:tav>
                                      </p:tavLst>
                                    </p:anim>
                                    <p:animEffect filter="fade" transition="in">
                                      <p:cBhvr>
                                        <p:cTn dur="500" id="130"/>
                                        <p:tgtEl>
                                          <p:spTgt spid="31"/>
                                        </p:tgtEl>
                                      </p:cBhvr>
                                    </p:animEffect>
                                  </p:childTnLst>
                                </p:cTn>
                              </p:par>
                              <p:par>
                                <p:cTn fill="hold" grpId="0" id="131" nodeType="withEffect" presetClass="entr" presetID="53" presetSubtype="0">
                                  <p:stCondLst>
                                    <p:cond delay="0"/>
                                  </p:stCondLst>
                                  <p:childTnLst>
                                    <p:set>
                                      <p:cBhvr>
                                        <p:cTn dur="1" fill="hold" id="132">
                                          <p:stCondLst>
                                            <p:cond delay="0"/>
                                          </p:stCondLst>
                                        </p:cTn>
                                        <p:tgtEl>
                                          <p:spTgt spid="32"/>
                                        </p:tgtEl>
                                        <p:attrNameLst>
                                          <p:attrName>style.visibility</p:attrName>
                                        </p:attrNameLst>
                                      </p:cBhvr>
                                      <p:to>
                                        <p:strVal val="visible"/>
                                      </p:to>
                                    </p:set>
                                    <p:anim calcmode="lin" valueType="num">
                                      <p:cBhvr>
                                        <p:cTn dur="500" fill="hold" id="133"/>
                                        <p:tgtEl>
                                          <p:spTgt spid="32"/>
                                        </p:tgtEl>
                                        <p:attrNameLst>
                                          <p:attrName>ppt_w</p:attrName>
                                        </p:attrNameLst>
                                      </p:cBhvr>
                                      <p:tavLst>
                                        <p:tav tm="0">
                                          <p:val>
                                            <p:fltVal val="0"/>
                                          </p:val>
                                        </p:tav>
                                        <p:tav tm="100000">
                                          <p:val>
                                            <p:strVal val="#ppt_w"/>
                                          </p:val>
                                        </p:tav>
                                      </p:tavLst>
                                    </p:anim>
                                    <p:anim calcmode="lin" valueType="num">
                                      <p:cBhvr>
                                        <p:cTn dur="500" fill="hold" id="134"/>
                                        <p:tgtEl>
                                          <p:spTgt spid="32"/>
                                        </p:tgtEl>
                                        <p:attrNameLst>
                                          <p:attrName>ppt_h</p:attrName>
                                        </p:attrNameLst>
                                      </p:cBhvr>
                                      <p:tavLst>
                                        <p:tav tm="0">
                                          <p:val>
                                            <p:fltVal val="0"/>
                                          </p:val>
                                        </p:tav>
                                        <p:tav tm="100000">
                                          <p:val>
                                            <p:strVal val="#ppt_h"/>
                                          </p:val>
                                        </p:tav>
                                      </p:tavLst>
                                    </p:anim>
                                    <p:animEffect filter="fade" transition="in">
                                      <p:cBhvr>
                                        <p:cTn dur="500" id="135"/>
                                        <p:tgtEl>
                                          <p:spTgt spid="32"/>
                                        </p:tgtEl>
                                      </p:cBhvr>
                                    </p:animEffect>
                                  </p:childTnLst>
                                </p:cTn>
                              </p:par>
                              <p:par>
                                <p:cTn fill="hold" grpId="0" id="136" nodeType="withEffect" presetClass="entr" presetID="53" presetSubtype="0">
                                  <p:stCondLst>
                                    <p:cond delay="0"/>
                                  </p:stCondLst>
                                  <p:childTnLst>
                                    <p:set>
                                      <p:cBhvr>
                                        <p:cTn dur="1" fill="hold" id="137">
                                          <p:stCondLst>
                                            <p:cond delay="0"/>
                                          </p:stCondLst>
                                        </p:cTn>
                                        <p:tgtEl>
                                          <p:spTgt spid="33"/>
                                        </p:tgtEl>
                                        <p:attrNameLst>
                                          <p:attrName>style.visibility</p:attrName>
                                        </p:attrNameLst>
                                      </p:cBhvr>
                                      <p:to>
                                        <p:strVal val="visible"/>
                                      </p:to>
                                    </p:set>
                                    <p:anim calcmode="lin" valueType="num">
                                      <p:cBhvr>
                                        <p:cTn dur="500" fill="hold" id="138"/>
                                        <p:tgtEl>
                                          <p:spTgt spid="33"/>
                                        </p:tgtEl>
                                        <p:attrNameLst>
                                          <p:attrName>ppt_w</p:attrName>
                                        </p:attrNameLst>
                                      </p:cBhvr>
                                      <p:tavLst>
                                        <p:tav tm="0">
                                          <p:val>
                                            <p:fltVal val="0"/>
                                          </p:val>
                                        </p:tav>
                                        <p:tav tm="100000">
                                          <p:val>
                                            <p:strVal val="#ppt_w"/>
                                          </p:val>
                                        </p:tav>
                                      </p:tavLst>
                                    </p:anim>
                                    <p:anim calcmode="lin" valueType="num">
                                      <p:cBhvr>
                                        <p:cTn dur="500" fill="hold" id="139"/>
                                        <p:tgtEl>
                                          <p:spTgt spid="33"/>
                                        </p:tgtEl>
                                        <p:attrNameLst>
                                          <p:attrName>ppt_h</p:attrName>
                                        </p:attrNameLst>
                                      </p:cBhvr>
                                      <p:tavLst>
                                        <p:tav tm="0">
                                          <p:val>
                                            <p:fltVal val="0"/>
                                          </p:val>
                                        </p:tav>
                                        <p:tav tm="100000">
                                          <p:val>
                                            <p:strVal val="#ppt_h"/>
                                          </p:val>
                                        </p:tav>
                                      </p:tavLst>
                                    </p:anim>
                                    <p:animEffect filter="fade" transition="in">
                                      <p:cBhvr>
                                        <p:cTn dur="500" id="140"/>
                                        <p:tgtEl>
                                          <p:spTgt spid="33"/>
                                        </p:tgtEl>
                                      </p:cBhvr>
                                    </p:animEffect>
                                  </p:childTnLst>
                                </p:cTn>
                              </p:par>
                              <p:par>
                                <p:cTn fill="hold" grpId="0" id="141" nodeType="withEffect" presetClass="entr" presetID="53" presetSubtype="0">
                                  <p:stCondLst>
                                    <p:cond delay="0"/>
                                  </p:stCondLst>
                                  <p:childTnLst>
                                    <p:set>
                                      <p:cBhvr>
                                        <p:cTn dur="1" fill="hold" id="142">
                                          <p:stCondLst>
                                            <p:cond delay="0"/>
                                          </p:stCondLst>
                                        </p:cTn>
                                        <p:tgtEl>
                                          <p:spTgt spid="34"/>
                                        </p:tgtEl>
                                        <p:attrNameLst>
                                          <p:attrName>style.visibility</p:attrName>
                                        </p:attrNameLst>
                                      </p:cBhvr>
                                      <p:to>
                                        <p:strVal val="visible"/>
                                      </p:to>
                                    </p:set>
                                    <p:anim calcmode="lin" valueType="num">
                                      <p:cBhvr>
                                        <p:cTn dur="500" fill="hold" id="143"/>
                                        <p:tgtEl>
                                          <p:spTgt spid="34"/>
                                        </p:tgtEl>
                                        <p:attrNameLst>
                                          <p:attrName>ppt_w</p:attrName>
                                        </p:attrNameLst>
                                      </p:cBhvr>
                                      <p:tavLst>
                                        <p:tav tm="0">
                                          <p:val>
                                            <p:fltVal val="0"/>
                                          </p:val>
                                        </p:tav>
                                        <p:tav tm="100000">
                                          <p:val>
                                            <p:strVal val="#ppt_w"/>
                                          </p:val>
                                        </p:tav>
                                      </p:tavLst>
                                    </p:anim>
                                    <p:anim calcmode="lin" valueType="num">
                                      <p:cBhvr>
                                        <p:cTn dur="500" fill="hold" id="144"/>
                                        <p:tgtEl>
                                          <p:spTgt spid="34"/>
                                        </p:tgtEl>
                                        <p:attrNameLst>
                                          <p:attrName>ppt_h</p:attrName>
                                        </p:attrNameLst>
                                      </p:cBhvr>
                                      <p:tavLst>
                                        <p:tav tm="0">
                                          <p:val>
                                            <p:fltVal val="0"/>
                                          </p:val>
                                        </p:tav>
                                        <p:tav tm="100000">
                                          <p:val>
                                            <p:strVal val="#ppt_h"/>
                                          </p:val>
                                        </p:tav>
                                      </p:tavLst>
                                    </p:anim>
                                    <p:animEffect filter="fade" transition="in">
                                      <p:cBhvr>
                                        <p:cTn dur="500" id="145"/>
                                        <p:tgtEl>
                                          <p:spTgt spid="34"/>
                                        </p:tgtEl>
                                      </p:cBhvr>
                                    </p:animEffect>
                                  </p:childTnLst>
                                </p:cTn>
                              </p:par>
                              <p:par>
                                <p:cTn fill="hold" grpId="0" id="146" nodeType="withEffect" presetClass="entr" presetID="53" presetSubtype="0">
                                  <p:stCondLst>
                                    <p:cond delay="0"/>
                                  </p:stCondLst>
                                  <p:childTnLst>
                                    <p:set>
                                      <p:cBhvr>
                                        <p:cTn dur="1" fill="hold" id="147">
                                          <p:stCondLst>
                                            <p:cond delay="0"/>
                                          </p:stCondLst>
                                        </p:cTn>
                                        <p:tgtEl>
                                          <p:spTgt spid="35"/>
                                        </p:tgtEl>
                                        <p:attrNameLst>
                                          <p:attrName>style.visibility</p:attrName>
                                        </p:attrNameLst>
                                      </p:cBhvr>
                                      <p:to>
                                        <p:strVal val="visible"/>
                                      </p:to>
                                    </p:set>
                                    <p:anim calcmode="lin" valueType="num">
                                      <p:cBhvr>
                                        <p:cTn dur="500" fill="hold" id="148"/>
                                        <p:tgtEl>
                                          <p:spTgt spid="35"/>
                                        </p:tgtEl>
                                        <p:attrNameLst>
                                          <p:attrName>ppt_w</p:attrName>
                                        </p:attrNameLst>
                                      </p:cBhvr>
                                      <p:tavLst>
                                        <p:tav tm="0">
                                          <p:val>
                                            <p:fltVal val="0"/>
                                          </p:val>
                                        </p:tav>
                                        <p:tav tm="100000">
                                          <p:val>
                                            <p:strVal val="#ppt_w"/>
                                          </p:val>
                                        </p:tav>
                                      </p:tavLst>
                                    </p:anim>
                                    <p:anim calcmode="lin" valueType="num">
                                      <p:cBhvr>
                                        <p:cTn dur="500" fill="hold" id="149"/>
                                        <p:tgtEl>
                                          <p:spTgt spid="35"/>
                                        </p:tgtEl>
                                        <p:attrNameLst>
                                          <p:attrName>ppt_h</p:attrName>
                                        </p:attrNameLst>
                                      </p:cBhvr>
                                      <p:tavLst>
                                        <p:tav tm="0">
                                          <p:val>
                                            <p:fltVal val="0"/>
                                          </p:val>
                                        </p:tav>
                                        <p:tav tm="100000">
                                          <p:val>
                                            <p:strVal val="#ppt_h"/>
                                          </p:val>
                                        </p:tav>
                                      </p:tavLst>
                                    </p:anim>
                                    <p:animEffect filter="fade" transition="in">
                                      <p:cBhvr>
                                        <p:cTn dur="500" id="150"/>
                                        <p:tgtEl>
                                          <p:spTgt spid="35"/>
                                        </p:tgtEl>
                                      </p:cBhvr>
                                    </p:animEffect>
                                  </p:childTnLst>
                                </p:cTn>
                              </p:par>
                              <p:par>
                                <p:cTn fill="hold" grpId="0" id="151" nodeType="withEffect" presetClass="entr" presetID="53" presetSubtype="0">
                                  <p:stCondLst>
                                    <p:cond delay="0"/>
                                  </p:stCondLst>
                                  <p:childTnLst>
                                    <p:set>
                                      <p:cBhvr>
                                        <p:cTn dur="1" fill="hold" id="152">
                                          <p:stCondLst>
                                            <p:cond delay="0"/>
                                          </p:stCondLst>
                                        </p:cTn>
                                        <p:tgtEl>
                                          <p:spTgt spid="36"/>
                                        </p:tgtEl>
                                        <p:attrNameLst>
                                          <p:attrName>style.visibility</p:attrName>
                                        </p:attrNameLst>
                                      </p:cBhvr>
                                      <p:to>
                                        <p:strVal val="visible"/>
                                      </p:to>
                                    </p:set>
                                    <p:anim calcmode="lin" valueType="num">
                                      <p:cBhvr>
                                        <p:cTn dur="500" fill="hold" id="153"/>
                                        <p:tgtEl>
                                          <p:spTgt spid="36"/>
                                        </p:tgtEl>
                                        <p:attrNameLst>
                                          <p:attrName>ppt_w</p:attrName>
                                        </p:attrNameLst>
                                      </p:cBhvr>
                                      <p:tavLst>
                                        <p:tav tm="0">
                                          <p:val>
                                            <p:fltVal val="0"/>
                                          </p:val>
                                        </p:tav>
                                        <p:tav tm="100000">
                                          <p:val>
                                            <p:strVal val="#ppt_w"/>
                                          </p:val>
                                        </p:tav>
                                      </p:tavLst>
                                    </p:anim>
                                    <p:anim calcmode="lin" valueType="num">
                                      <p:cBhvr>
                                        <p:cTn dur="500" fill="hold" id="154"/>
                                        <p:tgtEl>
                                          <p:spTgt spid="36"/>
                                        </p:tgtEl>
                                        <p:attrNameLst>
                                          <p:attrName>ppt_h</p:attrName>
                                        </p:attrNameLst>
                                      </p:cBhvr>
                                      <p:tavLst>
                                        <p:tav tm="0">
                                          <p:val>
                                            <p:fltVal val="0"/>
                                          </p:val>
                                        </p:tav>
                                        <p:tav tm="100000">
                                          <p:val>
                                            <p:strVal val="#ppt_h"/>
                                          </p:val>
                                        </p:tav>
                                      </p:tavLst>
                                    </p:anim>
                                    <p:animEffect filter="fade" transition="in">
                                      <p:cBhvr>
                                        <p:cTn dur="500" id="155"/>
                                        <p:tgtEl>
                                          <p:spTgt spid="36"/>
                                        </p:tgtEl>
                                      </p:cBhvr>
                                    </p:animEffect>
                                  </p:childTnLst>
                                </p:cTn>
                              </p:par>
                              <p:par>
                                <p:cTn fill="hold" grpId="0" id="156" nodeType="withEffect" presetClass="entr" presetID="53" presetSubtype="0">
                                  <p:stCondLst>
                                    <p:cond delay="0"/>
                                  </p:stCondLst>
                                  <p:childTnLst>
                                    <p:set>
                                      <p:cBhvr>
                                        <p:cTn dur="1" fill="hold" id="157">
                                          <p:stCondLst>
                                            <p:cond delay="0"/>
                                          </p:stCondLst>
                                        </p:cTn>
                                        <p:tgtEl>
                                          <p:spTgt spid="37"/>
                                        </p:tgtEl>
                                        <p:attrNameLst>
                                          <p:attrName>style.visibility</p:attrName>
                                        </p:attrNameLst>
                                      </p:cBhvr>
                                      <p:to>
                                        <p:strVal val="visible"/>
                                      </p:to>
                                    </p:set>
                                    <p:anim calcmode="lin" valueType="num">
                                      <p:cBhvr>
                                        <p:cTn dur="500" fill="hold" id="158"/>
                                        <p:tgtEl>
                                          <p:spTgt spid="37"/>
                                        </p:tgtEl>
                                        <p:attrNameLst>
                                          <p:attrName>ppt_w</p:attrName>
                                        </p:attrNameLst>
                                      </p:cBhvr>
                                      <p:tavLst>
                                        <p:tav tm="0">
                                          <p:val>
                                            <p:fltVal val="0"/>
                                          </p:val>
                                        </p:tav>
                                        <p:tav tm="100000">
                                          <p:val>
                                            <p:strVal val="#ppt_w"/>
                                          </p:val>
                                        </p:tav>
                                      </p:tavLst>
                                    </p:anim>
                                    <p:anim calcmode="lin" valueType="num">
                                      <p:cBhvr>
                                        <p:cTn dur="500" fill="hold" id="159"/>
                                        <p:tgtEl>
                                          <p:spTgt spid="37"/>
                                        </p:tgtEl>
                                        <p:attrNameLst>
                                          <p:attrName>ppt_h</p:attrName>
                                        </p:attrNameLst>
                                      </p:cBhvr>
                                      <p:tavLst>
                                        <p:tav tm="0">
                                          <p:val>
                                            <p:fltVal val="0"/>
                                          </p:val>
                                        </p:tav>
                                        <p:tav tm="100000">
                                          <p:val>
                                            <p:strVal val="#ppt_h"/>
                                          </p:val>
                                        </p:tav>
                                      </p:tavLst>
                                    </p:anim>
                                    <p:animEffect filter="fade" transition="in">
                                      <p:cBhvr>
                                        <p:cTn dur="500" id="160"/>
                                        <p:tgtEl>
                                          <p:spTgt spid="37"/>
                                        </p:tgtEl>
                                      </p:cBhvr>
                                    </p:animEffect>
                                  </p:childTnLst>
                                </p:cTn>
                              </p:par>
                            </p:childTnLst>
                          </p:cTn>
                        </p:par>
                      </p:childTnLst>
                    </p:cTn>
                  </p:par>
                  <p:par>
                    <p:cTn fill="hold" id="161" nodeType="clickPar">
                      <p:stCondLst>
                        <p:cond delay="indefinite"/>
                        <p:cond delay="0" evt="onBegin">
                          <p:tn val="160"/>
                        </p:cond>
                      </p:stCondLst>
                      <p:childTnLst>
                        <p:par>
                          <p:cTn fill="hold" id="162" nodeType="afterGroup">
                            <p:stCondLst>
                              <p:cond delay="0"/>
                            </p:stCondLst>
                            <p:childTnLst>
                              <p:par>
                                <p:cTn fill="hold" grpId="0" id="163" nodeType="clickEffect" presetClass="entr" presetID="22" presetSubtype="8">
                                  <p:stCondLst>
                                    <p:cond delay="0"/>
                                  </p:stCondLst>
                                  <p:childTnLst>
                                    <p:set>
                                      <p:cBhvr>
                                        <p:cTn dur="1" fill="hold" id="164">
                                          <p:stCondLst>
                                            <p:cond delay="0"/>
                                          </p:stCondLst>
                                        </p:cTn>
                                        <p:tgtEl>
                                          <p:spTgt spid="24"/>
                                        </p:tgtEl>
                                        <p:attrNameLst>
                                          <p:attrName>style.visibility</p:attrName>
                                        </p:attrNameLst>
                                      </p:cBhvr>
                                      <p:to>
                                        <p:strVal val="visible"/>
                                      </p:to>
                                    </p:set>
                                    <p:animEffect filter="wipe(left)" transition="in">
                                      <p:cBhvr>
                                        <p:cTn dur="500" id="165"/>
                                        <p:tgtEl>
                                          <p:spTgt spid="24"/>
                                        </p:tgtEl>
                                      </p:cBhvr>
                                    </p:animEffect>
                                  </p:childTnLst>
                                </p:cTn>
                              </p:par>
                              <p:par>
                                <p:cTn fill="hold" grpId="0" id="166" nodeType="withEffect" presetClass="entr" presetID="22" presetSubtype="8">
                                  <p:stCondLst>
                                    <p:cond delay="0"/>
                                  </p:stCondLst>
                                  <p:childTnLst>
                                    <p:set>
                                      <p:cBhvr>
                                        <p:cTn dur="1" fill="hold" id="167">
                                          <p:stCondLst>
                                            <p:cond delay="0"/>
                                          </p:stCondLst>
                                        </p:cTn>
                                        <p:tgtEl>
                                          <p:spTgt spid="38"/>
                                        </p:tgtEl>
                                        <p:attrNameLst>
                                          <p:attrName>style.visibility</p:attrName>
                                        </p:attrNameLst>
                                      </p:cBhvr>
                                      <p:to>
                                        <p:strVal val="visible"/>
                                      </p:to>
                                    </p:set>
                                    <p:animEffect filter="wipe(left)" transition="in">
                                      <p:cBhvr>
                                        <p:cTn dur="500" id="168"/>
                                        <p:tgtEl>
                                          <p:spTgt spid="38"/>
                                        </p:tgtEl>
                                      </p:cBhvr>
                                    </p:animEffect>
                                  </p:childTnLst>
                                </p:cTn>
                              </p:par>
                            </p:childTnLst>
                          </p:cTn>
                        </p:par>
                      </p:childTnLst>
                    </p:cTn>
                  </p:par>
                  <p:par>
                    <p:cTn fill="hold" id="169" nodeType="clickPar">
                      <p:stCondLst>
                        <p:cond delay="indefinite"/>
                        <p:cond delay="0" evt="onBegin">
                          <p:tn val="168"/>
                        </p:cond>
                      </p:stCondLst>
                      <p:childTnLst>
                        <p:par>
                          <p:cTn fill="hold" id="170" nodeType="afterGroup">
                            <p:stCondLst>
                              <p:cond delay="0"/>
                            </p:stCondLst>
                            <p:childTnLst>
                              <p:par>
                                <p:cTn fill="hold" grpId="0" id="171" nodeType="clickEffect" presetClass="entr" presetID="22" presetSubtype="8">
                                  <p:stCondLst>
                                    <p:cond delay="0"/>
                                  </p:stCondLst>
                                  <p:childTnLst>
                                    <p:set>
                                      <p:cBhvr>
                                        <p:cTn dur="1" fill="hold" id="172">
                                          <p:stCondLst>
                                            <p:cond delay="0"/>
                                          </p:stCondLst>
                                        </p:cTn>
                                        <p:tgtEl>
                                          <p:spTgt spid="25"/>
                                        </p:tgtEl>
                                        <p:attrNameLst>
                                          <p:attrName>style.visibility</p:attrName>
                                        </p:attrNameLst>
                                      </p:cBhvr>
                                      <p:to>
                                        <p:strVal val="visible"/>
                                      </p:to>
                                    </p:set>
                                    <p:animEffect filter="wipe(left)" transition="in">
                                      <p:cBhvr>
                                        <p:cTn dur="500" id="173"/>
                                        <p:tgtEl>
                                          <p:spTgt spid="25"/>
                                        </p:tgtEl>
                                      </p:cBhvr>
                                    </p:animEffect>
                                  </p:childTnLst>
                                </p:cTn>
                              </p:par>
                              <p:par>
                                <p:cTn fill="hold" grpId="0" id="174" nodeType="withEffect" presetClass="entr" presetID="22" presetSubtype="8">
                                  <p:stCondLst>
                                    <p:cond delay="0"/>
                                  </p:stCondLst>
                                  <p:childTnLst>
                                    <p:set>
                                      <p:cBhvr>
                                        <p:cTn dur="1" fill="hold" id="175">
                                          <p:stCondLst>
                                            <p:cond delay="0"/>
                                          </p:stCondLst>
                                        </p:cTn>
                                        <p:tgtEl>
                                          <p:spTgt spid="39"/>
                                        </p:tgtEl>
                                        <p:attrNameLst>
                                          <p:attrName>style.visibility</p:attrName>
                                        </p:attrNameLst>
                                      </p:cBhvr>
                                      <p:to>
                                        <p:strVal val="visible"/>
                                      </p:to>
                                    </p:set>
                                    <p:animEffect filter="wipe(left)" transition="in">
                                      <p:cBhvr>
                                        <p:cTn dur="500" id="176"/>
                                        <p:tgtEl>
                                          <p:spTgt spid="39"/>
                                        </p:tgtEl>
                                      </p:cBhvr>
                                    </p:animEffect>
                                  </p:childTnLst>
                                </p:cTn>
                              </p:par>
                            </p:childTnLst>
                          </p:cTn>
                        </p:par>
                      </p:childTnLst>
                    </p:cTn>
                  </p:par>
                  <p:par>
                    <p:cTn fill="hold" id="177" nodeType="clickPar">
                      <p:stCondLst>
                        <p:cond delay="indefinite"/>
                        <p:cond delay="0" evt="onBegin">
                          <p:tn val="176"/>
                        </p:cond>
                      </p:stCondLst>
                      <p:childTnLst>
                        <p:par>
                          <p:cTn fill="hold" id="178" nodeType="afterGroup">
                            <p:stCondLst>
                              <p:cond delay="0"/>
                            </p:stCondLst>
                            <p:childTnLst>
                              <p:par>
                                <p:cTn fill="hold" grpId="0" id="179" nodeType="clickEffect" presetClass="entr" presetID="22" presetSubtype="8">
                                  <p:stCondLst>
                                    <p:cond delay="0"/>
                                  </p:stCondLst>
                                  <p:childTnLst>
                                    <p:set>
                                      <p:cBhvr>
                                        <p:cTn dur="1" fill="hold" id="180">
                                          <p:stCondLst>
                                            <p:cond delay="0"/>
                                          </p:stCondLst>
                                        </p:cTn>
                                        <p:tgtEl>
                                          <p:spTgt spid="27"/>
                                        </p:tgtEl>
                                        <p:attrNameLst>
                                          <p:attrName>style.visibility</p:attrName>
                                        </p:attrNameLst>
                                      </p:cBhvr>
                                      <p:to>
                                        <p:strVal val="visible"/>
                                      </p:to>
                                    </p:set>
                                    <p:animEffect filter="wipe(left)" transition="in">
                                      <p:cBhvr>
                                        <p:cTn dur="500" id="181"/>
                                        <p:tgtEl>
                                          <p:spTgt spid="27"/>
                                        </p:tgtEl>
                                      </p:cBhvr>
                                    </p:animEffect>
                                  </p:childTnLst>
                                </p:cTn>
                              </p:par>
                              <p:par>
                                <p:cTn fill="hold" grpId="0" id="182" nodeType="withEffect" presetClass="entr" presetID="22" presetSubtype="8">
                                  <p:stCondLst>
                                    <p:cond delay="0"/>
                                  </p:stCondLst>
                                  <p:childTnLst>
                                    <p:set>
                                      <p:cBhvr>
                                        <p:cTn dur="1" fill="hold" id="183">
                                          <p:stCondLst>
                                            <p:cond delay="0"/>
                                          </p:stCondLst>
                                        </p:cTn>
                                        <p:tgtEl>
                                          <p:spTgt spid="40"/>
                                        </p:tgtEl>
                                        <p:attrNameLst>
                                          <p:attrName>style.visibility</p:attrName>
                                        </p:attrNameLst>
                                      </p:cBhvr>
                                      <p:to>
                                        <p:strVal val="visible"/>
                                      </p:to>
                                    </p:set>
                                    <p:animEffect filter="wipe(left)" transition="in">
                                      <p:cBhvr>
                                        <p:cTn dur="500" id="184"/>
                                        <p:tgtEl>
                                          <p:spTgt spid="40"/>
                                        </p:tgtEl>
                                      </p:cBhvr>
                                    </p:animEffect>
                                  </p:childTnLst>
                                </p:cTn>
                              </p:par>
                            </p:childTnLst>
                          </p:cTn>
                        </p:par>
                      </p:childTnLst>
                    </p:cTn>
                  </p:par>
                  <p:par>
                    <p:cTn fill="hold" id="185" nodeType="clickPar">
                      <p:stCondLst>
                        <p:cond delay="indefinite"/>
                        <p:cond delay="0" evt="onBegin">
                          <p:tn val="184"/>
                        </p:cond>
                      </p:stCondLst>
                      <p:childTnLst>
                        <p:par>
                          <p:cTn fill="hold" id="186" nodeType="afterGroup">
                            <p:stCondLst>
                              <p:cond delay="0"/>
                            </p:stCondLst>
                            <p:childTnLst>
                              <p:par>
                                <p:cTn fill="hold" grpId="0" id="187" nodeType="clickEffect" presetClass="entr" presetID="22" presetSubtype="8">
                                  <p:stCondLst>
                                    <p:cond delay="0"/>
                                  </p:stCondLst>
                                  <p:childTnLst>
                                    <p:set>
                                      <p:cBhvr>
                                        <p:cTn dur="1" fill="hold" id="188">
                                          <p:stCondLst>
                                            <p:cond delay="0"/>
                                          </p:stCondLst>
                                        </p:cTn>
                                        <p:tgtEl>
                                          <p:spTgt spid="26"/>
                                        </p:tgtEl>
                                        <p:attrNameLst>
                                          <p:attrName>style.visibility</p:attrName>
                                        </p:attrNameLst>
                                      </p:cBhvr>
                                      <p:to>
                                        <p:strVal val="visible"/>
                                      </p:to>
                                    </p:set>
                                    <p:animEffect filter="wipe(left)" transition="in">
                                      <p:cBhvr>
                                        <p:cTn dur="500" id="189"/>
                                        <p:tgtEl>
                                          <p:spTgt spid="26"/>
                                        </p:tgtEl>
                                      </p:cBhvr>
                                    </p:animEffect>
                                  </p:childTnLst>
                                </p:cTn>
                              </p:par>
                              <p:par>
                                <p:cTn fill="hold" grpId="0" id="190" nodeType="withEffect" presetClass="entr" presetID="22" presetSubtype="8">
                                  <p:stCondLst>
                                    <p:cond delay="0"/>
                                  </p:stCondLst>
                                  <p:childTnLst>
                                    <p:set>
                                      <p:cBhvr>
                                        <p:cTn dur="1" fill="hold" id="191">
                                          <p:stCondLst>
                                            <p:cond delay="0"/>
                                          </p:stCondLst>
                                        </p:cTn>
                                        <p:tgtEl>
                                          <p:spTgt spid="41"/>
                                        </p:tgtEl>
                                        <p:attrNameLst>
                                          <p:attrName>style.visibility</p:attrName>
                                        </p:attrNameLst>
                                      </p:cBhvr>
                                      <p:to>
                                        <p:strVal val="visible"/>
                                      </p:to>
                                    </p:set>
                                    <p:animEffect filter="wipe(left)" transition="in">
                                      <p:cBhvr>
                                        <p:cTn dur="500" id="192"/>
                                        <p:tgtEl>
                                          <p:spTgt spid="4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3"/>
      <p:bldP grpId="0" spid="124"/>
      <p:bldP grpId="0" spid="5"/>
      <p:bldP grpId="0" spid="6"/>
      <p:bldP grpId="0" spid="7"/>
      <p:bldP grpId="0" spid="8"/>
      <p:bldP grpId="0" spid="9"/>
      <p:bldP grpId="0" spid="10"/>
      <p:bldP grpId="0" spid="11"/>
      <p:bldP grpId="0" spid="12"/>
      <p:bldP grpId="0" spid="13"/>
      <p:bldP grpId="0" spid="14"/>
      <p:bldP grpId="0" spid="15"/>
      <p:bldP grpId="0" spid="16"/>
      <p:bldP grpId="0" spid="17"/>
      <p:bldP grpId="0" spid="18"/>
      <p:bldP grpId="0" spid="19"/>
      <p:bldP grpId="0" spid="20"/>
      <p:bldP grpId="0" spid="21"/>
      <p:bldP grpId="0" spid="22"/>
      <p:bldP grpId="0" spid="23"/>
      <p:bldP grpId="0" spid="24"/>
      <p:bldP grpId="0" spid="25"/>
      <p:bldP grpId="0" spid="26"/>
      <p:bldP grpId="0" spid="27"/>
      <p:bldP grpId="0" spid="28"/>
      <p:bldP grpId="0" spid="29"/>
      <p:bldP grpId="0" spid="30"/>
      <p:bldP grpId="0" spid="31"/>
      <p:bldP grpId="0" spid="32"/>
      <p:bldP grpId="0" spid="33"/>
      <p:bldP grpId="0" spid="34"/>
      <p:bldP grpId="0" spid="35"/>
      <p:bldP grpId="0" spid="36"/>
      <p:bldP grpId="0" spid="37"/>
      <p:bldP grpId="0" spid="38"/>
      <p:bldP grpId="0" spid="39"/>
      <p:bldP grpId="0" spid="40"/>
      <p:bldP grpId="0" spid="41"/>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3" name="2"/>
          <p:cNvSpPr/>
          <p:nvPr/>
        </p:nvSpPr>
        <p:spPr>
          <a:xfrm>
            <a:off x="1" y="381000"/>
            <a:ext cx="136922" cy="381000"/>
          </a:xfrm>
          <a:prstGeom prst="rect">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013">
              <a:solidFill>
                <a:prstClr val="white"/>
              </a:solidFill>
              <a:cs typeface="+mn-ea"/>
              <a:sym typeface="+mn-lt"/>
            </a:endParaRPr>
          </a:p>
        </p:txBody>
      </p:sp>
      <p:sp>
        <p:nvSpPr>
          <p:cNvPr id="124" name="1"/>
          <p:cNvSpPr txBox="1">
            <a:spLocks noChangeArrowheads="1"/>
          </p:cNvSpPr>
          <p:nvPr/>
        </p:nvSpPr>
        <p:spPr bwMode="auto">
          <a:xfrm>
            <a:off x="221456" y="421482"/>
            <a:ext cx="2010966"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nSpc>
                <a:spcPct val="100000"/>
              </a:lnSpc>
              <a:spcBef>
                <a:spcPct val="0"/>
              </a:spcBef>
              <a:buFontTx/>
              <a:buNone/>
            </a:pPr>
            <a:r>
              <a:rPr altLang="en-US" b="1" lang="zh-CN" sz="1500">
                <a:solidFill>
                  <a:srgbClr val="004C41"/>
                </a:solidFill>
                <a:latin typeface="+mn-lt"/>
                <a:ea typeface="+mn-ea"/>
                <a:cs typeface="+mn-ea"/>
                <a:sym typeface="+mn-lt"/>
              </a:rPr>
              <a:t>下阶段工作计划</a:t>
            </a:r>
          </a:p>
        </p:txBody>
      </p:sp>
      <p:sp>
        <p:nvSpPr>
          <p:cNvPr id="2" name="矩形 1"/>
          <p:cNvSpPr/>
          <p:nvPr/>
        </p:nvSpPr>
        <p:spPr>
          <a:xfrm>
            <a:off x="1" y="5044440"/>
            <a:ext cx="9144000" cy="99060"/>
          </a:xfrm>
          <a:prstGeom prst="rect">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 name="MH_Picture_1"/>
          <p:cNvSpPr/>
          <p:nvPr>
            <p:custDataLst>
              <p:tags r:id="rId3"/>
            </p:custDataLst>
          </p:nvPr>
        </p:nvSpPr>
        <p:spPr>
          <a:xfrm>
            <a:off x="3749615" y="1317067"/>
            <a:ext cx="1644771" cy="1848515"/>
          </a:xfrm>
          <a:custGeom>
            <a:gdLst>
              <a:gd fmla="*/ 1050057 w 2114047" name="connsiteX0"/>
              <a:gd fmla="*/ 0 h 2376805" name="connsiteY0"/>
              <a:gd fmla="*/ 1054830 w 2114047" name="connsiteX1"/>
              <a:gd fmla="*/ 304 h 2376805" name="connsiteY1"/>
              <a:gd fmla="*/ 1227350 w 2114047" name="connsiteX2"/>
              <a:gd fmla="*/ 46188 h 2376805" name="connsiteY2"/>
              <a:gd fmla="*/ 2000596 w 2114047" name="connsiteX3"/>
              <a:gd fmla="*/ 560180 h 2376805" name="connsiteY3"/>
              <a:gd fmla="*/ 2007253 w 2114047" name="connsiteX4"/>
              <a:gd fmla="*/ 562963 h 2376805" name="connsiteY4"/>
              <a:gd fmla="*/ 2081453 w 2114047" name="connsiteX5"/>
              <a:gd fmla="*/ 628396 h 2376805" name="connsiteY5"/>
              <a:gd fmla="*/ 2083060 w 2114047" name="connsiteX6"/>
              <a:gd fmla="*/ 630503 h 2376805" name="connsiteY6"/>
              <a:gd fmla="*/ 2085012 w 2114047" name="connsiteX7"/>
              <a:gd fmla="*/ 634446 h 2376805" name="connsiteY7"/>
              <a:gd fmla="*/ 2087888 w 2114047" name="connsiteX8"/>
              <a:gd fmla="*/ 636815 h 2376805" name="connsiteY8"/>
              <a:gd fmla="*/ 2090638 w 2114047" name="connsiteX9"/>
              <a:gd fmla="*/ 645816 h 2376805" name="connsiteY9"/>
              <a:gd fmla="*/ 2105184 w 2114047" name="connsiteX10"/>
              <a:gd fmla="*/ 675213 h 2376805" name="connsiteY10"/>
              <a:gd fmla="*/ 2113343 w 2114047" name="connsiteX11"/>
              <a:gd fmla="*/ 722046 h 2376805" name="connsiteY11"/>
              <a:gd fmla="*/ 2114036 w 2114047" name="connsiteX12"/>
              <a:gd fmla="*/ 1184592 h 2376805" name="connsiteY12"/>
              <a:gd fmla="*/ 2114047 w 2114047" name="connsiteX13"/>
              <a:gd fmla="*/ 1184592 h 2376805" name="connsiteY13"/>
              <a:gd fmla="*/ 2114041 w 2114047" name="connsiteX14"/>
              <a:gd fmla="*/ 1188403 h 2376805" name="connsiteY14"/>
              <a:gd fmla="*/ 2114047 w 2114047" name="connsiteX15"/>
              <a:gd fmla="*/ 1192213 h 2376805" name="connsiteY15"/>
              <a:gd fmla="*/ 2114036 w 2114047" name="connsiteX16"/>
              <a:gd fmla="*/ 1192213 h 2376805" name="connsiteY16"/>
              <a:gd fmla="*/ 2113343 w 2114047" name="connsiteX17"/>
              <a:gd fmla="*/ 1654759 h 2376805" name="connsiteY17"/>
              <a:gd fmla="*/ 2105184 w 2114047" name="connsiteX18"/>
              <a:gd fmla="*/ 1701592 h 2376805" name="connsiteY18"/>
              <a:gd fmla="*/ 2090638 w 2114047" name="connsiteX19"/>
              <a:gd fmla="*/ 1730989 h 2376805" name="connsiteY19"/>
              <a:gd fmla="*/ 2087888 w 2114047" name="connsiteX20"/>
              <a:gd fmla="*/ 1739990 h 2376805" name="connsiteY20"/>
              <a:gd fmla="*/ 2085012 w 2114047" name="connsiteX21"/>
              <a:gd fmla="*/ 1742359 h 2376805" name="connsiteY21"/>
              <a:gd fmla="*/ 2083060 w 2114047" name="connsiteX22"/>
              <a:gd fmla="*/ 1746302 h 2376805" name="connsiteY22"/>
              <a:gd fmla="*/ 2081453 w 2114047" name="connsiteX23"/>
              <a:gd fmla="*/ 1748409 h 2376805" name="connsiteY23"/>
              <a:gd fmla="*/ 2007253 w 2114047" name="connsiteX24"/>
              <a:gd fmla="*/ 1813842 h 2376805" name="connsiteY24"/>
              <a:gd fmla="*/ 2000596 w 2114047" name="connsiteX25"/>
              <a:gd fmla="*/ 1816625 h 2376805" name="connsiteY25"/>
              <a:gd fmla="*/ 1227350 w 2114047" name="connsiteX26"/>
              <a:gd fmla="*/ 2330617 h 2376805" name="connsiteY26"/>
              <a:gd fmla="*/ 1054830 w 2114047" name="connsiteX27"/>
              <a:gd fmla="*/ 2376501 h 2376805" name="connsiteY27"/>
              <a:gd fmla="*/ 1050057 w 2114047" name="connsiteX28"/>
              <a:gd fmla="*/ 2376805 h 2376805" name="connsiteY28"/>
              <a:gd fmla="*/ 882307 w 2114047" name="connsiteX29"/>
              <a:gd fmla="*/ 2330617 h 2376805" name="connsiteY29"/>
              <a:gd fmla="*/ 100827 w 2114047" name="connsiteX30"/>
              <a:gd fmla="*/ 1811152 h 2376805" name="connsiteY30"/>
              <a:gd fmla="*/ 94114 w 2114047" name="connsiteX31"/>
              <a:gd fmla="*/ 1805689 h 2376805" name="connsiteY31"/>
              <a:gd fmla="*/ 65741 w 2114047" name="connsiteX32"/>
              <a:gd fmla="*/ 1787446 h 2376805" name="connsiteY32"/>
              <a:gd fmla="*/ 33999 w 2114047" name="connsiteX33"/>
              <a:gd fmla="*/ 1750063 h 2376805" name="connsiteY33"/>
              <a:gd fmla="*/ 21767 w 2114047" name="connsiteX34"/>
              <a:gd fmla="*/ 1739990 h 2376805" name="connsiteY34"/>
              <a:gd fmla="*/ 11934 w 2114047" name="connsiteX35"/>
              <a:gd fmla="*/ 1707798 h 2376805" name="connsiteY35"/>
              <a:gd fmla="*/ 8863 w 2114047" name="connsiteX36"/>
              <a:gd fmla="*/ 1701592 h 2376805" name="connsiteY36"/>
              <a:gd fmla="*/ 704 w 2114047" name="connsiteX37"/>
              <a:gd fmla="*/ 1654759 h 2376805" name="connsiteY37"/>
              <a:gd fmla="*/ 12 w 2114047" name="connsiteX38"/>
              <a:gd fmla="*/ 1192213 h 2376805" name="connsiteY38"/>
              <a:gd fmla="*/ 0 w 2114047" name="connsiteX39"/>
              <a:gd fmla="*/ 1192213 h 2376805" name="connsiteY39"/>
              <a:gd fmla="*/ 6 w 2114047" name="connsiteX40"/>
              <a:gd fmla="*/ 1188403 h 2376805" name="connsiteY40"/>
              <a:gd fmla="*/ 0 w 2114047" name="connsiteX41"/>
              <a:gd fmla="*/ 1184592 h 2376805" name="connsiteY41"/>
              <a:gd fmla="*/ 12 w 2114047" name="connsiteX42"/>
              <a:gd fmla="*/ 1184592 h 2376805" name="connsiteY42"/>
              <a:gd fmla="*/ 704 w 2114047" name="connsiteX43"/>
              <a:gd fmla="*/ 722046 h 2376805" name="connsiteY43"/>
              <a:gd fmla="*/ 8863 w 2114047" name="connsiteX44"/>
              <a:gd fmla="*/ 675213 h 2376805" name="connsiteY44"/>
              <a:gd fmla="*/ 11934 w 2114047" name="connsiteX45"/>
              <a:gd fmla="*/ 669007 h 2376805" name="connsiteY45"/>
              <a:gd fmla="*/ 21767 w 2114047" name="connsiteX46"/>
              <a:gd fmla="*/ 636815 h 2376805" name="connsiteY46"/>
              <a:gd fmla="*/ 33999 w 2114047" name="connsiteX47"/>
              <a:gd fmla="*/ 626742 h 2376805" name="connsiteY47"/>
              <a:gd fmla="*/ 65741 w 2114047" name="connsiteX48"/>
              <a:gd fmla="*/ 589359 h 2376805" name="connsiteY48"/>
              <a:gd fmla="*/ 94114 w 2114047" name="connsiteX49"/>
              <a:gd fmla="*/ 571116 h 2376805" name="connsiteY49"/>
              <a:gd fmla="*/ 100827 w 2114047" name="connsiteX50"/>
              <a:gd fmla="*/ 565653 h 2376805" name="connsiteY50"/>
              <a:gd fmla="*/ 882307 w 2114047" name="connsiteX51"/>
              <a:gd fmla="*/ 46188 h 2376805" name="connsiteY51"/>
              <a:gd fmla="*/ 1050057 w 2114047" name="connsiteX52"/>
              <a:gd fmla="*/ 0 h 2376805" name="connsiteY5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b="b" l="l" r="r" t="t"/>
            <a:pathLst>
              <a:path h="2376805" w="2114047">
                <a:moveTo>
                  <a:pt x="1050057" y="0"/>
                </a:moveTo>
                <a:cubicBezTo>
                  <a:pt x="1051651" y="0"/>
                  <a:pt x="1053245" y="12"/>
                  <a:pt x="1054830" y="304"/>
                </a:cubicBezTo>
                <a:cubicBezTo>
                  <a:pt x="1117118" y="-796"/>
                  <a:pt x="1179812" y="14588"/>
                  <a:pt x="1227350" y="46188"/>
                </a:cubicBezTo>
                <a:lnTo>
                  <a:pt x="2000596" y="560180"/>
                </a:lnTo>
                <a:lnTo>
                  <a:pt x="2007253" y="562963"/>
                </a:lnTo>
                <a:cubicBezTo>
                  <a:pt x="2036439" y="575164"/>
                  <a:pt x="2062808" y="599340"/>
                  <a:pt x="2081453" y="628396"/>
                </a:cubicBezTo>
                <a:cubicBezTo>
                  <a:pt x="2082075" y="629037"/>
                  <a:pt x="2082570" y="629768"/>
                  <a:pt x="2083060" y="630503"/>
                </a:cubicBezTo>
                <a:lnTo>
                  <a:pt x="2085012" y="634446"/>
                </a:lnTo>
                <a:lnTo>
                  <a:pt x="2087888" y="636815"/>
                </a:lnTo>
                <a:lnTo>
                  <a:pt x="2090638" y="645816"/>
                </a:lnTo>
                <a:lnTo>
                  <a:pt x="2105184" y="675213"/>
                </a:lnTo>
                <a:cubicBezTo>
                  <a:pt x="2110416" y="690746"/>
                  <a:pt x="2113320" y="706634"/>
                  <a:pt x="2113343" y="722046"/>
                </a:cubicBezTo>
                <a:lnTo>
                  <a:pt x="2114036" y="1184592"/>
                </a:lnTo>
                <a:lnTo>
                  <a:pt x="2114047" y="1184592"/>
                </a:lnTo>
                <a:lnTo>
                  <a:pt x="2114041" y="1188403"/>
                </a:lnTo>
                <a:lnTo>
                  <a:pt x="2114047" y="1192213"/>
                </a:lnTo>
                <a:lnTo>
                  <a:pt x="2114036" y="1192213"/>
                </a:lnTo>
                <a:lnTo>
                  <a:pt x="2113343" y="1654759"/>
                </a:lnTo>
                <a:cubicBezTo>
                  <a:pt x="2113320" y="1670171"/>
                  <a:pt x="2110416" y="1686059"/>
                  <a:pt x="2105184" y="1701592"/>
                </a:cubicBezTo>
                <a:lnTo>
                  <a:pt x="2090638" y="1730989"/>
                </a:lnTo>
                <a:lnTo>
                  <a:pt x="2087888" y="1739990"/>
                </a:lnTo>
                <a:lnTo>
                  <a:pt x="2085012" y="1742359"/>
                </a:lnTo>
                <a:lnTo>
                  <a:pt x="2083060" y="1746302"/>
                </a:lnTo>
                <a:cubicBezTo>
                  <a:pt x="2082570" y="1747037"/>
                  <a:pt x="2082075" y="1747768"/>
                  <a:pt x="2081453" y="1748409"/>
                </a:cubicBezTo>
                <a:cubicBezTo>
                  <a:pt x="2062808" y="1777465"/>
                  <a:pt x="2036439" y="1801641"/>
                  <a:pt x="2007253" y="1813842"/>
                </a:cubicBezTo>
                <a:lnTo>
                  <a:pt x="2000596" y="1816625"/>
                </a:lnTo>
                <a:lnTo>
                  <a:pt x="1227350" y="2330617"/>
                </a:lnTo>
                <a:cubicBezTo>
                  <a:pt x="1179812" y="2362217"/>
                  <a:pt x="1117118" y="2377601"/>
                  <a:pt x="1054830" y="2376501"/>
                </a:cubicBezTo>
                <a:cubicBezTo>
                  <a:pt x="1053245" y="2376793"/>
                  <a:pt x="1051651" y="2376805"/>
                  <a:pt x="1050057" y="2376805"/>
                </a:cubicBezTo>
                <a:cubicBezTo>
                  <a:pt x="989345" y="2376805"/>
                  <a:pt x="928629" y="2361408"/>
                  <a:pt x="882307" y="2330617"/>
                </a:cubicBezTo>
                <a:lnTo>
                  <a:pt x="100827" y="1811152"/>
                </a:lnTo>
                <a:lnTo>
                  <a:pt x="94114" y="1805689"/>
                </a:lnTo>
                <a:lnTo>
                  <a:pt x="65741" y="1787446"/>
                </a:lnTo>
                <a:lnTo>
                  <a:pt x="33999" y="1750063"/>
                </a:lnTo>
                <a:lnTo>
                  <a:pt x="21767" y="1739990"/>
                </a:lnTo>
                <a:lnTo>
                  <a:pt x="11934" y="1707798"/>
                </a:lnTo>
                <a:lnTo>
                  <a:pt x="8863" y="1701592"/>
                </a:lnTo>
                <a:cubicBezTo>
                  <a:pt x="3631" y="1686059"/>
                  <a:pt x="727" y="1670171"/>
                  <a:pt x="704" y="1654759"/>
                </a:cubicBezTo>
                <a:lnTo>
                  <a:pt x="12" y="1192213"/>
                </a:lnTo>
                <a:lnTo>
                  <a:pt x="0" y="1192213"/>
                </a:lnTo>
                <a:lnTo>
                  <a:pt x="6" y="1188403"/>
                </a:lnTo>
                <a:lnTo>
                  <a:pt x="0" y="1184592"/>
                </a:lnTo>
                <a:lnTo>
                  <a:pt x="12" y="1184592"/>
                </a:lnTo>
                <a:lnTo>
                  <a:pt x="704" y="722046"/>
                </a:lnTo>
                <a:cubicBezTo>
                  <a:pt x="727" y="706634"/>
                  <a:pt x="3631" y="690746"/>
                  <a:pt x="8863" y="675213"/>
                </a:cubicBezTo>
                <a:lnTo>
                  <a:pt x="11934" y="669007"/>
                </a:lnTo>
                <a:lnTo>
                  <a:pt x="21767" y="636815"/>
                </a:lnTo>
                <a:lnTo>
                  <a:pt x="33999" y="626742"/>
                </a:lnTo>
                <a:lnTo>
                  <a:pt x="65741" y="589359"/>
                </a:lnTo>
                <a:lnTo>
                  <a:pt x="94114" y="571116"/>
                </a:lnTo>
                <a:lnTo>
                  <a:pt x="100827" y="565653"/>
                </a:lnTo>
                <a:lnTo>
                  <a:pt x="882307" y="46188"/>
                </a:lnTo>
                <a:cubicBezTo>
                  <a:pt x="928629" y="15397"/>
                  <a:pt x="989345" y="0"/>
                  <a:pt x="1050057" y="0"/>
                </a:cubicBezTo>
                <a:close/>
              </a:path>
            </a:pathLst>
          </a:custGeom>
          <a:blipFill dpi="0" rotWithShape="1">
            <a:blip r:embed="rId4">
              <a:extLst>
                <a:ext uri="{28A0092B-C50C-407E-A947-70E740481C1C}">
                  <a14:useLocalDpi val="0"/>
                </a:ext>
              </a:extLst>
            </a:blip>
            <a:stretch>
              <a:fillRect/>
            </a:stretch>
          </a:blip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878">
              <a:cs typeface="+mn-ea"/>
              <a:sym typeface="+mn-lt"/>
            </a:endParaRPr>
          </a:p>
        </p:txBody>
      </p:sp>
      <p:sp>
        <p:nvSpPr>
          <p:cNvPr id="6" name="椭圆 5"/>
          <p:cNvSpPr/>
          <p:nvPr/>
        </p:nvSpPr>
        <p:spPr>
          <a:xfrm>
            <a:off x="1709531" y="1779103"/>
            <a:ext cx="745435" cy="735496"/>
          </a:xfrm>
          <a:prstGeom prst="ellipse">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cs typeface="+mn-ea"/>
              <a:sym typeface="+mn-lt"/>
            </a:endParaRPr>
          </a:p>
        </p:txBody>
      </p:sp>
      <p:sp>
        <p:nvSpPr>
          <p:cNvPr id="7" name="文本框 6"/>
          <p:cNvSpPr txBox="1"/>
          <p:nvPr/>
        </p:nvSpPr>
        <p:spPr>
          <a:xfrm>
            <a:off x="1242391" y="2595298"/>
            <a:ext cx="1689653" cy="365760"/>
          </a:xfrm>
          <a:prstGeom prst="rect">
            <a:avLst/>
          </a:prstGeom>
          <a:noFill/>
        </p:spPr>
        <p:txBody>
          <a:bodyPr rtlCol="0" wrap="square">
            <a:spAutoFit/>
          </a:bodyPr>
          <a:lstStyle/>
          <a:p>
            <a:r>
              <a:rPr altLang="en-US" lang="zh-CN" smtClean="0" sz="900">
                <a:cs typeface="+mn-ea"/>
                <a:sym typeface="+mn-lt"/>
              </a:rPr>
              <a:t>点击输入内容，编辑文字 点击输入内容，编辑文字</a:t>
            </a:r>
          </a:p>
        </p:txBody>
      </p:sp>
      <p:sp>
        <p:nvSpPr>
          <p:cNvPr id="8" name="文本框 7"/>
          <p:cNvSpPr txBox="1"/>
          <p:nvPr/>
        </p:nvSpPr>
        <p:spPr>
          <a:xfrm>
            <a:off x="1217543" y="3216494"/>
            <a:ext cx="1689653" cy="365760"/>
          </a:xfrm>
          <a:prstGeom prst="rect">
            <a:avLst/>
          </a:prstGeom>
          <a:noFill/>
        </p:spPr>
        <p:txBody>
          <a:bodyPr rtlCol="0" wrap="square">
            <a:spAutoFit/>
          </a:bodyPr>
          <a:lstStyle/>
          <a:p>
            <a:r>
              <a:rPr altLang="en-US" lang="zh-CN" smtClean="0" sz="900">
                <a:cs typeface="+mn-ea"/>
                <a:sym typeface="+mn-lt"/>
              </a:rPr>
              <a:t>点击输入内容，编辑文字 点击输入内容，编辑文字</a:t>
            </a:r>
          </a:p>
        </p:txBody>
      </p:sp>
      <p:sp>
        <p:nvSpPr>
          <p:cNvPr id="9" name="椭圆 8"/>
          <p:cNvSpPr/>
          <p:nvPr/>
        </p:nvSpPr>
        <p:spPr>
          <a:xfrm>
            <a:off x="4199283" y="2837673"/>
            <a:ext cx="745435" cy="735496"/>
          </a:xfrm>
          <a:prstGeom prst="ellipse">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cs typeface="+mn-ea"/>
              <a:sym typeface="+mn-lt"/>
            </a:endParaRPr>
          </a:p>
        </p:txBody>
      </p:sp>
      <p:sp>
        <p:nvSpPr>
          <p:cNvPr id="10" name="文本框 9"/>
          <p:cNvSpPr txBox="1"/>
          <p:nvPr/>
        </p:nvSpPr>
        <p:spPr>
          <a:xfrm>
            <a:off x="3727174" y="3996767"/>
            <a:ext cx="1689653" cy="365760"/>
          </a:xfrm>
          <a:prstGeom prst="rect">
            <a:avLst/>
          </a:prstGeom>
          <a:noFill/>
        </p:spPr>
        <p:txBody>
          <a:bodyPr rtlCol="0" wrap="square">
            <a:spAutoFit/>
          </a:bodyPr>
          <a:lstStyle/>
          <a:p>
            <a:r>
              <a:rPr altLang="en-US" lang="zh-CN" smtClean="0" sz="900">
                <a:cs typeface="+mn-ea"/>
                <a:sym typeface="+mn-lt"/>
              </a:rPr>
              <a:t>点击输入内容，编辑文字 点击输入内容，编辑文字</a:t>
            </a:r>
          </a:p>
        </p:txBody>
      </p:sp>
      <p:sp>
        <p:nvSpPr>
          <p:cNvPr id="11" name="椭圆 10"/>
          <p:cNvSpPr/>
          <p:nvPr/>
        </p:nvSpPr>
        <p:spPr>
          <a:xfrm>
            <a:off x="6703942" y="1779103"/>
            <a:ext cx="745435" cy="735496"/>
          </a:xfrm>
          <a:prstGeom prst="ellipse">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cs typeface="+mn-ea"/>
              <a:sym typeface="+mn-lt"/>
            </a:endParaRPr>
          </a:p>
        </p:txBody>
      </p:sp>
      <p:sp>
        <p:nvSpPr>
          <p:cNvPr id="12" name="文本框 11"/>
          <p:cNvSpPr txBox="1"/>
          <p:nvPr/>
        </p:nvSpPr>
        <p:spPr>
          <a:xfrm>
            <a:off x="6236803" y="2595298"/>
            <a:ext cx="1689653" cy="365760"/>
          </a:xfrm>
          <a:prstGeom prst="rect">
            <a:avLst/>
          </a:prstGeom>
          <a:noFill/>
        </p:spPr>
        <p:txBody>
          <a:bodyPr rtlCol="0" wrap="square">
            <a:spAutoFit/>
          </a:bodyPr>
          <a:lstStyle/>
          <a:p>
            <a:r>
              <a:rPr altLang="en-US" lang="zh-CN" smtClean="0" sz="900">
                <a:cs typeface="+mn-ea"/>
                <a:sym typeface="+mn-lt"/>
              </a:rPr>
              <a:t>点击输入内容，编辑文字 点击输入内容，编辑文字</a:t>
            </a:r>
          </a:p>
        </p:txBody>
      </p:sp>
      <p:sp>
        <p:nvSpPr>
          <p:cNvPr id="13" name="文本框 12"/>
          <p:cNvSpPr txBox="1"/>
          <p:nvPr/>
        </p:nvSpPr>
        <p:spPr>
          <a:xfrm>
            <a:off x="6211954" y="3216494"/>
            <a:ext cx="1689653" cy="365760"/>
          </a:xfrm>
          <a:prstGeom prst="rect">
            <a:avLst/>
          </a:prstGeom>
          <a:noFill/>
        </p:spPr>
        <p:txBody>
          <a:bodyPr rtlCol="0" wrap="square">
            <a:spAutoFit/>
          </a:bodyPr>
          <a:lstStyle/>
          <a:p>
            <a:r>
              <a:rPr altLang="en-US" lang="zh-CN" smtClean="0" sz="900">
                <a:cs typeface="+mn-ea"/>
                <a:sym typeface="+mn-lt"/>
              </a:rPr>
              <a:t>点击输入内容，编辑文字 点击输入内容，编辑文字</a:t>
            </a:r>
          </a:p>
        </p:txBody>
      </p:sp>
      <p:cxnSp>
        <p:nvCxnSpPr>
          <p:cNvPr id="14" name="直接连接符 13"/>
          <p:cNvCxnSpPr>
            <a:stCxn id="6" idx="6"/>
          </p:cNvCxnSpPr>
          <p:nvPr/>
        </p:nvCxnSpPr>
        <p:spPr>
          <a:xfrm>
            <a:off x="2454966" y="2146851"/>
            <a:ext cx="1302026" cy="0"/>
          </a:xfrm>
          <a:prstGeom prst="line">
            <a:avLst/>
          </a:prstGeom>
          <a:solidFill>
            <a:srgbClr val="DC5C31"/>
          </a:solidFill>
          <a:ln>
            <a:solidFill>
              <a:srgbClr val="CECCCC"/>
            </a:solidFill>
          </a:ln>
        </p:spPr>
        <p:style>
          <a:lnRef idx="2">
            <a:schemeClr val="accent1">
              <a:shade val="50000"/>
            </a:schemeClr>
          </a:lnRef>
          <a:fillRef idx="1">
            <a:schemeClr val="accent1"/>
          </a:fillRef>
          <a:effectRef idx="0">
            <a:schemeClr val="accent1"/>
          </a:effectRef>
          <a:fontRef idx="minor">
            <a:schemeClr val="lt1"/>
          </a:fontRef>
        </p:style>
      </p:cxnSp>
      <p:cxnSp>
        <p:nvCxnSpPr>
          <p:cNvPr id="15" name="直接连接符 14"/>
          <p:cNvCxnSpPr/>
          <p:nvPr/>
        </p:nvCxnSpPr>
        <p:spPr>
          <a:xfrm>
            <a:off x="5401918" y="2131943"/>
            <a:ext cx="1302026" cy="0"/>
          </a:xfrm>
          <a:prstGeom prst="line">
            <a:avLst/>
          </a:prstGeom>
          <a:solidFill>
            <a:srgbClr val="DC5C31"/>
          </a:solidFill>
          <a:ln>
            <a:solidFill>
              <a:srgbClr val="CECCCC"/>
            </a:solidFill>
          </a:ln>
        </p:spPr>
        <p:style>
          <a:lnRef idx="2">
            <a:schemeClr val="accent1">
              <a:shade val="50000"/>
            </a:schemeClr>
          </a:lnRef>
          <a:fillRef idx="1">
            <a:schemeClr val="accent1"/>
          </a:fillRef>
          <a:effectRef idx="0">
            <a:schemeClr val="accent1"/>
          </a:effectRef>
          <a:fontRef idx="minor">
            <a:schemeClr val="lt1"/>
          </a:fontRef>
        </p:style>
      </p:cxnSp>
      <p:sp>
        <p:nvSpPr>
          <p:cNvPr id="16" name="文本框 15"/>
          <p:cNvSpPr txBox="1"/>
          <p:nvPr/>
        </p:nvSpPr>
        <p:spPr>
          <a:xfrm>
            <a:off x="1401915" y="1415140"/>
            <a:ext cx="1296559" cy="245821"/>
          </a:xfrm>
          <a:prstGeom prst="rect">
            <a:avLst/>
          </a:prstGeom>
          <a:noFill/>
        </p:spPr>
        <p:txBody>
          <a:bodyPr rtlCol="0" wrap="square">
            <a:spAutoFit/>
          </a:bodyPr>
          <a:lstStyle/>
          <a:p>
            <a:pPr algn="ctr"/>
            <a:r>
              <a:rPr altLang="en-US" lang="zh-CN" sz="1013">
                <a:cs typeface="+mn-ea"/>
                <a:sym typeface="+mn-lt"/>
              </a:rPr>
              <a:t>添加标题内容</a:t>
            </a:r>
          </a:p>
        </p:txBody>
      </p:sp>
      <p:sp>
        <p:nvSpPr>
          <p:cNvPr id="17" name="文本框 16"/>
          <p:cNvSpPr txBox="1"/>
          <p:nvPr/>
        </p:nvSpPr>
        <p:spPr>
          <a:xfrm>
            <a:off x="6381420" y="1415140"/>
            <a:ext cx="1296559" cy="245821"/>
          </a:xfrm>
          <a:prstGeom prst="rect">
            <a:avLst/>
          </a:prstGeom>
          <a:noFill/>
        </p:spPr>
        <p:txBody>
          <a:bodyPr rtlCol="0" wrap="square">
            <a:spAutoFit/>
          </a:bodyPr>
          <a:lstStyle/>
          <a:p>
            <a:pPr algn="ctr"/>
            <a:r>
              <a:rPr altLang="en-US" lang="zh-CN" sz="1013">
                <a:cs typeface="+mn-ea"/>
                <a:sym typeface="+mn-lt"/>
              </a:rPr>
              <a:t>添加标题内容</a:t>
            </a:r>
          </a:p>
        </p:txBody>
      </p:sp>
      <p:sp>
        <p:nvSpPr>
          <p:cNvPr id="18" name="文本框 17"/>
          <p:cNvSpPr txBox="1"/>
          <p:nvPr/>
        </p:nvSpPr>
        <p:spPr>
          <a:xfrm>
            <a:off x="3923721" y="3651446"/>
            <a:ext cx="1296559" cy="245821"/>
          </a:xfrm>
          <a:prstGeom prst="rect">
            <a:avLst/>
          </a:prstGeom>
          <a:noFill/>
        </p:spPr>
        <p:txBody>
          <a:bodyPr rtlCol="0" wrap="square">
            <a:spAutoFit/>
          </a:bodyPr>
          <a:lstStyle/>
          <a:p>
            <a:pPr algn="ctr"/>
            <a:r>
              <a:rPr altLang="en-US" lang="zh-CN" sz="1013">
                <a:cs typeface="+mn-ea"/>
                <a:sym typeface="+mn-lt"/>
              </a:rPr>
              <a:t>添加标题内容</a:t>
            </a:r>
          </a:p>
        </p:txBody>
      </p:sp>
      <p:sp>
        <p:nvSpPr>
          <p:cNvPr id="19" name="KSO_Shape"/>
          <p:cNvSpPr/>
          <p:nvPr/>
        </p:nvSpPr>
        <p:spPr bwMode="auto">
          <a:xfrm>
            <a:off x="1941497" y="1918252"/>
            <a:ext cx="341817" cy="433595"/>
          </a:xfrm>
          <a:custGeom>
            <a:gdLst>
              <a:gd fmla="*/ 259322 w 2665412" name="T0"/>
              <a:gd fmla="*/ 2895285 h 3382963" name="T1"/>
              <a:gd fmla="*/ 511017 w 2665412" name="T2"/>
              <a:gd fmla="*/ 3155147 h 3382963" name="T3"/>
              <a:gd fmla="*/ 770965 w 2665412" name="T4"/>
              <a:gd fmla="*/ 2903852 h 3382963" name="T5"/>
              <a:gd fmla="*/ 519587 w 2665412" name="T6"/>
              <a:gd fmla="*/ 2643989 h 3382963" name="T7"/>
              <a:gd fmla="*/ 875071 w 2665412" name="T8"/>
              <a:gd fmla="*/ 2732514 h 3382963" name="T9"/>
              <a:gd fmla="*/ 732560 w 2665412" name="T10"/>
              <a:gd fmla="*/ 3231615 h 3382963" name="T11"/>
              <a:gd fmla="*/ 265987 w 2665412" name="T12"/>
              <a:gd fmla="*/ 3315697 h 3382963" name="T13"/>
              <a:gd fmla="*/ 147598 w 2665412" name="T14"/>
              <a:gd fmla="*/ 2750917 h 3382963" name="T15"/>
              <a:gd fmla="*/ 1831415 w 2665412" name="T16"/>
              <a:gd fmla="*/ 2257426 h 3382963" name="T17"/>
              <a:gd fmla="*/ 1993961 w 2665412" name="T18"/>
              <a:gd fmla="*/ 2438401 h 3382963" name="T19"/>
              <a:gd fmla="*/ 1847258 w 2665412" name="T20"/>
              <a:gd fmla="*/ 2409508 h 3382963" name="T21"/>
              <a:gd fmla="*/ 1685662 w 2665412" name="T22"/>
              <a:gd fmla="*/ 2468563 h 3382963" name="T23"/>
              <a:gd fmla="*/ 1995229 w 2665412" name="T24"/>
              <a:gd fmla="*/ 2640966 h 3382963" name="T25"/>
              <a:gd fmla="*/ 1952137 w 2665412" name="T26"/>
              <a:gd fmla="*/ 2838768 h 3382963" name="T27"/>
              <a:gd fmla="*/ 1735409 w 2665412" name="T28"/>
              <a:gd fmla="*/ 2918143 h 3382963" name="T29"/>
              <a:gd fmla="*/ 1580784 w 2665412" name="T30"/>
              <a:gd fmla="*/ 2728596 h 3382963" name="T31"/>
              <a:gd fmla="*/ 1742380 w 2665412" name="T32"/>
              <a:gd fmla="*/ 2773998 h 3382963" name="T33"/>
              <a:gd fmla="*/ 1881478 w 2665412" name="T34"/>
              <a:gd fmla="*/ 2691766 h 3382963" name="T35"/>
              <a:gd fmla="*/ 1563357 w 2665412" name="T36"/>
              <a:gd fmla="*/ 2467293 h 3382963" name="T37"/>
              <a:gd fmla="*/ 1692634 w 2665412" name="T38"/>
              <a:gd fmla="*/ 2322831 h 3382963" name="T39"/>
              <a:gd fmla="*/ 1625723 w 2665412" name="T40"/>
              <a:gd fmla="*/ 2198771 h 3382963" name="T41"/>
              <a:gd fmla="*/ 1410098 w 2665412" name="T42"/>
              <a:gd fmla="*/ 2430592 h 3382963" name="T43"/>
              <a:gd fmla="*/ 1421847 w 2665412" name="T44"/>
              <a:gd fmla="*/ 2757048 h 3382963" name="T45"/>
              <a:gd fmla="*/ 1653351 w 2665412" name="T46"/>
              <a:gd fmla="*/ 2972991 h 3382963" name="T47"/>
              <a:gd fmla="*/ 1980125 w 2665412" name="T48"/>
              <a:gd fmla="*/ 2960924 h 3382963" name="T49"/>
              <a:gd fmla="*/ 2195433 w 2665412" name="T50"/>
              <a:gd fmla="*/ 2729420 h 3382963" name="T51"/>
              <a:gd fmla="*/ 2184001 w 2665412" name="T52"/>
              <a:gd fmla="*/ 2402964 h 3382963" name="T53"/>
              <a:gd fmla="*/ 1952179 w 2665412" name="T54"/>
              <a:gd fmla="*/ 2187021 h 3382963" name="T55"/>
              <a:gd fmla="*/ 2156055 w 2665412" name="T56"/>
              <a:gd fmla="*/ 2032367 h 3382963" name="T57"/>
              <a:gd fmla="*/ 2395816 w 2665412" name="T58"/>
              <a:gd fmla="*/ 2850094 h 3382963" name="T59"/>
              <a:gd fmla="*/ 1619054 w 2665412" name="T60"/>
              <a:gd fmla="*/ 3205130 h 3382963" name="T61"/>
              <a:gd fmla="*/ 1161763 w 2665412" name="T62"/>
              <a:gd fmla="*/ 2697981 h 3382963" name="T63"/>
              <a:gd fmla="*/ 1590474 w 2665412" name="T64"/>
              <a:gd fmla="*/ 1963774 h 3382963" name="T65"/>
              <a:gd fmla="*/ 247746 w 2665412" name="T66"/>
              <a:gd fmla="*/ 2374875 h 3382963" name="T67"/>
              <a:gd fmla="*/ 90506 w 2665412" name="T68"/>
              <a:gd fmla="*/ 2382501 h 3382963" name="T69"/>
              <a:gd fmla="*/ 82882 w 2665412" name="T70"/>
              <a:gd fmla="*/ 2224911 h 3382963" name="T71"/>
              <a:gd fmla="*/ 1925231 w 2665412" name="T72"/>
              <a:gd fmla="*/ 1275421 h 3382963" name="T73"/>
              <a:gd fmla="*/ 2142932 w 2665412" name="T74"/>
              <a:gd fmla="*/ 1565745 h 3382963" name="T75"/>
              <a:gd fmla="*/ 2433411 w 2665412" name="T76"/>
              <a:gd fmla="*/ 1348081 h 3382963" name="T77"/>
              <a:gd fmla="*/ 2215710 w 2665412" name="T78"/>
              <a:gd fmla="*/ 1057758 h 3382963" name="T79"/>
              <a:gd fmla="*/ 2557039 w 2665412" name="T80"/>
              <a:gd fmla="*/ 1184676 h 3382963" name="T81"/>
              <a:gd fmla="*/ 2359043 w 2665412" name="T82"/>
              <a:gd fmla="*/ 1666644 h 3382963" name="T83"/>
              <a:gd fmla="*/ 1943029 w 2665412" name="T84"/>
              <a:gd fmla="*/ 1631742 h 3382963" name="T85"/>
              <a:gd fmla="*/ 1831795 w 2665412" name="T86"/>
              <a:gd fmla="*/ 1117727 h 3382963" name="T87"/>
              <a:gd fmla="*/ 1543971 w 2665412" name="T88"/>
              <a:gd fmla="*/ 596250 h 3382963" name="T89"/>
              <a:gd fmla="*/ 1297460 w 2665412" name="T90"/>
              <a:gd fmla="*/ 948099 h 3382963" name="T91"/>
              <a:gd fmla="*/ 1031888 w 2665412" name="T92"/>
              <a:gd fmla="*/ 755548 h 3382963" name="T93"/>
              <a:gd fmla="*/ 814631 w 2665412" name="T94"/>
              <a:gd fmla="*/ 602286 h 3382963" name="T95"/>
              <a:gd fmla="*/ 863801 w 2665412" name="T96"/>
              <a:gd fmla="*/ 640380 h 3382963" name="T97"/>
              <a:gd fmla="*/ 958650 w 2665412" name="T98"/>
              <a:gd fmla="*/ 731486 h 3382963" name="T99"/>
              <a:gd fmla="*/ 915825 w 2665412" name="T100"/>
              <a:gd fmla="*/ 1047026 h 3382963" name="T101"/>
              <a:gd fmla="*/ 1093788 w 2665412" name="T102"/>
              <a:gd fmla="*/ 1742545 h 3382963" name="T103"/>
              <a:gd fmla="*/ 941203 w 2665412" name="T104"/>
              <a:gd fmla="*/ 2331086 h 3382963" name="T105"/>
              <a:gd fmla="*/ 804162 w 2665412" name="T106"/>
              <a:gd fmla="*/ 2246646 h 3382963" name="T107"/>
              <a:gd fmla="*/ 518978 w 2665412" name="T108"/>
              <a:gd fmla="*/ 1458116 h 3382963" name="T109"/>
              <a:gd fmla="*/ 425714 w 2665412" name="T110"/>
              <a:gd fmla="*/ 1302568 h 3382963" name="T111"/>
              <a:gd fmla="*/ 154488 w 2665412" name="T112"/>
              <a:gd fmla="*/ 951475 h 3382963" name="T113"/>
              <a:gd fmla="*/ 4758 w 2665412" name="T114"/>
              <a:gd fmla="*/ 912429 h 3382963" name="T115"/>
              <a:gd fmla="*/ 912333 w 2665412" name="T116"/>
              <a:gd fmla="*/ 0 h 3382963" name="T117"/>
              <a:gd fmla="*/ 1112519 w 2665412" name="T118"/>
              <a:gd fmla="*/ 199433 h 3382963" name="T119"/>
              <a:gd fmla="*/ 953005 w 2665412" name="T120"/>
              <a:gd fmla="*/ 526732 h 3382963" name="T121"/>
              <a:gd fmla="*/ 719772 w 2665412" name="T122"/>
              <a:gd fmla="*/ 209293 h 3382963" name="T1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b="b" l="0" r="r" t="0"/>
            <a:pathLst>
              <a:path h="3382963" w="2665412">
                <a:moveTo>
                  <a:pt x="506574" y="2643989"/>
                </a:moveTo>
                <a:lnTo>
                  <a:pt x="493243" y="2644624"/>
                </a:lnTo>
                <a:lnTo>
                  <a:pt x="480230" y="2646210"/>
                </a:lnTo>
                <a:lnTo>
                  <a:pt x="467217" y="2648431"/>
                </a:lnTo>
                <a:lnTo>
                  <a:pt x="454521" y="2650970"/>
                </a:lnTo>
                <a:lnTo>
                  <a:pt x="442460" y="2654460"/>
                </a:lnTo>
                <a:lnTo>
                  <a:pt x="430399" y="2658585"/>
                </a:lnTo>
                <a:lnTo>
                  <a:pt x="418655" y="2663027"/>
                </a:lnTo>
                <a:lnTo>
                  <a:pt x="407229" y="2667786"/>
                </a:lnTo>
                <a:lnTo>
                  <a:pt x="396120" y="2673180"/>
                </a:lnTo>
                <a:lnTo>
                  <a:pt x="385328" y="2679526"/>
                </a:lnTo>
                <a:lnTo>
                  <a:pt x="374854" y="2685872"/>
                </a:lnTo>
                <a:lnTo>
                  <a:pt x="364380" y="2692852"/>
                </a:lnTo>
                <a:lnTo>
                  <a:pt x="354858" y="2700784"/>
                </a:lnTo>
                <a:lnTo>
                  <a:pt x="345336" y="2708717"/>
                </a:lnTo>
                <a:lnTo>
                  <a:pt x="336449" y="2717284"/>
                </a:lnTo>
                <a:lnTo>
                  <a:pt x="327562" y="2725533"/>
                </a:lnTo>
                <a:lnTo>
                  <a:pt x="319310" y="2735052"/>
                </a:lnTo>
                <a:lnTo>
                  <a:pt x="312010" y="2744571"/>
                </a:lnTo>
                <a:lnTo>
                  <a:pt x="304710" y="2754724"/>
                </a:lnTo>
                <a:lnTo>
                  <a:pt x="298044" y="2764878"/>
                </a:lnTo>
                <a:lnTo>
                  <a:pt x="291696" y="2775348"/>
                </a:lnTo>
                <a:lnTo>
                  <a:pt x="285983" y="2786136"/>
                </a:lnTo>
                <a:lnTo>
                  <a:pt x="280905" y="2797241"/>
                </a:lnTo>
                <a:lnTo>
                  <a:pt x="276144" y="2808981"/>
                </a:lnTo>
                <a:lnTo>
                  <a:pt x="272018" y="2820721"/>
                </a:lnTo>
                <a:lnTo>
                  <a:pt x="268209" y="2832461"/>
                </a:lnTo>
                <a:lnTo>
                  <a:pt x="265353" y="2844835"/>
                </a:lnTo>
                <a:lnTo>
                  <a:pt x="263131" y="2857210"/>
                </a:lnTo>
                <a:lnTo>
                  <a:pt x="261226" y="2869584"/>
                </a:lnTo>
                <a:lnTo>
                  <a:pt x="259957" y="2882276"/>
                </a:lnTo>
                <a:lnTo>
                  <a:pt x="259322" y="2895285"/>
                </a:lnTo>
                <a:lnTo>
                  <a:pt x="259639" y="2908294"/>
                </a:lnTo>
                <a:lnTo>
                  <a:pt x="260274" y="2921620"/>
                </a:lnTo>
                <a:lnTo>
                  <a:pt x="261861" y="2934629"/>
                </a:lnTo>
                <a:lnTo>
                  <a:pt x="264083" y="2947638"/>
                </a:lnTo>
                <a:lnTo>
                  <a:pt x="266622" y="2960330"/>
                </a:lnTo>
                <a:lnTo>
                  <a:pt x="270113" y="2972704"/>
                </a:lnTo>
                <a:lnTo>
                  <a:pt x="273922" y="2984444"/>
                </a:lnTo>
                <a:lnTo>
                  <a:pt x="278366" y="2996501"/>
                </a:lnTo>
                <a:lnTo>
                  <a:pt x="283444" y="3007924"/>
                </a:lnTo>
                <a:lnTo>
                  <a:pt x="288840" y="3019029"/>
                </a:lnTo>
                <a:lnTo>
                  <a:pt x="294870" y="3029817"/>
                </a:lnTo>
                <a:lnTo>
                  <a:pt x="301536" y="3040605"/>
                </a:lnTo>
                <a:lnTo>
                  <a:pt x="308836" y="3050441"/>
                </a:lnTo>
                <a:lnTo>
                  <a:pt x="316136" y="3060277"/>
                </a:lnTo>
                <a:lnTo>
                  <a:pt x="323753" y="3069478"/>
                </a:lnTo>
                <a:lnTo>
                  <a:pt x="332323" y="3078680"/>
                </a:lnTo>
                <a:lnTo>
                  <a:pt x="341210" y="3087247"/>
                </a:lnTo>
                <a:lnTo>
                  <a:pt x="350732" y="3095496"/>
                </a:lnTo>
                <a:lnTo>
                  <a:pt x="360254" y="3103429"/>
                </a:lnTo>
                <a:lnTo>
                  <a:pt x="370411" y="3110409"/>
                </a:lnTo>
                <a:lnTo>
                  <a:pt x="380250" y="3117072"/>
                </a:lnTo>
                <a:lnTo>
                  <a:pt x="391041" y="3123418"/>
                </a:lnTo>
                <a:lnTo>
                  <a:pt x="401833" y="3128812"/>
                </a:lnTo>
                <a:lnTo>
                  <a:pt x="412942" y="3134206"/>
                </a:lnTo>
                <a:lnTo>
                  <a:pt x="424685" y="3138965"/>
                </a:lnTo>
                <a:lnTo>
                  <a:pt x="436429" y="3143090"/>
                </a:lnTo>
                <a:lnTo>
                  <a:pt x="448173" y="3146580"/>
                </a:lnTo>
                <a:lnTo>
                  <a:pt x="460551" y="3149753"/>
                </a:lnTo>
                <a:lnTo>
                  <a:pt x="472930" y="3151974"/>
                </a:lnTo>
                <a:lnTo>
                  <a:pt x="485626" y="3153878"/>
                </a:lnTo>
                <a:lnTo>
                  <a:pt x="498004" y="3154830"/>
                </a:lnTo>
                <a:lnTo>
                  <a:pt x="511017" y="3155147"/>
                </a:lnTo>
                <a:lnTo>
                  <a:pt x="524030" y="3155147"/>
                </a:lnTo>
                <a:lnTo>
                  <a:pt x="537044" y="3154513"/>
                </a:lnTo>
                <a:lnTo>
                  <a:pt x="550374" y="3152926"/>
                </a:lnTo>
                <a:lnTo>
                  <a:pt x="563070" y="3150705"/>
                </a:lnTo>
                <a:lnTo>
                  <a:pt x="575766" y="3148167"/>
                </a:lnTo>
                <a:lnTo>
                  <a:pt x="588462" y="3144994"/>
                </a:lnTo>
                <a:lnTo>
                  <a:pt x="600206" y="3141186"/>
                </a:lnTo>
                <a:lnTo>
                  <a:pt x="612267" y="3136744"/>
                </a:lnTo>
                <a:lnTo>
                  <a:pt x="623693" y="3131668"/>
                </a:lnTo>
                <a:lnTo>
                  <a:pt x="634802" y="3125956"/>
                </a:lnTo>
                <a:lnTo>
                  <a:pt x="645593" y="3119928"/>
                </a:lnTo>
                <a:lnTo>
                  <a:pt x="656067" y="3113265"/>
                </a:lnTo>
                <a:lnTo>
                  <a:pt x="665907" y="3106284"/>
                </a:lnTo>
                <a:lnTo>
                  <a:pt x="676063" y="3098986"/>
                </a:lnTo>
                <a:lnTo>
                  <a:pt x="685268" y="3090737"/>
                </a:lnTo>
                <a:lnTo>
                  <a:pt x="694155" y="3082487"/>
                </a:lnTo>
                <a:lnTo>
                  <a:pt x="702725" y="3073603"/>
                </a:lnTo>
                <a:lnTo>
                  <a:pt x="710977" y="3064402"/>
                </a:lnTo>
                <a:lnTo>
                  <a:pt x="718594" y="3054566"/>
                </a:lnTo>
                <a:lnTo>
                  <a:pt x="725894" y="3045047"/>
                </a:lnTo>
                <a:lnTo>
                  <a:pt x="732560" y="3034576"/>
                </a:lnTo>
                <a:lnTo>
                  <a:pt x="738908" y="3023788"/>
                </a:lnTo>
                <a:lnTo>
                  <a:pt x="744621" y="3013000"/>
                </a:lnTo>
                <a:lnTo>
                  <a:pt x="750017" y="3001895"/>
                </a:lnTo>
                <a:lnTo>
                  <a:pt x="754460" y="2990472"/>
                </a:lnTo>
                <a:lnTo>
                  <a:pt x="758586" y="2979050"/>
                </a:lnTo>
                <a:lnTo>
                  <a:pt x="762078" y="2966676"/>
                </a:lnTo>
                <a:lnTo>
                  <a:pt x="765252" y="2954618"/>
                </a:lnTo>
                <a:lnTo>
                  <a:pt x="767473" y="2942244"/>
                </a:lnTo>
                <a:lnTo>
                  <a:pt x="769378" y="2929870"/>
                </a:lnTo>
                <a:lnTo>
                  <a:pt x="770330" y="2916861"/>
                </a:lnTo>
                <a:lnTo>
                  <a:pt x="770965" y="2903852"/>
                </a:lnTo>
                <a:lnTo>
                  <a:pt x="770647" y="2890843"/>
                </a:lnTo>
                <a:lnTo>
                  <a:pt x="770013" y="2877834"/>
                </a:lnTo>
                <a:lnTo>
                  <a:pt x="768426" y="2864507"/>
                </a:lnTo>
                <a:lnTo>
                  <a:pt x="766521" y="2851816"/>
                </a:lnTo>
                <a:lnTo>
                  <a:pt x="763982" y="2839441"/>
                </a:lnTo>
                <a:lnTo>
                  <a:pt x="760808" y="2827067"/>
                </a:lnTo>
                <a:lnTo>
                  <a:pt x="756682" y="2814692"/>
                </a:lnTo>
                <a:lnTo>
                  <a:pt x="752238" y="2802953"/>
                </a:lnTo>
                <a:lnTo>
                  <a:pt x="747160" y="2791530"/>
                </a:lnTo>
                <a:lnTo>
                  <a:pt x="741764" y="2780108"/>
                </a:lnTo>
                <a:lnTo>
                  <a:pt x="735416" y="2769637"/>
                </a:lnTo>
                <a:lnTo>
                  <a:pt x="729068" y="2759166"/>
                </a:lnTo>
                <a:lnTo>
                  <a:pt x="722086" y="2749013"/>
                </a:lnTo>
                <a:lnTo>
                  <a:pt x="714468" y="2739177"/>
                </a:lnTo>
                <a:lnTo>
                  <a:pt x="706533" y="2729658"/>
                </a:lnTo>
                <a:lnTo>
                  <a:pt x="697964" y="2720774"/>
                </a:lnTo>
                <a:lnTo>
                  <a:pt x="689394" y="2712207"/>
                </a:lnTo>
                <a:lnTo>
                  <a:pt x="680189" y="2704275"/>
                </a:lnTo>
                <a:lnTo>
                  <a:pt x="670350" y="2696342"/>
                </a:lnTo>
                <a:lnTo>
                  <a:pt x="660511" y="2689362"/>
                </a:lnTo>
                <a:lnTo>
                  <a:pt x="650037" y="2682382"/>
                </a:lnTo>
                <a:lnTo>
                  <a:pt x="639563" y="2676353"/>
                </a:lnTo>
                <a:lnTo>
                  <a:pt x="628771" y="2670324"/>
                </a:lnTo>
                <a:lnTo>
                  <a:pt x="617662" y="2665248"/>
                </a:lnTo>
                <a:lnTo>
                  <a:pt x="606236" y="2660171"/>
                </a:lnTo>
                <a:lnTo>
                  <a:pt x="594175" y="2656364"/>
                </a:lnTo>
                <a:lnTo>
                  <a:pt x="582431" y="2652873"/>
                </a:lnTo>
                <a:lnTo>
                  <a:pt x="570053" y="2650018"/>
                </a:lnTo>
                <a:lnTo>
                  <a:pt x="557992" y="2647479"/>
                </a:lnTo>
                <a:lnTo>
                  <a:pt x="545296" y="2645576"/>
                </a:lnTo>
                <a:lnTo>
                  <a:pt x="532600" y="2644306"/>
                </a:lnTo>
                <a:lnTo>
                  <a:pt x="519587" y="2643989"/>
                </a:lnTo>
                <a:lnTo>
                  <a:pt x="506574" y="2643989"/>
                </a:lnTo>
                <a:close/>
                <a:moveTo>
                  <a:pt x="552279" y="2413000"/>
                </a:moveTo>
                <a:lnTo>
                  <a:pt x="560214" y="2505650"/>
                </a:lnTo>
                <a:lnTo>
                  <a:pt x="569736" y="2506602"/>
                </a:lnTo>
                <a:lnTo>
                  <a:pt x="578940" y="2508188"/>
                </a:lnTo>
                <a:lnTo>
                  <a:pt x="588779" y="2510092"/>
                </a:lnTo>
                <a:lnTo>
                  <a:pt x="597984" y="2511678"/>
                </a:lnTo>
                <a:lnTo>
                  <a:pt x="607506" y="2513582"/>
                </a:lnTo>
                <a:lnTo>
                  <a:pt x="617028" y="2516120"/>
                </a:lnTo>
                <a:lnTo>
                  <a:pt x="626232" y="2518976"/>
                </a:lnTo>
                <a:lnTo>
                  <a:pt x="635119" y="2521514"/>
                </a:lnTo>
                <a:lnTo>
                  <a:pt x="644006" y="2524370"/>
                </a:lnTo>
                <a:lnTo>
                  <a:pt x="653211" y="2527860"/>
                </a:lnTo>
                <a:lnTo>
                  <a:pt x="661780" y="2531033"/>
                </a:lnTo>
                <a:lnTo>
                  <a:pt x="670668" y="2534841"/>
                </a:lnTo>
                <a:lnTo>
                  <a:pt x="679237" y="2538648"/>
                </a:lnTo>
                <a:lnTo>
                  <a:pt x="687807" y="2542773"/>
                </a:lnTo>
                <a:lnTo>
                  <a:pt x="696377" y="2547215"/>
                </a:lnTo>
                <a:lnTo>
                  <a:pt x="704629" y="2551657"/>
                </a:lnTo>
                <a:lnTo>
                  <a:pt x="764299" y="2480266"/>
                </a:lnTo>
                <a:lnTo>
                  <a:pt x="884275" y="2581165"/>
                </a:lnTo>
                <a:lnTo>
                  <a:pt x="824922" y="2651921"/>
                </a:lnTo>
                <a:lnTo>
                  <a:pt x="830953" y="2659219"/>
                </a:lnTo>
                <a:lnTo>
                  <a:pt x="836348" y="2666517"/>
                </a:lnTo>
                <a:lnTo>
                  <a:pt x="842062" y="2674449"/>
                </a:lnTo>
                <a:lnTo>
                  <a:pt x="847140" y="2682382"/>
                </a:lnTo>
                <a:lnTo>
                  <a:pt x="852536" y="2690314"/>
                </a:lnTo>
                <a:lnTo>
                  <a:pt x="857297" y="2698563"/>
                </a:lnTo>
                <a:lnTo>
                  <a:pt x="862057" y="2706813"/>
                </a:lnTo>
                <a:lnTo>
                  <a:pt x="866501" y="2715380"/>
                </a:lnTo>
                <a:lnTo>
                  <a:pt x="870945" y="2723947"/>
                </a:lnTo>
                <a:lnTo>
                  <a:pt x="875071" y="2732514"/>
                </a:lnTo>
                <a:lnTo>
                  <a:pt x="879197" y="2741398"/>
                </a:lnTo>
                <a:lnTo>
                  <a:pt x="883006" y="2750282"/>
                </a:lnTo>
                <a:lnTo>
                  <a:pt x="886497" y="2759166"/>
                </a:lnTo>
                <a:lnTo>
                  <a:pt x="889671" y="2768050"/>
                </a:lnTo>
                <a:lnTo>
                  <a:pt x="892845" y="2777252"/>
                </a:lnTo>
                <a:lnTo>
                  <a:pt x="896019" y="2786453"/>
                </a:lnTo>
                <a:lnTo>
                  <a:pt x="986794" y="2779156"/>
                </a:lnTo>
                <a:lnTo>
                  <a:pt x="1000125" y="2934629"/>
                </a:lnTo>
                <a:lnTo>
                  <a:pt x="909667" y="2942879"/>
                </a:lnTo>
                <a:lnTo>
                  <a:pt x="908397" y="2952397"/>
                </a:lnTo>
                <a:lnTo>
                  <a:pt x="907128" y="2962233"/>
                </a:lnTo>
                <a:lnTo>
                  <a:pt x="905541" y="2971752"/>
                </a:lnTo>
                <a:lnTo>
                  <a:pt x="903636" y="2981588"/>
                </a:lnTo>
                <a:lnTo>
                  <a:pt x="901415" y="2990790"/>
                </a:lnTo>
                <a:lnTo>
                  <a:pt x="899193" y="3000309"/>
                </a:lnTo>
                <a:lnTo>
                  <a:pt x="896654" y="3009827"/>
                </a:lnTo>
                <a:lnTo>
                  <a:pt x="893797" y="3019029"/>
                </a:lnTo>
                <a:lnTo>
                  <a:pt x="890623" y="3027913"/>
                </a:lnTo>
                <a:lnTo>
                  <a:pt x="887449" y="3036797"/>
                </a:lnTo>
                <a:lnTo>
                  <a:pt x="883958" y="3045999"/>
                </a:lnTo>
                <a:lnTo>
                  <a:pt x="880149" y="3054566"/>
                </a:lnTo>
                <a:lnTo>
                  <a:pt x="876658" y="3063450"/>
                </a:lnTo>
                <a:lnTo>
                  <a:pt x="872532" y="3072017"/>
                </a:lnTo>
                <a:lnTo>
                  <a:pt x="868088" y="3080584"/>
                </a:lnTo>
                <a:lnTo>
                  <a:pt x="863644" y="3089150"/>
                </a:lnTo>
                <a:lnTo>
                  <a:pt x="933154" y="3147532"/>
                </a:lnTo>
                <a:lnTo>
                  <a:pt x="831905" y="3267151"/>
                </a:lnTo>
                <a:lnTo>
                  <a:pt x="763347" y="3209404"/>
                </a:lnTo>
                <a:lnTo>
                  <a:pt x="755730" y="3215433"/>
                </a:lnTo>
                <a:lnTo>
                  <a:pt x="748112" y="3221144"/>
                </a:lnTo>
                <a:lnTo>
                  <a:pt x="740177" y="3226538"/>
                </a:lnTo>
                <a:lnTo>
                  <a:pt x="732560" y="3231615"/>
                </a:lnTo>
                <a:lnTo>
                  <a:pt x="724307" y="3237009"/>
                </a:lnTo>
                <a:lnTo>
                  <a:pt x="716055" y="3242085"/>
                </a:lnTo>
                <a:lnTo>
                  <a:pt x="707485" y="3246527"/>
                </a:lnTo>
                <a:lnTo>
                  <a:pt x="698916" y="3251287"/>
                </a:lnTo>
                <a:lnTo>
                  <a:pt x="690346" y="3256046"/>
                </a:lnTo>
                <a:lnTo>
                  <a:pt x="681459" y="3259854"/>
                </a:lnTo>
                <a:lnTo>
                  <a:pt x="672572" y="3263979"/>
                </a:lnTo>
                <a:lnTo>
                  <a:pt x="663685" y="3267786"/>
                </a:lnTo>
                <a:lnTo>
                  <a:pt x="654480" y="3271276"/>
                </a:lnTo>
                <a:lnTo>
                  <a:pt x="645593" y="3274449"/>
                </a:lnTo>
                <a:lnTo>
                  <a:pt x="635754" y="3277305"/>
                </a:lnTo>
                <a:lnTo>
                  <a:pt x="626549" y="3280478"/>
                </a:lnTo>
                <a:lnTo>
                  <a:pt x="634484" y="3369637"/>
                </a:lnTo>
                <a:lnTo>
                  <a:pt x="478008" y="3382963"/>
                </a:lnTo>
                <a:lnTo>
                  <a:pt x="470390" y="3293804"/>
                </a:lnTo>
                <a:lnTo>
                  <a:pt x="460551" y="3292535"/>
                </a:lnTo>
                <a:lnTo>
                  <a:pt x="451029" y="3291266"/>
                </a:lnTo>
                <a:lnTo>
                  <a:pt x="441190" y="3289362"/>
                </a:lnTo>
                <a:lnTo>
                  <a:pt x="431668" y="3287458"/>
                </a:lnTo>
                <a:lnTo>
                  <a:pt x="421829" y="3285237"/>
                </a:lnTo>
                <a:lnTo>
                  <a:pt x="412624" y="3283016"/>
                </a:lnTo>
                <a:lnTo>
                  <a:pt x="403420" y="3280478"/>
                </a:lnTo>
                <a:lnTo>
                  <a:pt x="394215" y="3277305"/>
                </a:lnTo>
                <a:lnTo>
                  <a:pt x="384693" y="3274449"/>
                </a:lnTo>
                <a:lnTo>
                  <a:pt x="375806" y="3271276"/>
                </a:lnTo>
                <a:lnTo>
                  <a:pt x="366919" y="3267786"/>
                </a:lnTo>
                <a:lnTo>
                  <a:pt x="358032" y="3263979"/>
                </a:lnTo>
                <a:lnTo>
                  <a:pt x="349145" y="3259854"/>
                </a:lnTo>
                <a:lnTo>
                  <a:pt x="340575" y="3256046"/>
                </a:lnTo>
                <a:lnTo>
                  <a:pt x="332006" y="3251921"/>
                </a:lnTo>
                <a:lnTo>
                  <a:pt x="323436" y="3246845"/>
                </a:lnTo>
                <a:lnTo>
                  <a:pt x="265987" y="3315697"/>
                </a:lnTo>
                <a:lnTo>
                  <a:pt x="146012" y="3214798"/>
                </a:lnTo>
                <a:lnTo>
                  <a:pt x="204412" y="3145628"/>
                </a:lnTo>
                <a:lnTo>
                  <a:pt x="198382" y="3138331"/>
                </a:lnTo>
                <a:lnTo>
                  <a:pt x="192669" y="3130398"/>
                </a:lnTo>
                <a:lnTo>
                  <a:pt x="187273" y="3122466"/>
                </a:lnTo>
                <a:lnTo>
                  <a:pt x="181877" y="3114851"/>
                </a:lnTo>
                <a:lnTo>
                  <a:pt x="176799" y="3106602"/>
                </a:lnTo>
                <a:lnTo>
                  <a:pt x="172038" y="3098352"/>
                </a:lnTo>
                <a:lnTo>
                  <a:pt x="167277" y="3089785"/>
                </a:lnTo>
                <a:lnTo>
                  <a:pt x="162834" y="3081853"/>
                </a:lnTo>
                <a:lnTo>
                  <a:pt x="158390" y="3072969"/>
                </a:lnTo>
                <a:lnTo>
                  <a:pt x="154264" y="3064402"/>
                </a:lnTo>
                <a:lnTo>
                  <a:pt x="150455" y="3055517"/>
                </a:lnTo>
                <a:lnTo>
                  <a:pt x="146646" y="3046633"/>
                </a:lnTo>
                <a:lnTo>
                  <a:pt x="143155" y="3037114"/>
                </a:lnTo>
                <a:lnTo>
                  <a:pt x="139664" y="3028230"/>
                </a:lnTo>
                <a:lnTo>
                  <a:pt x="136807" y="3018711"/>
                </a:lnTo>
                <a:lnTo>
                  <a:pt x="133633" y="3009193"/>
                </a:lnTo>
                <a:lnTo>
                  <a:pt x="43175" y="3017125"/>
                </a:lnTo>
                <a:lnTo>
                  <a:pt x="30162" y="2861334"/>
                </a:lnTo>
                <a:lnTo>
                  <a:pt x="121255" y="2853402"/>
                </a:lnTo>
                <a:lnTo>
                  <a:pt x="122207" y="2843249"/>
                </a:lnTo>
                <a:lnTo>
                  <a:pt x="123794" y="2833730"/>
                </a:lnTo>
                <a:lnTo>
                  <a:pt x="125698" y="2824529"/>
                </a:lnTo>
                <a:lnTo>
                  <a:pt x="127285" y="2814692"/>
                </a:lnTo>
                <a:lnTo>
                  <a:pt x="129824" y="2805491"/>
                </a:lnTo>
                <a:lnTo>
                  <a:pt x="132046" y="2796290"/>
                </a:lnTo>
                <a:lnTo>
                  <a:pt x="134903" y="2787088"/>
                </a:lnTo>
                <a:lnTo>
                  <a:pt x="137442" y="2777569"/>
                </a:lnTo>
                <a:lnTo>
                  <a:pt x="140298" y="2768685"/>
                </a:lnTo>
                <a:lnTo>
                  <a:pt x="143790" y="2759801"/>
                </a:lnTo>
                <a:lnTo>
                  <a:pt x="147598" y="2750917"/>
                </a:lnTo>
                <a:lnTo>
                  <a:pt x="151090" y="2742032"/>
                </a:lnTo>
                <a:lnTo>
                  <a:pt x="154899" y="2733466"/>
                </a:lnTo>
                <a:lnTo>
                  <a:pt x="159025" y="2724899"/>
                </a:lnTo>
                <a:lnTo>
                  <a:pt x="167912" y="2707765"/>
                </a:lnTo>
                <a:lnTo>
                  <a:pt x="97450" y="2648749"/>
                </a:lnTo>
                <a:lnTo>
                  <a:pt x="198382" y="2528812"/>
                </a:lnTo>
                <a:lnTo>
                  <a:pt x="269161" y="2588780"/>
                </a:lnTo>
                <a:lnTo>
                  <a:pt x="284079" y="2577675"/>
                </a:lnTo>
                <a:lnTo>
                  <a:pt x="299631" y="2566887"/>
                </a:lnTo>
                <a:lnTo>
                  <a:pt x="307884" y="2561493"/>
                </a:lnTo>
                <a:lnTo>
                  <a:pt x="315819" y="2556734"/>
                </a:lnTo>
                <a:lnTo>
                  <a:pt x="324388" y="2552292"/>
                </a:lnTo>
                <a:lnTo>
                  <a:pt x="332323" y="2547532"/>
                </a:lnTo>
                <a:lnTo>
                  <a:pt x="340893" y="2543407"/>
                </a:lnTo>
                <a:lnTo>
                  <a:pt x="349463" y="2539283"/>
                </a:lnTo>
                <a:lnTo>
                  <a:pt x="358350" y="2535158"/>
                </a:lnTo>
                <a:lnTo>
                  <a:pt x="367237" y="2531350"/>
                </a:lnTo>
                <a:lnTo>
                  <a:pt x="376124" y="2528177"/>
                </a:lnTo>
                <a:lnTo>
                  <a:pt x="385646" y="2524687"/>
                </a:lnTo>
                <a:lnTo>
                  <a:pt x="394533" y="2521832"/>
                </a:lnTo>
                <a:lnTo>
                  <a:pt x="403737" y="2518976"/>
                </a:lnTo>
                <a:lnTo>
                  <a:pt x="396120" y="2426327"/>
                </a:lnTo>
                <a:lnTo>
                  <a:pt x="552279" y="2413000"/>
                </a:lnTo>
                <a:close/>
                <a:moveTo>
                  <a:pt x="1753153" y="2246313"/>
                </a:moveTo>
                <a:lnTo>
                  <a:pt x="1813988" y="2246313"/>
                </a:lnTo>
                <a:lnTo>
                  <a:pt x="1817474" y="2246631"/>
                </a:lnTo>
                <a:lnTo>
                  <a:pt x="1820959" y="2247583"/>
                </a:lnTo>
                <a:lnTo>
                  <a:pt x="1823811" y="2248536"/>
                </a:lnTo>
                <a:lnTo>
                  <a:pt x="1826346" y="2250441"/>
                </a:lnTo>
                <a:lnTo>
                  <a:pt x="1828564" y="2252346"/>
                </a:lnTo>
                <a:lnTo>
                  <a:pt x="1830148" y="2254886"/>
                </a:lnTo>
                <a:lnTo>
                  <a:pt x="1831415" y="2257426"/>
                </a:lnTo>
                <a:lnTo>
                  <a:pt x="1831732" y="2259966"/>
                </a:lnTo>
                <a:lnTo>
                  <a:pt x="1831732" y="2310766"/>
                </a:lnTo>
                <a:lnTo>
                  <a:pt x="1842188" y="2312036"/>
                </a:lnTo>
                <a:lnTo>
                  <a:pt x="1852011" y="2313623"/>
                </a:lnTo>
                <a:lnTo>
                  <a:pt x="1862467" y="2315528"/>
                </a:lnTo>
                <a:lnTo>
                  <a:pt x="1871973" y="2317751"/>
                </a:lnTo>
                <a:lnTo>
                  <a:pt x="1880528" y="2319973"/>
                </a:lnTo>
                <a:lnTo>
                  <a:pt x="1889400" y="2322513"/>
                </a:lnTo>
                <a:lnTo>
                  <a:pt x="1897955" y="2325371"/>
                </a:lnTo>
                <a:lnTo>
                  <a:pt x="1907460" y="2328863"/>
                </a:lnTo>
                <a:lnTo>
                  <a:pt x="1916332" y="2332673"/>
                </a:lnTo>
                <a:lnTo>
                  <a:pt x="1925204" y="2336801"/>
                </a:lnTo>
                <a:lnTo>
                  <a:pt x="1934393" y="2341246"/>
                </a:lnTo>
                <a:lnTo>
                  <a:pt x="1942948" y="2345691"/>
                </a:lnTo>
                <a:lnTo>
                  <a:pt x="1951503" y="2350771"/>
                </a:lnTo>
                <a:lnTo>
                  <a:pt x="1960058" y="2355851"/>
                </a:lnTo>
                <a:lnTo>
                  <a:pt x="1967662" y="2361566"/>
                </a:lnTo>
                <a:lnTo>
                  <a:pt x="1975267" y="2367281"/>
                </a:lnTo>
                <a:lnTo>
                  <a:pt x="1982238" y="2372996"/>
                </a:lnTo>
                <a:lnTo>
                  <a:pt x="1988575" y="2379346"/>
                </a:lnTo>
                <a:lnTo>
                  <a:pt x="1994278" y="2385378"/>
                </a:lnTo>
                <a:lnTo>
                  <a:pt x="1999665" y="2392046"/>
                </a:lnTo>
                <a:lnTo>
                  <a:pt x="2002199" y="2396491"/>
                </a:lnTo>
                <a:lnTo>
                  <a:pt x="2004100" y="2401253"/>
                </a:lnTo>
                <a:lnTo>
                  <a:pt x="2005051" y="2406016"/>
                </a:lnTo>
                <a:lnTo>
                  <a:pt x="2005685" y="2411413"/>
                </a:lnTo>
                <a:lnTo>
                  <a:pt x="2005051" y="2416493"/>
                </a:lnTo>
                <a:lnTo>
                  <a:pt x="2003784" y="2421891"/>
                </a:lnTo>
                <a:lnTo>
                  <a:pt x="2001566" y="2427288"/>
                </a:lnTo>
                <a:lnTo>
                  <a:pt x="1998397" y="2432368"/>
                </a:lnTo>
                <a:lnTo>
                  <a:pt x="1996179" y="2435543"/>
                </a:lnTo>
                <a:lnTo>
                  <a:pt x="1993961" y="2438401"/>
                </a:lnTo>
                <a:lnTo>
                  <a:pt x="1991426" y="2441576"/>
                </a:lnTo>
                <a:lnTo>
                  <a:pt x="1988575" y="2444433"/>
                </a:lnTo>
                <a:lnTo>
                  <a:pt x="1985406" y="2447291"/>
                </a:lnTo>
                <a:lnTo>
                  <a:pt x="1982238" y="2449831"/>
                </a:lnTo>
                <a:lnTo>
                  <a:pt x="1978435" y="2452688"/>
                </a:lnTo>
                <a:lnTo>
                  <a:pt x="1974633" y="2454911"/>
                </a:lnTo>
                <a:lnTo>
                  <a:pt x="1971148" y="2457133"/>
                </a:lnTo>
                <a:lnTo>
                  <a:pt x="1967029" y="2459038"/>
                </a:lnTo>
                <a:lnTo>
                  <a:pt x="1962910" y="2460626"/>
                </a:lnTo>
                <a:lnTo>
                  <a:pt x="1958790" y="2462213"/>
                </a:lnTo>
                <a:lnTo>
                  <a:pt x="1954671" y="2463483"/>
                </a:lnTo>
                <a:lnTo>
                  <a:pt x="1950235" y="2464118"/>
                </a:lnTo>
                <a:lnTo>
                  <a:pt x="1945799" y="2464753"/>
                </a:lnTo>
                <a:lnTo>
                  <a:pt x="1941364" y="2464753"/>
                </a:lnTo>
                <a:lnTo>
                  <a:pt x="1936294" y="2464753"/>
                </a:lnTo>
                <a:lnTo>
                  <a:pt x="1931541" y="2464118"/>
                </a:lnTo>
                <a:lnTo>
                  <a:pt x="1926471" y="2462531"/>
                </a:lnTo>
                <a:lnTo>
                  <a:pt x="1922035" y="2460626"/>
                </a:lnTo>
                <a:lnTo>
                  <a:pt x="1917916" y="2458403"/>
                </a:lnTo>
                <a:lnTo>
                  <a:pt x="1914431" y="2455546"/>
                </a:lnTo>
                <a:lnTo>
                  <a:pt x="1910946" y="2452688"/>
                </a:lnTo>
                <a:lnTo>
                  <a:pt x="1908094" y="2448878"/>
                </a:lnTo>
                <a:lnTo>
                  <a:pt x="1904925" y="2445068"/>
                </a:lnTo>
                <a:lnTo>
                  <a:pt x="1903341" y="2443798"/>
                </a:lnTo>
                <a:lnTo>
                  <a:pt x="1897004" y="2438401"/>
                </a:lnTo>
                <a:lnTo>
                  <a:pt x="1890667" y="2433638"/>
                </a:lnTo>
                <a:lnTo>
                  <a:pt x="1883696" y="2429193"/>
                </a:lnTo>
                <a:lnTo>
                  <a:pt x="1876092" y="2424431"/>
                </a:lnTo>
                <a:lnTo>
                  <a:pt x="1868804" y="2419986"/>
                </a:lnTo>
                <a:lnTo>
                  <a:pt x="1861200" y="2415858"/>
                </a:lnTo>
                <a:lnTo>
                  <a:pt x="1853912" y="2412366"/>
                </a:lnTo>
                <a:lnTo>
                  <a:pt x="1847258" y="2409508"/>
                </a:lnTo>
                <a:lnTo>
                  <a:pt x="1840921" y="2407286"/>
                </a:lnTo>
                <a:lnTo>
                  <a:pt x="1834267" y="2405381"/>
                </a:lnTo>
                <a:lnTo>
                  <a:pt x="1827296" y="2403793"/>
                </a:lnTo>
                <a:lnTo>
                  <a:pt x="1820642" y="2402523"/>
                </a:lnTo>
                <a:lnTo>
                  <a:pt x="1813355" y="2401253"/>
                </a:lnTo>
                <a:lnTo>
                  <a:pt x="1806384" y="2400301"/>
                </a:lnTo>
                <a:lnTo>
                  <a:pt x="1799730" y="2399666"/>
                </a:lnTo>
                <a:lnTo>
                  <a:pt x="1792759" y="2399348"/>
                </a:lnTo>
                <a:lnTo>
                  <a:pt x="1786105" y="2399031"/>
                </a:lnTo>
                <a:lnTo>
                  <a:pt x="1776917" y="2399348"/>
                </a:lnTo>
                <a:lnTo>
                  <a:pt x="1767094" y="2400301"/>
                </a:lnTo>
                <a:lnTo>
                  <a:pt x="1756321" y="2401571"/>
                </a:lnTo>
                <a:lnTo>
                  <a:pt x="1745548" y="2404428"/>
                </a:lnTo>
                <a:lnTo>
                  <a:pt x="1740162" y="2405698"/>
                </a:lnTo>
                <a:lnTo>
                  <a:pt x="1734458" y="2407603"/>
                </a:lnTo>
                <a:lnTo>
                  <a:pt x="1729072" y="2409826"/>
                </a:lnTo>
                <a:lnTo>
                  <a:pt x="1723368" y="2412048"/>
                </a:lnTo>
                <a:lnTo>
                  <a:pt x="1717982" y="2414906"/>
                </a:lnTo>
                <a:lnTo>
                  <a:pt x="1712279" y="2418081"/>
                </a:lnTo>
                <a:lnTo>
                  <a:pt x="1706575" y="2421256"/>
                </a:lnTo>
                <a:lnTo>
                  <a:pt x="1701506" y="2425383"/>
                </a:lnTo>
                <a:lnTo>
                  <a:pt x="1698337" y="2427923"/>
                </a:lnTo>
                <a:lnTo>
                  <a:pt x="1695168" y="2431416"/>
                </a:lnTo>
                <a:lnTo>
                  <a:pt x="1692634" y="2434908"/>
                </a:lnTo>
                <a:lnTo>
                  <a:pt x="1690415" y="2438401"/>
                </a:lnTo>
                <a:lnTo>
                  <a:pt x="1688514" y="2442211"/>
                </a:lnTo>
                <a:lnTo>
                  <a:pt x="1686930" y="2446338"/>
                </a:lnTo>
                <a:lnTo>
                  <a:pt x="1686296" y="2450783"/>
                </a:lnTo>
                <a:lnTo>
                  <a:pt x="1685662" y="2455228"/>
                </a:lnTo>
                <a:lnTo>
                  <a:pt x="1685346" y="2459673"/>
                </a:lnTo>
                <a:lnTo>
                  <a:pt x="1685346" y="2464118"/>
                </a:lnTo>
                <a:lnTo>
                  <a:pt x="1685662" y="2468563"/>
                </a:lnTo>
                <a:lnTo>
                  <a:pt x="1686296" y="2473008"/>
                </a:lnTo>
                <a:lnTo>
                  <a:pt x="1687880" y="2477136"/>
                </a:lnTo>
                <a:lnTo>
                  <a:pt x="1689148" y="2481581"/>
                </a:lnTo>
                <a:lnTo>
                  <a:pt x="1691366" y="2485708"/>
                </a:lnTo>
                <a:lnTo>
                  <a:pt x="1693584" y="2489518"/>
                </a:lnTo>
                <a:lnTo>
                  <a:pt x="1698654" y="2495233"/>
                </a:lnTo>
                <a:lnTo>
                  <a:pt x="1703723" y="2500631"/>
                </a:lnTo>
                <a:lnTo>
                  <a:pt x="1709427" y="2505076"/>
                </a:lnTo>
                <a:lnTo>
                  <a:pt x="1715130" y="2508568"/>
                </a:lnTo>
                <a:lnTo>
                  <a:pt x="1721784" y="2512378"/>
                </a:lnTo>
                <a:lnTo>
                  <a:pt x="1729389" y="2515871"/>
                </a:lnTo>
                <a:lnTo>
                  <a:pt x="1745865" y="2522538"/>
                </a:lnTo>
                <a:lnTo>
                  <a:pt x="1750618" y="2524443"/>
                </a:lnTo>
                <a:lnTo>
                  <a:pt x="1778501" y="2534603"/>
                </a:lnTo>
                <a:lnTo>
                  <a:pt x="1797829" y="2542223"/>
                </a:lnTo>
                <a:lnTo>
                  <a:pt x="1816523" y="2549208"/>
                </a:lnTo>
                <a:lnTo>
                  <a:pt x="1827613" y="2553336"/>
                </a:lnTo>
                <a:lnTo>
                  <a:pt x="1854546" y="2562861"/>
                </a:lnTo>
                <a:lnTo>
                  <a:pt x="1868804" y="2568258"/>
                </a:lnTo>
                <a:lnTo>
                  <a:pt x="1882746" y="2573656"/>
                </a:lnTo>
                <a:lnTo>
                  <a:pt x="1897004" y="2579688"/>
                </a:lnTo>
                <a:lnTo>
                  <a:pt x="1911262" y="2585721"/>
                </a:lnTo>
                <a:lnTo>
                  <a:pt x="1925204" y="2592388"/>
                </a:lnTo>
                <a:lnTo>
                  <a:pt x="1938512" y="2599373"/>
                </a:lnTo>
                <a:lnTo>
                  <a:pt x="1951503" y="2606676"/>
                </a:lnTo>
                <a:lnTo>
                  <a:pt x="1964177" y="2614613"/>
                </a:lnTo>
                <a:lnTo>
                  <a:pt x="1969563" y="2618741"/>
                </a:lnTo>
                <a:lnTo>
                  <a:pt x="1975584" y="2622868"/>
                </a:lnTo>
                <a:lnTo>
                  <a:pt x="1980653" y="2627313"/>
                </a:lnTo>
                <a:lnTo>
                  <a:pt x="1986040" y="2631758"/>
                </a:lnTo>
                <a:lnTo>
                  <a:pt x="1990793" y="2636203"/>
                </a:lnTo>
                <a:lnTo>
                  <a:pt x="1995229" y="2640966"/>
                </a:lnTo>
                <a:lnTo>
                  <a:pt x="1999665" y="2645728"/>
                </a:lnTo>
                <a:lnTo>
                  <a:pt x="2003467" y="2651126"/>
                </a:lnTo>
                <a:lnTo>
                  <a:pt x="2006952" y="2656206"/>
                </a:lnTo>
                <a:lnTo>
                  <a:pt x="2010438" y="2661286"/>
                </a:lnTo>
                <a:lnTo>
                  <a:pt x="2012972" y="2667001"/>
                </a:lnTo>
                <a:lnTo>
                  <a:pt x="2015507" y="2672398"/>
                </a:lnTo>
                <a:lnTo>
                  <a:pt x="2017408" y="2677796"/>
                </a:lnTo>
                <a:lnTo>
                  <a:pt x="2019309" y="2682876"/>
                </a:lnTo>
                <a:lnTo>
                  <a:pt x="2020260" y="2688273"/>
                </a:lnTo>
                <a:lnTo>
                  <a:pt x="2021844" y="2693671"/>
                </a:lnTo>
                <a:lnTo>
                  <a:pt x="2022478" y="2699068"/>
                </a:lnTo>
                <a:lnTo>
                  <a:pt x="2023429" y="2704148"/>
                </a:lnTo>
                <a:lnTo>
                  <a:pt x="2023745" y="2709546"/>
                </a:lnTo>
                <a:lnTo>
                  <a:pt x="2024062" y="2714943"/>
                </a:lnTo>
                <a:lnTo>
                  <a:pt x="2024062" y="2720023"/>
                </a:lnTo>
                <a:lnTo>
                  <a:pt x="2024062" y="2725738"/>
                </a:lnTo>
                <a:lnTo>
                  <a:pt x="2023429" y="2730818"/>
                </a:lnTo>
                <a:lnTo>
                  <a:pt x="2022478" y="2736216"/>
                </a:lnTo>
                <a:lnTo>
                  <a:pt x="2021844" y="2741296"/>
                </a:lnTo>
                <a:lnTo>
                  <a:pt x="2020894" y="2746376"/>
                </a:lnTo>
                <a:lnTo>
                  <a:pt x="2019309" y="2751773"/>
                </a:lnTo>
                <a:lnTo>
                  <a:pt x="2017725" y="2756853"/>
                </a:lnTo>
                <a:lnTo>
                  <a:pt x="2014240" y="2767331"/>
                </a:lnTo>
                <a:lnTo>
                  <a:pt x="2009170" y="2777173"/>
                </a:lnTo>
                <a:lnTo>
                  <a:pt x="2004100" y="2787016"/>
                </a:lnTo>
                <a:lnTo>
                  <a:pt x="1997763" y="2796223"/>
                </a:lnTo>
                <a:lnTo>
                  <a:pt x="1990476" y="2805431"/>
                </a:lnTo>
                <a:lnTo>
                  <a:pt x="1982554" y="2814003"/>
                </a:lnTo>
                <a:lnTo>
                  <a:pt x="1973683" y="2822576"/>
                </a:lnTo>
                <a:lnTo>
                  <a:pt x="1964177" y="2830513"/>
                </a:lnTo>
                <a:lnTo>
                  <a:pt x="1958474" y="2834641"/>
                </a:lnTo>
                <a:lnTo>
                  <a:pt x="1952137" y="2838768"/>
                </a:lnTo>
                <a:lnTo>
                  <a:pt x="1945799" y="2842261"/>
                </a:lnTo>
                <a:lnTo>
                  <a:pt x="1938829" y="2845753"/>
                </a:lnTo>
                <a:lnTo>
                  <a:pt x="1931541" y="2848928"/>
                </a:lnTo>
                <a:lnTo>
                  <a:pt x="1923937" y="2852421"/>
                </a:lnTo>
                <a:lnTo>
                  <a:pt x="1915698" y="2854961"/>
                </a:lnTo>
                <a:lnTo>
                  <a:pt x="1907777" y="2857818"/>
                </a:lnTo>
                <a:lnTo>
                  <a:pt x="1899222" y="2860041"/>
                </a:lnTo>
                <a:lnTo>
                  <a:pt x="1890350" y="2862263"/>
                </a:lnTo>
                <a:lnTo>
                  <a:pt x="1880845" y="2864486"/>
                </a:lnTo>
                <a:lnTo>
                  <a:pt x="1871656" y="2866391"/>
                </a:lnTo>
                <a:lnTo>
                  <a:pt x="1862150" y="2867978"/>
                </a:lnTo>
                <a:lnTo>
                  <a:pt x="1852011" y="2869566"/>
                </a:lnTo>
                <a:lnTo>
                  <a:pt x="1842188" y="2870201"/>
                </a:lnTo>
                <a:lnTo>
                  <a:pt x="1831732" y="2871471"/>
                </a:lnTo>
                <a:lnTo>
                  <a:pt x="1831732" y="2918143"/>
                </a:lnTo>
                <a:lnTo>
                  <a:pt x="1831415" y="2921001"/>
                </a:lnTo>
                <a:lnTo>
                  <a:pt x="1830148" y="2923858"/>
                </a:lnTo>
                <a:lnTo>
                  <a:pt x="1828564" y="2926081"/>
                </a:lnTo>
                <a:lnTo>
                  <a:pt x="1826346" y="2928303"/>
                </a:lnTo>
                <a:lnTo>
                  <a:pt x="1823811" y="2929573"/>
                </a:lnTo>
                <a:lnTo>
                  <a:pt x="1820959" y="2931161"/>
                </a:lnTo>
                <a:lnTo>
                  <a:pt x="1817474" y="2931796"/>
                </a:lnTo>
                <a:lnTo>
                  <a:pt x="1813988" y="2932113"/>
                </a:lnTo>
                <a:lnTo>
                  <a:pt x="1753153" y="2932113"/>
                </a:lnTo>
                <a:lnTo>
                  <a:pt x="1749350" y="2931796"/>
                </a:lnTo>
                <a:lnTo>
                  <a:pt x="1745865" y="2931161"/>
                </a:lnTo>
                <a:lnTo>
                  <a:pt x="1743013" y="2929573"/>
                </a:lnTo>
                <a:lnTo>
                  <a:pt x="1740478" y="2928303"/>
                </a:lnTo>
                <a:lnTo>
                  <a:pt x="1738261" y="2926081"/>
                </a:lnTo>
                <a:lnTo>
                  <a:pt x="1736676" y="2923858"/>
                </a:lnTo>
                <a:lnTo>
                  <a:pt x="1735726" y="2921001"/>
                </a:lnTo>
                <a:lnTo>
                  <a:pt x="1735409" y="2918143"/>
                </a:lnTo>
                <a:lnTo>
                  <a:pt x="1735409" y="2867661"/>
                </a:lnTo>
                <a:lnTo>
                  <a:pt x="1722418" y="2865438"/>
                </a:lnTo>
                <a:lnTo>
                  <a:pt x="1708793" y="2863216"/>
                </a:lnTo>
                <a:lnTo>
                  <a:pt x="1696436" y="2860041"/>
                </a:lnTo>
                <a:lnTo>
                  <a:pt x="1683444" y="2857183"/>
                </a:lnTo>
                <a:lnTo>
                  <a:pt x="1670770" y="2853373"/>
                </a:lnTo>
                <a:lnTo>
                  <a:pt x="1658413" y="2849246"/>
                </a:lnTo>
                <a:lnTo>
                  <a:pt x="1646689" y="2844801"/>
                </a:lnTo>
                <a:lnTo>
                  <a:pt x="1635283" y="2840038"/>
                </a:lnTo>
                <a:lnTo>
                  <a:pt x="1624193" y="2834958"/>
                </a:lnTo>
                <a:lnTo>
                  <a:pt x="1613420" y="2829243"/>
                </a:lnTo>
                <a:lnTo>
                  <a:pt x="1603280" y="2823528"/>
                </a:lnTo>
                <a:lnTo>
                  <a:pt x="1594092" y="2816543"/>
                </a:lnTo>
                <a:lnTo>
                  <a:pt x="1585220" y="2809876"/>
                </a:lnTo>
                <a:lnTo>
                  <a:pt x="1576982" y="2802573"/>
                </a:lnTo>
                <a:lnTo>
                  <a:pt x="1569377" y="2794636"/>
                </a:lnTo>
                <a:lnTo>
                  <a:pt x="1566209" y="2790826"/>
                </a:lnTo>
                <a:lnTo>
                  <a:pt x="1563357" y="2786698"/>
                </a:lnTo>
                <a:lnTo>
                  <a:pt x="1560188" y="2782253"/>
                </a:lnTo>
                <a:lnTo>
                  <a:pt x="1558287" y="2777173"/>
                </a:lnTo>
                <a:lnTo>
                  <a:pt x="1557337" y="2772411"/>
                </a:lnTo>
                <a:lnTo>
                  <a:pt x="1557337" y="2767331"/>
                </a:lnTo>
                <a:lnTo>
                  <a:pt x="1557654" y="2761933"/>
                </a:lnTo>
                <a:lnTo>
                  <a:pt x="1559238" y="2756853"/>
                </a:lnTo>
                <a:lnTo>
                  <a:pt x="1561456" y="2751456"/>
                </a:lnTo>
                <a:lnTo>
                  <a:pt x="1564308" y="2746058"/>
                </a:lnTo>
                <a:lnTo>
                  <a:pt x="1566209" y="2743201"/>
                </a:lnTo>
                <a:lnTo>
                  <a:pt x="1568743" y="2740026"/>
                </a:lnTo>
                <a:lnTo>
                  <a:pt x="1571278" y="2737168"/>
                </a:lnTo>
                <a:lnTo>
                  <a:pt x="1574447" y="2734311"/>
                </a:lnTo>
                <a:lnTo>
                  <a:pt x="1577299" y="2731136"/>
                </a:lnTo>
                <a:lnTo>
                  <a:pt x="1580784" y="2728596"/>
                </a:lnTo>
                <a:lnTo>
                  <a:pt x="1583952" y="2726056"/>
                </a:lnTo>
                <a:lnTo>
                  <a:pt x="1587755" y="2723833"/>
                </a:lnTo>
                <a:lnTo>
                  <a:pt x="1591874" y="2721611"/>
                </a:lnTo>
                <a:lnTo>
                  <a:pt x="1595359" y="2719706"/>
                </a:lnTo>
                <a:lnTo>
                  <a:pt x="1599478" y="2717801"/>
                </a:lnTo>
                <a:lnTo>
                  <a:pt x="1603914" y="2716531"/>
                </a:lnTo>
                <a:lnTo>
                  <a:pt x="1608033" y="2715261"/>
                </a:lnTo>
                <a:lnTo>
                  <a:pt x="1612469" y="2714626"/>
                </a:lnTo>
                <a:lnTo>
                  <a:pt x="1616905" y="2713673"/>
                </a:lnTo>
                <a:lnTo>
                  <a:pt x="1621341" y="2713673"/>
                </a:lnTo>
                <a:lnTo>
                  <a:pt x="1626411" y="2713673"/>
                </a:lnTo>
                <a:lnTo>
                  <a:pt x="1631480" y="2714943"/>
                </a:lnTo>
                <a:lnTo>
                  <a:pt x="1635916" y="2715896"/>
                </a:lnTo>
                <a:lnTo>
                  <a:pt x="1640352" y="2717801"/>
                </a:lnTo>
                <a:lnTo>
                  <a:pt x="1644471" y="2720023"/>
                </a:lnTo>
                <a:lnTo>
                  <a:pt x="1648274" y="2723198"/>
                </a:lnTo>
                <a:lnTo>
                  <a:pt x="1651759" y="2726056"/>
                </a:lnTo>
                <a:lnTo>
                  <a:pt x="1654928" y="2729866"/>
                </a:lnTo>
                <a:lnTo>
                  <a:pt x="1657462" y="2733041"/>
                </a:lnTo>
                <a:lnTo>
                  <a:pt x="1658096" y="2733993"/>
                </a:lnTo>
                <a:lnTo>
                  <a:pt x="1659364" y="2734946"/>
                </a:lnTo>
                <a:lnTo>
                  <a:pt x="1665701" y="2740026"/>
                </a:lnTo>
                <a:lnTo>
                  <a:pt x="1671721" y="2744471"/>
                </a:lnTo>
                <a:lnTo>
                  <a:pt x="1678692" y="2748598"/>
                </a:lnTo>
                <a:lnTo>
                  <a:pt x="1685662" y="2752726"/>
                </a:lnTo>
                <a:lnTo>
                  <a:pt x="1692634" y="2756853"/>
                </a:lnTo>
                <a:lnTo>
                  <a:pt x="1699921" y="2760346"/>
                </a:lnTo>
                <a:lnTo>
                  <a:pt x="1707526" y="2763521"/>
                </a:lnTo>
                <a:lnTo>
                  <a:pt x="1714497" y="2766061"/>
                </a:lnTo>
                <a:lnTo>
                  <a:pt x="1720834" y="2768283"/>
                </a:lnTo>
                <a:lnTo>
                  <a:pt x="1731607" y="2771458"/>
                </a:lnTo>
                <a:lnTo>
                  <a:pt x="1742380" y="2773998"/>
                </a:lnTo>
                <a:lnTo>
                  <a:pt x="1753153" y="2776221"/>
                </a:lnTo>
                <a:lnTo>
                  <a:pt x="1764242" y="2778126"/>
                </a:lnTo>
                <a:lnTo>
                  <a:pt x="1775016" y="2779396"/>
                </a:lnTo>
                <a:lnTo>
                  <a:pt x="1785789" y="2780666"/>
                </a:lnTo>
                <a:lnTo>
                  <a:pt x="1795928" y="2780983"/>
                </a:lnTo>
                <a:lnTo>
                  <a:pt x="1806067" y="2781301"/>
                </a:lnTo>
                <a:lnTo>
                  <a:pt x="1817157" y="2780983"/>
                </a:lnTo>
                <a:lnTo>
                  <a:pt x="1827613" y="2780348"/>
                </a:lnTo>
                <a:lnTo>
                  <a:pt x="1837119" y="2778761"/>
                </a:lnTo>
                <a:lnTo>
                  <a:pt x="1845991" y="2776856"/>
                </a:lnTo>
                <a:lnTo>
                  <a:pt x="1854546" y="2774633"/>
                </a:lnTo>
                <a:lnTo>
                  <a:pt x="1862467" y="2771776"/>
                </a:lnTo>
                <a:lnTo>
                  <a:pt x="1869121" y="2768283"/>
                </a:lnTo>
                <a:lnTo>
                  <a:pt x="1875458" y="2764791"/>
                </a:lnTo>
                <a:lnTo>
                  <a:pt x="1879260" y="2761616"/>
                </a:lnTo>
                <a:lnTo>
                  <a:pt x="1882429" y="2758441"/>
                </a:lnTo>
                <a:lnTo>
                  <a:pt x="1885280" y="2754948"/>
                </a:lnTo>
                <a:lnTo>
                  <a:pt x="1888132" y="2751456"/>
                </a:lnTo>
                <a:lnTo>
                  <a:pt x="1890350" y="2747646"/>
                </a:lnTo>
                <a:lnTo>
                  <a:pt x="1892251" y="2743518"/>
                </a:lnTo>
                <a:lnTo>
                  <a:pt x="1893519" y="2739391"/>
                </a:lnTo>
                <a:lnTo>
                  <a:pt x="1894786" y="2734946"/>
                </a:lnTo>
                <a:lnTo>
                  <a:pt x="1895420" y="2730818"/>
                </a:lnTo>
                <a:lnTo>
                  <a:pt x="1895737" y="2726373"/>
                </a:lnTo>
                <a:lnTo>
                  <a:pt x="1895420" y="2721928"/>
                </a:lnTo>
                <a:lnTo>
                  <a:pt x="1895103" y="2717483"/>
                </a:lnTo>
                <a:lnTo>
                  <a:pt x="1893836" y="2713038"/>
                </a:lnTo>
                <a:lnTo>
                  <a:pt x="1892885" y="2708911"/>
                </a:lnTo>
                <a:lnTo>
                  <a:pt x="1890984" y="2704783"/>
                </a:lnTo>
                <a:lnTo>
                  <a:pt x="1888766" y="2700656"/>
                </a:lnTo>
                <a:lnTo>
                  <a:pt x="1885280" y="2696211"/>
                </a:lnTo>
                <a:lnTo>
                  <a:pt x="1881478" y="2691766"/>
                </a:lnTo>
                <a:lnTo>
                  <a:pt x="1876092" y="2687321"/>
                </a:lnTo>
                <a:lnTo>
                  <a:pt x="1870705" y="2682876"/>
                </a:lnTo>
                <a:lnTo>
                  <a:pt x="1864368" y="2678748"/>
                </a:lnTo>
                <a:lnTo>
                  <a:pt x="1857714" y="2674621"/>
                </a:lnTo>
                <a:lnTo>
                  <a:pt x="1850110" y="2671128"/>
                </a:lnTo>
                <a:lnTo>
                  <a:pt x="1842188" y="2667318"/>
                </a:lnTo>
                <a:lnTo>
                  <a:pt x="1817474" y="2657158"/>
                </a:lnTo>
                <a:lnTo>
                  <a:pt x="1720517" y="2617471"/>
                </a:lnTo>
                <a:lnTo>
                  <a:pt x="1673305" y="2597786"/>
                </a:lnTo>
                <a:lnTo>
                  <a:pt x="1644471" y="2585086"/>
                </a:lnTo>
                <a:lnTo>
                  <a:pt x="1639085" y="2582546"/>
                </a:lnTo>
                <a:lnTo>
                  <a:pt x="1634015" y="2580006"/>
                </a:lnTo>
                <a:lnTo>
                  <a:pt x="1624827" y="2574608"/>
                </a:lnTo>
                <a:lnTo>
                  <a:pt x="1615638" y="2567623"/>
                </a:lnTo>
                <a:lnTo>
                  <a:pt x="1607083" y="2560638"/>
                </a:lnTo>
                <a:lnTo>
                  <a:pt x="1598845" y="2552383"/>
                </a:lnTo>
                <a:lnTo>
                  <a:pt x="1591874" y="2544446"/>
                </a:lnTo>
                <a:lnTo>
                  <a:pt x="1588072" y="2540001"/>
                </a:lnTo>
                <a:lnTo>
                  <a:pt x="1585220" y="2534921"/>
                </a:lnTo>
                <a:lnTo>
                  <a:pt x="1581734" y="2530476"/>
                </a:lnTo>
                <a:lnTo>
                  <a:pt x="1579200" y="2525713"/>
                </a:lnTo>
                <a:lnTo>
                  <a:pt x="1576348" y="2520633"/>
                </a:lnTo>
                <a:lnTo>
                  <a:pt x="1574130" y="2515236"/>
                </a:lnTo>
                <a:lnTo>
                  <a:pt x="1571912" y="2510156"/>
                </a:lnTo>
                <a:lnTo>
                  <a:pt x="1570011" y="2505076"/>
                </a:lnTo>
                <a:lnTo>
                  <a:pt x="1568110" y="2499678"/>
                </a:lnTo>
                <a:lnTo>
                  <a:pt x="1566525" y="2494598"/>
                </a:lnTo>
                <a:lnTo>
                  <a:pt x="1565575" y="2488883"/>
                </a:lnTo>
                <a:lnTo>
                  <a:pt x="1564624" y="2483803"/>
                </a:lnTo>
                <a:lnTo>
                  <a:pt x="1563991" y="2478088"/>
                </a:lnTo>
                <a:lnTo>
                  <a:pt x="1563674" y="2473008"/>
                </a:lnTo>
                <a:lnTo>
                  <a:pt x="1563357" y="2467293"/>
                </a:lnTo>
                <a:lnTo>
                  <a:pt x="1563674" y="2461896"/>
                </a:lnTo>
                <a:lnTo>
                  <a:pt x="1563991" y="2456816"/>
                </a:lnTo>
                <a:lnTo>
                  <a:pt x="1564308" y="2451101"/>
                </a:lnTo>
                <a:lnTo>
                  <a:pt x="1565575" y="2446021"/>
                </a:lnTo>
                <a:lnTo>
                  <a:pt x="1566525" y="2440306"/>
                </a:lnTo>
                <a:lnTo>
                  <a:pt x="1567793" y="2435226"/>
                </a:lnTo>
                <a:lnTo>
                  <a:pt x="1569060" y="2429828"/>
                </a:lnTo>
                <a:lnTo>
                  <a:pt x="1570961" y="2424748"/>
                </a:lnTo>
                <a:lnTo>
                  <a:pt x="1573179" y="2419668"/>
                </a:lnTo>
                <a:lnTo>
                  <a:pt x="1575397" y="2414271"/>
                </a:lnTo>
                <a:lnTo>
                  <a:pt x="1577932" y="2409191"/>
                </a:lnTo>
                <a:lnTo>
                  <a:pt x="1580784" y="2404428"/>
                </a:lnTo>
                <a:lnTo>
                  <a:pt x="1583636" y="2399031"/>
                </a:lnTo>
                <a:lnTo>
                  <a:pt x="1586804" y="2394268"/>
                </a:lnTo>
                <a:lnTo>
                  <a:pt x="1590290" y="2389506"/>
                </a:lnTo>
                <a:lnTo>
                  <a:pt x="1594092" y="2385061"/>
                </a:lnTo>
                <a:lnTo>
                  <a:pt x="1598211" y="2379981"/>
                </a:lnTo>
                <a:lnTo>
                  <a:pt x="1602013" y="2375536"/>
                </a:lnTo>
                <a:lnTo>
                  <a:pt x="1606766" y="2371091"/>
                </a:lnTo>
                <a:lnTo>
                  <a:pt x="1611202" y="2367281"/>
                </a:lnTo>
                <a:lnTo>
                  <a:pt x="1615955" y="2363153"/>
                </a:lnTo>
                <a:lnTo>
                  <a:pt x="1621658" y="2358073"/>
                </a:lnTo>
                <a:lnTo>
                  <a:pt x="1627678" y="2353628"/>
                </a:lnTo>
                <a:lnTo>
                  <a:pt x="1634015" y="2349818"/>
                </a:lnTo>
                <a:lnTo>
                  <a:pt x="1640669" y="2345691"/>
                </a:lnTo>
                <a:lnTo>
                  <a:pt x="1647323" y="2341881"/>
                </a:lnTo>
                <a:lnTo>
                  <a:pt x="1654294" y="2338071"/>
                </a:lnTo>
                <a:lnTo>
                  <a:pt x="1661898" y="2334896"/>
                </a:lnTo>
                <a:lnTo>
                  <a:pt x="1669186" y="2331403"/>
                </a:lnTo>
                <a:lnTo>
                  <a:pt x="1676790" y="2328546"/>
                </a:lnTo>
                <a:lnTo>
                  <a:pt x="1684395" y="2325371"/>
                </a:lnTo>
                <a:lnTo>
                  <a:pt x="1692634" y="2322831"/>
                </a:lnTo>
                <a:lnTo>
                  <a:pt x="1700872" y="2320608"/>
                </a:lnTo>
                <a:lnTo>
                  <a:pt x="1709427" y="2318386"/>
                </a:lnTo>
                <a:lnTo>
                  <a:pt x="1717982" y="2316163"/>
                </a:lnTo>
                <a:lnTo>
                  <a:pt x="1726220" y="2314893"/>
                </a:lnTo>
                <a:lnTo>
                  <a:pt x="1735409" y="2312988"/>
                </a:lnTo>
                <a:lnTo>
                  <a:pt x="1735409" y="2259966"/>
                </a:lnTo>
                <a:lnTo>
                  <a:pt x="1735726" y="2257426"/>
                </a:lnTo>
                <a:lnTo>
                  <a:pt x="1736676" y="2254886"/>
                </a:lnTo>
                <a:lnTo>
                  <a:pt x="1738261" y="2252346"/>
                </a:lnTo>
                <a:lnTo>
                  <a:pt x="1740478" y="2250441"/>
                </a:lnTo>
                <a:lnTo>
                  <a:pt x="1743013" y="2248536"/>
                </a:lnTo>
                <a:lnTo>
                  <a:pt x="1745865" y="2247583"/>
                </a:lnTo>
                <a:lnTo>
                  <a:pt x="1749350" y="2246631"/>
                </a:lnTo>
                <a:lnTo>
                  <a:pt x="1753153" y="2246313"/>
                </a:lnTo>
                <a:close/>
                <a:moveTo>
                  <a:pt x="1796891" y="2159710"/>
                </a:moveTo>
                <a:lnTo>
                  <a:pt x="1786093" y="2160028"/>
                </a:lnTo>
                <a:lnTo>
                  <a:pt x="1775296" y="2160663"/>
                </a:lnTo>
                <a:lnTo>
                  <a:pt x="1764817" y="2161298"/>
                </a:lnTo>
                <a:lnTo>
                  <a:pt x="1754337" y="2162251"/>
                </a:lnTo>
                <a:lnTo>
                  <a:pt x="1743540" y="2163839"/>
                </a:lnTo>
                <a:lnTo>
                  <a:pt x="1733695" y="2165427"/>
                </a:lnTo>
                <a:lnTo>
                  <a:pt x="1723216" y="2167332"/>
                </a:lnTo>
                <a:lnTo>
                  <a:pt x="1712736" y="2169555"/>
                </a:lnTo>
                <a:lnTo>
                  <a:pt x="1702892" y="2171778"/>
                </a:lnTo>
                <a:lnTo>
                  <a:pt x="1692730" y="2174318"/>
                </a:lnTo>
                <a:lnTo>
                  <a:pt x="1683202" y="2177177"/>
                </a:lnTo>
                <a:lnTo>
                  <a:pt x="1673040" y="2180352"/>
                </a:lnTo>
                <a:lnTo>
                  <a:pt x="1663513" y="2183528"/>
                </a:lnTo>
                <a:lnTo>
                  <a:pt x="1653669" y="2187021"/>
                </a:lnTo>
                <a:lnTo>
                  <a:pt x="1644460" y="2190514"/>
                </a:lnTo>
                <a:lnTo>
                  <a:pt x="1635250" y="2194643"/>
                </a:lnTo>
                <a:lnTo>
                  <a:pt x="1625723" y="2198771"/>
                </a:lnTo>
                <a:lnTo>
                  <a:pt x="1616514" y="2203217"/>
                </a:lnTo>
                <a:lnTo>
                  <a:pt x="1607622" y="2207663"/>
                </a:lnTo>
                <a:lnTo>
                  <a:pt x="1598730" y="2213061"/>
                </a:lnTo>
                <a:lnTo>
                  <a:pt x="1589839" y="2217825"/>
                </a:lnTo>
                <a:lnTo>
                  <a:pt x="1581264" y="2222906"/>
                </a:lnTo>
                <a:lnTo>
                  <a:pt x="1572690" y="2228622"/>
                </a:lnTo>
                <a:lnTo>
                  <a:pt x="1564116" y="2234020"/>
                </a:lnTo>
                <a:lnTo>
                  <a:pt x="1555859" y="2240054"/>
                </a:lnTo>
                <a:lnTo>
                  <a:pt x="1547920" y="2246088"/>
                </a:lnTo>
                <a:lnTo>
                  <a:pt x="1539981" y="2252439"/>
                </a:lnTo>
                <a:lnTo>
                  <a:pt x="1532042" y="2258473"/>
                </a:lnTo>
                <a:lnTo>
                  <a:pt x="1524420" y="2265459"/>
                </a:lnTo>
                <a:lnTo>
                  <a:pt x="1517117" y="2272128"/>
                </a:lnTo>
                <a:lnTo>
                  <a:pt x="1509495" y="2279114"/>
                </a:lnTo>
                <a:lnTo>
                  <a:pt x="1502509" y="2286101"/>
                </a:lnTo>
                <a:lnTo>
                  <a:pt x="1495522" y="2293405"/>
                </a:lnTo>
                <a:lnTo>
                  <a:pt x="1488853" y="2301026"/>
                </a:lnTo>
                <a:lnTo>
                  <a:pt x="1482185" y="2308648"/>
                </a:lnTo>
                <a:lnTo>
                  <a:pt x="1475833" y="2316269"/>
                </a:lnTo>
                <a:lnTo>
                  <a:pt x="1469482" y="2324526"/>
                </a:lnTo>
                <a:lnTo>
                  <a:pt x="1463131" y="2332465"/>
                </a:lnTo>
                <a:lnTo>
                  <a:pt x="1457415" y="2340722"/>
                </a:lnTo>
                <a:lnTo>
                  <a:pt x="1451698" y="2348978"/>
                </a:lnTo>
                <a:lnTo>
                  <a:pt x="1446300" y="2357553"/>
                </a:lnTo>
                <a:lnTo>
                  <a:pt x="1440901" y="2366444"/>
                </a:lnTo>
                <a:lnTo>
                  <a:pt x="1435820" y="2375019"/>
                </a:lnTo>
                <a:lnTo>
                  <a:pt x="1431057" y="2383910"/>
                </a:lnTo>
                <a:lnTo>
                  <a:pt x="1426293" y="2393120"/>
                </a:lnTo>
                <a:lnTo>
                  <a:pt x="1421847" y="2402012"/>
                </a:lnTo>
                <a:lnTo>
                  <a:pt x="1417719" y="2411221"/>
                </a:lnTo>
                <a:lnTo>
                  <a:pt x="1413591" y="2421065"/>
                </a:lnTo>
                <a:lnTo>
                  <a:pt x="1410098" y="2430592"/>
                </a:lnTo>
                <a:lnTo>
                  <a:pt x="1406287" y="2440437"/>
                </a:lnTo>
                <a:lnTo>
                  <a:pt x="1403111" y="2449964"/>
                </a:lnTo>
                <a:lnTo>
                  <a:pt x="1399936" y="2460126"/>
                </a:lnTo>
                <a:lnTo>
                  <a:pt x="1397395" y="2469653"/>
                </a:lnTo>
                <a:lnTo>
                  <a:pt x="1394855" y="2480132"/>
                </a:lnTo>
                <a:lnTo>
                  <a:pt x="1391996" y="2490294"/>
                </a:lnTo>
                <a:lnTo>
                  <a:pt x="1390091" y="2500456"/>
                </a:lnTo>
                <a:lnTo>
                  <a:pt x="1388503" y="2510936"/>
                </a:lnTo>
                <a:lnTo>
                  <a:pt x="1386598" y="2521416"/>
                </a:lnTo>
                <a:lnTo>
                  <a:pt x="1385328" y="2532213"/>
                </a:lnTo>
                <a:lnTo>
                  <a:pt x="1384375" y="2542692"/>
                </a:lnTo>
                <a:lnTo>
                  <a:pt x="1383422" y="2553172"/>
                </a:lnTo>
                <a:lnTo>
                  <a:pt x="1382787" y="2564604"/>
                </a:lnTo>
                <a:lnTo>
                  <a:pt x="1382787" y="2575401"/>
                </a:lnTo>
                <a:lnTo>
                  <a:pt x="1382787" y="2585881"/>
                </a:lnTo>
                <a:lnTo>
                  <a:pt x="1382787" y="2596678"/>
                </a:lnTo>
                <a:lnTo>
                  <a:pt x="1383422" y="2607475"/>
                </a:lnTo>
                <a:lnTo>
                  <a:pt x="1384375" y="2617955"/>
                </a:lnTo>
                <a:lnTo>
                  <a:pt x="1385328" y="2628434"/>
                </a:lnTo>
                <a:lnTo>
                  <a:pt x="1386598" y="2638914"/>
                </a:lnTo>
                <a:lnTo>
                  <a:pt x="1388503" y="2649076"/>
                </a:lnTo>
                <a:lnTo>
                  <a:pt x="1390091" y="2659556"/>
                </a:lnTo>
                <a:lnTo>
                  <a:pt x="1391996" y="2669718"/>
                </a:lnTo>
                <a:lnTo>
                  <a:pt x="1394855" y="2680197"/>
                </a:lnTo>
                <a:lnTo>
                  <a:pt x="1397077" y="2690042"/>
                </a:lnTo>
                <a:lnTo>
                  <a:pt x="1399936" y="2699886"/>
                </a:lnTo>
                <a:lnTo>
                  <a:pt x="1402794" y="2709731"/>
                </a:lnTo>
                <a:lnTo>
                  <a:pt x="1406287" y="2719575"/>
                </a:lnTo>
                <a:lnTo>
                  <a:pt x="1409462" y="2729102"/>
                </a:lnTo>
                <a:lnTo>
                  <a:pt x="1413591" y="2738312"/>
                </a:lnTo>
                <a:lnTo>
                  <a:pt x="1417402" y="2748156"/>
                </a:lnTo>
                <a:lnTo>
                  <a:pt x="1421847" y="2757048"/>
                </a:lnTo>
                <a:lnTo>
                  <a:pt x="1425976" y="2766257"/>
                </a:lnTo>
                <a:lnTo>
                  <a:pt x="1430739" y="2775149"/>
                </a:lnTo>
                <a:lnTo>
                  <a:pt x="1435503" y="2784041"/>
                </a:lnTo>
                <a:lnTo>
                  <a:pt x="1440266" y="2792932"/>
                </a:lnTo>
                <a:lnTo>
                  <a:pt x="1445982" y="2801507"/>
                </a:lnTo>
                <a:lnTo>
                  <a:pt x="1451063" y="2810081"/>
                </a:lnTo>
                <a:lnTo>
                  <a:pt x="1456779" y="2818655"/>
                </a:lnTo>
                <a:lnTo>
                  <a:pt x="1462813" y="2826912"/>
                </a:lnTo>
                <a:lnTo>
                  <a:pt x="1468529" y="2834851"/>
                </a:lnTo>
                <a:lnTo>
                  <a:pt x="1474881" y="2842790"/>
                </a:lnTo>
                <a:lnTo>
                  <a:pt x="1481549" y="2850729"/>
                </a:lnTo>
                <a:lnTo>
                  <a:pt x="1487901" y="2858351"/>
                </a:lnTo>
                <a:lnTo>
                  <a:pt x="1494887" y="2865972"/>
                </a:lnTo>
                <a:lnTo>
                  <a:pt x="1501873" y="2873276"/>
                </a:lnTo>
                <a:lnTo>
                  <a:pt x="1509177" y="2880262"/>
                </a:lnTo>
                <a:lnTo>
                  <a:pt x="1516164" y="2887249"/>
                </a:lnTo>
                <a:lnTo>
                  <a:pt x="1524103" y="2894235"/>
                </a:lnTo>
                <a:lnTo>
                  <a:pt x="1531407" y="2900904"/>
                </a:lnTo>
                <a:lnTo>
                  <a:pt x="1539346" y="2907255"/>
                </a:lnTo>
                <a:lnTo>
                  <a:pt x="1546968" y="2913289"/>
                </a:lnTo>
                <a:lnTo>
                  <a:pt x="1555224" y="2919323"/>
                </a:lnTo>
                <a:lnTo>
                  <a:pt x="1563481" y="2925356"/>
                </a:lnTo>
                <a:lnTo>
                  <a:pt x="1572055" y="2930755"/>
                </a:lnTo>
                <a:lnTo>
                  <a:pt x="1580629" y="2936471"/>
                </a:lnTo>
                <a:lnTo>
                  <a:pt x="1589203" y="2941552"/>
                </a:lnTo>
                <a:lnTo>
                  <a:pt x="1598095" y="2946951"/>
                </a:lnTo>
                <a:lnTo>
                  <a:pt x="1606987" y="2951714"/>
                </a:lnTo>
                <a:lnTo>
                  <a:pt x="1615879" y="2956478"/>
                </a:lnTo>
                <a:lnTo>
                  <a:pt x="1625088" y="2960606"/>
                </a:lnTo>
                <a:lnTo>
                  <a:pt x="1634298" y="2965052"/>
                </a:lnTo>
                <a:lnTo>
                  <a:pt x="1643824" y="2969180"/>
                </a:lnTo>
                <a:lnTo>
                  <a:pt x="1653351" y="2972991"/>
                </a:lnTo>
                <a:lnTo>
                  <a:pt x="1662878" y="2976167"/>
                </a:lnTo>
                <a:lnTo>
                  <a:pt x="1672723" y="2979660"/>
                </a:lnTo>
                <a:lnTo>
                  <a:pt x="1682567" y="2982518"/>
                </a:lnTo>
                <a:lnTo>
                  <a:pt x="1692730" y="2985376"/>
                </a:lnTo>
                <a:lnTo>
                  <a:pt x="1702892" y="2988234"/>
                </a:lnTo>
                <a:lnTo>
                  <a:pt x="1713054" y="2990457"/>
                </a:lnTo>
                <a:lnTo>
                  <a:pt x="1723216" y="2992680"/>
                </a:lnTo>
                <a:lnTo>
                  <a:pt x="1733695" y="2994585"/>
                </a:lnTo>
                <a:lnTo>
                  <a:pt x="1744493" y="2995856"/>
                </a:lnTo>
                <a:lnTo>
                  <a:pt x="1754655" y="2997443"/>
                </a:lnTo>
                <a:lnTo>
                  <a:pt x="1765452" y="2998396"/>
                </a:lnTo>
                <a:lnTo>
                  <a:pt x="1776249" y="2999349"/>
                </a:lnTo>
                <a:lnTo>
                  <a:pt x="1787046" y="2999666"/>
                </a:lnTo>
                <a:lnTo>
                  <a:pt x="1797843" y="2999984"/>
                </a:lnTo>
                <a:lnTo>
                  <a:pt x="1808958" y="2999984"/>
                </a:lnTo>
                <a:lnTo>
                  <a:pt x="1819438" y="2999666"/>
                </a:lnTo>
                <a:lnTo>
                  <a:pt x="1830235" y="2999349"/>
                </a:lnTo>
                <a:lnTo>
                  <a:pt x="1841032" y="2998396"/>
                </a:lnTo>
                <a:lnTo>
                  <a:pt x="1851512" y="2997443"/>
                </a:lnTo>
                <a:lnTo>
                  <a:pt x="1861674" y="2995856"/>
                </a:lnTo>
                <a:lnTo>
                  <a:pt x="1872153" y="2994585"/>
                </a:lnTo>
                <a:lnTo>
                  <a:pt x="1882633" y="2992680"/>
                </a:lnTo>
                <a:lnTo>
                  <a:pt x="1892795" y="2990457"/>
                </a:lnTo>
                <a:lnTo>
                  <a:pt x="1902639" y="2988234"/>
                </a:lnTo>
                <a:lnTo>
                  <a:pt x="1912801" y="2985376"/>
                </a:lnTo>
                <a:lnTo>
                  <a:pt x="1922646" y="2982836"/>
                </a:lnTo>
                <a:lnTo>
                  <a:pt x="1932490" y="2979660"/>
                </a:lnTo>
                <a:lnTo>
                  <a:pt x="1942017" y="2976484"/>
                </a:lnTo>
                <a:lnTo>
                  <a:pt x="1951862" y="2972991"/>
                </a:lnTo>
                <a:lnTo>
                  <a:pt x="1961389" y="2969180"/>
                </a:lnTo>
                <a:lnTo>
                  <a:pt x="1970598" y="2965052"/>
                </a:lnTo>
                <a:lnTo>
                  <a:pt x="1980125" y="2960924"/>
                </a:lnTo>
                <a:lnTo>
                  <a:pt x="1989334" y="2956478"/>
                </a:lnTo>
                <a:lnTo>
                  <a:pt x="1998226" y="2952032"/>
                </a:lnTo>
                <a:lnTo>
                  <a:pt x="2007118" y="2947268"/>
                </a:lnTo>
                <a:lnTo>
                  <a:pt x="2016010" y="2942187"/>
                </a:lnTo>
                <a:lnTo>
                  <a:pt x="2024584" y="2936789"/>
                </a:lnTo>
                <a:lnTo>
                  <a:pt x="2033158" y="2931390"/>
                </a:lnTo>
                <a:lnTo>
                  <a:pt x="2041415" y="2925674"/>
                </a:lnTo>
                <a:lnTo>
                  <a:pt x="2049354" y="2919640"/>
                </a:lnTo>
                <a:lnTo>
                  <a:pt x="2057610" y="2913924"/>
                </a:lnTo>
                <a:lnTo>
                  <a:pt x="2065867" y="2907573"/>
                </a:lnTo>
                <a:lnTo>
                  <a:pt x="2073489" y="2901222"/>
                </a:lnTo>
                <a:lnTo>
                  <a:pt x="2081110" y="2894553"/>
                </a:lnTo>
                <a:lnTo>
                  <a:pt x="2088414" y="2887884"/>
                </a:lnTo>
                <a:lnTo>
                  <a:pt x="2096036" y="2880580"/>
                </a:lnTo>
                <a:lnTo>
                  <a:pt x="2103022" y="2873594"/>
                </a:lnTo>
                <a:lnTo>
                  <a:pt x="2110008" y="2866290"/>
                </a:lnTo>
                <a:lnTo>
                  <a:pt x="2116677" y="2858668"/>
                </a:lnTo>
                <a:lnTo>
                  <a:pt x="2123346" y="2851364"/>
                </a:lnTo>
                <a:lnTo>
                  <a:pt x="2130015" y="2843425"/>
                </a:lnTo>
                <a:lnTo>
                  <a:pt x="2136049" y="2835804"/>
                </a:lnTo>
                <a:lnTo>
                  <a:pt x="2142400" y="2827547"/>
                </a:lnTo>
                <a:lnTo>
                  <a:pt x="2148434" y="2819290"/>
                </a:lnTo>
                <a:lnTo>
                  <a:pt x="2153832" y="2810716"/>
                </a:lnTo>
                <a:lnTo>
                  <a:pt x="2159548" y="2802459"/>
                </a:lnTo>
                <a:lnTo>
                  <a:pt x="2164629" y="2793885"/>
                </a:lnTo>
                <a:lnTo>
                  <a:pt x="2169393" y="2784993"/>
                </a:lnTo>
                <a:lnTo>
                  <a:pt x="2174474" y="2775784"/>
                </a:lnTo>
                <a:lnTo>
                  <a:pt x="2179237" y="2766892"/>
                </a:lnTo>
                <a:lnTo>
                  <a:pt x="2183683" y="2757683"/>
                </a:lnTo>
                <a:lnTo>
                  <a:pt x="2187811" y="2748474"/>
                </a:lnTo>
                <a:lnTo>
                  <a:pt x="2191622" y="2739264"/>
                </a:lnTo>
                <a:lnTo>
                  <a:pt x="2195433" y="2729420"/>
                </a:lnTo>
                <a:lnTo>
                  <a:pt x="2199244" y="2719893"/>
                </a:lnTo>
                <a:lnTo>
                  <a:pt x="2202102" y="2710048"/>
                </a:lnTo>
                <a:lnTo>
                  <a:pt x="2205595" y="2700204"/>
                </a:lnTo>
                <a:lnTo>
                  <a:pt x="2208136" y="2690042"/>
                </a:lnTo>
                <a:lnTo>
                  <a:pt x="2210676" y="2680197"/>
                </a:lnTo>
                <a:lnTo>
                  <a:pt x="2213217" y="2669718"/>
                </a:lnTo>
                <a:lnTo>
                  <a:pt x="2215122" y="2659556"/>
                </a:lnTo>
                <a:lnTo>
                  <a:pt x="2217027" y="2649076"/>
                </a:lnTo>
                <a:lnTo>
                  <a:pt x="2218615" y="2638279"/>
                </a:lnTo>
                <a:lnTo>
                  <a:pt x="2219885" y="2628117"/>
                </a:lnTo>
                <a:lnTo>
                  <a:pt x="2221156" y="2617320"/>
                </a:lnTo>
                <a:lnTo>
                  <a:pt x="2221791" y="2606523"/>
                </a:lnTo>
                <a:lnTo>
                  <a:pt x="2222743" y="2595725"/>
                </a:lnTo>
                <a:lnTo>
                  <a:pt x="2222743" y="2584611"/>
                </a:lnTo>
                <a:lnTo>
                  <a:pt x="2222743" y="2573814"/>
                </a:lnTo>
                <a:lnTo>
                  <a:pt x="2222743" y="2563016"/>
                </a:lnTo>
                <a:lnTo>
                  <a:pt x="2221791" y="2552537"/>
                </a:lnTo>
                <a:lnTo>
                  <a:pt x="2221156" y="2541740"/>
                </a:lnTo>
                <a:lnTo>
                  <a:pt x="2219885" y="2531260"/>
                </a:lnTo>
                <a:lnTo>
                  <a:pt x="2218933" y="2521098"/>
                </a:lnTo>
                <a:lnTo>
                  <a:pt x="2217027" y="2510618"/>
                </a:lnTo>
                <a:lnTo>
                  <a:pt x="2215122" y="2500139"/>
                </a:lnTo>
                <a:lnTo>
                  <a:pt x="2213217" y="2490294"/>
                </a:lnTo>
                <a:lnTo>
                  <a:pt x="2210994" y="2479815"/>
                </a:lnTo>
                <a:lnTo>
                  <a:pt x="2208453" y="2469970"/>
                </a:lnTo>
                <a:lnTo>
                  <a:pt x="2205595" y="2460126"/>
                </a:lnTo>
                <a:lnTo>
                  <a:pt x="2202419" y="2449964"/>
                </a:lnTo>
                <a:lnTo>
                  <a:pt x="2199244" y="2440437"/>
                </a:lnTo>
                <a:lnTo>
                  <a:pt x="2195751" y="2430910"/>
                </a:lnTo>
                <a:lnTo>
                  <a:pt x="2192257" y="2421383"/>
                </a:lnTo>
                <a:lnTo>
                  <a:pt x="2188129" y="2412174"/>
                </a:lnTo>
                <a:lnTo>
                  <a:pt x="2184001" y="2402964"/>
                </a:lnTo>
                <a:lnTo>
                  <a:pt x="2179555" y="2393437"/>
                </a:lnTo>
                <a:lnTo>
                  <a:pt x="2174791" y="2384546"/>
                </a:lnTo>
                <a:lnTo>
                  <a:pt x="2169710" y="2375654"/>
                </a:lnTo>
                <a:lnTo>
                  <a:pt x="2164947" y="2366762"/>
                </a:lnTo>
                <a:lnTo>
                  <a:pt x="2159866" y="2358188"/>
                </a:lnTo>
                <a:lnTo>
                  <a:pt x="2154150" y="2349614"/>
                </a:lnTo>
                <a:lnTo>
                  <a:pt x="2148751" y="2341357"/>
                </a:lnTo>
                <a:lnTo>
                  <a:pt x="2142717" y="2333418"/>
                </a:lnTo>
                <a:lnTo>
                  <a:pt x="2136684" y="2325161"/>
                </a:lnTo>
                <a:lnTo>
                  <a:pt x="2130332" y="2316905"/>
                </a:lnTo>
                <a:lnTo>
                  <a:pt x="2124299" y="2309283"/>
                </a:lnTo>
                <a:lnTo>
                  <a:pt x="2117312" y="2301661"/>
                </a:lnTo>
                <a:lnTo>
                  <a:pt x="2110643" y="2294357"/>
                </a:lnTo>
                <a:lnTo>
                  <a:pt x="2103657" y="2286736"/>
                </a:lnTo>
                <a:lnTo>
                  <a:pt x="2096671" y="2279750"/>
                </a:lnTo>
                <a:lnTo>
                  <a:pt x="2089367" y="2272763"/>
                </a:lnTo>
                <a:lnTo>
                  <a:pt x="2081745" y="2265777"/>
                </a:lnTo>
                <a:lnTo>
                  <a:pt x="2074124" y="2259425"/>
                </a:lnTo>
                <a:lnTo>
                  <a:pt x="2066185" y="2252757"/>
                </a:lnTo>
                <a:lnTo>
                  <a:pt x="2058245" y="2246405"/>
                </a:lnTo>
                <a:lnTo>
                  <a:pt x="2050306" y="2240372"/>
                </a:lnTo>
                <a:lnTo>
                  <a:pt x="2042050" y="2234338"/>
                </a:lnTo>
                <a:lnTo>
                  <a:pt x="2033793" y="2228939"/>
                </a:lnTo>
                <a:lnTo>
                  <a:pt x="2025219" y="2223223"/>
                </a:lnTo>
                <a:lnTo>
                  <a:pt x="2016327" y="2218142"/>
                </a:lnTo>
                <a:lnTo>
                  <a:pt x="2007753" y="2213061"/>
                </a:lnTo>
                <a:lnTo>
                  <a:pt x="1998861" y="2207980"/>
                </a:lnTo>
                <a:lnTo>
                  <a:pt x="1989652" y="2203534"/>
                </a:lnTo>
                <a:lnTo>
                  <a:pt x="1980760" y="2199088"/>
                </a:lnTo>
                <a:lnTo>
                  <a:pt x="1971551" y="2194643"/>
                </a:lnTo>
                <a:lnTo>
                  <a:pt x="1961706" y="2190832"/>
                </a:lnTo>
                <a:lnTo>
                  <a:pt x="1952179" y="2187021"/>
                </a:lnTo>
                <a:lnTo>
                  <a:pt x="1942335" y="2183528"/>
                </a:lnTo>
                <a:lnTo>
                  <a:pt x="1932808" y="2180352"/>
                </a:lnTo>
                <a:lnTo>
                  <a:pt x="1922963" y="2177177"/>
                </a:lnTo>
                <a:lnTo>
                  <a:pt x="1913119" y="2174318"/>
                </a:lnTo>
                <a:lnTo>
                  <a:pt x="1902639" y="2171778"/>
                </a:lnTo>
                <a:lnTo>
                  <a:pt x="1892795" y="2169555"/>
                </a:lnTo>
                <a:lnTo>
                  <a:pt x="1882315" y="2167332"/>
                </a:lnTo>
                <a:lnTo>
                  <a:pt x="1871836" y="2165427"/>
                </a:lnTo>
                <a:lnTo>
                  <a:pt x="1861356" y="2163839"/>
                </a:lnTo>
                <a:lnTo>
                  <a:pt x="1850559" y="2162251"/>
                </a:lnTo>
                <a:lnTo>
                  <a:pt x="1840397" y="2161298"/>
                </a:lnTo>
                <a:lnTo>
                  <a:pt x="1829600" y="2160663"/>
                </a:lnTo>
                <a:lnTo>
                  <a:pt x="1818167" y="2160028"/>
                </a:lnTo>
                <a:lnTo>
                  <a:pt x="1807688" y="2159710"/>
                </a:lnTo>
                <a:lnTo>
                  <a:pt x="1796891" y="2159710"/>
                </a:lnTo>
                <a:close/>
                <a:moveTo>
                  <a:pt x="1703527" y="1784350"/>
                </a:moveTo>
                <a:lnTo>
                  <a:pt x="1960753" y="1793877"/>
                </a:lnTo>
                <a:lnTo>
                  <a:pt x="1955037" y="1945990"/>
                </a:lnTo>
                <a:lnTo>
                  <a:pt x="1970280" y="1950118"/>
                </a:lnTo>
                <a:lnTo>
                  <a:pt x="1985841" y="1954247"/>
                </a:lnTo>
                <a:lnTo>
                  <a:pt x="2000766" y="1959010"/>
                </a:lnTo>
                <a:lnTo>
                  <a:pt x="2016010" y="1963774"/>
                </a:lnTo>
                <a:lnTo>
                  <a:pt x="2030935" y="1969172"/>
                </a:lnTo>
                <a:lnTo>
                  <a:pt x="2045225" y="1975206"/>
                </a:lnTo>
                <a:lnTo>
                  <a:pt x="2059833" y="1980922"/>
                </a:lnTo>
                <a:lnTo>
                  <a:pt x="2074441" y="1987273"/>
                </a:lnTo>
                <a:lnTo>
                  <a:pt x="2088414" y="1993942"/>
                </a:lnTo>
                <a:lnTo>
                  <a:pt x="2102069" y="2001246"/>
                </a:lnTo>
                <a:lnTo>
                  <a:pt x="2116042" y="2008550"/>
                </a:lnTo>
                <a:lnTo>
                  <a:pt x="2129697" y="2016172"/>
                </a:lnTo>
                <a:lnTo>
                  <a:pt x="2143035" y="2024111"/>
                </a:lnTo>
                <a:lnTo>
                  <a:pt x="2156055" y="2032367"/>
                </a:lnTo>
                <a:lnTo>
                  <a:pt x="2169075" y="2041259"/>
                </a:lnTo>
                <a:lnTo>
                  <a:pt x="2181778" y="2050151"/>
                </a:lnTo>
                <a:lnTo>
                  <a:pt x="2293243" y="1945990"/>
                </a:lnTo>
                <a:lnTo>
                  <a:pt x="2468220" y="2134941"/>
                </a:lnTo>
                <a:lnTo>
                  <a:pt x="2357390" y="2237831"/>
                </a:lnTo>
                <a:lnTo>
                  <a:pt x="2365330" y="2251169"/>
                </a:lnTo>
                <a:lnTo>
                  <a:pt x="2373269" y="2264507"/>
                </a:lnTo>
                <a:lnTo>
                  <a:pt x="2380573" y="2278162"/>
                </a:lnTo>
                <a:lnTo>
                  <a:pt x="2387559" y="2292135"/>
                </a:lnTo>
                <a:lnTo>
                  <a:pt x="2394228" y="2306107"/>
                </a:lnTo>
                <a:lnTo>
                  <a:pt x="2400897" y="2320715"/>
                </a:lnTo>
                <a:lnTo>
                  <a:pt x="2406930" y="2335323"/>
                </a:lnTo>
                <a:lnTo>
                  <a:pt x="2412647" y="2349614"/>
                </a:lnTo>
                <a:lnTo>
                  <a:pt x="2418045" y="2364539"/>
                </a:lnTo>
                <a:lnTo>
                  <a:pt x="2423444" y="2379465"/>
                </a:lnTo>
                <a:lnTo>
                  <a:pt x="2427890" y="2394708"/>
                </a:lnTo>
                <a:lnTo>
                  <a:pt x="2432335" y="2409951"/>
                </a:lnTo>
                <a:lnTo>
                  <a:pt x="2435829" y="2425194"/>
                </a:lnTo>
                <a:lnTo>
                  <a:pt x="2439639" y="2440754"/>
                </a:lnTo>
                <a:lnTo>
                  <a:pt x="2443133" y="2456315"/>
                </a:lnTo>
                <a:lnTo>
                  <a:pt x="2445673" y="2472193"/>
                </a:lnTo>
                <a:lnTo>
                  <a:pt x="2595563" y="2477909"/>
                </a:lnTo>
                <a:lnTo>
                  <a:pt x="2586354" y="2735136"/>
                </a:lnTo>
                <a:lnTo>
                  <a:pt x="2437099" y="2729420"/>
                </a:lnTo>
                <a:lnTo>
                  <a:pt x="2432971" y="2744980"/>
                </a:lnTo>
                <a:lnTo>
                  <a:pt x="2428842" y="2760541"/>
                </a:lnTo>
                <a:lnTo>
                  <a:pt x="2424079" y="2776419"/>
                </a:lnTo>
                <a:lnTo>
                  <a:pt x="2419315" y="2791027"/>
                </a:lnTo>
                <a:lnTo>
                  <a:pt x="2413599" y="2806270"/>
                </a:lnTo>
                <a:lnTo>
                  <a:pt x="2408201" y="2821196"/>
                </a:lnTo>
                <a:lnTo>
                  <a:pt x="2402167" y="2835804"/>
                </a:lnTo>
                <a:lnTo>
                  <a:pt x="2395816" y="2850094"/>
                </a:lnTo>
                <a:lnTo>
                  <a:pt x="2388829" y="2864702"/>
                </a:lnTo>
                <a:lnTo>
                  <a:pt x="2381525" y="2878992"/>
                </a:lnTo>
                <a:lnTo>
                  <a:pt x="2374221" y="2892647"/>
                </a:lnTo>
                <a:lnTo>
                  <a:pt x="2366917" y="2906303"/>
                </a:lnTo>
                <a:lnTo>
                  <a:pt x="2358661" y="2919640"/>
                </a:lnTo>
                <a:lnTo>
                  <a:pt x="2350404" y="2932978"/>
                </a:lnTo>
                <a:lnTo>
                  <a:pt x="2341512" y="2945998"/>
                </a:lnTo>
                <a:lnTo>
                  <a:pt x="2332620" y="2958701"/>
                </a:lnTo>
                <a:lnTo>
                  <a:pt x="2433606" y="3067625"/>
                </a:lnTo>
                <a:lnTo>
                  <a:pt x="2245290" y="3242603"/>
                </a:lnTo>
                <a:lnTo>
                  <a:pt x="2144940" y="3134949"/>
                </a:lnTo>
                <a:lnTo>
                  <a:pt x="2131285" y="3143205"/>
                </a:lnTo>
                <a:lnTo>
                  <a:pt x="2117947" y="3150509"/>
                </a:lnTo>
                <a:lnTo>
                  <a:pt x="2103657" y="3157813"/>
                </a:lnTo>
                <a:lnTo>
                  <a:pt x="2089684" y="3165117"/>
                </a:lnTo>
                <a:lnTo>
                  <a:pt x="2075394" y="3172103"/>
                </a:lnTo>
                <a:lnTo>
                  <a:pt x="2061104" y="3178455"/>
                </a:lnTo>
                <a:lnTo>
                  <a:pt x="2046496" y="3184488"/>
                </a:lnTo>
                <a:lnTo>
                  <a:pt x="2031570" y="3190205"/>
                </a:lnTo>
                <a:lnTo>
                  <a:pt x="2016645" y="3195603"/>
                </a:lnTo>
                <a:lnTo>
                  <a:pt x="2001402" y="3200684"/>
                </a:lnTo>
                <a:lnTo>
                  <a:pt x="1986159" y="3205448"/>
                </a:lnTo>
                <a:lnTo>
                  <a:pt x="1970598" y="3209576"/>
                </a:lnTo>
                <a:lnTo>
                  <a:pt x="1955037" y="3213704"/>
                </a:lnTo>
                <a:lnTo>
                  <a:pt x="1939477" y="3217515"/>
                </a:lnTo>
                <a:lnTo>
                  <a:pt x="1923916" y="3220373"/>
                </a:lnTo>
                <a:lnTo>
                  <a:pt x="1908038" y="3223231"/>
                </a:lnTo>
                <a:lnTo>
                  <a:pt x="1902322" y="3370263"/>
                </a:lnTo>
                <a:lnTo>
                  <a:pt x="1645095" y="3360736"/>
                </a:lnTo>
                <a:lnTo>
                  <a:pt x="1650493" y="3213704"/>
                </a:lnTo>
                <a:lnTo>
                  <a:pt x="1634615" y="3209576"/>
                </a:lnTo>
                <a:lnTo>
                  <a:pt x="1619054" y="3205130"/>
                </a:lnTo>
                <a:lnTo>
                  <a:pt x="1603494" y="3200684"/>
                </a:lnTo>
                <a:lnTo>
                  <a:pt x="1588251" y="3195603"/>
                </a:lnTo>
                <a:lnTo>
                  <a:pt x="1573325" y="3189887"/>
                </a:lnTo>
                <a:lnTo>
                  <a:pt x="1558717" y="3184488"/>
                </a:lnTo>
                <a:lnTo>
                  <a:pt x="1543792" y="3178137"/>
                </a:lnTo>
                <a:lnTo>
                  <a:pt x="1529184" y="3171786"/>
                </a:lnTo>
                <a:lnTo>
                  <a:pt x="1515211" y="3164482"/>
                </a:lnTo>
                <a:lnTo>
                  <a:pt x="1500921" y="3157496"/>
                </a:lnTo>
                <a:lnTo>
                  <a:pt x="1486948" y="3150192"/>
                </a:lnTo>
                <a:lnTo>
                  <a:pt x="1472975" y="3142252"/>
                </a:lnTo>
                <a:lnTo>
                  <a:pt x="1459637" y="3134313"/>
                </a:lnTo>
                <a:lnTo>
                  <a:pt x="1446300" y="3125739"/>
                </a:lnTo>
                <a:lnTo>
                  <a:pt x="1433280" y="3117165"/>
                </a:lnTo>
                <a:lnTo>
                  <a:pt x="1420577" y="3107638"/>
                </a:lnTo>
                <a:lnTo>
                  <a:pt x="1312606" y="3207988"/>
                </a:lnTo>
                <a:lnTo>
                  <a:pt x="1137310" y="3019673"/>
                </a:lnTo>
                <a:lnTo>
                  <a:pt x="1245917" y="2918688"/>
                </a:lnTo>
                <a:lnTo>
                  <a:pt x="1238296" y="2905350"/>
                </a:lnTo>
                <a:lnTo>
                  <a:pt x="1230357" y="2891377"/>
                </a:lnTo>
                <a:lnTo>
                  <a:pt x="1223053" y="2877722"/>
                </a:lnTo>
                <a:lnTo>
                  <a:pt x="1216066" y="2863749"/>
                </a:lnTo>
                <a:lnTo>
                  <a:pt x="1209397" y="2849459"/>
                </a:lnTo>
                <a:lnTo>
                  <a:pt x="1203046" y="2834851"/>
                </a:lnTo>
                <a:lnTo>
                  <a:pt x="1197012" y="2820560"/>
                </a:lnTo>
                <a:lnTo>
                  <a:pt x="1191296" y="2805635"/>
                </a:lnTo>
                <a:lnTo>
                  <a:pt x="1186215" y="2790710"/>
                </a:lnTo>
                <a:lnTo>
                  <a:pt x="1181134" y="2775466"/>
                </a:lnTo>
                <a:lnTo>
                  <a:pt x="1176688" y="2760223"/>
                </a:lnTo>
                <a:lnTo>
                  <a:pt x="1172560" y="2744980"/>
                </a:lnTo>
                <a:lnTo>
                  <a:pt x="1168432" y="2729420"/>
                </a:lnTo>
                <a:lnTo>
                  <a:pt x="1164938" y="2713859"/>
                </a:lnTo>
                <a:lnTo>
                  <a:pt x="1161763" y="2697981"/>
                </a:lnTo>
                <a:lnTo>
                  <a:pt x="1159222" y="2682420"/>
                </a:lnTo>
                <a:lnTo>
                  <a:pt x="1009650" y="2676704"/>
                </a:lnTo>
                <a:lnTo>
                  <a:pt x="1019494" y="2419478"/>
                </a:lnTo>
                <a:lnTo>
                  <a:pt x="1169384" y="2425194"/>
                </a:lnTo>
                <a:lnTo>
                  <a:pt x="1173513" y="2409633"/>
                </a:lnTo>
                <a:lnTo>
                  <a:pt x="1177641" y="2393755"/>
                </a:lnTo>
                <a:lnTo>
                  <a:pt x="1182404" y="2378512"/>
                </a:lnTo>
                <a:lnTo>
                  <a:pt x="1187803" y="2363904"/>
                </a:lnTo>
                <a:lnTo>
                  <a:pt x="1193202" y="2348978"/>
                </a:lnTo>
                <a:lnTo>
                  <a:pt x="1198918" y="2334053"/>
                </a:lnTo>
                <a:lnTo>
                  <a:pt x="1205269" y="2319445"/>
                </a:lnTo>
                <a:lnTo>
                  <a:pt x="1211620" y="2305155"/>
                </a:lnTo>
                <a:lnTo>
                  <a:pt x="1218607" y="2290864"/>
                </a:lnTo>
                <a:lnTo>
                  <a:pt x="1225593" y="2277209"/>
                </a:lnTo>
                <a:lnTo>
                  <a:pt x="1233215" y="2263554"/>
                </a:lnTo>
                <a:lnTo>
                  <a:pt x="1240836" y="2249581"/>
                </a:lnTo>
                <a:lnTo>
                  <a:pt x="1248775" y="2236243"/>
                </a:lnTo>
                <a:lnTo>
                  <a:pt x="1257349" y="2223223"/>
                </a:lnTo>
                <a:lnTo>
                  <a:pt x="1265606" y="2210203"/>
                </a:lnTo>
                <a:lnTo>
                  <a:pt x="1274815" y="2197818"/>
                </a:lnTo>
                <a:lnTo>
                  <a:pt x="1171607" y="2086988"/>
                </a:lnTo>
                <a:lnTo>
                  <a:pt x="1360558" y="1912011"/>
                </a:lnTo>
                <a:lnTo>
                  <a:pt x="1464083" y="2023476"/>
                </a:lnTo>
                <a:lnTo>
                  <a:pt x="1477421" y="2015537"/>
                </a:lnTo>
                <a:lnTo>
                  <a:pt x="1491076" y="2007915"/>
                </a:lnTo>
                <a:lnTo>
                  <a:pt x="1504732" y="2000611"/>
                </a:lnTo>
                <a:lnTo>
                  <a:pt x="1518387" y="1993625"/>
                </a:lnTo>
                <a:lnTo>
                  <a:pt x="1532677" y="1986956"/>
                </a:lnTo>
                <a:lnTo>
                  <a:pt x="1546650" y="1980605"/>
                </a:lnTo>
                <a:lnTo>
                  <a:pt x="1561258" y="1974571"/>
                </a:lnTo>
                <a:lnTo>
                  <a:pt x="1575548" y="1969172"/>
                </a:lnTo>
                <a:lnTo>
                  <a:pt x="1590474" y="1963774"/>
                </a:lnTo>
                <a:lnTo>
                  <a:pt x="1605399" y="1958693"/>
                </a:lnTo>
                <a:lnTo>
                  <a:pt x="1620325" y="1954247"/>
                </a:lnTo>
                <a:lnTo>
                  <a:pt x="1635568" y="1950118"/>
                </a:lnTo>
                <a:lnTo>
                  <a:pt x="1650811" y="1945990"/>
                </a:lnTo>
                <a:lnTo>
                  <a:pt x="1666371" y="1942815"/>
                </a:lnTo>
                <a:lnTo>
                  <a:pt x="1681932" y="1939321"/>
                </a:lnTo>
                <a:lnTo>
                  <a:pt x="1697493" y="1936781"/>
                </a:lnTo>
                <a:lnTo>
                  <a:pt x="1703527" y="1784350"/>
                </a:lnTo>
                <a:close/>
                <a:moveTo>
                  <a:pt x="499967" y="1495425"/>
                </a:moveTo>
                <a:lnTo>
                  <a:pt x="512673" y="1507816"/>
                </a:lnTo>
                <a:lnTo>
                  <a:pt x="526015" y="1520207"/>
                </a:lnTo>
                <a:lnTo>
                  <a:pt x="540309" y="1532916"/>
                </a:lnTo>
                <a:lnTo>
                  <a:pt x="555557" y="1545307"/>
                </a:lnTo>
                <a:lnTo>
                  <a:pt x="571122" y="1557381"/>
                </a:lnTo>
                <a:lnTo>
                  <a:pt x="587958" y="1569136"/>
                </a:lnTo>
                <a:lnTo>
                  <a:pt x="596217" y="1574220"/>
                </a:lnTo>
                <a:lnTo>
                  <a:pt x="604794" y="1579939"/>
                </a:lnTo>
                <a:lnTo>
                  <a:pt x="613371" y="1584705"/>
                </a:lnTo>
                <a:lnTo>
                  <a:pt x="622265" y="1589788"/>
                </a:lnTo>
                <a:lnTo>
                  <a:pt x="639736" y="1608851"/>
                </a:lnTo>
                <a:lnTo>
                  <a:pt x="657525" y="1628868"/>
                </a:lnTo>
                <a:lnTo>
                  <a:pt x="692150" y="1668583"/>
                </a:lnTo>
                <a:lnTo>
                  <a:pt x="641960" y="1916723"/>
                </a:lnTo>
                <a:lnTo>
                  <a:pt x="640054" y="1924030"/>
                </a:lnTo>
                <a:lnTo>
                  <a:pt x="637830" y="1931338"/>
                </a:lnTo>
                <a:lnTo>
                  <a:pt x="635289" y="1938328"/>
                </a:lnTo>
                <a:lnTo>
                  <a:pt x="631795" y="1945000"/>
                </a:lnTo>
                <a:lnTo>
                  <a:pt x="628618" y="1951672"/>
                </a:lnTo>
                <a:lnTo>
                  <a:pt x="624489" y="1958026"/>
                </a:lnTo>
                <a:lnTo>
                  <a:pt x="620041" y="1963745"/>
                </a:lnTo>
                <a:lnTo>
                  <a:pt x="615277" y="1969464"/>
                </a:lnTo>
                <a:lnTo>
                  <a:pt x="247746" y="2374875"/>
                </a:lnTo>
                <a:lnTo>
                  <a:pt x="244252" y="2379323"/>
                </a:lnTo>
                <a:lnTo>
                  <a:pt x="240122" y="2382818"/>
                </a:lnTo>
                <a:lnTo>
                  <a:pt x="235675" y="2386631"/>
                </a:lnTo>
                <a:lnTo>
                  <a:pt x="231228" y="2390126"/>
                </a:lnTo>
                <a:lnTo>
                  <a:pt x="226781" y="2393303"/>
                </a:lnTo>
                <a:lnTo>
                  <a:pt x="222334" y="2395845"/>
                </a:lnTo>
                <a:lnTo>
                  <a:pt x="217251" y="2399022"/>
                </a:lnTo>
                <a:lnTo>
                  <a:pt x="212486" y="2401246"/>
                </a:lnTo>
                <a:lnTo>
                  <a:pt x="207404" y="2403470"/>
                </a:lnTo>
                <a:lnTo>
                  <a:pt x="202639" y="2405377"/>
                </a:lnTo>
                <a:lnTo>
                  <a:pt x="197239" y="2406965"/>
                </a:lnTo>
                <a:lnTo>
                  <a:pt x="192156" y="2408236"/>
                </a:lnTo>
                <a:lnTo>
                  <a:pt x="187074" y="2409189"/>
                </a:lnTo>
                <a:lnTo>
                  <a:pt x="181673" y="2410460"/>
                </a:lnTo>
                <a:lnTo>
                  <a:pt x="176273" y="2411095"/>
                </a:lnTo>
                <a:lnTo>
                  <a:pt x="170873" y="2411413"/>
                </a:lnTo>
                <a:lnTo>
                  <a:pt x="165473" y="2411413"/>
                </a:lnTo>
                <a:lnTo>
                  <a:pt x="160073" y="2411413"/>
                </a:lnTo>
                <a:lnTo>
                  <a:pt x="154990" y="2411095"/>
                </a:lnTo>
                <a:lnTo>
                  <a:pt x="149272" y="2410460"/>
                </a:lnTo>
                <a:lnTo>
                  <a:pt x="144190" y="2409825"/>
                </a:lnTo>
                <a:lnTo>
                  <a:pt x="139107" y="2408554"/>
                </a:lnTo>
                <a:lnTo>
                  <a:pt x="133707" y="2406965"/>
                </a:lnTo>
                <a:lnTo>
                  <a:pt x="128625" y="2405377"/>
                </a:lnTo>
                <a:lnTo>
                  <a:pt x="123224" y="2403470"/>
                </a:lnTo>
                <a:lnTo>
                  <a:pt x="118459" y="2401246"/>
                </a:lnTo>
                <a:lnTo>
                  <a:pt x="113377" y="2399022"/>
                </a:lnTo>
                <a:lnTo>
                  <a:pt x="108612" y="2395845"/>
                </a:lnTo>
                <a:lnTo>
                  <a:pt x="104165" y="2392985"/>
                </a:lnTo>
                <a:lnTo>
                  <a:pt x="99082" y="2390126"/>
                </a:lnTo>
                <a:lnTo>
                  <a:pt x="94635" y="2386313"/>
                </a:lnTo>
                <a:lnTo>
                  <a:pt x="90506" y="2382501"/>
                </a:lnTo>
                <a:lnTo>
                  <a:pt x="86058" y="2378688"/>
                </a:lnTo>
                <a:lnTo>
                  <a:pt x="82564" y="2374875"/>
                </a:lnTo>
                <a:lnTo>
                  <a:pt x="78752" y="2370427"/>
                </a:lnTo>
                <a:lnTo>
                  <a:pt x="75258" y="2365661"/>
                </a:lnTo>
                <a:lnTo>
                  <a:pt x="72081" y="2361213"/>
                </a:lnTo>
                <a:lnTo>
                  <a:pt x="69222" y="2356448"/>
                </a:lnTo>
                <a:lnTo>
                  <a:pt x="66364" y="2351999"/>
                </a:lnTo>
                <a:lnTo>
                  <a:pt x="64140" y="2346916"/>
                </a:lnTo>
                <a:lnTo>
                  <a:pt x="61916" y="2342150"/>
                </a:lnTo>
                <a:lnTo>
                  <a:pt x="60328" y="2336749"/>
                </a:lnTo>
                <a:lnTo>
                  <a:pt x="58422" y="2331983"/>
                </a:lnTo>
                <a:lnTo>
                  <a:pt x="57151" y="2326900"/>
                </a:lnTo>
                <a:lnTo>
                  <a:pt x="55563" y="2321498"/>
                </a:lnTo>
                <a:lnTo>
                  <a:pt x="54928" y="2316097"/>
                </a:lnTo>
                <a:lnTo>
                  <a:pt x="54293" y="2310696"/>
                </a:lnTo>
                <a:lnTo>
                  <a:pt x="53975" y="2305612"/>
                </a:lnTo>
                <a:lnTo>
                  <a:pt x="53975" y="2299893"/>
                </a:lnTo>
                <a:lnTo>
                  <a:pt x="53975" y="2294810"/>
                </a:lnTo>
                <a:lnTo>
                  <a:pt x="54293" y="2289726"/>
                </a:lnTo>
                <a:lnTo>
                  <a:pt x="54928" y="2284007"/>
                </a:lnTo>
                <a:lnTo>
                  <a:pt x="55563" y="2278924"/>
                </a:lnTo>
                <a:lnTo>
                  <a:pt x="56834" y="2273523"/>
                </a:lnTo>
                <a:lnTo>
                  <a:pt x="58422" y="2268439"/>
                </a:lnTo>
                <a:lnTo>
                  <a:pt x="60328" y="2263355"/>
                </a:lnTo>
                <a:lnTo>
                  <a:pt x="61916" y="2257954"/>
                </a:lnTo>
                <a:lnTo>
                  <a:pt x="64140" y="2253188"/>
                </a:lnTo>
                <a:lnTo>
                  <a:pt x="66364" y="2248105"/>
                </a:lnTo>
                <a:lnTo>
                  <a:pt x="69222" y="2243021"/>
                </a:lnTo>
                <a:lnTo>
                  <a:pt x="72081" y="2238573"/>
                </a:lnTo>
                <a:lnTo>
                  <a:pt x="75258" y="2233807"/>
                </a:lnTo>
                <a:lnTo>
                  <a:pt x="78752" y="2229359"/>
                </a:lnTo>
                <a:lnTo>
                  <a:pt x="82882" y="2224911"/>
                </a:lnTo>
                <a:lnTo>
                  <a:pt x="429129" y="1842376"/>
                </a:lnTo>
                <a:lnTo>
                  <a:pt x="499967" y="1495425"/>
                </a:lnTo>
                <a:close/>
                <a:moveTo>
                  <a:pt x="2178844" y="1055220"/>
                </a:moveTo>
                <a:lnTo>
                  <a:pt x="2166450" y="1055537"/>
                </a:lnTo>
                <a:lnTo>
                  <a:pt x="2154055" y="1056172"/>
                </a:lnTo>
                <a:lnTo>
                  <a:pt x="2141978" y="1058076"/>
                </a:lnTo>
                <a:lnTo>
                  <a:pt x="2129584" y="1059979"/>
                </a:lnTo>
                <a:lnTo>
                  <a:pt x="2117507" y="1062518"/>
                </a:lnTo>
                <a:lnTo>
                  <a:pt x="2105430" y="1066008"/>
                </a:lnTo>
                <a:lnTo>
                  <a:pt x="2093671" y="1070133"/>
                </a:lnTo>
                <a:lnTo>
                  <a:pt x="2081594" y="1074575"/>
                </a:lnTo>
                <a:lnTo>
                  <a:pt x="2070153" y="1079334"/>
                </a:lnTo>
                <a:lnTo>
                  <a:pt x="2058712" y="1085363"/>
                </a:lnTo>
                <a:lnTo>
                  <a:pt x="2047588" y="1091709"/>
                </a:lnTo>
                <a:lnTo>
                  <a:pt x="2036783" y="1098372"/>
                </a:lnTo>
                <a:lnTo>
                  <a:pt x="2025977" y="1105987"/>
                </a:lnTo>
                <a:lnTo>
                  <a:pt x="2015490" y="1114236"/>
                </a:lnTo>
                <a:lnTo>
                  <a:pt x="2005320" y="1122803"/>
                </a:lnTo>
                <a:lnTo>
                  <a:pt x="1996103" y="1132005"/>
                </a:lnTo>
                <a:lnTo>
                  <a:pt x="1987204" y="1141206"/>
                </a:lnTo>
                <a:lnTo>
                  <a:pt x="1978941" y="1151042"/>
                </a:lnTo>
                <a:lnTo>
                  <a:pt x="1971314" y="1161513"/>
                </a:lnTo>
                <a:lnTo>
                  <a:pt x="1964322" y="1171666"/>
                </a:lnTo>
                <a:lnTo>
                  <a:pt x="1957330" y="1182454"/>
                </a:lnTo>
                <a:lnTo>
                  <a:pt x="1951610" y="1193242"/>
                </a:lnTo>
                <a:lnTo>
                  <a:pt x="1945889" y="1204348"/>
                </a:lnTo>
                <a:lnTo>
                  <a:pt x="1941122" y="1216088"/>
                </a:lnTo>
                <a:lnTo>
                  <a:pt x="1936673" y="1227510"/>
                </a:lnTo>
                <a:lnTo>
                  <a:pt x="1932859" y="1239250"/>
                </a:lnTo>
                <a:lnTo>
                  <a:pt x="1929999" y="1251307"/>
                </a:lnTo>
                <a:lnTo>
                  <a:pt x="1927456" y="1263047"/>
                </a:lnTo>
                <a:lnTo>
                  <a:pt x="1925231" y="1275421"/>
                </a:lnTo>
                <a:lnTo>
                  <a:pt x="1923642" y="1287796"/>
                </a:lnTo>
                <a:lnTo>
                  <a:pt x="1923007" y="1299853"/>
                </a:lnTo>
                <a:lnTo>
                  <a:pt x="1922371" y="1312545"/>
                </a:lnTo>
                <a:lnTo>
                  <a:pt x="1923007" y="1324919"/>
                </a:lnTo>
                <a:lnTo>
                  <a:pt x="1923642" y="1336976"/>
                </a:lnTo>
                <a:lnTo>
                  <a:pt x="1925231" y="1349351"/>
                </a:lnTo>
                <a:lnTo>
                  <a:pt x="1927456" y="1361408"/>
                </a:lnTo>
                <a:lnTo>
                  <a:pt x="1929999" y="1373465"/>
                </a:lnTo>
                <a:lnTo>
                  <a:pt x="1933177" y="1385522"/>
                </a:lnTo>
                <a:lnTo>
                  <a:pt x="1936990" y="1397579"/>
                </a:lnTo>
                <a:lnTo>
                  <a:pt x="1941440" y="1409002"/>
                </a:lnTo>
                <a:lnTo>
                  <a:pt x="1946843" y="1420424"/>
                </a:lnTo>
                <a:lnTo>
                  <a:pt x="1952563" y="1432164"/>
                </a:lnTo>
                <a:lnTo>
                  <a:pt x="1958919" y="1443269"/>
                </a:lnTo>
                <a:lnTo>
                  <a:pt x="1965593" y="1454375"/>
                </a:lnTo>
                <a:lnTo>
                  <a:pt x="1973539" y="1465163"/>
                </a:lnTo>
                <a:lnTo>
                  <a:pt x="1981802" y="1475633"/>
                </a:lnTo>
                <a:lnTo>
                  <a:pt x="1990065" y="1485152"/>
                </a:lnTo>
                <a:lnTo>
                  <a:pt x="1999281" y="1494671"/>
                </a:lnTo>
                <a:lnTo>
                  <a:pt x="2008816" y="1503872"/>
                </a:lnTo>
                <a:lnTo>
                  <a:pt x="2018350" y="1511805"/>
                </a:lnTo>
                <a:lnTo>
                  <a:pt x="2028838" y="1519737"/>
                </a:lnTo>
                <a:lnTo>
                  <a:pt x="2039325" y="1526717"/>
                </a:lnTo>
                <a:lnTo>
                  <a:pt x="2049813" y="1533381"/>
                </a:lnTo>
                <a:lnTo>
                  <a:pt x="2060937" y="1539409"/>
                </a:lnTo>
                <a:lnTo>
                  <a:pt x="2072060" y="1544803"/>
                </a:lnTo>
                <a:lnTo>
                  <a:pt x="2083501" y="1549880"/>
                </a:lnTo>
                <a:lnTo>
                  <a:pt x="2094942" y="1554005"/>
                </a:lnTo>
                <a:lnTo>
                  <a:pt x="2107019" y="1557812"/>
                </a:lnTo>
                <a:lnTo>
                  <a:pt x="2118778" y="1560985"/>
                </a:lnTo>
                <a:lnTo>
                  <a:pt x="2130855" y="1563523"/>
                </a:lnTo>
                <a:lnTo>
                  <a:pt x="2142932" y="1565745"/>
                </a:lnTo>
                <a:lnTo>
                  <a:pt x="2155326" y="1567331"/>
                </a:lnTo>
                <a:lnTo>
                  <a:pt x="2167721" y="1567966"/>
                </a:lnTo>
                <a:lnTo>
                  <a:pt x="2179798" y="1568283"/>
                </a:lnTo>
                <a:lnTo>
                  <a:pt x="2192510" y="1567966"/>
                </a:lnTo>
                <a:lnTo>
                  <a:pt x="2204905" y="1567014"/>
                </a:lnTo>
                <a:lnTo>
                  <a:pt x="2216982" y="1565427"/>
                </a:lnTo>
                <a:lnTo>
                  <a:pt x="2229058" y="1563206"/>
                </a:lnTo>
                <a:lnTo>
                  <a:pt x="2241135" y="1560668"/>
                </a:lnTo>
                <a:lnTo>
                  <a:pt x="2253212" y="1557178"/>
                </a:lnTo>
                <a:lnTo>
                  <a:pt x="2264971" y="1553370"/>
                </a:lnTo>
                <a:lnTo>
                  <a:pt x="2277048" y="1548928"/>
                </a:lnTo>
                <a:lnTo>
                  <a:pt x="2288489" y="1543851"/>
                </a:lnTo>
                <a:lnTo>
                  <a:pt x="2299930" y="1538140"/>
                </a:lnTo>
                <a:lnTo>
                  <a:pt x="2311053" y="1532111"/>
                </a:lnTo>
                <a:lnTo>
                  <a:pt x="2321859" y="1524814"/>
                </a:lnTo>
                <a:lnTo>
                  <a:pt x="2332665" y="1517516"/>
                </a:lnTo>
                <a:lnTo>
                  <a:pt x="2343152" y="1509266"/>
                </a:lnTo>
                <a:lnTo>
                  <a:pt x="2353322" y="1500382"/>
                </a:lnTo>
                <a:lnTo>
                  <a:pt x="2362539" y="1491498"/>
                </a:lnTo>
                <a:lnTo>
                  <a:pt x="2371437" y="1482296"/>
                </a:lnTo>
                <a:lnTo>
                  <a:pt x="2379701" y="1472143"/>
                </a:lnTo>
                <a:lnTo>
                  <a:pt x="2387328" y="1462307"/>
                </a:lnTo>
                <a:lnTo>
                  <a:pt x="2394955" y="1451836"/>
                </a:lnTo>
                <a:lnTo>
                  <a:pt x="2400994" y="1441048"/>
                </a:lnTo>
                <a:lnTo>
                  <a:pt x="2407350" y="1430260"/>
                </a:lnTo>
                <a:lnTo>
                  <a:pt x="2412753" y="1419155"/>
                </a:lnTo>
                <a:lnTo>
                  <a:pt x="2417520" y="1407415"/>
                </a:lnTo>
                <a:lnTo>
                  <a:pt x="2421969" y="1395993"/>
                </a:lnTo>
                <a:lnTo>
                  <a:pt x="2425783" y="1384253"/>
                </a:lnTo>
                <a:lnTo>
                  <a:pt x="2428961" y="1372196"/>
                </a:lnTo>
                <a:lnTo>
                  <a:pt x="2431504" y="1360139"/>
                </a:lnTo>
                <a:lnTo>
                  <a:pt x="2433411" y="1348081"/>
                </a:lnTo>
                <a:lnTo>
                  <a:pt x="2435000" y="1336024"/>
                </a:lnTo>
                <a:lnTo>
                  <a:pt x="2435635" y="1323333"/>
                </a:lnTo>
                <a:lnTo>
                  <a:pt x="2435953" y="1310958"/>
                </a:lnTo>
                <a:lnTo>
                  <a:pt x="2435635" y="1298901"/>
                </a:lnTo>
                <a:lnTo>
                  <a:pt x="2435000" y="1286527"/>
                </a:lnTo>
                <a:lnTo>
                  <a:pt x="2433411" y="1274152"/>
                </a:lnTo>
                <a:lnTo>
                  <a:pt x="2431186" y="1262095"/>
                </a:lnTo>
                <a:lnTo>
                  <a:pt x="2428643" y="1250038"/>
                </a:lnTo>
                <a:lnTo>
                  <a:pt x="2425465" y="1237981"/>
                </a:lnTo>
                <a:lnTo>
                  <a:pt x="2421652" y="1225924"/>
                </a:lnTo>
                <a:lnTo>
                  <a:pt x="2416884" y="1214501"/>
                </a:lnTo>
                <a:lnTo>
                  <a:pt x="2411799" y="1203079"/>
                </a:lnTo>
                <a:lnTo>
                  <a:pt x="2406079" y="1191339"/>
                </a:lnTo>
                <a:lnTo>
                  <a:pt x="2399723" y="1180233"/>
                </a:lnTo>
                <a:lnTo>
                  <a:pt x="2393049" y="1169128"/>
                </a:lnTo>
                <a:lnTo>
                  <a:pt x="2385103" y="1158657"/>
                </a:lnTo>
                <a:lnTo>
                  <a:pt x="2376840" y="1148187"/>
                </a:lnTo>
                <a:lnTo>
                  <a:pt x="2368259" y="1138351"/>
                </a:lnTo>
                <a:lnTo>
                  <a:pt x="2359043" y="1128832"/>
                </a:lnTo>
                <a:lnTo>
                  <a:pt x="2349826" y="1120265"/>
                </a:lnTo>
                <a:lnTo>
                  <a:pt x="2340292" y="1111698"/>
                </a:lnTo>
                <a:lnTo>
                  <a:pt x="2329804" y="1103766"/>
                </a:lnTo>
                <a:lnTo>
                  <a:pt x="2319317" y="1096785"/>
                </a:lnTo>
                <a:lnTo>
                  <a:pt x="2308829" y="1090122"/>
                </a:lnTo>
                <a:lnTo>
                  <a:pt x="2297705" y="1084094"/>
                </a:lnTo>
                <a:lnTo>
                  <a:pt x="2286582" y="1078700"/>
                </a:lnTo>
                <a:lnTo>
                  <a:pt x="2275141" y="1073623"/>
                </a:lnTo>
                <a:lnTo>
                  <a:pt x="2263700" y="1069181"/>
                </a:lnTo>
                <a:lnTo>
                  <a:pt x="2251623" y="1065691"/>
                </a:lnTo>
                <a:lnTo>
                  <a:pt x="2239864" y="1062518"/>
                </a:lnTo>
                <a:lnTo>
                  <a:pt x="2227787" y="1059979"/>
                </a:lnTo>
                <a:lnTo>
                  <a:pt x="2215710" y="1057758"/>
                </a:lnTo>
                <a:lnTo>
                  <a:pt x="2203316" y="1056172"/>
                </a:lnTo>
                <a:lnTo>
                  <a:pt x="2190921" y="1055537"/>
                </a:lnTo>
                <a:lnTo>
                  <a:pt x="2178844" y="1055220"/>
                </a:lnTo>
                <a:close/>
                <a:moveTo>
                  <a:pt x="2144839" y="823913"/>
                </a:moveTo>
                <a:lnTo>
                  <a:pt x="2301519" y="838826"/>
                </a:lnTo>
                <a:lnTo>
                  <a:pt x="2292938" y="930841"/>
                </a:lnTo>
                <a:lnTo>
                  <a:pt x="2302155" y="933379"/>
                </a:lnTo>
                <a:lnTo>
                  <a:pt x="2311053" y="936235"/>
                </a:lnTo>
                <a:lnTo>
                  <a:pt x="2319952" y="939725"/>
                </a:lnTo>
                <a:lnTo>
                  <a:pt x="2328851" y="943215"/>
                </a:lnTo>
                <a:lnTo>
                  <a:pt x="2338067" y="946706"/>
                </a:lnTo>
                <a:lnTo>
                  <a:pt x="2346330" y="950513"/>
                </a:lnTo>
                <a:lnTo>
                  <a:pt x="2354911" y="954638"/>
                </a:lnTo>
                <a:lnTo>
                  <a:pt x="2363492" y="959080"/>
                </a:lnTo>
                <a:lnTo>
                  <a:pt x="2372073" y="963522"/>
                </a:lnTo>
                <a:lnTo>
                  <a:pt x="2380654" y="968282"/>
                </a:lnTo>
                <a:lnTo>
                  <a:pt x="2388917" y="973358"/>
                </a:lnTo>
                <a:lnTo>
                  <a:pt x="2397180" y="978752"/>
                </a:lnTo>
                <a:lnTo>
                  <a:pt x="2405125" y="983829"/>
                </a:lnTo>
                <a:lnTo>
                  <a:pt x="2413071" y="989540"/>
                </a:lnTo>
                <a:lnTo>
                  <a:pt x="2420698" y="995569"/>
                </a:lnTo>
                <a:lnTo>
                  <a:pt x="2428643" y="1001280"/>
                </a:lnTo>
                <a:lnTo>
                  <a:pt x="2499197" y="943215"/>
                </a:lnTo>
                <a:lnTo>
                  <a:pt x="2599625" y="1063787"/>
                </a:lnTo>
                <a:lnTo>
                  <a:pt x="2529389" y="1122169"/>
                </a:lnTo>
                <a:lnTo>
                  <a:pt x="2533839" y="1130736"/>
                </a:lnTo>
                <a:lnTo>
                  <a:pt x="2538288" y="1139620"/>
                </a:lnTo>
                <a:lnTo>
                  <a:pt x="2542420" y="1148504"/>
                </a:lnTo>
                <a:lnTo>
                  <a:pt x="2546551" y="1157388"/>
                </a:lnTo>
                <a:lnTo>
                  <a:pt x="2550365" y="1166590"/>
                </a:lnTo>
                <a:lnTo>
                  <a:pt x="2553543" y="1175474"/>
                </a:lnTo>
                <a:lnTo>
                  <a:pt x="2557039" y="1184676"/>
                </a:lnTo>
                <a:lnTo>
                  <a:pt x="2559899" y="1193560"/>
                </a:lnTo>
                <a:lnTo>
                  <a:pt x="2562442" y="1203079"/>
                </a:lnTo>
                <a:lnTo>
                  <a:pt x="2564984" y="1212280"/>
                </a:lnTo>
                <a:lnTo>
                  <a:pt x="2567527" y="1221799"/>
                </a:lnTo>
                <a:lnTo>
                  <a:pt x="2569116" y="1231318"/>
                </a:lnTo>
                <a:lnTo>
                  <a:pt x="2571022" y="1240519"/>
                </a:lnTo>
                <a:lnTo>
                  <a:pt x="2572612" y="1249721"/>
                </a:lnTo>
                <a:lnTo>
                  <a:pt x="2574201" y="1259557"/>
                </a:lnTo>
                <a:lnTo>
                  <a:pt x="2575154" y="1269075"/>
                </a:lnTo>
                <a:lnTo>
                  <a:pt x="2665412" y="1277325"/>
                </a:lnTo>
                <a:lnTo>
                  <a:pt x="2650793" y="1433433"/>
                </a:lnTo>
                <a:lnTo>
                  <a:pt x="2561170" y="1425501"/>
                </a:lnTo>
                <a:lnTo>
                  <a:pt x="2558310" y="1434385"/>
                </a:lnTo>
                <a:lnTo>
                  <a:pt x="2555132" y="1443587"/>
                </a:lnTo>
                <a:lnTo>
                  <a:pt x="2552272" y="1452471"/>
                </a:lnTo>
                <a:lnTo>
                  <a:pt x="2548458" y="1461355"/>
                </a:lnTo>
                <a:lnTo>
                  <a:pt x="2544644" y="1470239"/>
                </a:lnTo>
                <a:lnTo>
                  <a:pt x="2540513" y="1479124"/>
                </a:lnTo>
                <a:lnTo>
                  <a:pt x="2536381" y="1488008"/>
                </a:lnTo>
                <a:lnTo>
                  <a:pt x="2531932" y="1496575"/>
                </a:lnTo>
                <a:lnTo>
                  <a:pt x="2527482" y="1505142"/>
                </a:lnTo>
                <a:lnTo>
                  <a:pt x="2522715" y="1513708"/>
                </a:lnTo>
                <a:lnTo>
                  <a:pt x="2517630" y="1521958"/>
                </a:lnTo>
                <a:lnTo>
                  <a:pt x="2512228" y="1530208"/>
                </a:lnTo>
                <a:lnTo>
                  <a:pt x="2506825" y="1538140"/>
                </a:lnTo>
                <a:lnTo>
                  <a:pt x="2501104" y="1546390"/>
                </a:lnTo>
                <a:lnTo>
                  <a:pt x="2495384" y="1554322"/>
                </a:lnTo>
                <a:lnTo>
                  <a:pt x="2489027" y="1561937"/>
                </a:lnTo>
                <a:lnTo>
                  <a:pt x="2546233" y="1631107"/>
                </a:lnTo>
                <a:lnTo>
                  <a:pt x="2425465" y="1731372"/>
                </a:lnTo>
                <a:lnTo>
                  <a:pt x="2367624" y="1662202"/>
                </a:lnTo>
                <a:lnTo>
                  <a:pt x="2359043" y="1666644"/>
                </a:lnTo>
                <a:lnTo>
                  <a:pt x="2350144" y="1671086"/>
                </a:lnTo>
                <a:lnTo>
                  <a:pt x="2341245" y="1675211"/>
                </a:lnTo>
                <a:lnTo>
                  <a:pt x="2332029" y="1679018"/>
                </a:lnTo>
                <a:lnTo>
                  <a:pt x="2323130" y="1682826"/>
                </a:lnTo>
                <a:lnTo>
                  <a:pt x="2313596" y="1685999"/>
                </a:lnTo>
                <a:lnTo>
                  <a:pt x="2304697" y="1689489"/>
                </a:lnTo>
                <a:lnTo>
                  <a:pt x="2295481" y="1692344"/>
                </a:lnTo>
                <a:lnTo>
                  <a:pt x="2286264" y="1694883"/>
                </a:lnTo>
                <a:lnTo>
                  <a:pt x="2277048" y="1697421"/>
                </a:lnTo>
                <a:lnTo>
                  <a:pt x="2267196" y="1699642"/>
                </a:lnTo>
                <a:lnTo>
                  <a:pt x="2257979" y="1701546"/>
                </a:lnTo>
                <a:lnTo>
                  <a:pt x="2248763" y="1703450"/>
                </a:lnTo>
                <a:lnTo>
                  <a:pt x="2238910" y="1705036"/>
                </a:lnTo>
                <a:lnTo>
                  <a:pt x="2229376" y="1706623"/>
                </a:lnTo>
                <a:lnTo>
                  <a:pt x="2220160" y="1707575"/>
                </a:lnTo>
                <a:lnTo>
                  <a:pt x="2211579" y="1797051"/>
                </a:lnTo>
                <a:lnTo>
                  <a:pt x="2054898" y="1782138"/>
                </a:lnTo>
                <a:lnTo>
                  <a:pt x="2063161" y="1692027"/>
                </a:lnTo>
                <a:lnTo>
                  <a:pt x="2054263" y="1689172"/>
                </a:lnTo>
                <a:lnTo>
                  <a:pt x="2045364" y="1685999"/>
                </a:lnTo>
                <a:lnTo>
                  <a:pt x="2035830" y="1682826"/>
                </a:lnTo>
                <a:lnTo>
                  <a:pt x="2027249" y="1679335"/>
                </a:lnTo>
                <a:lnTo>
                  <a:pt x="2018350" y="1675528"/>
                </a:lnTo>
                <a:lnTo>
                  <a:pt x="2009451" y="1671720"/>
                </a:lnTo>
                <a:lnTo>
                  <a:pt x="2000870" y="1667596"/>
                </a:lnTo>
                <a:lnTo>
                  <a:pt x="1992289" y="1663154"/>
                </a:lnTo>
                <a:lnTo>
                  <a:pt x="1984026" y="1658077"/>
                </a:lnTo>
                <a:lnTo>
                  <a:pt x="1975445" y="1653317"/>
                </a:lnTo>
                <a:lnTo>
                  <a:pt x="1967182" y="1648241"/>
                </a:lnTo>
                <a:lnTo>
                  <a:pt x="1958919" y="1642847"/>
                </a:lnTo>
                <a:lnTo>
                  <a:pt x="1950656" y="1637453"/>
                </a:lnTo>
                <a:lnTo>
                  <a:pt x="1943029" y="1631742"/>
                </a:lnTo>
                <a:lnTo>
                  <a:pt x="1935084" y="1626030"/>
                </a:lnTo>
                <a:lnTo>
                  <a:pt x="1927456" y="1620002"/>
                </a:lnTo>
                <a:lnTo>
                  <a:pt x="1857220" y="1678384"/>
                </a:lnTo>
                <a:lnTo>
                  <a:pt x="1756792" y="1556860"/>
                </a:lnTo>
                <a:lnTo>
                  <a:pt x="1827346" y="1498478"/>
                </a:lnTo>
                <a:lnTo>
                  <a:pt x="1822896" y="1489594"/>
                </a:lnTo>
                <a:lnTo>
                  <a:pt x="1818765" y="1481027"/>
                </a:lnTo>
                <a:lnTo>
                  <a:pt x="1814633" y="1472143"/>
                </a:lnTo>
                <a:lnTo>
                  <a:pt x="1810820" y="1463259"/>
                </a:lnTo>
                <a:lnTo>
                  <a:pt x="1807324" y="1454057"/>
                </a:lnTo>
                <a:lnTo>
                  <a:pt x="1803828" y="1445173"/>
                </a:lnTo>
                <a:lnTo>
                  <a:pt x="1800968" y="1436289"/>
                </a:lnTo>
                <a:lnTo>
                  <a:pt x="1797789" y="1426770"/>
                </a:lnTo>
                <a:lnTo>
                  <a:pt x="1795247" y="1417569"/>
                </a:lnTo>
                <a:lnTo>
                  <a:pt x="1792704" y="1408367"/>
                </a:lnTo>
                <a:lnTo>
                  <a:pt x="1790480" y="1399166"/>
                </a:lnTo>
                <a:lnTo>
                  <a:pt x="1788573" y="1389647"/>
                </a:lnTo>
                <a:lnTo>
                  <a:pt x="1786666" y="1380445"/>
                </a:lnTo>
                <a:lnTo>
                  <a:pt x="1785395" y="1371244"/>
                </a:lnTo>
                <a:lnTo>
                  <a:pt x="1783170" y="1352206"/>
                </a:lnTo>
                <a:lnTo>
                  <a:pt x="1690687" y="1343639"/>
                </a:lnTo>
                <a:lnTo>
                  <a:pt x="1705624" y="1186897"/>
                </a:lnTo>
                <a:lnTo>
                  <a:pt x="1798425" y="1195781"/>
                </a:lnTo>
                <a:lnTo>
                  <a:pt x="1801285" y="1186897"/>
                </a:lnTo>
                <a:lnTo>
                  <a:pt x="1804146" y="1178012"/>
                </a:lnTo>
                <a:lnTo>
                  <a:pt x="1807642" y="1169128"/>
                </a:lnTo>
                <a:lnTo>
                  <a:pt x="1810820" y="1160244"/>
                </a:lnTo>
                <a:lnTo>
                  <a:pt x="1814633" y="1151677"/>
                </a:lnTo>
                <a:lnTo>
                  <a:pt x="1818765" y="1142793"/>
                </a:lnTo>
                <a:lnTo>
                  <a:pt x="1822896" y="1134226"/>
                </a:lnTo>
                <a:lnTo>
                  <a:pt x="1827346" y="1125659"/>
                </a:lnTo>
                <a:lnTo>
                  <a:pt x="1831795" y="1117727"/>
                </a:lnTo>
                <a:lnTo>
                  <a:pt x="1836562" y="1109160"/>
                </a:lnTo>
                <a:lnTo>
                  <a:pt x="1841329" y="1100910"/>
                </a:lnTo>
                <a:lnTo>
                  <a:pt x="1846732" y="1092661"/>
                </a:lnTo>
                <a:lnTo>
                  <a:pt x="1852135" y="1085045"/>
                </a:lnTo>
                <a:lnTo>
                  <a:pt x="1857856" y="1077113"/>
                </a:lnTo>
                <a:lnTo>
                  <a:pt x="1863894" y="1069181"/>
                </a:lnTo>
                <a:lnTo>
                  <a:pt x="1869615" y="1061566"/>
                </a:lnTo>
                <a:lnTo>
                  <a:pt x="1810184" y="989858"/>
                </a:lnTo>
                <a:lnTo>
                  <a:pt x="1931588" y="889593"/>
                </a:lnTo>
                <a:lnTo>
                  <a:pt x="1990700" y="961301"/>
                </a:lnTo>
                <a:lnTo>
                  <a:pt x="1999599" y="956859"/>
                </a:lnTo>
                <a:lnTo>
                  <a:pt x="2008180" y="952734"/>
                </a:lnTo>
                <a:lnTo>
                  <a:pt x="2017079" y="948609"/>
                </a:lnTo>
                <a:lnTo>
                  <a:pt x="2025977" y="944485"/>
                </a:lnTo>
                <a:lnTo>
                  <a:pt x="2034876" y="941312"/>
                </a:lnTo>
                <a:lnTo>
                  <a:pt x="2043775" y="937504"/>
                </a:lnTo>
                <a:lnTo>
                  <a:pt x="2052673" y="934649"/>
                </a:lnTo>
                <a:lnTo>
                  <a:pt x="2061890" y="931476"/>
                </a:lnTo>
                <a:lnTo>
                  <a:pt x="2071424" y="928937"/>
                </a:lnTo>
                <a:lnTo>
                  <a:pt x="2080641" y="926399"/>
                </a:lnTo>
                <a:lnTo>
                  <a:pt x="2089539" y="924178"/>
                </a:lnTo>
                <a:lnTo>
                  <a:pt x="2099074" y="922274"/>
                </a:lnTo>
                <a:lnTo>
                  <a:pt x="2108608" y="920370"/>
                </a:lnTo>
                <a:lnTo>
                  <a:pt x="2117825" y="918784"/>
                </a:lnTo>
                <a:lnTo>
                  <a:pt x="2127041" y="917515"/>
                </a:lnTo>
                <a:lnTo>
                  <a:pt x="2136258" y="916246"/>
                </a:lnTo>
                <a:lnTo>
                  <a:pt x="2144839" y="823913"/>
                </a:lnTo>
                <a:close/>
                <a:moveTo>
                  <a:pt x="1509345" y="590550"/>
                </a:moveTo>
                <a:lnTo>
                  <a:pt x="1518239" y="590550"/>
                </a:lnTo>
                <a:lnTo>
                  <a:pt x="1526817" y="591817"/>
                </a:lnTo>
                <a:lnTo>
                  <a:pt x="1535394" y="593400"/>
                </a:lnTo>
                <a:lnTo>
                  <a:pt x="1543971" y="596250"/>
                </a:lnTo>
                <a:lnTo>
                  <a:pt x="1551912" y="599417"/>
                </a:lnTo>
                <a:lnTo>
                  <a:pt x="1559854" y="603534"/>
                </a:lnTo>
                <a:lnTo>
                  <a:pt x="1566843" y="608601"/>
                </a:lnTo>
                <a:lnTo>
                  <a:pt x="1570655" y="611452"/>
                </a:lnTo>
                <a:lnTo>
                  <a:pt x="1574149" y="614302"/>
                </a:lnTo>
                <a:lnTo>
                  <a:pt x="1577326" y="617469"/>
                </a:lnTo>
                <a:lnTo>
                  <a:pt x="1580185" y="620953"/>
                </a:lnTo>
                <a:lnTo>
                  <a:pt x="1583362" y="624753"/>
                </a:lnTo>
                <a:lnTo>
                  <a:pt x="1586221" y="628237"/>
                </a:lnTo>
                <a:lnTo>
                  <a:pt x="1588762" y="632037"/>
                </a:lnTo>
                <a:lnTo>
                  <a:pt x="1591621" y="636154"/>
                </a:lnTo>
                <a:lnTo>
                  <a:pt x="1593845" y="640271"/>
                </a:lnTo>
                <a:lnTo>
                  <a:pt x="1595433" y="644388"/>
                </a:lnTo>
                <a:lnTo>
                  <a:pt x="1597339" y="648505"/>
                </a:lnTo>
                <a:lnTo>
                  <a:pt x="1598927" y="652305"/>
                </a:lnTo>
                <a:lnTo>
                  <a:pt x="1601151" y="660856"/>
                </a:lnTo>
                <a:lnTo>
                  <a:pt x="1603057" y="669724"/>
                </a:lnTo>
                <a:lnTo>
                  <a:pt x="1603375" y="678274"/>
                </a:lnTo>
                <a:lnTo>
                  <a:pt x="1603375" y="687142"/>
                </a:lnTo>
                <a:lnTo>
                  <a:pt x="1602104" y="696326"/>
                </a:lnTo>
                <a:lnTo>
                  <a:pt x="1600516" y="704560"/>
                </a:lnTo>
                <a:lnTo>
                  <a:pt x="1597657" y="712794"/>
                </a:lnTo>
                <a:lnTo>
                  <a:pt x="1594480" y="721028"/>
                </a:lnTo>
                <a:lnTo>
                  <a:pt x="1590350" y="728629"/>
                </a:lnTo>
                <a:lnTo>
                  <a:pt x="1585268" y="736229"/>
                </a:lnTo>
                <a:lnTo>
                  <a:pt x="1582409" y="739396"/>
                </a:lnTo>
                <a:lnTo>
                  <a:pt x="1579550" y="742880"/>
                </a:lnTo>
                <a:lnTo>
                  <a:pt x="1576373" y="746047"/>
                </a:lnTo>
                <a:lnTo>
                  <a:pt x="1572879" y="749531"/>
                </a:lnTo>
                <a:lnTo>
                  <a:pt x="1569384" y="752381"/>
                </a:lnTo>
                <a:lnTo>
                  <a:pt x="1565572" y="755231"/>
                </a:lnTo>
                <a:lnTo>
                  <a:pt x="1297460" y="948099"/>
                </a:lnTo>
                <a:lnTo>
                  <a:pt x="1293012" y="951266"/>
                </a:lnTo>
                <a:lnTo>
                  <a:pt x="1288247" y="953799"/>
                </a:lnTo>
                <a:lnTo>
                  <a:pt x="1283164" y="956333"/>
                </a:lnTo>
                <a:lnTo>
                  <a:pt x="1278399" y="958550"/>
                </a:lnTo>
                <a:lnTo>
                  <a:pt x="1273634" y="960450"/>
                </a:lnTo>
                <a:lnTo>
                  <a:pt x="1268869" y="962033"/>
                </a:lnTo>
                <a:lnTo>
                  <a:pt x="1263469" y="962983"/>
                </a:lnTo>
                <a:lnTo>
                  <a:pt x="1258386" y="964250"/>
                </a:lnTo>
                <a:lnTo>
                  <a:pt x="1253304" y="964884"/>
                </a:lnTo>
                <a:lnTo>
                  <a:pt x="1247903" y="965200"/>
                </a:lnTo>
                <a:lnTo>
                  <a:pt x="1242820" y="965200"/>
                </a:lnTo>
                <a:lnTo>
                  <a:pt x="1237102" y="964884"/>
                </a:lnTo>
                <a:lnTo>
                  <a:pt x="1232020" y="964567"/>
                </a:lnTo>
                <a:lnTo>
                  <a:pt x="1226937" y="963617"/>
                </a:lnTo>
                <a:lnTo>
                  <a:pt x="1221537" y="962667"/>
                </a:lnTo>
                <a:lnTo>
                  <a:pt x="1216454" y="961083"/>
                </a:lnTo>
                <a:lnTo>
                  <a:pt x="1006475" y="894894"/>
                </a:lnTo>
                <a:lnTo>
                  <a:pt x="1009652" y="885393"/>
                </a:lnTo>
                <a:lnTo>
                  <a:pt x="1013464" y="875259"/>
                </a:lnTo>
                <a:lnTo>
                  <a:pt x="1017911" y="862591"/>
                </a:lnTo>
                <a:lnTo>
                  <a:pt x="1022676" y="847706"/>
                </a:lnTo>
                <a:lnTo>
                  <a:pt x="1027123" y="832188"/>
                </a:lnTo>
                <a:lnTo>
                  <a:pt x="1029029" y="824271"/>
                </a:lnTo>
                <a:lnTo>
                  <a:pt x="1030935" y="816353"/>
                </a:lnTo>
                <a:lnTo>
                  <a:pt x="1031888" y="808753"/>
                </a:lnTo>
                <a:lnTo>
                  <a:pt x="1033159" y="801469"/>
                </a:lnTo>
                <a:lnTo>
                  <a:pt x="1033794" y="793868"/>
                </a:lnTo>
                <a:lnTo>
                  <a:pt x="1033794" y="786584"/>
                </a:lnTo>
                <a:lnTo>
                  <a:pt x="1033794" y="778666"/>
                </a:lnTo>
                <a:lnTo>
                  <a:pt x="1033477" y="770749"/>
                </a:lnTo>
                <a:lnTo>
                  <a:pt x="1032841" y="762832"/>
                </a:lnTo>
                <a:lnTo>
                  <a:pt x="1031888" y="755548"/>
                </a:lnTo>
                <a:lnTo>
                  <a:pt x="1029665" y="740980"/>
                </a:lnTo>
                <a:lnTo>
                  <a:pt x="1027441" y="727995"/>
                </a:lnTo>
                <a:lnTo>
                  <a:pt x="1025217" y="718178"/>
                </a:lnTo>
                <a:lnTo>
                  <a:pt x="1022994" y="708994"/>
                </a:lnTo>
                <a:lnTo>
                  <a:pt x="1227572" y="773599"/>
                </a:lnTo>
                <a:lnTo>
                  <a:pt x="1458835" y="607651"/>
                </a:lnTo>
                <a:lnTo>
                  <a:pt x="1462965" y="605118"/>
                </a:lnTo>
                <a:lnTo>
                  <a:pt x="1467095" y="602268"/>
                </a:lnTo>
                <a:lnTo>
                  <a:pt x="1470589" y="600051"/>
                </a:lnTo>
                <a:lnTo>
                  <a:pt x="1474719" y="598467"/>
                </a:lnTo>
                <a:lnTo>
                  <a:pt x="1479166" y="596567"/>
                </a:lnTo>
                <a:lnTo>
                  <a:pt x="1483296" y="594984"/>
                </a:lnTo>
                <a:lnTo>
                  <a:pt x="1491873" y="592767"/>
                </a:lnTo>
                <a:lnTo>
                  <a:pt x="1500768" y="591183"/>
                </a:lnTo>
                <a:lnTo>
                  <a:pt x="1509345" y="590550"/>
                </a:lnTo>
                <a:close/>
                <a:moveTo>
                  <a:pt x="690596" y="539750"/>
                </a:moveTo>
                <a:lnTo>
                  <a:pt x="691548" y="539750"/>
                </a:lnTo>
                <a:lnTo>
                  <a:pt x="693769" y="540067"/>
                </a:lnTo>
                <a:lnTo>
                  <a:pt x="702016" y="540702"/>
                </a:lnTo>
                <a:lnTo>
                  <a:pt x="727394" y="541020"/>
                </a:lnTo>
                <a:lnTo>
                  <a:pt x="757531" y="541655"/>
                </a:lnTo>
                <a:lnTo>
                  <a:pt x="770854" y="541972"/>
                </a:lnTo>
                <a:lnTo>
                  <a:pt x="781640" y="543242"/>
                </a:lnTo>
                <a:lnTo>
                  <a:pt x="781957" y="543242"/>
                </a:lnTo>
                <a:lnTo>
                  <a:pt x="785763" y="546734"/>
                </a:lnTo>
                <a:lnTo>
                  <a:pt x="789887" y="552130"/>
                </a:lnTo>
                <a:lnTo>
                  <a:pt x="794646" y="558479"/>
                </a:lnTo>
                <a:lnTo>
                  <a:pt x="799404" y="566415"/>
                </a:lnTo>
                <a:lnTo>
                  <a:pt x="804797" y="576573"/>
                </a:lnTo>
                <a:lnTo>
                  <a:pt x="809872" y="588001"/>
                </a:lnTo>
                <a:lnTo>
                  <a:pt x="812093" y="594668"/>
                </a:lnTo>
                <a:lnTo>
                  <a:pt x="814631" y="602286"/>
                </a:lnTo>
                <a:lnTo>
                  <a:pt x="817169" y="609905"/>
                </a:lnTo>
                <a:lnTo>
                  <a:pt x="820024" y="618476"/>
                </a:lnTo>
                <a:lnTo>
                  <a:pt x="822244" y="627364"/>
                </a:lnTo>
                <a:lnTo>
                  <a:pt x="824465" y="637205"/>
                </a:lnTo>
                <a:lnTo>
                  <a:pt x="826685" y="647681"/>
                </a:lnTo>
                <a:lnTo>
                  <a:pt x="828906" y="658791"/>
                </a:lnTo>
                <a:lnTo>
                  <a:pt x="830809" y="670537"/>
                </a:lnTo>
                <a:lnTo>
                  <a:pt x="832395" y="683235"/>
                </a:lnTo>
                <a:lnTo>
                  <a:pt x="834299" y="696567"/>
                </a:lnTo>
                <a:lnTo>
                  <a:pt x="835885" y="710535"/>
                </a:lnTo>
                <a:lnTo>
                  <a:pt x="836836" y="725454"/>
                </a:lnTo>
                <a:lnTo>
                  <a:pt x="838105" y="741644"/>
                </a:lnTo>
                <a:lnTo>
                  <a:pt x="839057" y="757834"/>
                </a:lnTo>
                <a:lnTo>
                  <a:pt x="840009" y="775611"/>
                </a:lnTo>
                <a:lnTo>
                  <a:pt x="840326" y="794022"/>
                </a:lnTo>
                <a:lnTo>
                  <a:pt x="840643" y="813069"/>
                </a:lnTo>
                <a:lnTo>
                  <a:pt x="840326" y="833703"/>
                </a:lnTo>
                <a:lnTo>
                  <a:pt x="840326" y="854972"/>
                </a:lnTo>
                <a:lnTo>
                  <a:pt x="844767" y="839735"/>
                </a:lnTo>
                <a:lnTo>
                  <a:pt x="849208" y="824497"/>
                </a:lnTo>
                <a:lnTo>
                  <a:pt x="857456" y="794975"/>
                </a:lnTo>
                <a:lnTo>
                  <a:pt x="864435" y="767992"/>
                </a:lnTo>
                <a:lnTo>
                  <a:pt x="870145" y="742914"/>
                </a:lnTo>
                <a:lnTo>
                  <a:pt x="878710" y="705456"/>
                </a:lnTo>
                <a:lnTo>
                  <a:pt x="881248" y="694028"/>
                </a:lnTo>
                <a:lnTo>
                  <a:pt x="882517" y="688314"/>
                </a:lnTo>
                <a:lnTo>
                  <a:pt x="878076" y="679425"/>
                </a:lnTo>
                <a:lnTo>
                  <a:pt x="874586" y="670854"/>
                </a:lnTo>
                <a:lnTo>
                  <a:pt x="871097" y="663236"/>
                </a:lnTo>
                <a:lnTo>
                  <a:pt x="868559" y="655617"/>
                </a:lnTo>
                <a:lnTo>
                  <a:pt x="864752" y="644506"/>
                </a:lnTo>
                <a:lnTo>
                  <a:pt x="863801" y="640380"/>
                </a:lnTo>
                <a:lnTo>
                  <a:pt x="867290" y="637205"/>
                </a:lnTo>
                <a:lnTo>
                  <a:pt x="876489" y="629269"/>
                </a:lnTo>
                <a:lnTo>
                  <a:pt x="881882" y="624507"/>
                </a:lnTo>
                <a:lnTo>
                  <a:pt x="888227" y="619746"/>
                </a:lnTo>
                <a:lnTo>
                  <a:pt x="894571" y="615619"/>
                </a:lnTo>
                <a:lnTo>
                  <a:pt x="900598" y="611810"/>
                </a:lnTo>
                <a:lnTo>
                  <a:pt x="921535" y="619746"/>
                </a:lnTo>
                <a:lnTo>
                  <a:pt x="939300" y="659426"/>
                </a:lnTo>
                <a:lnTo>
                  <a:pt x="934224" y="671172"/>
                </a:lnTo>
                <a:lnTo>
                  <a:pt x="928514" y="683235"/>
                </a:lnTo>
                <a:lnTo>
                  <a:pt x="922487" y="695932"/>
                </a:lnTo>
                <a:lnTo>
                  <a:pt x="923439" y="707043"/>
                </a:lnTo>
                <a:lnTo>
                  <a:pt x="924073" y="720693"/>
                </a:lnTo>
                <a:lnTo>
                  <a:pt x="924708" y="736248"/>
                </a:lnTo>
                <a:lnTo>
                  <a:pt x="924073" y="753390"/>
                </a:lnTo>
                <a:lnTo>
                  <a:pt x="923439" y="790213"/>
                </a:lnTo>
                <a:lnTo>
                  <a:pt x="921852" y="827354"/>
                </a:lnTo>
                <a:lnTo>
                  <a:pt x="920266" y="862273"/>
                </a:lnTo>
                <a:lnTo>
                  <a:pt x="918680" y="891161"/>
                </a:lnTo>
                <a:lnTo>
                  <a:pt x="916777" y="918461"/>
                </a:lnTo>
                <a:lnTo>
                  <a:pt x="918680" y="913382"/>
                </a:lnTo>
                <a:lnTo>
                  <a:pt x="923756" y="899097"/>
                </a:lnTo>
                <a:lnTo>
                  <a:pt x="927245" y="888621"/>
                </a:lnTo>
                <a:lnTo>
                  <a:pt x="931369" y="876241"/>
                </a:lnTo>
                <a:lnTo>
                  <a:pt x="935493" y="862273"/>
                </a:lnTo>
                <a:lnTo>
                  <a:pt x="939934" y="846401"/>
                </a:lnTo>
                <a:lnTo>
                  <a:pt x="943741" y="828307"/>
                </a:lnTo>
                <a:lnTo>
                  <a:pt x="947865" y="809260"/>
                </a:lnTo>
                <a:lnTo>
                  <a:pt x="951672" y="788626"/>
                </a:lnTo>
                <a:lnTo>
                  <a:pt x="955161" y="766722"/>
                </a:lnTo>
                <a:lnTo>
                  <a:pt x="957699" y="743866"/>
                </a:lnTo>
                <a:lnTo>
                  <a:pt x="958650" y="731486"/>
                </a:lnTo>
                <a:lnTo>
                  <a:pt x="959919" y="719106"/>
                </a:lnTo>
                <a:lnTo>
                  <a:pt x="960554" y="707043"/>
                </a:lnTo>
                <a:lnTo>
                  <a:pt x="960871" y="694345"/>
                </a:lnTo>
                <a:lnTo>
                  <a:pt x="961188" y="681330"/>
                </a:lnTo>
                <a:lnTo>
                  <a:pt x="961188" y="668315"/>
                </a:lnTo>
                <a:lnTo>
                  <a:pt x="969119" y="649268"/>
                </a:lnTo>
                <a:lnTo>
                  <a:pt x="970705" y="651173"/>
                </a:lnTo>
                <a:lnTo>
                  <a:pt x="973877" y="656887"/>
                </a:lnTo>
                <a:lnTo>
                  <a:pt x="976098" y="661331"/>
                </a:lnTo>
                <a:lnTo>
                  <a:pt x="978636" y="666727"/>
                </a:lnTo>
                <a:lnTo>
                  <a:pt x="981808" y="673076"/>
                </a:lnTo>
                <a:lnTo>
                  <a:pt x="984663" y="681012"/>
                </a:lnTo>
                <a:lnTo>
                  <a:pt x="988152" y="690218"/>
                </a:lnTo>
                <a:lnTo>
                  <a:pt x="991007" y="700377"/>
                </a:lnTo>
                <a:lnTo>
                  <a:pt x="993862" y="712122"/>
                </a:lnTo>
                <a:lnTo>
                  <a:pt x="997035" y="724820"/>
                </a:lnTo>
                <a:lnTo>
                  <a:pt x="999572" y="739422"/>
                </a:lnTo>
                <a:lnTo>
                  <a:pt x="1002110" y="754977"/>
                </a:lnTo>
                <a:lnTo>
                  <a:pt x="1004013" y="772436"/>
                </a:lnTo>
                <a:lnTo>
                  <a:pt x="1005600" y="790848"/>
                </a:lnTo>
                <a:lnTo>
                  <a:pt x="1005282" y="796244"/>
                </a:lnTo>
                <a:lnTo>
                  <a:pt x="1004331" y="801958"/>
                </a:lnTo>
                <a:lnTo>
                  <a:pt x="1003062" y="809260"/>
                </a:lnTo>
                <a:lnTo>
                  <a:pt x="1000841" y="817196"/>
                </a:lnTo>
                <a:lnTo>
                  <a:pt x="997669" y="826085"/>
                </a:lnTo>
                <a:lnTo>
                  <a:pt x="994497" y="836243"/>
                </a:lnTo>
                <a:lnTo>
                  <a:pt x="985932" y="858781"/>
                </a:lnTo>
                <a:lnTo>
                  <a:pt x="964043" y="914969"/>
                </a:lnTo>
                <a:lnTo>
                  <a:pt x="951037" y="948301"/>
                </a:lnTo>
                <a:lnTo>
                  <a:pt x="937079" y="985442"/>
                </a:lnTo>
                <a:lnTo>
                  <a:pt x="922804" y="1025757"/>
                </a:lnTo>
                <a:lnTo>
                  <a:pt x="915825" y="1047026"/>
                </a:lnTo>
                <a:lnTo>
                  <a:pt x="908212" y="1068929"/>
                </a:lnTo>
                <a:lnTo>
                  <a:pt x="901233" y="1091785"/>
                </a:lnTo>
                <a:lnTo>
                  <a:pt x="894254" y="1115594"/>
                </a:lnTo>
                <a:lnTo>
                  <a:pt x="886958" y="1139719"/>
                </a:lnTo>
                <a:lnTo>
                  <a:pt x="880296" y="1165115"/>
                </a:lnTo>
                <a:lnTo>
                  <a:pt x="873634" y="1190510"/>
                </a:lnTo>
                <a:lnTo>
                  <a:pt x="867290" y="1217493"/>
                </a:lnTo>
                <a:lnTo>
                  <a:pt x="861580" y="1244476"/>
                </a:lnTo>
                <a:lnTo>
                  <a:pt x="855553" y="1272728"/>
                </a:lnTo>
                <a:lnTo>
                  <a:pt x="850477" y="1301298"/>
                </a:lnTo>
                <a:lnTo>
                  <a:pt x="845402" y="1330821"/>
                </a:lnTo>
                <a:lnTo>
                  <a:pt x="840960" y="1360343"/>
                </a:lnTo>
                <a:lnTo>
                  <a:pt x="836836" y="1391135"/>
                </a:lnTo>
                <a:lnTo>
                  <a:pt x="874586" y="1434307"/>
                </a:lnTo>
                <a:lnTo>
                  <a:pt x="949768" y="1522239"/>
                </a:lnTo>
                <a:lnTo>
                  <a:pt x="990373" y="1569856"/>
                </a:lnTo>
                <a:lnTo>
                  <a:pt x="1026219" y="1613028"/>
                </a:lnTo>
                <a:lnTo>
                  <a:pt x="1041129" y="1631122"/>
                </a:lnTo>
                <a:lnTo>
                  <a:pt x="1053500" y="1646042"/>
                </a:lnTo>
                <a:lnTo>
                  <a:pt x="1062065" y="1657470"/>
                </a:lnTo>
                <a:lnTo>
                  <a:pt x="1066824" y="1664137"/>
                </a:lnTo>
                <a:lnTo>
                  <a:pt x="1071582" y="1671755"/>
                </a:lnTo>
                <a:lnTo>
                  <a:pt x="1077292" y="1680326"/>
                </a:lnTo>
                <a:lnTo>
                  <a:pt x="1080147" y="1685088"/>
                </a:lnTo>
                <a:lnTo>
                  <a:pt x="1083002" y="1689850"/>
                </a:lnTo>
                <a:lnTo>
                  <a:pt x="1085540" y="1695564"/>
                </a:lnTo>
                <a:lnTo>
                  <a:pt x="1088395" y="1701913"/>
                </a:lnTo>
                <a:lnTo>
                  <a:pt x="1090616" y="1708579"/>
                </a:lnTo>
                <a:lnTo>
                  <a:pt x="1091884" y="1715880"/>
                </a:lnTo>
                <a:lnTo>
                  <a:pt x="1093471" y="1724134"/>
                </a:lnTo>
                <a:lnTo>
                  <a:pt x="1093788" y="1733022"/>
                </a:lnTo>
                <a:lnTo>
                  <a:pt x="1093788" y="1742545"/>
                </a:lnTo>
                <a:lnTo>
                  <a:pt x="1092836" y="1753021"/>
                </a:lnTo>
                <a:lnTo>
                  <a:pt x="1090933" y="1765084"/>
                </a:lnTo>
                <a:lnTo>
                  <a:pt x="1087761" y="1777147"/>
                </a:lnTo>
                <a:lnTo>
                  <a:pt x="1086809" y="1785083"/>
                </a:lnTo>
                <a:lnTo>
                  <a:pt x="1084271" y="1801272"/>
                </a:lnTo>
                <a:lnTo>
                  <a:pt x="1076340" y="1854920"/>
                </a:lnTo>
                <a:lnTo>
                  <a:pt x="1054452" y="2009516"/>
                </a:lnTo>
                <a:lnTo>
                  <a:pt x="1023681" y="2230139"/>
                </a:lnTo>
                <a:lnTo>
                  <a:pt x="1022730" y="2236488"/>
                </a:lnTo>
                <a:lnTo>
                  <a:pt x="1021461" y="2242520"/>
                </a:lnTo>
                <a:lnTo>
                  <a:pt x="1019875" y="2248551"/>
                </a:lnTo>
                <a:lnTo>
                  <a:pt x="1018289" y="2254582"/>
                </a:lnTo>
                <a:lnTo>
                  <a:pt x="1015751" y="2259979"/>
                </a:lnTo>
                <a:lnTo>
                  <a:pt x="1013530" y="2265693"/>
                </a:lnTo>
                <a:lnTo>
                  <a:pt x="1011310" y="2271407"/>
                </a:lnTo>
                <a:lnTo>
                  <a:pt x="1008455" y="2276486"/>
                </a:lnTo>
                <a:lnTo>
                  <a:pt x="1005917" y="2281248"/>
                </a:lnTo>
                <a:lnTo>
                  <a:pt x="1002427" y="2286009"/>
                </a:lnTo>
                <a:lnTo>
                  <a:pt x="999255" y="2291088"/>
                </a:lnTo>
                <a:lnTo>
                  <a:pt x="995766" y="2295533"/>
                </a:lnTo>
                <a:lnTo>
                  <a:pt x="992276" y="2299659"/>
                </a:lnTo>
                <a:lnTo>
                  <a:pt x="988470" y="2303469"/>
                </a:lnTo>
                <a:lnTo>
                  <a:pt x="984346" y="2307278"/>
                </a:lnTo>
                <a:lnTo>
                  <a:pt x="980222" y="2311087"/>
                </a:lnTo>
                <a:lnTo>
                  <a:pt x="975781" y="2314262"/>
                </a:lnTo>
                <a:lnTo>
                  <a:pt x="971339" y="2317436"/>
                </a:lnTo>
                <a:lnTo>
                  <a:pt x="966581" y="2320293"/>
                </a:lnTo>
                <a:lnTo>
                  <a:pt x="961823" y="2322833"/>
                </a:lnTo>
                <a:lnTo>
                  <a:pt x="956747" y="2325372"/>
                </a:lnTo>
                <a:lnTo>
                  <a:pt x="951989" y="2327277"/>
                </a:lnTo>
                <a:lnTo>
                  <a:pt x="946913" y="2329182"/>
                </a:lnTo>
                <a:lnTo>
                  <a:pt x="941203" y="2331086"/>
                </a:lnTo>
                <a:lnTo>
                  <a:pt x="936128" y="2332674"/>
                </a:lnTo>
                <a:lnTo>
                  <a:pt x="930418" y="2333309"/>
                </a:lnTo>
                <a:lnTo>
                  <a:pt x="925025" y="2334578"/>
                </a:lnTo>
                <a:lnTo>
                  <a:pt x="919315" y="2334896"/>
                </a:lnTo>
                <a:lnTo>
                  <a:pt x="913605" y="2335213"/>
                </a:lnTo>
                <a:lnTo>
                  <a:pt x="907577" y="2335213"/>
                </a:lnTo>
                <a:lnTo>
                  <a:pt x="901550" y="2334896"/>
                </a:lnTo>
                <a:lnTo>
                  <a:pt x="895523" y="2333943"/>
                </a:lnTo>
                <a:lnTo>
                  <a:pt x="889813" y="2333309"/>
                </a:lnTo>
                <a:lnTo>
                  <a:pt x="883786" y="2332356"/>
                </a:lnTo>
                <a:lnTo>
                  <a:pt x="878076" y="2330769"/>
                </a:lnTo>
                <a:lnTo>
                  <a:pt x="872683" y="2328864"/>
                </a:lnTo>
                <a:lnTo>
                  <a:pt x="867290" y="2326642"/>
                </a:lnTo>
                <a:lnTo>
                  <a:pt x="862214" y="2324420"/>
                </a:lnTo>
                <a:lnTo>
                  <a:pt x="857456" y="2321881"/>
                </a:lnTo>
                <a:lnTo>
                  <a:pt x="852698" y="2319341"/>
                </a:lnTo>
                <a:lnTo>
                  <a:pt x="848257" y="2316167"/>
                </a:lnTo>
                <a:lnTo>
                  <a:pt x="843815" y="2312992"/>
                </a:lnTo>
                <a:lnTo>
                  <a:pt x="839692" y="2309183"/>
                </a:lnTo>
                <a:lnTo>
                  <a:pt x="835568" y="2305373"/>
                </a:lnTo>
                <a:lnTo>
                  <a:pt x="831761" y="2301882"/>
                </a:lnTo>
                <a:lnTo>
                  <a:pt x="827954" y="2297755"/>
                </a:lnTo>
                <a:lnTo>
                  <a:pt x="824782" y="2293311"/>
                </a:lnTo>
                <a:lnTo>
                  <a:pt x="821293" y="2288866"/>
                </a:lnTo>
                <a:lnTo>
                  <a:pt x="818755" y="2283787"/>
                </a:lnTo>
                <a:lnTo>
                  <a:pt x="815900" y="2279026"/>
                </a:lnTo>
                <a:lnTo>
                  <a:pt x="813362" y="2274264"/>
                </a:lnTo>
                <a:lnTo>
                  <a:pt x="811141" y="2269185"/>
                </a:lnTo>
                <a:lnTo>
                  <a:pt x="809238" y="2263471"/>
                </a:lnTo>
                <a:lnTo>
                  <a:pt x="807335" y="2258392"/>
                </a:lnTo>
                <a:lnTo>
                  <a:pt x="805749" y="2252678"/>
                </a:lnTo>
                <a:lnTo>
                  <a:pt x="804162" y="2246646"/>
                </a:lnTo>
                <a:lnTo>
                  <a:pt x="803211" y="2241250"/>
                </a:lnTo>
                <a:lnTo>
                  <a:pt x="802576" y="2234901"/>
                </a:lnTo>
                <a:lnTo>
                  <a:pt x="801942" y="2228869"/>
                </a:lnTo>
                <a:lnTo>
                  <a:pt x="801625" y="2222838"/>
                </a:lnTo>
                <a:lnTo>
                  <a:pt x="801625" y="2216807"/>
                </a:lnTo>
                <a:lnTo>
                  <a:pt x="801942" y="2210458"/>
                </a:lnTo>
                <a:lnTo>
                  <a:pt x="802576" y="2204109"/>
                </a:lnTo>
                <a:lnTo>
                  <a:pt x="803211" y="2197443"/>
                </a:lnTo>
                <a:lnTo>
                  <a:pt x="833981" y="1990152"/>
                </a:lnTo>
                <a:lnTo>
                  <a:pt x="855235" y="1846032"/>
                </a:lnTo>
                <a:lnTo>
                  <a:pt x="861897" y="1797146"/>
                </a:lnTo>
                <a:lnTo>
                  <a:pt x="863801" y="1783178"/>
                </a:lnTo>
                <a:lnTo>
                  <a:pt x="864435" y="1777147"/>
                </a:lnTo>
                <a:lnTo>
                  <a:pt x="861897" y="1774290"/>
                </a:lnTo>
                <a:lnTo>
                  <a:pt x="855553" y="1767623"/>
                </a:lnTo>
                <a:lnTo>
                  <a:pt x="833030" y="1744133"/>
                </a:lnTo>
                <a:lnTo>
                  <a:pt x="763558" y="1673343"/>
                </a:lnTo>
                <a:lnTo>
                  <a:pt x="687424" y="1595886"/>
                </a:lnTo>
                <a:lnTo>
                  <a:pt x="657288" y="1564777"/>
                </a:lnTo>
                <a:lnTo>
                  <a:pt x="637620" y="1543825"/>
                </a:lnTo>
                <a:lnTo>
                  <a:pt x="624931" y="1537159"/>
                </a:lnTo>
                <a:lnTo>
                  <a:pt x="612876" y="1530175"/>
                </a:lnTo>
                <a:lnTo>
                  <a:pt x="600822" y="1523192"/>
                </a:lnTo>
                <a:lnTo>
                  <a:pt x="589719" y="1516208"/>
                </a:lnTo>
                <a:lnTo>
                  <a:pt x="578933" y="1508907"/>
                </a:lnTo>
                <a:lnTo>
                  <a:pt x="569100" y="1501605"/>
                </a:lnTo>
                <a:lnTo>
                  <a:pt x="559266" y="1494622"/>
                </a:lnTo>
                <a:lnTo>
                  <a:pt x="550383" y="1487003"/>
                </a:lnTo>
                <a:lnTo>
                  <a:pt x="541818" y="1480019"/>
                </a:lnTo>
                <a:lnTo>
                  <a:pt x="533570" y="1472718"/>
                </a:lnTo>
                <a:lnTo>
                  <a:pt x="525957" y="1465099"/>
                </a:lnTo>
                <a:lnTo>
                  <a:pt x="518978" y="1458116"/>
                </a:lnTo>
                <a:lnTo>
                  <a:pt x="511682" y="1451132"/>
                </a:lnTo>
                <a:lnTo>
                  <a:pt x="505655" y="1444148"/>
                </a:lnTo>
                <a:lnTo>
                  <a:pt x="499945" y="1436847"/>
                </a:lnTo>
                <a:lnTo>
                  <a:pt x="494235" y="1430181"/>
                </a:lnTo>
                <a:lnTo>
                  <a:pt x="489159" y="1423514"/>
                </a:lnTo>
                <a:lnTo>
                  <a:pt x="484718" y="1416848"/>
                </a:lnTo>
                <a:lnTo>
                  <a:pt x="480277" y="1410499"/>
                </a:lnTo>
                <a:lnTo>
                  <a:pt x="476470" y="1404150"/>
                </a:lnTo>
                <a:lnTo>
                  <a:pt x="473298" y="1397801"/>
                </a:lnTo>
                <a:lnTo>
                  <a:pt x="469808" y="1392405"/>
                </a:lnTo>
                <a:lnTo>
                  <a:pt x="464733" y="1381294"/>
                </a:lnTo>
                <a:lnTo>
                  <a:pt x="460926" y="1371453"/>
                </a:lnTo>
                <a:lnTo>
                  <a:pt x="458706" y="1362565"/>
                </a:lnTo>
                <a:lnTo>
                  <a:pt x="457754" y="1359073"/>
                </a:lnTo>
                <a:lnTo>
                  <a:pt x="457119" y="1355264"/>
                </a:lnTo>
                <a:lnTo>
                  <a:pt x="457119" y="1352089"/>
                </a:lnTo>
                <a:lnTo>
                  <a:pt x="457119" y="1349550"/>
                </a:lnTo>
                <a:lnTo>
                  <a:pt x="456802" y="1347010"/>
                </a:lnTo>
                <a:lnTo>
                  <a:pt x="456168" y="1344788"/>
                </a:lnTo>
                <a:lnTo>
                  <a:pt x="454264" y="1342566"/>
                </a:lnTo>
                <a:lnTo>
                  <a:pt x="452361" y="1340344"/>
                </a:lnTo>
                <a:lnTo>
                  <a:pt x="449823" y="1338439"/>
                </a:lnTo>
                <a:lnTo>
                  <a:pt x="446968" y="1336217"/>
                </a:lnTo>
                <a:lnTo>
                  <a:pt x="440624" y="1332408"/>
                </a:lnTo>
                <a:lnTo>
                  <a:pt x="434279" y="1328598"/>
                </a:lnTo>
                <a:lnTo>
                  <a:pt x="431107" y="1326376"/>
                </a:lnTo>
                <a:lnTo>
                  <a:pt x="428887" y="1324472"/>
                </a:lnTo>
                <a:lnTo>
                  <a:pt x="426666" y="1322250"/>
                </a:lnTo>
                <a:lnTo>
                  <a:pt x="425397" y="1319393"/>
                </a:lnTo>
                <a:lnTo>
                  <a:pt x="424128" y="1317170"/>
                </a:lnTo>
                <a:lnTo>
                  <a:pt x="424128" y="1314631"/>
                </a:lnTo>
                <a:lnTo>
                  <a:pt x="425714" y="1302568"/>
                </a:lnTo>
                <a:lnTo>
                  <a:pt x="427618" y="1289553"/>
                </a:lnTo>
                <a:lnTo>
                  <a:pt x="429521" y="1275268"/>
                </a:lnTo>
                <a:lnTo>
                  <a:pt x="432059" y="1260983"/>
                </a:lnTo>
                <a:lnTo>
                  <a:pt x="438086" y="1229873"/>
                </a:lnTo>
                <a:lnTo>
                  <a:pt x="445382" y="1196542"/>
                </a:lnTo>
                <a:lnTo>
                  <a:pt x="453313" y="1161623"/>
                </a:lnTo>
                <a:lnTo>
                  <a:pt x="462195" y="1125117"/>
                </a:lnTo>
                <a:lnTo>
                  <a:pt x="471712" y="1087658"/>
                </a:lnTo>
                <a:lnTo>
                  <a:pt x="481229" y="1049883"/>
                </a:lnTo>
                <a:lnTo>
                  <a:pt x="501531" y="974014"/>
                </a:lnTo>
                <a:lnTo>
                  <a:pt x="521199" y="901001"/>
                </a:lnTo>
                <a:lnTo>
                  <a:pt x="538963" y="833386"/>
                </a:lnTo>
                <a:lnTo>
                  <a:pt x="546577" y="803228"/>
                </a:lnTo>
                <a:lnTo>
                  <a:pt x="553238" y="775293"/>
                </a:lnTo>
                <a:lnTo>
                  <a:pt x="622710" y="754659"/>
                </a:lnTo>
                <a:lnTo>
                  <a:pt x="591305" y="753072"/>
                </a:lnTo>
                <a:lnTo>
                  <a:pt x="520881" y="750215"/>
                </a:lnTo>
                <a:lnTo>
                  <a:pt x="482497" y="748628"/>
                </a:lnTo>
                <a:lnTo>
                  <a:pt x="448554" y="747358"/>
                </a:lnTo>
                <a:lnTo>
                  <a:pt x="423494" y="747041"/>
                </a:lnTo>
                <a:lnTo>
                  <a:pt x="415563" y="747358"/>
                </a:lnTo>
                <a:lnTo>
                  <a:pt x="411439" y="747993"/>
                </a:lnTo>
                <a:lnTo>
                  <a:pt x="409853" y="748628"/>
                </a:lnTo>
                <a:lnTo>
                  <a:pt x="406364" y="750850"/>
                </a:lnTo>
                <a:lnTo>
                  <a:pt x="396847" y="757516"/>
                </a:lnTo>
                <a:lnTo>
                  <a:pt x="382889" y="767992"/>
                </a:lnTo>
                <a:lnTo>
                  <a:pt x="366393" y="781007"/>
                </a:lnTo>
                <a:lnTo>
                  <a:pt x="325472" y="812752"/>
                </a:lnTo>
                <a:lnTo>
                  <a:pt x="279791" y="849258"/>
                </a:lnTo>
                <a:lnTo>
                  <a:pt x="195093" y="917826"/>
                </a:lnTo>
                <a:lnTo>
                  <a:pt x="154805" y="951158"/>
                </a:lnTo>
                <a:lnTo>
                  <a:pt x="154488" y="951475"/>
                </a:lnTo>
                <a:lnTo>
                  <a:pt x="150681" y="954332"/>
                </a:lnTo>
                <a:lnTo>
                  <a:pt x="146875" y="957506"/>
                </a:lnTo>
                <a:lnTo>
                  <a:pt x="143068" y="960046"/>
                </a:lnTo>
                <a:lnTo>
                  <a:pt x="139261" y="962586"/>
                </a:lnTo>
                <a:lnTo>
                  <a:pt x="135454" y="964808"/>
                </a:lnTo>
                <a:lnTo>
                  <a:pt x="131013" y="966712"/>
                </a:lnTo>
                <a:lnTo>
                  <a:pt x="126889" y="968617"/>
                </a:lnTo>
                <a:lnTo>
                  <a:pt x="122766" y="969887"/>
                </a:lnTo>
                <a:lnTo>
                  <a:pt x="113883" y="972426"/>
                </a:lnTo>
                <a:lnTo>
                  <a:pt x="105318" y="974014"/>
                </a:lnTo>
                <a:lnTo>
                  <a:pt x="96436" y="975283"/>
                </a:lnTo>
                <a:lnTo>
                  <a:pt x="87554" y="974966"/>
                </a:lnTo>
                <a:lnTo>
                  <a:pt x="78671" y="974014"/>
                </a:lnTo>
                <a:lnTo>
                  <a:pt x="70106" y="972109"/>
                </a:lnTo>
                <a:lnTo>
                  <a:pt x="61541" y="969569"/>
                </a:lnTo>
                <a:lnTo>
                  <a:pt x="52976" y="966395"/>
                </a:lnTo>
                <a:lnTo>
                  <a:pt x="48852" y="964490"/>
                </a:lnTo>
                <a:lnTo>
                  <a:pt x="45363" y="962268"/>
                </a:lnTo>
                <a:lnTo>
                  <a:pt x="41239" y="959729"/>
                </a:lnTo>
                <a:lnTo>
                  <a:pt x="37432" y="956872"/>
                </a:lnTo>
                <a:lnTo>
                  <a:pt x="33626" y="954015"/>
                </a:lnTo>
                <a:lnTo>
                  <a:pt x="30453" y="951158"/>
                </a:lnTo>
                <a:lnTo>
                  <a:pt x="26647" y="947666"/>
                </a:lnTo>
                <a:lnTo>
                  <a:pt x="23792" y="944491"/>
                </a:lnTo>
                <a:lnTo>
                  <a:pt x="20302" y="940682"/>
                </a:lnTo>
                <a:lnTo>
                  <a:pt x="17764" y="936873"/>
                </a:lnTo>
                <a:lnTo>
                  <a:pt x="14909" y="933063"/>
                </a:lnTo>
                <a:lnTo>
                  <a:pt x="12689" y="929254"/>
                </a:lnTo>
                <a:lnTo>
                  <a:pt x="10468" y="925127"/>
                </a:lnTo>
                <a:lnTo>
                  <a:pt x="8248" y="921000"/>
                </a:lnTo>
                <a:lnTo>
                  <a:pt x="6662" y="916874"/>
                </a:lnTo>
                <a:lnTo>
                  <a:pt x="4758" y="912429"/>
                </a:lnTo>
                <a:lnTo>
                  <a:pt x="2538" y="903858"/>
                </a:lnTo>
                <a:lnTo>
                  <a:pt x="634" y="894970"/>
                </a:lnTo>
                <a:lnTo>
                  <a:pt x="0" y="886399"/>
                </a:lnTo>
                <a:lnTo>
                  <a:pt x="0" y="877511"/>
                </a:lnTo>
                <a:lnTo>
                  <a:pt x="952" y="868622"/>
                </a:lnTo>
                <a:lnTo>
                  <a:pt x="2538" y="859734"/>
                </a:lnTo>
                <a:lnTo>
                  <a:pt x="5075" y="851163"/>
                </a:lnTo>
                <a:lnTo>
                  <a:pt x="8882" y="842909"/>
                </a:lnTo>
                <a:lnTo>
                  <a:pt x="10785" y="838782"/>
                </a:lnTo>
                <a:lnTo>
                  <a:pt x="13006" y="834656"/>
                </a:lnTo>
                <a:lnTo>
                  <a:pt x="15544" y="831164"/>
                </a:lnTo>
                <a:lnTo>
                  <a:pt x="18082" y="827354"/>
                </a:lnTo>
                <a:lnTo>
                  <a:pt x="20937" y="823545"/>
                </a:lnTo>
                <a:lnTo>
                  <a:pt x="24109" y="820053"/>
                </a:lnTo>
                <a:lnTo>
                  <a:pt x="27281" y="816561"/>
                </a:lnTo>
                <a:lnTo>
                  <a:pt x="30771" y="813069"/>
                </a:lnTo>
                <a:lnTo>
                  <a:pt x="80575" y="775611"/>
                </a:lnTo>
                <a:lnTo>
                  <a:pt x="189700" y="694028"/>
                </a:lnTo>
                <a:lnTo>
                  <a:pt x="248386" y="650220"/>
                </a:lnTo>
                <a:lnTo>
                  <a:pt x="300094" y="612127"/>
                </a:lnTo>
                <a:lnTo>
                  <a:pt x="321348" y="596572"/>
                </a:lnTo>
                <a:lnTo>
                  <a:pt x="337843" y="585144"/>
                </a:lnTo>
                <a:lnTo>
                  <a:pt x="349263" y="577208"/>
                </a:lnTo>
                <a:lnTo>
                  <a:pt x="352436" y="574986"/>
                </a:lnTo>
                <a:lnTo>
                  <a:pt x="354022" y="574351"/>
                </a:lnTo>
                <a:lnTo>
                  <a:pt x="460926" y="562606"/>
                </a:lnTo>
                <a:lnTo>
                  <a:pt x="554190" y="552448"/>
                </a:lnTo>
                <a:lnTo>
                  <a:pt x="595112" y="548003"/>
                </a:lnTo>
                <a:lnTo>
                  <a:pt x="631275" y="544512"/>
                </a:lnTo>
                <a:lnTo>
                  <a:pt x="663315" y="541655"/>
                </a:lnTo>
                <a:lnTo>
                  <a:pt x="690596" y="539750"/>
                </a:lnTo>
                <a:close/>
                <a:moveTo>
                  <a:pt x="912333" y="0"/>
                </a:moveTo>
                <a:lnTo>
                  <a:pt x="923772" y="0"/>
                </a:lnTo>
                <a:lnTo>
                  <a:pt x="935529" y="0"/>
                </a:lnTo>
                <a:lnTo>
                  <a:pt x="943791" y="636"/>
                </a:lnTo>
                <a:lnTo>
                  <a:pt x="952052" y="1908"/>
                </a:lnTo>
                <a:lnTo>
                  <a:pt x="960632" y="3817"/>
                </a:lnTo>
                <a:lnTo>
                  <a:pt x="969211" y="5407"/>
                </a:lnTo>
                <a:lnTo>
                  <a:pt x="977473" y="8270"/>
                </a:lnTo>
                <a:lnTo>
                  <a:pt x="986052" y="11451"/>
                </a:lnTo>
                <a:lnTo>
                  <a:pt x="993996" y="14949"/>
                </a:lnTo>
                <a:lnTo>
                  <a:pt x="1001940" y="19084"/>
                </a:lnTo>
                <a:lnTo>
                  <a:pt x="1010202" y="22901"/>
                </a:lnTo>
                <a:lnTo>
                  <a:pt x="1017828" y="27990"/>
                </a:lnTo>
                <a:lnTo>
                  <a:pt x="1025454" y="33080"/>
                </a:lnTo>
                <a:lnTo>
                  <a:pt x="1032762" y="39123"/>
                </a:lnTo>
                <a:lnTo>
                  <a:pt x="1039753" y="44848"/>
                </a:lnTo>
                <a:lnTo>
                  <a:pt x="1047061" y="51210"/>
                </a:lnTo>
                <a:lnTo>
                  <a:pt x="1053734" y="57889"/>
                </a:lnTo>
                <a:lnTo>
                  <a:pt x="1060407" y="65523"/>
                </a:lnTo>
                <a:lnTo>
                  <a:pt x="1066127" y="72839"/>
                </a:lnTo>
                <a:lnTo>
                  <a:pt x="1072164" y="80791"/>
                </a:lnTo>
                <a:lnTo>
                  <a:pt x="1077884" y="89061"/>
                </a:lnTo>
                <a:lnTo>
                  <a:pt x="1082968" y="97331"/>
                </a:lnTo>
                <a:lnTo>
                  <a:pt x="1087734" y="106555"/>
                </a:lnTo>
                <a:lnTo>
                  <a:pt x="1092183" y="115779"/>
                </a:lnTo>
                <a:lnTo>
                  <a:pt x="1096313" y="125003"/>
                </a:lnTo>
                <a:lnTo>
                  <a:pt x="1100127" y="134546"/>
                </a:lnTo>
                <a:lnTo>
                  <a:pt x="1103304" y="145042"/>
                </a:lnTo>
                <a:lnTo>
                  <a:pt x="1106164" y="155220"/>
                </a:lnTo>
                <a:lnTo>
                  <a:pt x="1108706" y="166035"/>
                </a:lnTo>
                <a:lnTo>
                  <a:pt x="1110612" y="176849"/>
                </a:lnTo>
                <a:lnTo>
                  <a:pt x="1111566" y="187982"/>
                </a:lnTo>
                <a:lnTo>
                  <a:pt x="1112519" y="199433"/>
                </a:lnTo>
                <a:lnTo>
                  <a:pt x="1112837" y="210883"/>
                </a:lnTo>
                <a:lnTo>
                  <a:pt x="1112519" y="222970"/>
                </a:lnTo>
                <a:lnTo>
                  <a:pt x="1110930" y="247144"/>
                </a:lnTo>
                <a:lnTo>
                  <a:pt x="1109024" y="271636"/>
                </a:lnTo>
                <a:lnTo>
                  <a:pt x="1106164" y="296764"/>
                </a:lnTo>
                <a:lnTo>
                  <a:pt x="1104575" y="308851"/>
                </a:lnTo>
                <a:lnTo>
                  <a:pt x="1102351" y="321574"/>
                </a:lnTo>
                <a:lnTo>
                  <a:pt x="1100444" y="333978"/>
                </a:lnTo>
                <a:lnTo>
                  <a:pt x="1097902" y="345747"/>
                </a:lnTo>
                <a:lnTo>
                  <a:pt x="1095360" y="358152"/>
                </a:lnTo>
                <a:lnTo>
                  <a:pt x="1092183" y="369921"/>
                </a:lnTo>
                <a:lnTo>
                  <a:pt x="1089323" y="381372"/>
                </a:lnTo>
                <a:lnTo>
                  <a:pt x="1085510" y="393140"/>
                </a:lnTo>
                <a:lnTo>
                  <a:pt x="1082014" y="404273"/>
                </a:lnTo>
                <a:lnTo>
                  <a:pt x="1077884" y="415406"/>
                </a:lnTo>
                <a:lnTo>
                  <a:pt x="1073753" y="425902"/>
                </a:lnTo>
                <a:lnTo>
                  <a:pt x="1068986" y="436080"/>
                </a:lnTo>
                <a:lnTo>
                  <a:pt x="1063585" y="445941"/>
                </a:lnTo>
                <a:lnTo>
                  <a:pt x="1058501" y="455483"/>
                </a:lnTo>
                <a:lnTo>
                  <a:pt x="1052463" y="464389"/>
                </a:lnTo>
                <a:lnTo>
                  <a:pt x="1046108" y="472977"/>
                </a:lnTo>
                <a:lnTo>
                  <a:pt x="1039753" y="481247"/>
                </a:lnTo>
                <a:lnTo>
                  <a:pt x="1032762" y="488563"/>
                </a:lnTo>
                <a:lnTo>
                  <a:pt x="1025454" y="495242"/>
                </a:lnTo>
                <a:lnTo>
                  <a:pt x="1017510" y="501922"/>
                </a:lnTo>
                <a:lnTo>
                  <a:pt x="1009248" y="507647"/>
                </a:lnTo>
                <a:lnTo>
                  <a:pt x="1000351" y="512736"/>
                </a:lnTo>
                <a:lnTo>
                  <a:pt x="991454" y="516871"/>
                </a:lnTo>
                <a:lnTo>
                  <a:pt x="981921" y="520688"/>
                </a:lnTo>
                <a:lnTo>
                  <a:pt x="971435" y="523551"/>
                </a:lnTo>
                <a:lnTo>
                  <a:pt x="960949" y="525778"/>
                </a:lnTo>
                <a:lnTo>
                  <a:pt x="953005" y="526732"/>
                </a:lnTo>
                <a:lnTo>
                  <a:pt x="944426" y="527050"/>
                </a:lnTo>
                <a:lnTo>
                  <a:pt x="935847" y="526414"/>
                </a:lnTo>
                <a:lnTo>
                  <a:pt x="926314" y="525141"/>
                </a:lnTo>
                <a:lnTo>
                  <a:pt x="917099" y="523233"/>
                </a:lnTo>
                <a:lnTo>
                  <a:pt x="907884" y="520688"/>
                </a:lnTo>
                <a:lnTo>
                  <a:pt x="898669" y="517190"/>
                </a:lnTo>
                <a:lnTo>
                  <a:pt x="888819" y="513373"/>
                </a:lnTo>
                <a:lnTo>
                  <a:pt x="879286" y="508283"/>
                </a:lnTo>
                <a:lnTo>
                  <a:pt x="869118" y="503194"/>
                </a:lnTo>
                <a:lnTo>
                  <a:pt x="859585" y="496833"/>
                </a:lnTo>
                <a:lnTo>
                  <a:pt x="849735" y="490153"/>
                </a:lnTo>
                <a:lnTo>
                  <a:pt x="840202" y="482837"/>
                </a:lnTo>
                <a:lnTo>
                  <a:pt x="830987" y="474886"/>
                </a:lnTo>
                <a:lnTo>
                  <a:pt x="821454" y="465979"/>
                </a:lnTo>
                <a:lnTo>
                  <a:pt x="812239" y="456755"/>
                </a:lnTo>
                <a:lnTo>
                  <a:pt x="803342" y="446577"/>
                </a:lnTo>
                <a:lnTo>
                  <a:pt x="794445" y="435762"/>
                </a:lnTo>
                <a:lnTo>
                  <a:pt x="786183" y="424630"/>
                </a:lnTo>
                <a:lnTo>
                  <a:pt x="778240" y="412225"/>
                </a:lnTo>
                <a:lnTo>
                  <a:pt x="770296" y="400138"/>
                </a:lnTo>
                <a:lnTo>
                  <a:pt x="762987" y="386779"/>
                </a:lnTo>
                <a:lnTo>
                  <a:pt x="756314" y="372784"/>
                </a:lnTo>
                <a:lnTo>
                  <a:pt x="749324" y="358470"/>
                </a:lnTo>
                <a:lnTo>
                  <a:pt x="743604" y="343203"/>
                </a:lnTo>
                <a:lnTo>
                  <a:pt x="738202" y="327617"/>
                </a:lnTo>
                <a:lnTo>
                  <a:pt x="733436" y="311077"/>
                </a:lnTo>
                <a:lnTo>
                  <a:pt x="728987" y="294219"/>
                </a:lnTo>
                <a:lnTo>
                  <a:pt x="725810" y="276725"/>
                </a:lnTo>
                <a:lnTo>
                  <a:pt x="722632" y="258595"/>
                </a:lnTo>
                <a:lnTo>
                  <a:pt x="720408" y="240146"/>
                </a:lnTo>
                <a:lnTo>
                  <a:pt x="719137" y="221062"/>
                </a:lnTo>
                <a:lnTo>
                  <a:pt x="719772" y="209293"/>
                </a:lnTo>
                <a:lnTo>
                  <a:pt x="721361" y="197206"/>
                </a:lnTo>
                <a:lnTo>
                  <a:pt x="722632" y="185756"/>
                </a:lnTo>
                <a:lnTo>
                  <a:pt x="724856" y="174623"/>
                </a:lnTo>
                <a:lnTo>
                  <a:pt x="727399" y="163490"/>
                </a:lnTo>
                <a:lnTo>
                  <a:pt x="730576" y="152676"/>
                </a:lnTo>
                <a:lnTo>
                  <a:pt x="734389" y="142179"/>
                </a:lnTo>
                <a:lnTo>
                  <a:pt x="737884" y="131683"/>
                </a:lnTo>
                <a:lnTo>
                  <a:pt x="742333" y="121823"/>
                </a:lnTo>
                <a:lnTo>
                  <a:pt x="746782" y="111962"/>
                </a:lnTo>
                <a:lnTo>
                  <a:pt x="752184" y="102420"/>
                </a:lnTo>
                <a:lnTo>
                  <a:pt x="757268" y="93514"/>
                </a:lnTo>
                <a:lnTo>
                  <a:pt x="763305" y="84290"/>
                </a:lnTo>
                <a:lnTo>
                  <a:pt x="769660" y="76338"/>
                </a:lnTo>
                <a:lnTo>
                  <a:pt x="776015" y="68068"/>
                </a:lnTo>
                <a:lnTo>
                  <a:pt x="783006" y="60116"/>
                </a:lnTo>
                <a:lnTo>
                  <a:pt x="790314" y="53118"/>
                </a:lnTo>
                <a:lnTo>
                  <a:pt x="797940" y="46121"/>
                </a:lnTo>
                <a:lnTo>
                  <a:pt x="805567" y="39759"/>
                </a:lnTo>
                <a:lnTo>
                  <a:pt x="813828" y="33398"/>
                </a:lnTo>
                <a:lnTo>
                  <a:pt x="822725" y="27990"/>
                </a:lnTo>
                <a:lnTo>
                  <a:pt x="831305" y="22901"/>
                </a:lnTo>
                <a:lnTo>
                  <a:pt x="840520" y="18130"/>
                </a:lnTo>
                <a:lnTo>
                  <a:pt x="849735" y="13995"/>
                </a:lnTo>
                <a:lnTo>
                  <a:pt x="859903" y="10496"/>
                </a:lnTo>
                <a:lnTo>
                  <a:pt x="870071" y="7316"/>
                </a:lnTo>
                <a:lnTo>
                  <a:pt x="879922" y="4771"/>
                </a:lnTo>
                <a:lnTo>
                  <a:pt x="890725" y="2544"/>
                </a:lnTo>
                <a:lnTo>
                  <a:pt x="901529" y="954"/>
                </a:lnTo>
                <a:lnTo>
                  <a:pt x="912333" y="0"/>
                </a:lnTo>
                <a:close/>
              </a:path>
            </a:pathLst>
          </a:custGeom>
          <a:solidFill>
            <a:schemeClr val="bg1"/>
          </a:solidFill>
          <a:ln>
            <a:noFill/>
          </a:ln>
        </p:spPr>
        <p:txBody>
          <a:bodyPr anchor="ctr">
            <a:scene3d>
              <a:camera prst="orthographicFront"/>
              <a:lightRig dir="t" rig="threePt"/>
            </a:scene3d>
            <a:sp3d>
              <a:contourClr>
                <a:srgbClr val="FFFFFF"/>
              </a:contourClr>
            </a:sp3d>
          </a:bodyPr>
          <a:lstStyle>
            <a:defPPr>
              <a:defRPr lang="zh-CN"/>
            </a:defPPr>
            <a:lvl1pPr algn="l" eaLnBrk="0" fontAlgn="base" hangingPunct="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1pPr>
            <a:lvl2pPr algn="l" eaLnBrk="0" fontAlgn="base" hangingPunct="0" marL="4572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2pPr>
            <a:lvl3pPr algn="l" eaLnBrk="0" fontAlgn="base" hangingPunct="0" marL="9144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3pPr>
            <a:lvl4pPr algn="l" eaLnBrk="0" fontAlgn="base" hangingPunct="0" marL="13716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4pPr>
            <a:lvl5pPr algn="l" eaLnBrk="0" fontAlgn="base" hangingPunct="0" marL="18288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5pPr>
            <a:lvl6pPr algn="l" defTabSz="914400" eaLnBrk="1" hangingPunct="1" latinLnBrk="0" marL="2286000" rtl="0">
              <a:defRPr kern="1200">
                <a:solidFill>
                  <a:schemeClr val="tx1"/>
                </a:solidFill>
                <a:latin charset="0" panose="020f0502020204030204" pitchFamily="34" typeface="Calibri"/>
                <a:ea charset="-122" panose="02010600030101010101" pitchFamily="2" typeface="宋体"/>
                <a:cs typeface="+mn-cs"/>
              </a:defRPr>
            </a:lvl6pPr>
            <a:lvl7pPr algn="l" defTabSz="914400" eaLnBrk="1" hangingPunct="1" latinLnBrk="0" marL="2743200" rtl="0">
              <a:defRPr kern="1200">
                <a:solidFill>
                  <a:schemeClr val="tx1"/>
                </a:solidFill>
                <a:latin charset="0" panose="020f0502020204030204" pitchFamily="34" typeface="Calibri"/>
                <a:ea charset="-122" panose="02010600030101010101" pitchFamily="2" typeface="宋体"/>
                <a:cs typeface="+mn-cs"/>
              </a:defRPr>
            </a:lvl7pPr>
            <a:lvl8pPr algn="l" defTabSz="914400" eaLnBrk="1" hangingPunct="1" latinLnBrk="0" marL="3200400" rtl="0">
              <a:defRPr kern="1200">
                <a:solidFill>
                  <a:schemeClr val="tx1"/>
                </a:solidFill>
                <a:latin charset="0" panose="020f0502020204030204" pitchFamily="34" typeface="Calibri"/>
                <a:ea charset="-122" panose="02010600030101010101" pitchFamily="2" typeface="宋体"/>
                <a:cs typeface="+mn-cs"/>
              </a:defRPr>
            </a:lvl8pPr>
            <a:lvl9pPr algn="l" defTabSz="914400" eaLnBrk="1" hangingPunct="1" latinLnBrk="0" marL="3657600" rtl="0">
              <a:defRPr kern="1200">
                <a:solidFill>
                  <a:schemeClr val="tx1"/>
                </a:solidFill>
                <a:latin charset="0" panose="020f0502020204030204" pitchFamily="34" typeface="Calibri"/>
                <a:ea charset="-122" panose="02010600030101010101" pitchFamily="2" typeface="宋体"/>
                <a:cs typeface="+mn-cs"/>
              </a:defRPr>
            </a:lvl9pPr>
          </a:lstStyle>
          <a:p>
            <a:pPr algn="ctr">
              <a:defRPr/>
            </a:pPr>
            <a:endParaRPr altLang="en-US" lang="zh-CN" sz="1013">
              <a:solidFill>
                <a:srgbClr val="FFFFFF"/>
              </a:solidFill>
              <a:latin typeface="+mn-lt"/>
              <a:ea typeface="+mn-ea"/>
              <a:cs typeface="+mn-ea"/>
              <a:sym typeface="+mn-lt"/>
            </a:endParaRPr>
          </a:p>
        </p:txBody>
      </p:sp>
      <p:sp>
        <p:nvSpPr>
          <p:cNvPr id="20" name="KSO_Shape"/>
          <p:cNvSpPr/>
          <p:nvPr/>
        </p:nvSpPr>
        <p:spPr bwMode="auto">
          <a:xfrm>
            <a:off x="4422033" y="3031163"/>
            <a:ext cx="299934" cy="364292"/>
          </a:xfrm>
          <a:custGeom>
            <a:gdLst>
              <a:gd fmla="*/ 440790 w 2792413" name="T0"/>
              <a:gd fmla="*/ 2575798 h 3389313" name="T1"/>
              <a:gd fmla="*/ 1147253 w 2792413" name="T2"/>
              <a:gd fmla="*/ 1201035 h 3389313" name="T3"/>
              <a:gd fmla="*/ 1223433 w 2792413" name="T4"/>
              <a:gd fmla="*/ 1473921 h 3389313" name="T5"/>
              <a:gd fmla="*/ 1315165 w 2792413" name="T6"/>
              <a:gd fmla="*/ 1458373 h 3389313" name="T7"/>
              <a:gd fmla="*/ 1462128 w 2792413" name="T8"/>
              <a:gd fmla="*/ 1368574 h 3389313" name="T9"/>
              <a:gd fmla="*/ 1552274 w 2792413" name="T10"/>
              <a:gd fmla="*/ 1517392 h 3389313" name="T11"/>
              <a:gd fmla="*/ 1632262 w 2792413" name="T12"/>
              <a:gd fmla="*/ 1262910 h 3389313" name="T13"/>
              <a:gd fmla="*/ 1689714 w 2792413" name="T14"/>
              <a:gd fmla="*/ 1093784 h 3389313" name="T15"/>
              <a:gd fmla="*/ 1947454 w 2792413" name="T16"/>
              <a:gd fmla="*/ 1176285 h 3389313" name="T17"/>
              <a:gd fmla="*/ 2040457 w 2792413" name="T18"/>
              <a:gd fmla="*/ 1240064 h 3389313" name="T19"/>
              <a:gd fmla="*/ 2124889 w 2792413" name="T20"/>
              <a:gd fmla="*/ 1394276 h 3389313" name="T21"/>
              <a:gd fmla="*/ 2358823 w 2792413" name="T22"/>
              <a:gd fmla="*/ 1575460 h 3389313" name="T23"/>
              <a:gd fmla="*/ 2669254 w 2792413" name="T24"/>
              <a:gd fmla="*/ 1240381 h 3389313" name="T25"/>
              <a:gd fmla="*/ 2738767 w 2792413" name="T26"/>
              <a:gd fmla="*/ 1227371 h 3389313" name="T27"/>
              <a:gd fmla="*/ 2783840 w 2792413" name="T28"/>
              <a:gd fmla="*/ 1283853 h 3389313" name="T29"/>
              <a:gd fmla="*/ 2705122 w 2792413" name="T30"/>
              <a:gd fmla="*/ 1422200 h 3389313" name="T31"/>
              <a:gd fmla="*/ 2761621 w 2792413" name="T32"/>
              <a:gd fmla="*/ 1492008 h 3389313" name="T33"/>
              <a:gd fmla="*/ 2775270 w 2792413" name="T34"/>
              <a:gd fmla="*/ 1582441 h 3389313" name="T35"/>
              <a:gd fmla="*/ 2740355 w 2792413" name="T36"/>
              <a:gd fmla="*/ 1669383 h 3389313" name="T37"/>
              <a:gd fmla="*/ 2438811 w 2792413" name="T38"/>
              <a:gd fmla="*/ 2001606 h 3389313" name="T39"/>
              <a:gd fmla="*/ 2326447 w 2792413" name="T40"/>
              <a:gd fmla="*/ 2083155 h 3389313" name="T41"/>
              <a:gd fmla="*/ 2234397 w 2792413" name="T42"/>
              <a:gd fmla="*/ 2095530 h 3389313" name="T43"/>
              <a:gd fmla="*/ 2140759 w 2792413" name="T44"/>
              <a:gd fmla="*/ 2059674 h 3389313" name="T45"/>
              <a:gd fmla="*/ 2049979 w 2792413" name="T46"/>
              <a:gd fmla="*/ 1965116 h 3389313" name="T47"/>
              <a:gd fmla="*/ 1428165 w 2792413" name="T48"/>
              <a:gd fmla="*/ 2143126 h 3389313" name="T49"/>
              <a:gd fmla="*/ 1429434 w 2792413" name="T50"/>
              <a:gd fmla="*/ 1759182 h 3389313" name="T51"/>
              <a:gd fmla="*/ 1368174 w 2792413" name="T52"/>
              <a:gd fmla="*/ 1755057 h 3389313" name="T53"/>
              <a:gd fmla="*/ 1337384 w 2792413" name="T54"/>
              <a:gd fmla="*/ 1826769 h 3389313" name="T55"/>
              <a:gd fmla="*/ 852376 w 2792413" name="T56"/>
              <a:gd fmla="*/ 1682710 h 3389313" name="T57"/>
              <a:gd fmla="*/ 784766 w 2792413" name="T58"/>
              <a:gd fmla="*/ 2018424 h 3389313" name="T59"/>
              <a:gd fmla="*/ 485762 w 2792413" name="T60"/>
              <a:gd fmla="*/ 1784884 h 3389313" name="T61"/>
              <a:gd fmla="*/ 583526 w 2792413" name="T62"/>
              <a:gd fmla="*/ 1432036 h 3389313" name="T63"/>
              <a:gd fmla="*/ 667641 w 2792413" name="T64"/>
              <a:gd fmla="*/ 1278141 h 3389313" name="T65"/>
              <a:gd fmla="*/ 848249 w 2792413" name="T66"/>
              <a:gd fmla="*/ 1188343 h 3389313" name="T67"/>
              <a:gd fmla="*/ 1117099 w 2792413" name="T68"/>
              <a:gd fmla="*/ 1090294 h 3389313" name="T69"/>
              <a:gd fmla="*/ 1495426 w 2792413" name="T70"/>
              <a:gd fmla="*/ 10798 h 3389313" name="T71"/>
              <a:gd fmla="*/ 1596073 w 2792413" name="T72"/>
              <a:gd fmla="*/ 50816 h 3389313" name="T73"/>
              <a:gd fmla="*/ 1679258 w 2792413" name="T74"/>
              <a:gd fmla="*/ 116241 h 3389313" name="T75"/>
              <a:gd fmla="*/ 1743076 w 2792413" name="T76"/>
              <a:gd fmla="*/ 203263 h 3389313" name="T77"/>
              <a:gd fmla="*/ 1802448 w 2792413" name="T78"/>
              <a:gd fmla="*/ 402397 h 3389313" name="T79"/>
              <a:gd fmla="*/ 1849121 w 2792413" name="T80"/>
              <a:gd fmla="*/ 458612 h 3389313" name="T81"/>
              <a:gd fmla="*/ 1861186 w 2792413" name="T82"/>
              <a:gd fmla="*/ 526260 h 3389313" name="T83"/>
              <a:gd fmla="*/ 1823086 w 2792413" name="T84"/>
              <a:gd fmla="*/ 626621 h 3389313" name="T85"/>
              <a:gd fmla="*/ 1771651 w 2792413" name="T86"/>
              <a:gd fmla="*/ 681248 h 3389313" name="T87"/>
              <a:gd fmla="*/ 1688148 w 2792413" name="T88"/>
              <a:gd fmla="*/ 863867 h 3389313" name="T89"/>
              <a:gd fmla="*/ 1552576 w 2792413" name="T90"/>
              <a:gd fmla="*/ 992176 h 3389313" name="T91"/>
              <a:gd fmla="*/ 1464628 w 2792413" name="T92"/>
              <a:gd fmla="*/ 1024254 h 3389313" name="T93"/>
              <a:gd fmla="*/ 1364933 w 2792413" name="T94"/>
              <a:gd fmla="*/ 1028383 h 3389313" name="T95"/>
              <a:gd fmla="*/ 1273493 w 2792413" name="T96"/>
              <a:gd fmla="*/ 1003928 h 3389313" name="T97"/>
              <a:gd fmla="*/ 1136333 w 2792413" name="T98"/>
              <a:gd fmla="*/ 893721 h 3389313" name="T99"/>
              <a:gd fmla="*/ 1043305 w 2792413" name="T100"/>
              <a:gd fmla="*/ 719677 h 3389313" name="T101"/>
              <a:gd fmla="*/ 984250 w 2792413" name="T102"/>
              <a:gd fmla="*/ 642183 h 3389313" name="T103"/>
              <a:gd fmla="*/ 943610 w 2792413" name="T104"/>
              <a:gd fmla="*/ 580887 h 3389313" name="T105"/>
              <a:gd fmla="*/ 930275 w 2792413" name="T106"/>
              <a:gd fmla="*/ 508792 h 3389313" name="T107"/>
              <a:gd fmla="*/ 958215 w 2792413" name="T108"/>
              <a:gd fmla="*/ 440826 h 3389313" name="T109"/>
              <a:gd fmla="*/ 1010603 w 2792413" name="T110"/>
              <a:gd fmla="*/ 336019 h 3389313" name="T111"/>
              <a:gd fmla="*/ 1081405 w 2792413" name="T112"/>
              <a:gd fmla="*/ 168327 h 3389313" name="T113"/>
              <a:gd fmla="*/ 1152525 w 2792413" name="T114"/>
              <a:gd fmla="*/ 89245 h 3389313" name="T115"/>
              <a:gd fmla="*/ 1242060 w 2792413" name="T116"/>
              <a:gd fmla="*/ 32713 h 3389313" name="T117"/>
              <a:gd fmla="*/ 1348105 w 2792413" name="T118"/>
              <a:gd fmla="*/ 3494 h 3389313"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3389313" w="2792413">
                <a:moveTo>
                  <a:pt x="520700" y="2665413"/>
                </a:moveTo>
                <a:lnTo>
                  <a:pt x="2271713" y="2665413"/>
                </a:lnTo>
                <a:lnTo>
                  <a:pt x="2258063" y="3389313"/>
                </a:lnTo>
                <a:lnTo>
                  <a:pt x="534985" y="3389313"/>
                </a:lnTo>
                <a:lnTo>
                  <a:pt x="520700" y="2665413"/>
                </a:lnTo>
                <a:close/>
                <a:moveTo>
                  <a:pt x="0" y="2312988"/>
                </a:moveTo>
                <a:lnTo>
                  <a:pt x="2792413" y="2312988"/>
                </a:lnTo>
                <a:lnTo>
                  <a:pt x="2504058" y="3016251"/>
                </a:lnTo>
                <a:lnTo>
                  <a:pt x="2343366" y="3016251"/>
                </a:lnTo>
                <a:lnTo>
                  <a:pt x="2351623" y="2575798"/>
                </a:lnTo>
                <a:lnTo>
                  <a:pt x="440790" y="2575798"/>
                </a:lnTo>
                <a:lnTo>
                  <a:pt x="449047" y="3016251"/>
                </a:lnTo>
                <a:lnTo>
                  <a:pt x="288355" y="3016251"/>
                </a:lnTo>
                <a:lnTo>
                  <a:pt x="0" y="2312988"/>
                </a:lnTo>
                <a:close/>
                <a:moveTo>
                  <a:pt x="1131065" y="1087438"/>
                </a:moveTo>
                <a:lnTo>
                  <a:pt x="1131065" y="1087755"/>
                </a:lnTo>
                <a:lnTo>
                  <a:pt x="1131700" y="1087438"/>
                </a:lnTo>
                <a:lnTo>
                  <a:pt x="1133287" y="1104890"/>
                </a:lnTo>
                <a:lnTo>
                  <a:pt x="1135826" y="1125198"/>
                </a:lnTo>
                <a:lnTo>
                  <a:pt x="1138683" y="1148044"/>
                </a:lnTo>
                <a:lnTo>
                  <a:pt x="1142492" y="1173112"/>
                </a:lnTo>
                <a:lnTo>
                  <a:pt x="1147253" y="1201035"/>
                </a:lnTo>
                <a:lnTo>
                  <a:pt x="1153284" y="1231179"/>
                </a:lnTo>
                <a:lnTo>
                  <a:pt x="1160267" y="1262910"/>
                </a:lnTo>
                <a:lnTo>
                  <a:pt x="1168520" y="1297180"/>
                </a:lnTo>
                <a:lnTo>
                  <a:pt x="1178042" y="1333670"/>
                </a:lnTo>
                <a:lnTo>
                  <a:pt x="1183439" y="1352074"/>
                </a:lnTo>
                <a:lnTo>
                  <a:pt x="1188835" y="1371430"/>
                </a:lnTo>
                <a:lnTo>
                  <a:pt x="1195183" y="1391103"/>
                </a:lnTo>
                <a:lnTo>
                  <a:pt x="1201531" y="1411094"/>
                </a:lnTo>
                <a:lnTo>
                  <a:pt x="1208514" y="1431719"/>
                </a:lnTo>
                <a:lnTo>
                  <a:pt x="1215497" y="1452344"/>
                </a:lnTo>
                <a:lnTo>
                  <a:pt x="1223433" y="1473921"/>
                </a:lnTo>
                <a:lnTo>
                  <a:pt x="1231685" y="1495498"/>
                </a:lnTo>
                <a:lnTo>
                  <a:pt x="1240573" y="1517392"/>
                </a:lnTo>
                <a:lnTo>
                  <a:pt x="1249461" y="1539604"/>
                </a:lnTo>
                <a:lnTo>
                  <a:pt x="1258983" y="1562450"/>
                </a:lnTo>
                <a:lnTo>
                  <a:pt x="1269458" y="1585296"/>
                </a:lnTo>
                <a:lnTo>
                  <a:pt x="1279932" y="1608460"/>
                </a:lnTo>
                <a:lnTo>
                  <a:pt x="1291359" y="1632258"/>
                </a:lnTo>
                <a:lnTo>
                  <a:pt x="1294851" y="1601162"/>
                </a:lnTo>
                <a:lnTo>
                  <a:pt x="1298977" y="1571018"/>
                </a:lnTo>
                <a:lnTo>
                  <a:pt x="1306913" y="1512315"/>
                </a:lnTo>
                <a:lnTo>
                  <a:pt x="1315165" y="1458373"/>
                </a:lnTo>
                <a:lnTo>
                  <a:pt x="1323101" y="1409824"/>
                </a:lnTo>
                <a:lnTo>
                  <a:pt x="1330084" y="1368574"/>
                </a:lnTo>
                <a:lnTo>
                  <a:pt x="1336115" y="1335574"/>
                </a:lnTo>
                <a:lnTo>
                  <a:pt x="1342780" y="1300670"/>
                </a:lnTo>
                <a:lnTo>
                  <a:pt x="1298025" y="1196275"/>
                </a:lnTo>
                <a:lnTo>
                  <a:pt x="1370395" y="1127736"/>
                </a:lnTo>
                <a:lnTo>
                  <a:pt x="1421817" y="1127736"/>
                </a:lnTo>
                <a:lnTo>
                  <a:pt x="1494187" y="1196275"/>
                </a:lnTo>
                <a:lnTo>
                  <a:pt x="1449749" y="1300670"/>
                </a:lnTo>
                <a:lnTo>
                  <a:pt x="1456415" y="1335574"/>
                </a:lnTo>
                <a:lnTo>
                  <a:pt x="1462128" y="1368574"/>
                </a:lnTo>
                <a:lnTo>
                  <a:pt x="1469746" y="1409824"/>
                </a:lnTo>
                <a:lnTo>
                  <a:pt x="1477364" y="1458373"/>
                </a:lnTo>
                <a:lnTo>
                  <a:pt x="1485617" y="1512315"/>
                </a:lnTo>
                <a:lnTo>
                  <a:pt x="1493869" y="1571018"/>
                </a:lnTo>
                <a:lnTo>
                  <a:pt x="1497678" y="1601162"/>
                </a:lnTo>
                <a:lnTo>
                  <a:pt x="1501170" y="1632258"/>
                </a:lnTo>
                <a:lnTo>
                  <a:pt x="1512279" y="1608460"/>
                </a:lnTo>
                <a:lnTo>
                  <a:pt x="1523072" y="1585296"/>
                </a:lnTo>
                <a:lnTo>
                  <a:pt x="1533229" y="1562450"/>
                </a:lnTo>
                <a:lnTo>
                  <a:pt x="1542751" y="1539604"/>
                </a:lnTo>
                <a:lnTo>
                  <a:pt x="1552274" y="1517392"/>
                </a:lnTo>
                <a:lnTo>
                  <a:pt x="1560844" y="1495498"/>
                </a:lnTo>
                <a:lnTo>
                  <a:pt x="1568779" y="1473921"/>
                </a:lnTo>
                <a:lnTo>
                  <a:pt x="1576715" y="1452344"/>
                </a:lnTo>
                <a:lnTo>
                  <a:pt x="1584015" y="1431719"/>
                </a:lnTo>
                <a:lnTo>
                  <a:pt x="1590681" y="1411094"/>
                </a:lnTo>
                <a:lnTo>
                  <a:pt x="1597346" y="1391103"/>
                </a:lnTo>
                <a:lnTo>
                  <a:pt x="1603377" y="1371430"/>
                </a:lnTo>
                <a:lnTo>
                  <a:pt x="1609408" y="1352074"/>
                </a:lnTo>
                <a:lnTo>
                  <a:pt x="1614487" y="1333670"/>
                </a:lnTo>
                <a:lnTo>
                  <a:pt x="1624327" y="1297180"/>
                </a:lnTo>
                <a:lnTo>
                  <a:pt x="1632262" y="1262910"/>
                </a:lnTo>
                <a:lnTo>
                  <a:pt x="1639563" y="1231179"/>
                </a:lnTo>
                <a:lnTo>
                  <a:pt x="1644959" y="1201035"/>
                </a:lnTo>
                <a:lnTo>
                  <a:pt x="1649720" y="1173112"/>
                </a:lnTo>
                <a:lnTo>
                  <a:pt x="1653846" y="1148044"/>
                </a:lnTo>
                <a:lnTo>
                  <a:pt x="1657020" y="1125198"/>
                </a:lnTo>
                <a:lnTo>
                  <a:pt x="1659242" y="1104890"/>
                </a:lnTo>
                <a:lnTo>
                  <a:pt x="1660829" y="1087438"/>
                </a:lnTo>
                <a:lnTo>
                  <a:pt x="1661464" y="1087755"/>
                </a:lnTo>
                <a:lnTo>
                  <a:pt x="1661464" y="1087438"/>
                </a:lnTo>
                <a:lnTo>
                  <a:pt x="1675430" y="1090294"/>
                </a:lnTo>
                <a:lnTo>
                  <a:pt x="1689714" y="1093784"/>
                </a:lnTo>
                <a:lnTo>
                  <a:pt x="1703998" y="1097592"/>
                </a:lnTo>
                <a:lnTo>
                  <a:pt x="1718916" y="1101400"/>
                </a:lnTo>
                <a:lnTo>
                  <a:pt x="1749705" y="1110919"/>
                </a:lnTo>
                <a:lnTo>
                  <a:pt x="1782399" y="1120756"/>
                </a:lnTo>
                <a:lnTo>
                  <a:pt x="1812871" y="1129640"/>
                </a:lnTo>
                <a:lnTo>
                  <a:pt x="1841120" y="1138208"/>
                </a:lnTo>
                <a:lnTo>
                  <a:pt x="1866831" y="1146458"/>
                </a:lnTo>
                <a:lnTo>
                  <a:pt x="1890002" y="1154390"/>
                </a:lnTo>
                <a:lnTo>
                  <a:pt x="1911269" y="1162006"/>
                </a:lnTo>
                <a:lnTo>
                  <a:pt x="1930314" y="1168987"/>
                </a:lnTo>
                <a:lnTo>
                  <a:pt x="1947454" y="1176285"/>
                </a:lnTo>
                <a:lnTo>
                  <a:pt x="1962690" y="1183266"/>
                </a:lnTo>
                <a:lnTo>
                  <a:pt x="1976021" y="1189612"/>
                </a:lnTo>
                <a:lnTo>
                  <a:pt x="1987766" y="1195958"/>
                </a:lnTo>
                <a:lnTo>
                  <a:pt x="1998240" y="1201670"/>
                </a:lnTo>
                <a:lnTo>
                  <a:pt x="2006811" y="1207381"/>
                </a:lnTo>
                <a:lnTo>
                  <a:pt x="2014111" y="1212775"/>
                </a:lnTo>
                <a:lnTo>
                  <a:pt x="2020142" y="1218487"/>
                </a:lnTo>
                <a:lnTo>
                  <a:pt x="2025221" y="1223564"/>
                </a:lnTo>
                <a:lnTo>
                  <a:pt x="2029030" y="1228641"/>
                </a:lnTo>
                <a:lnTo>
                  <a:pt x="2035061" y="1234035"/>
                </a:lnTo>
                <a:lnTo>
                  <a:pt x="2040457" y="1240064"/>
                </a:lnTo>
                <a:lnTo>
                  <a:pt x="2046170" y="1246410"/>
                </a:lnTo>
                <a:lnTo>
                  <a:pt x="2051249" y="1252756"/>
                </a:lnTo>
                <a:lnTo>
                  <a:pt x="2056010" y="1259420"/>
                </a:lnTo>
                <a:lnTo>
                  <a:pt x="2060771" y="1266401"/>
                </a:lnTo>
                <a:lnTo>
                  <a:pt x="2065215" y="1273699"/>
                </a:lnTo>
                <a:lnTo>
                  <a:pt x="2068706" y="1281631"/>
                </a:lnTo>
                <a:lnTo>
                  <a:pt x="2069976" y="1283535"/>
                </a:lnTo>
                <a:lnTo>
                  <a:pt x="2072833" y="1289564"/>
                </a:lnTo>
                <a:lnTo>
                  <a:pt x="2083942" y="1312410"/>
                </a:lnTo>
                <a:lnTo>
                  <a:pt x="2101717" y="1348584"/>
                </a:lnTo>
                <a:lnTo>
                  <a:pt x="2124889" y="1394276"/>
                </a:lnTo>
                <a:lnTo>
                  <a:pt x="2151869" y="1446950"/>
                </a:lnTo>
                <a:lnTo>
                  <a:pt x="2182341" y="1504382"/>
                </a:lnTo>
                <a:lnTo>
                  <a:pt x="2197894" y="1534210"/>
                </a:lnTo>
                <a:lnTo>
                  <a:pt x="2214399" y="1563719"/>
                </a:lnTo>
                <a:lnTo>
                  <a:pt x="2230588" y="1593229"/>
                </a:lnTo>
                <a:lnTo>
                  <a:pt x="2247093" y="1622104"/>
                </a:lnTo>
                <a:lnTo>
                  <a:pt x="2260742" y="1645902"/>
                </a:lnTo>
                <a:lnTo>
                  <a:pt x="2274073" y="1668431"/>
                </a:lnTo>
                <a:lnTo>
                  <a:pt x="2305497" y="1634479"/>
                </a:lnTo>
                <a:lnTo>
                  <a:pt x="2332478" y="1604652"/>
                </a:lnTo>
                <a:lnTo>
                  <a:pt x="2358823" y="1575460"/>
                </a:lnTo>
                <a:lnTo>
                  <a:pt x="2406752" y="1520883"/>
                </a:lnTo>
                <a:lnTo>
                  <a:pt x="2443572" y="1478046"/>
                </a:lnTo>
                <a:lnTo>
                  <a:pt x="2465157" y="1453296"/>
                </a:lnTo>
                <a:lnTo>
                  <a:pt x="2468013" y="1449805"/>
                </a:lnTo>
                <a:lnTo>
                  <a:pt x="2471822" y="1445681"/>
                </a:lnTo>
                <a:lnTo>
                  <a:pt x="2475631" y="1441555"/>
                </a:lnTo>
                <a:lnTo>
                  <a:pt x="2483567" y="1434257"/>
                </a:lnTo>
                <a:lnTo>
                  <a:pt x="2491819" y="1427276"/>
                </a:lnTo>
                <a:lnTo>
                  <a:pt x="2500390" y="1420930"/>
                </a:lnTo>
                <a:lnTo>
                  <a:pt x="2664175" y="1245141"/>
                </a:lnTo>
                <a:lnTo>
                  <a:pt x="2669254" y="1240381"/>
                </a:lnTo>
                <a:lnTo>
                  <a:pt x="2674967" y="1235939"/>
                </a:lnTo>
                <a:lnTo>
                  <a:pt x="2680681" y="1232131"/>
                </a:lnTo>
                <a:lnTo>
                  <a:pt x="2686712" y="1229275"/>
                </a:lnTo>
                <a:lnTo>
                  <a:pt x="2693060" y="1227054"/>
                </a:lnTo>
                <a:lnTo>
                  <a:pt x="2699408" y="1225150"/>
                </a:lnTo>
                <a:lnTo>
                  <a:pt x="2706074" y="1224198"/>
                </a:lnTo>
                <a:lnTo>
                  <a:pt x="2712422" y="1223247"/>
                </a:lnTo>
                <a:lnTo>
                  <a:pt x="2719088" y="1223247"/>
                </a:lnTo>
                <a:lnTo>
                  <a:pt x="2725754" y="1224198"/>
                </a:lnTo>
                <a:lnTo>
                  <a:pt x="2732419" y="1225468"/>
                </a:lnTo>
                <a:lnTo>
                  <a:pt x="2738767" y="1227371"/>
                </a:lnTo>
                <a:lnTo>
                  <a:pt x="2745116" y="1229910"/>
                </a:lnTo>
                <a:lnTo>
                  <a:pt x="2751147" y="1233400"/>
                </a:lnTo>
                <a:lnTo>
                  <a:pt x="2757178" y="1237525"/>
                </a:lnTo>
                <a:lnTo>
                  <a:pt x="2762574" y="1241968"/>
                </a:lnTo>
                <a:lnTo>
                  <a:pt x="2767335" y="1247045"/>
                </a:lnTo>
                <a:lnTo>
                  <a:pt x="2771779" y="1252756"/>
                </a:lnTo>
                <a:lnTo>
                  <a:pt x="2775270" y="1258151"/>
                </a:lnTo>
                <a:lnTo>
                  <a:pt x="2778444" y="1264497"/>
                </a:lnTo>
                <a:lnTo>
                  <a:pt x="2780666" y="1270843"/>
                </a:lnTo>
                <a:lnTo>
                  <a:pt x="2782571" y="1277189"/>
                </a:lnTo>
                <a:lnTo>
                  <a:pt x="2783840" y="1283853"/>
                </a:lnTo>
                <a:lnTo>
                  <a:pt x="2784475" y="1290199"/>
                </a:lnTo>
                <a:lnTo>
                  <a:pt x="2784475" y="1296862"/>
                </a:lnTo>
                <a:lnTo>
                  <a:pt x="2783840" y="1303526"/>
                </a:lnTo>
                <a:lnTo>
                  <a:pt x="2782253" y="1310189"/>
                </a:lnTo>
                <a:lnTo>
                  <a:pt x="2780349" y="1316535"/>
                </a:lnTo>
                <a:lnTo>
                  <a:pt x="2777492" y="1322882"/>
                </a:lnTo>
                <a:lnTo>
                  <a:pt x="2774635" y="1328911"/>
                </a:lnTo>
                <a:lnTo>
                  <a:pt x="2770509" y="1334622"/>
                </a:lnTo>
                <a:lnTo>
                  <a:pt x="2766065" y="1340334"/>
                </a:lnTo>
                <a:lnTo>
                  <a:pt x="2694964" y="1416171"/>
                </a:lnTo>
                <a:lnTo>
                  <a:pt x="2705122" y="1422200"/>
                </a:lnTo>
                <a:lnTo>
                  <a:pt x="2709883" y="1426007"/>
                </a:lnTo>
                <a:lnTo>
                  <a:pt x="2714644" y="1429815"/>
                </a:lnTo>
                <a:lnTo>
                  <a:pt x="2721310" y="1435844"/>
                </a:lnTo>
                <a:lnTo>
                  <a:pt x="2727658" y="1441873"/>
                </a:lnTo>
                <a:lnTo>
                  <a:pt x="2733689" y="1448854"/>
                </a:lnTo>
                <a:lnTo>
                  <a:pt x="2739085" y="1455517"/>
                </a:lnTo>
                <a:lnTo>
                  <a:pt x="2744481" y="1462498"/>
                </a:lnTo>
                <a:lnTo>
                  <a:pt x="2749242" y="1469478"/>
                </a:lnTo>
                <a:lnTo>
                  <a:pt x="2753686" y="1476777"/>
                </a:lnTo>
                <a:lnTo>
                  <a:pt x="2757812" y="1484392"/>
                </a:lnTo>
                <a:lnTo>
                  <a:pt x="2761621" y="1492008"/>
                </a:lnTo>
                <a:lnTo>
                  <a:pt x="2764478" y="1499940"/>
                </a:lnTo>
                <a:lnTo>
                  <a:pt x="2767335" y="1507873"/>
                </a:lnTo>
                <a:lnTo>
                  <a:pt x="2770191" y="1515806"/>
                </a:lnTo>
                <a:lnTo>
                  <a:pt x="2771779" y="1524056"/>
                </a:lnTo>
                <a:lnTo>
                  <a:pt x="2773683" y="1532306"/>
                </a:lnTo>
                <a:lnTo>
                  <a:pt x="2774953" y="1540556"/>
                </a:lnTo>
                <a:lnTo>
                  <a:pt x="2775905" y="1548806"/>
                </a:lnTo>
                <a:lnTo>
                  <a:pt x="2776222" y="1557373"/>
                </a:lnTo>
                <a:lnTo>
                  <a:pt x="2776222" y="1565623"/>
                </a:lnTo>
                <a:lnTo>
                  <a:pt x="2775905" y="1574191"/>
                </a:lnTo>
                <a:lnTo>
                  <a:pt x="2775270" y="1582441"/>
                </a:lnTo>
                <a:lnTo>
                  <a:pt x="2774000" y="1591008"/>
                </a:lnTo>
                <a:lnTo>
                  <a:pt x="2772731" y="1598941"/>
                </a:lnTo>
                <a:lnTo>
                  <a:pt x="2770826" y="1607508"/>
                </a:lnTo>
                <a:lnTo>
                  <a:pt x="2768604" y="1615758"/>
                </a:lnTo>
                <a:lnTo>
                  <a:pt x="2765430" y="1623691"/>
                </a:lnTo>
                <a:lnTo>
                  <a:pt x="2762574" y="1631624"/>
                </a:lnTo>
                <a:lnTo>
                  <a:pt x="2758765" y="1639556"/>
                </a:lnTo>
                <a:lnTo>
                  <a:pt x="2754956" y="1647489"/>
                </a:lnTo>
                <a:lnTo>
                  <a:pt x="2750194" y="1654787"/>
                </a:lnTo>
                <a:lnTo>
                  <a:pt x="2745433" y="1662085"/>
                </a:lnTo>
                <a:lnTo>
                  <a:pt x="2740355" y="1669383"/>
                </a:lnTo>
                <a:lnTo>
                  <a:pt x="2734641" y="1676364"/>
                </a:lnTo>
                <a:lnTo>
                  <a:pt x="2716549" y="1697941"/>
                </a:lnTo>
                <a:lnTo>
                  <a:pt x="2670206" y="1751249"/>
                </a:lnTo>
                <a:lnTo>
                  <a:pt x="2639417" y="1786470"/>
                </a:lnTo>
                <a:lnTo>
                  <a:pt x="2605136" y="1824865"/>
                </a:lnTo>
                <a:lnTo>
                  <a:pt x="2569586" y="1864529"/>
                </a:lnTo>
                <a:lnTo>
                  <a:pt x="2532766" y="1904827"/>
                </a:lnTo>
                <a:lnTo>
                  <a:pt x="2508325" y="1930529"/>
                </a:lnTo>
                <a:lnTo>
                  <a:pt x="2484519" y="1955914"/>
                </a:lnTo>
                <a:lnTo>
                  <a:pt x="2461030" y="1979712"/>
                </a:lnTo>
                <a:lnTo>
                  <a:pt x="2438811" y="2001606"/>
                </a:lnTo>
                <a:lnTo>
                  <a:pt x="2426115" y="2013347"/>
                </a:lnTo>
                <a:lnTo>
                  <a:pt x="2413418" y="2025087"/>
                </a:lnTo>
                <a:lnTo>
                  <a:pt x="2400722" y="2035876"/>
                </a:lnTo>
                <a:lnTo>
                  <a:pt x="2387708" y="2046664"/>
                </a:lnTo>
                <a:lnTo>
                  <a:pt x="2380090" y="2052376"/>
                </a:lnTo>
                <a:lnTo>
                  <a:pt x="2371837" y="2058405"/>
                </a:lnTo>
                <a:lnTo>
                  <a:pt x="2362314" y="2064751"/>
                </a:lnTo>
                <a:lnTo>
                  <a:pt x="2351205" y="2071414"/>
                </a:lnTo>
                <a:lnTo>
                  <a:pt x="2343904" y="2075222"/>
                </a:lnTo>
                <a:lnTo>
                  <a:pt x="2335969" y="2079347"/>
                </a:lnTo>
                <a:lnTo>
                  <a:pt x="2326447" y="2083155"/>
                </a:lnTo>
                <a:lnTo>
                  <a:pt x="2315337" y="2087280"/>
                </a:lnTo>
                <a:lnTo>
                  <a:pt x="2307719" y="2089501"/>
                </a:lnTo>
                <a:lnTo>
                  <a:pt x="2300101" y="2091405"/>
                </a:lnTo>
                <a:lnTo>
                  <a:pt x="2292801" y="2093309"/>
                </a:lnTo>
                <a:lnTo>
                  <a:pt x="2284865" y="2094578"/>
                </a:lnTo>
                <a:lnTo>
                  <a:pt x="2277565" y="2095530"/>
                </a:lnTo>
                <a:lnTo>
                  <a:pt x="2270582" y="2096164"/>
                </a:lnTo>
                <a:lnTo>
                  <a:pt x="2262964" y="2096799"/>
                </a:lnTo>
                <a:lnTo>
                  <a:pt x="2255981" y="2097116"/>
                </a:lnTo>
                <a:lnTo>
                  <a:pt x="2244871" y="2096799"/>
                </a:lnTo>
                <a:lnTo>
                  <a:pt x="2234397" y="2095530"/>
                </a:lnTo>
                <a:lnTo>
                  <a:pt x="2224557" y="2093943"/>
                </a:lnTo>
                <a:lnTo>
                  <a:pt x="2215034" y="2092357"/>
                </a:lnTo>
                <a:lnTo>
                  <a:pt x="2206147" y="2090453"/>
                </a:lnTo>
                <a:lnTo>
                  <a:pt x="2197894" y="2087597"/>
                </a:lnTo>
                <a:lnTo>
                  <a:pt x="2190593" y="2085058"/>
                </a:lnTo>
                <a:lnTo>
                  <a:pt x="2183610" y="2082520"/>
                </a:lnTo>
                <a:lnTo>
                  <a:pt x="2176945" y="2079982"/>
                </a:lnTo>
                <a:lnTo>
                  <a:pt x="2170596" y="2077126"/>
                </a:lnTo>
                <a:lnTo>
                  <a:pt x="2159487" y="2071097"/>
                </a:lnTo>
                <a:lnTo>
                  <a:pt x="2149647" y="2065385"/>
                </a:lnTo>
                <a:lnTo>
                  <a:pt x="2140759" y="2059674"/>
                </a:lnTo>
                <a:lnTo>
                  <a:pt x="2133141" y="2053962"/>
                </a:lnTo>
                <a:lnTo>
                  <a:pt x="2125841" y="2048251"/>
                </a:lnTo>
                <a:lnTo>
                  <a:pt x="2119175" y="2043174"/>
                </a:lnTo>
                <a:lnTo>
                  <a:pt x="2113462" y="2037779"/>
                </a:lnTo>
                <a:lnTo>
                  <a:pt x="2102670" y="2027308"/>
                </a:lnTo>
                <a:lnTo>
                  <a:pt x="2092512" y="2017154"/>
                </a:lnTo>
                <a:lnTo>
                  <a:pt x="2083307" y="2006683"/>
                </a:lnTo>
                <a:lnTo>
                  <a:pt x="2074737" y="1996847"/>
                </a:lnTo>
                <a:lnTo>
                  <a:pt x="2066167" y="1986375"/>
                </a:lnTo>
                <a:lnTo>
                  <a:pt x="2057914" y="1975904"/>
                </a:lnTo>
                <a:lnTo>
                  <a:pt x="2049979" y="1965116"/>
                </a:lnTo>
                <a:lnTo>
                  <a:pt x="2042044" y="1954010"/>
                </a:lnTo>
                <a:lnTo>
                  <a:pt x="2026490" y="1931798"/>
                </a:lnTo>
                <a:lnTo>
                  <a:pt x="2013476" y="1912125"/>
                </a:lnTo>
                <a:lnTo>
                  <a:pt x="2000462" y="1891817"/>
                </a:lnTo>
                <a:lnTo>
                  <a:pt x="1987131" y="1870557"/>
                </a:lnTo>
                <a:lnTo>
                  <a:pt x="1974117" y="1848663"/>
                </a:lnTo>
                <a:lnTo>
                  <a:pt x="1961103" y="1826769"/>
                </a:lnTo>
                <a:lnTo>
                  <a:pt x="1948089" y="1803922"/>
                </a:lnTo>
                <a:lnTo>
                  <a:pt x="1922061" y="1758547"/>
                </a:lnTo>
                <a:lnTo>
                  <a:pt x="1922061" y="2143126"/>
                </a:lnTo>
                <a:lnTo>
                  <a:pt x="1428165" y="2143126"/>
                </a:lnTo>
                <a:lnTo>
                  <a:pt x="1455462" y="1826769"/>
                </a:lnTo>
                <a:lnTo>
                  <a:pt x="1455145" y="1818519"/>
                </a:lnTo>
                <a:lnTo>
                  <a:pt x="1454510" y="1810269"/>
                </a:lnTo>
                <a:lnTo>
                  <a:pt x="1452923" y="1802653"/>
                </a:lnTo>
                <a:lnTo>
                  <a:pt x="1450701" y="1795038"/>
                </a:lnTo>
                <a:lnTo>
                  <a:pt x="1448479" y="1788057"/>
                </a:lnTo>
                <a:lnTo>
                  <a:pt x="1445623" y="1781076"/>
                </a:lnTo>
                <a:lnTo>
                  <a:pt x="1441814" y="1774730"/>
                </a:lnTo>
                <a:lnTo>
                  <a:pt x="1438005" y="1769018"/>
                </a:lnTo>
                <a:lnTo>
                  <a:pt x="1433878" y="1763941"/>
                </a:lnTo>
                <a:lnTo>
                  <a:pt x="1429434" y="1759182"/>
                </a:lnTo>
                <a:lnTo>
                  <a:pt x="1424673" y="1755057"/>
                </a:lnTo>
                <a:lnTo>
                  <a:pt x="1419595" y="1751566"/>
                </a:lnTo>
                <a:lnTo>
                  <a:pt x="1413881" y="1748711"/>
                </a:lnTo>
                <a:lnTo>
                  <a:pt x="1408485" y="1746807"/>
                </a:lnTo>
                <a:lnTo>
                  <a:pt x="1402454" y="1745538"/>
                </a:lnTo>
                <a:lnTo>
                  <a:pt x="1396423" y="1744903"/>
                </a:lnTo>
                <a:lnTo>
                  <a:pt x="1390710" y="1745538"/>
                </a:lnTo>
                <a:lnTo>
                  <a:pt x="1384679" y="1746807"/>
                </a:lnTo>
                <a:lnTo>
                  <a:pt x="1378966" y="1748711"/>
                </a:lnTo>
                <a:lnTo>
                  <a:pt x="1373570" y="1751566"/>
                </a:lnTo>
                <a:lnTo>
                  <a:pt x="1368174" y="1755057"/>
                </a:lnTo>
                <a:lnTo>
                  <a:pt x="1363412" y="1759182"/>
                </a:lnTo>
                <a:lnTo>
                  <a:pt x="1358969" y="1763941"/>
                </a:lnTo>
                <a:lnTo>
                  <a:pt x="1354842" y="1769018"/>
                </a:lnTo>
                <a:lnTo>
                  <a:pt x="1351351" y="1774730"/>
                </a:lnTo>
                <a:lnTo>
                  <a:pt x="1347542" y="1781076"/>
                </a:lnTo>
                <a:lnTo>
                  <a:pt x="1344367" y="1788057"/>
                </a:lnTo>
                <a:lnTo>
                  <a:pt x="1342146" y="1795038"/>
                </a:lnTo>
                <a:lnTo>
                  <a:pt x="1339924" y="1802653"/>
                </a:lnTo>
                <a:lnTo>
                  <a:pt x="1338971" y="1810269"/>
                </a:lnTo>
                <a:lnTo>
                  <a:pt x="1337702" y="1818519"/>
                </a:lnTo>
                <a:lnTo>
                  <a:pt x="1337384" y="1826769"/>
                </a:lnTo>
                <a:lnTo>
                  <a:pt x="1364999" y="2143126"/>
                </a:lnTo>
                <a:lnTo>
                  <a:pt x="870151" y="2143126"/>
                </a:lnTo>
                <a:lnTo>
                  <a:pt x="870151" y="1651297"/>
                </a:lnTo>
                <a:lnTo>
                  <a:pt x="869833" y="1651297"/>
                </a:lnTo>
                <a:lnTo>
                  <a:pt x="868881" y="1652249"/>
                </a:lnTo>
                <a:lnTo>
                  <a:pt x="867294" y="1653201"/>
                </a:lnTo>
                <a:lnTo>
                  <a:pt x="864755" y="1656691"/>
                </a:lnTo>
                <a:lnTo>
                  <a:pt x="861581" y="1661133"/>
                </a:lnTo>
                <a:lnTo>
                  <a:pt x="858724" y="1667162"/>
                </a:lnTo>
                <a:lnTo>
                  <a:pt x="855867" y="1674143"/>
                </a:lnTo>
                <a:lnTo>
                  <a:pt x="852376" y="1682710"/>
                </a:lnTo>
                <a:lnTo>
                  <a:pt x="848884" y="1691912"/>
                </a:lnTo>
                <a:lnTo>
                  <a:pt x="845710" y="1702701"/>
                </a:lnTo>
                <a:lnTo>
                  <a:pt x="839044" y="1726816"/>
                </a:lnTo>
                <a:lnTo>
                  <a:pt x="832061" y="1755057"/>
                </a:lnTo>
                <a:lnTo>
                  <a:pt x="824443" y="1786153"/>
                </a:lnTo>
                <a:lnTo>
                  <a:pt x="817460" y="1820423"/>
                </a:lnTo>
                <a:lnTo>
                  <a:pt x="810477" y="1856913"/>
                </a:lnTo>
                <a:lnTo>
                  <a:pt x="803811" y="1895308"/>
                </a:lnTo>
                <a:lnTo>
                  <a:pt x="797145" y="1935606"/>
                </a:lnTo>
                <a:lnTo>
                  <a:pt x="790797" y="1976221"/>
                </a:lnTo>
                <a:lnTo>
                  <a:pt x="784766" y="2018424"/>
                </a:lnTo>
                <a:lnTo>
                  <a:pt x="779688" y="2060308"/>
                </a:lnTo>
                <a:lnTo>
                  <a:pt x="774609" y="2101876"/>
                </a:lnTo>
                <a:lnTo>
                  <a:pt x="771118" y="2143126"/>
                </a:lnTo>
                <a:lnTo>
                  <a:pt x="438150" y="2143126"/>
                </a:lnTo>
                <a:lnTo>
                  <a:pt x="443864" y="2084741"/>
                </a:lnTo>
                <a:lnTo>
                  <a:pt x="449894" y="2028577"/>
                </a:lnTo>
                <a:lnTo>
                  <a:pt x="455925" y="1975269"/>
                </a:lnTo>
                <a:lnTo>
                  <a:pt x="463226" y="1923865"/>
                </a:lnTo>
                <a:lnTo>
                  <a:pt x="470209" y="1875317"/>
                </a:lnTo>
                <a:lnTo>
                  <a:pt x="478144" y="1828990"/>
                </a:lnTo>
                <a:lnTo>
                  <a:pt x="485762" y="1784884"/>
                </a:lnTo>
                <a:lnTo>
                  <a:pt x="494015" y="1742682"/>
                </a:lnTo>
                <a:lnTo>
                  <a:pt x="502585" y="1702701"/>
                </a:lnTo>
                <a:lnTo>
                  <a:pt x="511155" y="1665258"/>
                </a:lnTo>
                <a:lnTo>
                  <a:pt x="520043" y="1629085"/>
                </a:lnTo>
                <a:lnTo>
                  <a:pt x="528931" y="1595450"/>
                </a:lnTo>
                <a:lnTo>
                  <a:pt x="537818" y="1563719"/>
                </a:lnTo>
                <a:lnTo>
                  <a:pt x="547023" y="1533892"/>
                </a:lnTo>
                <a:lnTo>
                  <a:pt x="556228" y="1505969"/>
                </a:lnTo>
                <a:lnTo>
                  <a:pt x="565116" y="1479632"/>
                </a:lnTo>
                <a:lnTo>
                  <a:pt x="574638" y="1454882"/>
                </a:lnTo>
                <a:lnTo>
                  <a:pt x="583526" y="1432036"/>
                </a:lnTo>
                <a:lnTo>
                  <a:pt x="592413" y="1410777"/>
                </a:lnTo>
                <a:lnTo>
                  <a:pt x="601301" y="1391420"/>
                </a:lnTo>
                <a:lnTo>
                  <a:pt x="609871" y="1373334"/>
                </a:lnTo>
                <a:lnTo>
                  <a:pt x="618124" y="1356516"/>
                </a:lnTo>
                <a:lnTo>
                  <a:pt x="626059" y="1341920"/>
                </a:lnTo>
                <a:lnTo>
                  <a:pt x="633995" y="1327959"/>
                </a:lnTo>
                <a:lnTo>
                  <a:pt x="641930" y="1315266"/>
                </a:lnTo>
                <a:lnTo>
                  <a:pt x="648913" y="1304160"/>
                </a:lnTo>
                <a:lnTo>
                  <a:pt x="655579" y="1294324"/>
                </a:lnTo>
                <a:lnTo>
                  <a:pt x="661927" y="1285756"/>
                </a:lnTo>
                <a:lnTo>
                  <a:pt x="667641" y="1278141"/>
                </a:lnTo>
                <a:lnTo>
                  <a:pt x="673037" y="1271478"/>
                </a:lnTo>
                <a:lnTo>
                  <a:pt x="677798" y="1266083"/>
                </a:lnTo>
                <a:lnTo>
                  <a:pt x="681924" y="1261641"/>
                </a:lnTo>
                <a:lnTo>
                  <a:pt x="699065" y="1252756"/>
                </a:lnTo>
                <a:lnTo>
                  <a:pt x="717475" y="1243237"/>
                </a:lnTo>
                <a:lnTo>
                  <a:pt x="737154" y="1234035"/>
                </a:lnTo>
                <a:lnTo>
                  <a:pt x="758104" y="1224833"/>
                </a:lnTo>
                <a:lnTo>
                  <a:pt x="779688" y="1215948"/>
                </a:lnTo>
                <a:lnTo>
                  <a:pt x="801907" y="1206746"/>
                </a:lnTo>
                <a:lnTo>
                  <a:pt x="824761" y="1197227"/>
                </a:lnTo>
                <a:lnTo>
                  <a:pt x="848249" y="1188343"/>
                </a:lnTo>
                <a:lnTo>
                  <a:pt x="895544" y="1170891"/>
                </a:lnTo>
                <a:lnTo>
                  <a:pt x="942204" y="1154390"/>
                </a:lnTo>
                <a:lnTo>
                  <a:pt x="987594" y="1138525"/>
                </a:lnTo>
                <a:lnTo>
                  <a:pt x="1030445" y="1124564"/>
                </a:lnTo>
                <a:lnTo>
                  <a:pt x="1041554" y="1118217"/>
                </a:lnTo>
                <a:lnTo>
                  <a:pt x="1053299" y="1112188"/>
                </a:lnTo>
                <a:lnTo>
                  <a:pt x="1065678" y="1107111"/>
                </a:lnTo>
                <a:lnTo>
                  <a:pt x="1077740" y="1102352"/>
                </a:lnTo>
                <a:lnTo>
                  <a:pt x="1090754" y="1097909"/>
                </a:lnTo>
                <a:lnTo>
                  <a:pt x="1103768" y="1094102"/>
                </a:lnTo>
                <a:lnTo>
                  <a:pt x="1117099" y="1090294"/>
                </a:lnTo>
                <a:lnTo>
                  <a:pt x="1131065" y="1087438"/>
                </a:lnTo>
                <a:close/>
                <a:moveTo>
                  <a:pt x="1401445" y="0"/>
                </a:moveTo>
                <a:lnTo>
                  <a:pt x="1412240" y="318"/>
                </a:lnTo>
                <a:lnTo>
                  <a:pt x="1423353" y="635"/>
                </a:lnTo>
                <a:lnTo>
                  <a:pt x="1433513" y="1588"/>
                </a:lnTo>
                <a:lnTo>
                  <a:pt x="1444308" y="2223"/>
                </a:lnTo>
                <a:lnTo>
                  <a:pt x="1454786" y="3494"/>
                </a:lnTo>
                <a:lnTo>
                  <a:pt x="1465263" y="4764"/>
                </a:lnTo>
                <a:lnTo>
                  <a:pt x="1475423" y="6670"/>
                </a:lnTo>
                <a:lnTo>
                  <a:pt x="1485266" y="8575"/>
                </a:lnTo>
                <a:lnTo>
                  <a:pt x="1495426" y="10798"/>
                </a:lnTo>
                <a:lnTo>
                  <a:pt x="1505268" y="13339"/>
                </a:lnTo>
                <a:lnTo>
                  <a:pt x="1515111" y="15880"/>
                </a:lnTo>
                <a:lnTo>
                  <a:pt x="1524636" y="19056"/>
                </a:lnTo>
                <a:lnTo>
                  <a:pt x="1533843" y="22232"/>
                </a:lnTo>
                <a:lnTo>
                  <a:pt x="1543368" y="25726"/>
                </a:lnTo>
                <a:lnTo>
                  <a:pt x="1552576" y="29219"/>
                </a:lnTo>
                <a:lnTo>
                  <a:pt x="1561466" y="33030"/>
                </a:lnTo>
                <a:lnTo>
                  <a:pt x="1570356" y="37159"/>
                </a:lnTo>
                <a:lnTo>
                  <a:pt x="1578928" y="41605"/>
                </a:lnTo>
                <a:lnTo>
                  <a:pt x="1587818" y="46052"/>
                </a:lnTo>
                <a:lnTo>
                  <a:pt x="1596073" y="50816"/>
                </a:lnTo>
                <a:lnTo>
                  <a:pt x="1604646" y="55897"/>
                </a:lnTo>
                <a:lnTo>
                  <a:pt x="1612583" y="60979"/>
                </a:lnTo>
                <a:lnTo>
                  <a:pt x="1620521" y="66378"/>
                </a:lnTo>
                <a:lnTo>
                  <a:pt x="1628776" y="72095"/>
                </a:lnTo>
                <a:lnTo>
                  <a:pt x="1636078" y="77812"/>
                </a:lnTo>
                <a:lnTo>
                  <a:pt x="1644016" y="83528"/>
                </a:lnTo>
                <a:lnTo>
                  <a:pt x="1651318" y="89880"/>
                </a:lnTo>
                <a:lnTo>
                  <a:pt x="1658303" y="96232"/>
                </a:lnTo>
                <a:lnTo>
                  <a:pt x="1665606" y="102902"/>
                </a:lnTo>
                <a:lnTo>
                  <a:pt x="1672591" y="109571"/>
                </a:lnTo>
                <a:lnTo>
                  <a:pt x="1679258" y="116241"/>
                </a:lnTo>
                <a:lnTo>
                  <a:pt x="1685926" y="123546"/>
                </a:lnTo>
                <a:lnTo>
                  <a:pt x="1692593" y="130851"/>
                </a:lnTo>
                <a:lnTo>
                  <a:pt x="1698943" y="138155"/>
                </a:lnTo>
                <a:lnTo>
                  <a:pt x="1704976" y="145778"/>
                </a:lnTo>
                <a:lnTo>
                  <a:pt x="1710691" y="153400"/>
                </a:lnTo>
                <a:lnTo>
                  <a:pt x="1716723" y="161658"/>
                </a:lnTo>
                <a:lnTo>
                  <a:pt x="1722438" y="169597"/>
                </a:lnTo>
                <a:lnTo>
                  <a:pt x="1727836" y="177537"/>
                </a:lnTo>
                <a:lnTo>
                  <a:pt x="1733233" y="186113"/>
                </a:lnTo>
                <a:lnTo>
                  <a:pt x="1738313" y="194688"/>
                </a:lnTo>
                <a:lnTo>
                  <a:pt x="1743076" y="203263"/>
                </a:lnTo>
                <a:lnTo>
                  <a:pt x="1747838" y="212156"/>
                </a:lnTo>
                <a:lnTo>
                  <a:pt x="1752283" y="221048"/>
                </a:lnTo>
                <a:lnTo>
                  <a:pt x="1760856" y="239469"/>
                </a:lnTo>
                <a:lnTo>
                  <a:pt x="1768793" y="258207"/>
                </a:lnTo>
                <a:lnTo>
                  <a:pt x="1776096" y="277581"/>
                </a:lnTo>
                <a:lnTo>
                  <a:pt x="1782446" y="297272"/>
                </a:lnTo>
                <a:lnTo>
                  <a:pt x="1788161" y="317916"/>
                </a:lnTo>
                <a:lnTo>
                  <a:pt x="1792923" y="338560"/>
                </a:lnTo>
                <a:lnTo>
                  <a:pt x="1797051" y="359521"/>
                </a:lnTo>
                <a:lnTo>
                  <a:pt x="1799908" y="380800"/>
                </a:lnTo>
                <a:lnTo>
                  <a:pt x="1802448" y="402397"/>
                </a:lnTo>
                <a:lnTo>
                  <a:pt x="1804036" y="424946"/>
                </a:lnTo>
                <a:lnTo>
                  <a:pt x="1809751" y="426534"/>
                </a:lnTo>
                <a:lnTo>
                  <a:pt x="1815148" y="428758"/>
                </a:lnTo>
                <a:lnTo>
                  <a:pt x="1819911" y="431616"/>
                </a:lnTo>
                <a:lnTo>
                  <a:pt x="1825308" y="434474"/>
                </a:lnTo>
                <a:lnTo>
                  <a:pt x="1829753" y="437968"/>
                </a:lnTo>
                <a:lnTo>
                  <a:pt x="1834198" y="441144"/>
                </a:lnTo>
                <a:lnTo>
                  <a:pt x="1838326" y="445273"/>
                </a:lnTo>
                <a:lnTo>
                  <a:pt x="1842453" y="449401"/>
                </a:lnTo>
                <a:lnTo>
                  <a:pt x="1845628" y="453848"/>
                </a:lnTo>
                <a:lnTo>
                  <a:pt x="1849121" y="458612"/>
                </a:lnTo>
                <a:lnTo>
                  <a:pt x="1851978" y="463693"/>
                </a:lnTo>
                <a:lnTo>
                  <a:pt x="1854201" y="469728"/>
                </a:lnTo>
                <a:lnTo>
                  <a:pt x="1856423" y="475762"/>
                </a:lnTo>
                <a:lnTo>
                  <a:pt x="1858328" y="482114"/>
                </a:lnTo>
                <a:lnTo>
                  <a:pt x="1859916" y="488784"/>
                </a:lnTo>
                <a:lnTo>
                  <a:pt x="1860868" y="496088"/>
                </a:lnTo>
                <a:lnTo>
                  <a:pt x="1861503" y="502123"/>
                </a:lnTo>
                <a:lnTo>
                  <a:pt x="1862138" y="507839"/>
                </a:lnTo>
                <a:lnTo>
                  <a:pt x="1862138" y="513874"/>
                </a:lnTo>
                <a:lnTo>
                  <a:pt x="1861503" y="519908"/>
                </a:lnTo>
                <a:lnTo>
                  <a:pt x="1861186" y="526260"/>
                </a:lnTo>
                <a:lnTo>
                  <a:pt x="1860868" y="532294"/>
                </a:lnTo>
                <a:lnTo>
                  <a:pt x="1858963" y="544998"/>
                </a:lnTo>
                <a:lnTo>
                  <a:pt x="1856106" y="557385"/>
                </a:lnTo>
                <a:lnTo>
                  <a:pt x="1852296" y="569771"/>
                </a:lnTo>
                <a:lnTo>
                  <a:pt x="1847851" y="582157"/>
                </a:lnTo>
                <a:lnTo>
                  <a:pt x="1842771" y="593908"/>
                </a:lnTo>
                <a:lnTo>
                  <a:pt x="1836738" y="605342"/>
                </a:lnTo>
                <a:lnTo>
                  <a:pt x="1833881" y="611059"/>
                </a:lnTo>
                <a:lnTo>
                  <a:pt x="1830071" y="616140"/>
                </a:lnTo>
                <a:lnTo>
                  <a:pt x="1826578" y="621540"/>
                </a:lnTo>
                <a:lnTo>
                  <a:pt x="1823086" y="626621"/>
                </a:lnTo>
                <a:lnTo>
                  <a:pt x="1818958" y="631385"/>
                </a:lnTo>
                <a:lnTo>
                  <a:pt x="1814831" y="635831"/>
                </a:lnTo>
                <a:lnTo>
                  <a:pt x="1810703" y="640278"/>
                </a:lnTo>
                <a:lnTo>
                  <a:pt x="1806258" y="644407"/>
                </a:lnTo>
                <a:lnTo>
                  <a:pt x="1801813" y="648218"/>
                </a:lnTo>
                <a:lnTo>
                  <a:pt x="1797051" y="652029"/>
                </a:lnTo>
                <a:lnTo>
                  <a:pt x="1792288" y="655205"/>
                </a:lnTo>
                <a:lnTo>
                  <a:pt x="1787208" y="658063"/>
                </a:lnTo>
                <a:lnTo>
                  <a:pt x="1782128" y="660922"/>
                </a:lnTo>
                <a:lnTo>
                  <a:pt x="1777048" y="663145"/>
                </a:lnTo>
                <a:lnTo>
                  <a:pt x="1771651" y="681248"/>
                </a:lnTo>
                <a:lnTo>
                  <a:pt x="1766571" y="699033"/>
                </a:lnTo>
                <a:lnTo>
                  <a:pt x="1760538" y="716501"/>
                </a:lnTo>
                <a:lnTo>
                  <a:pt x="1754188" y="733969"/>
                </a:lnTo>
                <a:lnTo>
                  <a:pt x="1747521" y="751437"/>
                </a:lnTo>
                <a:lnTo>
                  <a:pt x="1740218" y="768587"/>
                </a:lnTo>
                <a:lnTo>
                  <a:pt x="1732598" y="785420"/>
                </a:lnTo>
                <a:lnTo>
                  <a:pt x="1724661" y="801618"/>
                </a:lnTo>
                <a:lnTo>
                  <a:pt x="1716406" y="817497"/>
                </a:lnTo>
                <a:lnTo>
                  <a:pt x="1707516" y="833695"/>
                </a:lnTo>
                <a:lnTo>
                  <a:pt x="1698308" y="848940"/>
                </a:lnTo>
                <a:lnTo>
                  <a:pt x="1688148" y="863867"/>
                </a:lnTo>
                <a:lnTo>
                  <a:pt x="1677988" y="878159"/>
                </a:lnTo>
                <a:lnTo>
                  <a:pt x="1667511" y="892451"/>
                </a:lnTo>
                <a:lnTo>
                  <a:pt x="1656716" y="905790"/>
                </a:lnTo>
                <a:lnTo>
                  <a:pt x="1644968" y="918811"/>
                </a:lnTo>
                <a:lnTo>
                  <a:pt x="1633221" y="931515"/>
                </a:lnTo>
                <a:lnTo>
                  <a:pt x="1620838" y="943266"/>
                </a:lnTo>
                <a:lnTo>
                  <a:pt x="1607821" y="954382"/>
                </a:lnTo>
                <a:lnTo>
                  <a:pt x="1594803" y="964863"/>
                </a:lnTo>
                <a:lnTo>
                  <a:pt x="1581151" y="974709"/>
                </a:lnTo>
                <a:lnTo>
                  <a:pt x="1567181" y="983919"/>
                </a:lnTo>
                <a:lnTo>
                  <a:pt x="1552576" y="992176"/>
                </a:lnTo>
                <a:lnTo>
                  <a:pt x="1545273" y="996305"/>
                </a:lnTo>
                <a:lnTo>
                  <a:pt x="1537336" y="1000116"/>
                </a:lnTo>
                <a:lnTo>
                  <a:pt x="1530033" y="1003610"/>
                </a:lnTo>
                <a:lnTo>
                  <a:pt x="1522096" y="1006786"/>
                </a:lnTo>
                <a:lnTo>
                  <a:pt x="1513841" y="1010279"/>
                </a:lnTo>
                <a:lnTo>
                  <a:pt x="1506221" y="1012820"/>
                </a:lnTo>
                <a:lnTo>
                  <a:pt x="1497966" y="1015679"/>
                </a:lnTo>
                <a:lnTo>
                  <a:pt x="1489711" y="1017902"/>
                </a:lnTo>
                <a:lnTo>
                  <a:pt x="1481456" y="1020443"/>
                </a:lnTo>
                <a:lnTo>
                  <a:pt x="1473201" y="1022348"/>
                </a:lnTo>
                <a:lnTo>
                  <a:pt x="1464628" y="1024254"/>
                </a:lnTo>
                <a:lnTo>
                  <a:pt x="1455738" y="1025842"/>
                </a:lnTo>
                <a:lnTo>
                  <a:pt x="1447166" y="1027112"/>
                </a:lnTo>
                <a:lnTo>
                  <a:pt x="1438276" y="1028383"/>
                </a:lnTo>
                <a:lnTo>
                  <a:pt x="1429068" y="1029018"/>
                </a:lnTo>
                <a:lnTo>
                  <a:pt x="1419860" y="1029971"/>
                </a:lnTo>
                <a:lnTo>
                  <a:pt x="1410653" y="1030288"/>
                </a:lnTo>
                <a:lnTo>
                  <a:pt x="1401445" y="1030288"/>
                </a:lnTo>
                <a:lnTo>
                  <a:pt x="1391920" y="1030288"/>
                </a:lnTo>
                <a:lnTo>
                  <a:pt x="1382713" y="1029971"/>
                </a:lnTo>
                <a:lnTo>
                  <a:pt x="1373823" y="1029018"/>
                </a:lnTo>
                <a:lnTo>
                  <a:pt x="1364933" y="1028383"/>
                </a:lnTo>
                <a:lnTo>
                  <a:pt x="1356043" y="1027112"/>
                </a:lnTo>
                <a:lnTo>
                  <a:pt x="1347153" y="1025842"/>
                </a:lnTo>
                <a:lnTo>
                  <a:pt x="1338580" y="1024254"/>
                </a:lnTo>
                <a:lnTo>
                  <a:pt x="1330008" y="1022348"/>
                </a:lnTo>
                <a:lnTo>
                  <a:pt x="1321753" y="1020443"/>
                </a:lnTo>
                <a:lnTo>
                  <a:pt x="1313180" y="1018219"/>
                </a:lnTo>
                <a:lnTo>
                  <a:pt x="1305243" y="1015679"/>
                </a:lnTo>
                <a:lnTo>
                  <a:pt x="1297305" y="1013138"/>
                </a:lnTo>
                <a:lnTo>
                  <a:pt x="1289050" y="1010279"/>
                </a:lnTo>
                <a:lnTo>
                  <a:pt x="1281430" y="1007104"/>
                </a:lnTo>
                <a:lnTo>
                  <a:pt x="1273493" y="1003928"/>
                </a:lnTo>
                <a:lnTo>
                  <a:pt x="1266190" y="1000434"/>
                </a:lnTo>
                <a:lnTo>
                  <a:pt x="1250950" y="992812"/>
                </a:lnTo>
                <a:lnTo>
                  <a:pt x="1236345" y="984554"/>
                </a:lnTo>
                <a:lnTo>
                  <a:pt x="1222693" y="975344"/>
                </a:lnTo>
                <a:lnTo>
                  <a:pt x="1209040" y="965498"/>
                </a:lnTo>
                <a:lnTo>
                  <a:pt x="1196023" y="955017"/>
                </a:lnTo>
                <a:lnTo>
                  <a:pt x="1183005" y="943901"/>
                </a:lnTo>
                <a:lnTo>
                  <a:pt x="1170623" y="932150"/>
                </a:lnTo>
                <a:lnTo>
                  <a:pt x="1158875" y="919764"/>
                </a:lnTo>
                <a:lnTo>
                  <a:pt x="1147128" y="907378"/>
                </a:lnTo>
                <a:lnTo>
                  <a:pt x="1136333" y="893721"/>
                </a:lnTo>
                <a:lnTo>
                  <a:pt x="1125538" y="879747"/>
                </a:lnTo>
                <a:lnTo>
                  <a:pt x="1115695" y="865455"/>
                </a:lnTo>
                <a:lnTo>
                  <a:pt x="1105853" y="850845"/>
                </a:lnTo>
                <a:lnTo>
                  <a:pt x="1096645" y="835601"/>
                </a:lnTo>
                <a:lnTo>
                  <a:pt x="1087755" y="820038"/>
                </a:lnTo>
                <a:lnTo>
                  <a:pt x="1079183" y="803841"/>
                </a:lnTo>
                <a:lnTo>
                  <a:pt x="1070928" y="787643"/>
                </a:lnTo>
                <a:lnTo>
                  <a:pt x="1063625" y="770811"/>
                </a:lnTo>
                <a:lnTo>
                  <a:pt x="1056323" y="753978"/>
                </a:lnTo>
                <a:lnTo>
                  <a:pt x="1049655" y="737145"/>
                </a:lnTo>
                <a:lnTo>
                  <a:pt x="1043305" y="719677"/>
                </a:lnTo>
                <a:lnTo>
                  <a:pt x="1037273" y="702209"/>
                </a:lnTo>
                <a:lnTo>
                  <a:pt x="1031558" y="684106"/>
                </a:lnTo>
                <a:lnTo>
                  <a:pt x="1026795" y="666321"/>
                </a:lnTo>
                <a:lnTo>
                  <a:pt x="1020763" y="664415"/>
                </a:lnTo>
                <a:lnTo>
                  <a:pt x="1015365" y="662827"/>
                </a:lnTo>
                <a:lnTo>
                  <a:pt x="1009650" y="659969"/>
                </a:lnTo>
                <a:lnTo>
                  <a:pt x="1004253" y="657110"/>
                </a:lnTo>
                <a:lnTo>
                  <a:pt x="998855" y="653617"/>
                </a:lnTo>
                <a:lnTo>
                  <a:pt x="993775" y="650441"/>
                </a:lnTo>
                <a:lnTo>
                  <a:pt x="989013" y="646312"/>
                </a:lnTo>
                <a:lnTo>
                  <a:pt x="984250" y="642183"/>
                </a:lnTo>
                <a:lnTo>
                  <a:pt x="979805" y="637737"/>
                </a:lnTo>
                <a:lnTo>
                  <a:pt x="975360" y="632973"/>
                </a:lnTo>
                <a:lnTo>
                  <a:pt x="970598" y="627891"/>
                </a:lnTo>
                <a:lnTo>
                  <a:pt x="966788" y="622492"/>
                </a:lnTo>
                <a:lnTo>
                  <a:pt x="962978" y="617411"/>
                </a:lnTo>
                <a:lnTo>
                  <a:pt x="959168" y="611376"/>
                </a:lnTo>
                <a:lnTo>
                  <a:pt x="955358" y="605660"/>
                </a:lnTo>
                <a:lnTo>
                  <a:pt x="952500" y="599625"/>
                </a:lnTo>
                <a:lnTo>
                  <a:pt x="949325" y="593591"/>
                </a:lnTo>
                <a:lnTo>
                  <a:pt x="946468" y="587239"/>
                </a:lnTo>
                <a:lnTo>
                  <a:pt x="943610" y="580887"/>
                </a:lnTo>
                <a:lnTo>
                  <a:pt x="941388" y="574535"/>
                </a:lnTo>
                <a:lnTo>
                  <a:pt x="939165" y="567865"/>
                </a:lnTo>
                <a:lnTo>
                  <a:pt x="937260" y="561196"/>
                </a:lnTo>
                <a:lnTo>
                  <a:pt x="935355" y="554526"/>
                </a:lnTo>
                <a:lnTo>
                  <a:pt x="934085" y="547857"/>
                </a:lnTo>
                <a:lnTo>
                  <a:pt x="932815" y="541505"/>
                </a:lnTo>
                <a:lnTo>
                  <a:pt x="931863" y="534835"/>
                </a:lnTo>
                <a:lnTo>
                  <a:pt x="930910" y="528166"/>
                </a:lnTo>
                <a:lnTo>
                  <a:pt x="930593" y="521496"/>
                </a:lnTo>
                <a:lnTo>
                  <a:pt x="930275" y="515144"/>
                </a:lnTo>
                <a:lnTo>
                  <a:pt x="930275" y="508792"/>
                </a:lnTo>
                <a:lnTo>
                  <a:pt x="930593" y="502440"/>
                </a:lnTo>
                <a:lnTo>
                  <a:pt x="931228" y="496088"/>
                </a:lnTo>
                <a:lnTo>
                  <a:pt x="932498" y="488148"/>
                </a:lnTo>
                <a:lnTo>
                  <a:pt x="934403" y="480526"/>
                </a:lnTo>
                <a:lnTo>
                  <a:pt x="936625" y="473539"/>
                </a:lnTo>
                <a:lnTo>
                  <a:pt x="939165" y="466869"/>
                </a:lnTo>
                <a:lnTo>
                  <a:pt x="942023" y="460835"/>
                </a:lnTo>
                <a:lnTo>
                  <a:pt x="945515" y="455436"/>
                </a:lnTo>
                <a:lnTo>
                  <a:pt x="949325" y="450037"/>
                </a:lnTo>
                <a:lnTo>
                  <a:pt x="953770" y="445273"/>
                </a:lnTo>
                <a:lnTo>
                  <a:pt x="958215" y="440826"/>
                </a:lnTo>
                <a:lnTo>
                  <a:pt x="962978" y="437015"/>
                </a:lnTo>
                <a:lnTo>
                  <a:pt x="968058" y="433204"/>
                </a:lnTo>
                <a:lnTo>
                  <a:pt x="973773" y="430345"/>
                </a:lnTo>
                <a:lnTo>
                  <a:pt x="979805" y="427805"/>
                </a:lnTo>
                <a:lnTo>
                  <a:pt x="985520" y="425264"/>
                </a:lnTo>
                <a:lnTo>
                  <a:pt x="992188" y="423358"/>
                </a:lnTo>
                <a:lnTo>
                  <a:pt x="998855" y="421453"/>
                </a:lnTo>
                <a:lnTo>
                  <a:pt x="1000443" y="399538"/>
                </a:lnTo>
                <a:lnTo>
                  <a:pt x="1002983" y="377942"/>
                </a:lnTo>
                <a:lnTo>
                  <a:pt x="1006475" y="356663"/>
                </a:lnTo>
                <a:lnTo>
                  <a:pt x="1010603" y="336019"/>
                </a:lnTo>
                <a:lnTo>
                  <a:pt x="1015365" y="315057"/>
                </a:lnTo>
                <a:lnTo>
                  <a:pt x="1020763" y="295049"/>
                </a:lnTo>
                <a:lnTo>
                  <a:pt x="1027748" y="275358"/>
                </a:lnTo>
                <a:lnTo>
                  <a:pt x="1034733" y="256302"/>
                </a:lnTo>
                <a:lnTo>
                  <a:pt x="1042353" y="237564"/>
                </a:lnTo>
                <a:lnTo>
                  <a:pt x="1051243" y="219143"/>
                </a:lnTo>
                <a:lnTo>
                  <a:pt x="1060768" y="201675"/>
                </a:lnTo>
                <a:lnTo>
                  <a:pt x="1065530" y="193417"/>
                </a:lnTo>
                <a:lnTo>
                  <a:pt x="1070610" y="184842"/>
                </a:lnTo>
                <a:lnTo>
                  <a:pt x="1076008" y="176585"/>
                </a:lnTo>
                <a:lnTo>
                  <a:pt x="1081405" y="168327"/>
                </a:lnTo>
                <a:lnTo>
                  <a:pt x="1087120" y="160070"/>
                </a:lnTo>
                <a:lnTo>
                  <a:pt x="1092835" y="152447"/>
                </a:lnTo>
                <a:lnTo>
                  <a:pt x="1098868" y="144507"/>
                </a:lnTo>
                <a:lnTo>
                  <a:pt x="1104900" y="137202"/>
                </a:lnTo>
                <a:lnTo>
                  <a:pt x="1111250" y="129580"/>
                </a:lnTo>
                <a:lnTo>
                  <a:pt x="1117600" y="122593"/>
                </a:lnTo>
                <a:lnTo>
                  <a:pt x="1124268" y="115606"/>
                </a:lnTo>
                <a:lnTo>
                  <a:pt x="1131253" y="108619"/>
                </a:lnTo>
                <a:lnTo>
                  <a:pt x="1137920" y="101949"/>
                </a:lnTo>
                <a:lnTo>
                  <a:pt x="1144905" y="95597"/>
                </a:lnTo>
                <a:lnTo>
                  <a:pt x="1152525" y="89245"/>
                </a:lnTo>
                <a:lnTo>
                  <a:pt x="1159828" y="82893"/>
                </a:lnTo>
                <a:lnTo>
                  <a:pt x="1167130" y="76859"/>
                </a:lnTo>
                <a:lnTo>
                  <a:pt x="1175068" y="71460"/>
                </a:lnTo>
                <a:lnTo>
                  <a:pt x="1183005" y="65743"/>
                </a:lnTo>
                <a:lnTo>
                  <a:pt x="1190943" y="60661"/>
                </a:lnTo>
                <a:lnTo>
                  <a:pt x="1198880" y="55262"/>
                </a:lnTo>
                <a:lnTo>
                  <a:pt x="1207453" y="50498"/>
                </a:lnTo>
                <a:lnTo>
                  <a:pt x="1216025" y="45734"/>
                </a:lnTo>
                <a:lnTo>
                  <a:pt x="1224598" y="41288"/>
                </a:lnTo>
                <a:lnTo>
                  <a:pt x="1233170" y="36841"/>
                </a:lnTo>
                <a:lnTo>
                  <a:pt x="1242060" y="32713"/>
                </a:lnTo>
                <a:lnTo>
                  <a:pt x="1250950" y="28902"/>
                </a:lnTo>
                <a:lnTo>
                  <a:pt x="1260158" y="25408"/>
                </a:lnTo>
                <a:lnTo>
                  <a:pt x="1269365" y="21914"/>
                </a:lnTo>
                <a:lnTo>
                  <a:pt x="1278890" y="19056"/>
                </a:lnTo>
                <a:lnTo>
                  <a:pt x="1288415" y="15880"/>
                </a:lnTo>
                <a:lnTo>
                  <a:pt x="1297940" y="13339"/>
                </a:lnTo>
                <a:lnTo>
                  <a:pt x="1307783" y="10798"/>
                </a:lnTo>
                <a:lnTo>
                  <a:pt x="1317625" y="8575"/>
                </a:lnTo>
                <a:lnTo>
                  <a:pt x="1327785" y="6670"/>
                </a:lnTo>
                <a:lnTo>
                  <a:pt x="1337945" y="4764"/>
                </a:lnTo>
                <a:lnTo>
                  <a:pt x="1348105" y="3494"/>
                </a:lnTo>
                <a:lnTo>
                  <a:pt x="1358583" y="2223"/>
                </a:lnTo>
                <a:lnTo>
                  <a:pt x="1369060" y="1588"/>
                </a:lnTo>
                <a:lnTo>
                  <a:pt x="1379855" y="635"/>
                </a:lnTo>
                <a:lnTo>
                  <a:pt x="1390650" y="318"/>
                </a:lnTo>
                <a:lnTo>
                  <a:pt x="1401445" y="0"/>
                </a:lnTo>
                <a:close/>
              </a:path>
            </a:pathLst>
          </a:custGeom>
          <a:solidFill>
            <a:schemeClr val="bg1"/>
          </a:solidFill>
          <a:ln>
            <a:noFill/>
          </a:ln>
        </p:spPr>
        <p:txBody>
          <a:bodyPr anchor="ctr">
            <a:scene3d>
              <a:camera prst="orthographicFront"/>
              <a:lightRig dir="t" rig="threePt"/>
            </a:scene3d>
            <a:sp3d>
              <a:contourClr>
                <a:srgbClr val="FFFFFF"/>
              </a:contourClr>
            </a:sp3d>
          </a:bodyPr>
          <a:lstStyle>
            <a:defPPr>
              <a:defRPr lang="zh-CN"/>
            </a:defPPr>
            <a:lvl1pPr algn="l" eaLnBrk="0" fontAlgn="base" hangingPunct="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1pPr>
            <a:lvl2pPr algn="l" eaLnBrk="0" fontAlgn="base" hangingPunct="0" marL="4572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2pPr>
            <a:lvl3pPr algn="l" eaLnBrk="0" fontAlgn="base" hangingPunct="0" marL="9144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3pPr>
            <a:lvl4pPr algn="l" eaLnBrk="0" fontAlgn="base" hangingPunct="0" marL="13716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4pPr>
            <a:lvl5pPr algn="l" eaLnBrk="0" fontAlgn="base" hangingPunct="0" marL="18288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5pPr>
            <a:lvl6pPr algn="l" defTabSz="914400" eaLnBrk="1" hangingPunct="1" latinLnBrk="0" marL="2286000" rtl="0">
              <a:defRPr kern="1200">
                <a:solidFill>
                  <a:schemeClr val="tx1"/>
                </a:solidFill>
                <a:latin charset="0" panose="020f0502020204030204" pitchFamily="34" typeface="Calibri"/>
                <a:ea charset="-122" panose="02010600030101010101" pitchFamily="2" typeface="宋体"/>
                <a:cs typeface="+mn-cs"/>
              </a:defRPr>
            </a:lvl6pPr>
            <a:lvl7pPr algn="l" defTabSz="914400" eaLnBrk="1" hangingPunct="1" latinLnBrk="0" marL="2743200" rtl="0">
              <a:defRPr kern="1200">
                <a:solidFill>
                  <a:schemeClr val="tx1"/>
                </a:solidFill>
                <a:latin charset="0" panose="020f0502020204030204" pitchFamily="34" typeface="Calibri"/>
                <a:ea charset="-122" panose="02010600030101010101" pitchFamily="2" typeface="宋体"/>
                <a:cs typeface="+mn-cs"/>
              </a:defRPr>
            </a:lvl7pPr>
            <a:lvl8pPr algn="l" defTabSz="914400" eaLnBrk="1" hangingPunct="1" latinLnBrk="0" marL="3200400" rtl="0">
              <a:defRPr kern="1200">
                <a:solidFill>
                  <a:schemeClr val="tx1"/>
                </a:solidFill>
                <a:latin charset="0" panose="020f0502020204030204" pitchFamily="34" typeface="Calibri"/>
                <a:ea charset="-122" panose="02010600030101010101" pitchFamily="2" typeface="宋体"/>
                <a:cs typeface="+mn-cs"/>
              </a:defRPr>
            </a:lvl8pPr>
            <a:lvl9pPr algn="l" defTabSz="914400" eaLnBrk="1" hangingPunct="1" latinLnBrk="0" marL="3657600" rtl="0">
              <a:defRPr kern="1200">
                <a:solidFill>
                  <a:schemeClr val="tx1"/>
                </a:solidFill>
                <a:latin charset="0" panose="020f0502020204030204" pitchFamily="34" typeface="Calibri"/>
                <a:ea charset="-122" panose="02010600030101010101" pitchFamily="2" typeface="宋体"/>
                <a:cs typeface="+mn-cs"/>
              </a:defRPr>
            </a:lvl9pPr>
          </a:lstStyle>
          <a:p>
            <a:pPr algn="ctr">
              <a:defRPr/>
            </a:pPr>
            <a:endParaRPr altLang="en-US" lang="zh-CN" sz="1013">
              <a:solidFill>
                <a:srgbClr val="FFFFFF"/>
              </a:solidFill>
              <a:latin typeface="+mn-lt"/>
              <a:ea typeface="+mn-ea"/>
              <a:cs typeface="+mn-ea"/>
              <a:sym typeface="+mn-lt"/>
            </a:endParaRPr>
          </a:p>
        </p:txBody>
      </p:sp>
      <p:sp>
        <p:nvSpPr>
          <p:cNvPr id="21" name="KSO_Shape"/>
          <p:cNvSpPr/>
          <p:nvPr/>
        </p:nvSpPr>
        <p:spPr bwMode="auto">
          <a:xfrm>
            <a:off x="6869182" y="1948070"/>
            <a:ext cx="435400" cy="360656"/>
          </a:xfrm>
          <a:custGeom>
            <a:gdLst>
              <a:gd fmla="*/ 334092 w 2468563" name="T0"/>
              <a:gd fmla="*/ 1163517 h 2043113" name="T1"/>
              <a:gd fmla="*/ 311629 w 2468563" name="T2"/>
              <a:gd fmla="*/ 1134978 h 2043113" name="T3"/>
              <a:gd fmla="*/ 315291 w 2468563" name="T4"/>
              <a:gd fmla="*/ 1112098 h 2043113" name="T5"/>
              <a:gd fmla="*/ 370471 w 2468563" name="T6"/>
              <a:gd fmla="*/ 1125137 h 2043113" name="T7"/>
              <a:gd fmla="*/ 424186 w 2468563" name="T8"/>
              <a:gd fmla="*/ 1113082 h 2043113" name="T9"/>
              <a:gd fmla="*/ 435173 w 2468563" name="T10"/>
              <a:gd fmla="*/ 1130550 h 2043113" name="T11"/>
              <a:gd fmla="*/ 412711 w 2468563" name="T12"/>
              <a:gd fmla="*/ 1163025 h 2043113" name="T13"/>
              <a:gd fmla="*/ 523600 w 2468563" name="T14"/>
              <a:gd fmla="*/ 1053218 h 2043113" name="T15"/>
              <a:gd fmla="*/ 584854 w 2468563" name="T16"/>
              <a:gd fmla="*/ 1098646 h 2043113" name="T17"/>
              <a:gd fmla="*/ 636062 w 2468563" name="T18"/>
              <a:gd fmla="*/ 1158562 h 2043113" name="T19"/>
              <a:gd fmla="*/ 677960 w 2468563" name="T20"/>
              <a:gd fmla="*/ 1230511 h 2043113" name="T21"/>
              <a:gd fmla="*/ 733823 w 2468563" name="T22"/>
              <a:gd fmla="*/ 1397981 h 2043113" name="T23"/>
              <a:gd fmla="*/ 752199 w 2468563" name="T24"/>
              <a:gd fmla="*/ 1577975 h 2043113" name="T25"/>
              <a:gd fmla="*/ 10291 w 2468563" name="T26"/>
              <a:gd fmla="*/ 1413943 h 2043113" name="T27"/>
              <a:gd fmla="*/ 47533 w 2468563" name="T28"/>
              <a:gd fmla="*/ 1260469 h 2043113" name="T29"/>
              <a:gd fmla="*/ 83061 w 2468563" name="T30"/>
              <a:gd fmla="*/ 1184591 h 2043113" name="T31"/>
              <a:gd fmla="*/ 130839 w 2468563" name="T32"/>
              <a:gd fmla="*/ 1119764 h 2043113" name="T33"/>
              <a:gd fmla="*/ 193318 w 2468563" name="T34"/>
              <a:gd fmla="*/ 1068688 h 2043113" name="T35"/>
              <a:gd fmla="*/ 234235 w 2468563" name="T36"/>
              <a:gd fmla="*/ 1047079 h 2043113" name="T37"/>
              <a:gd fmla="*/ 399937 w 2468563" name="T38"/>
              <a:gd fmla="*/ 643940 h 2043113" name="T39"/>
              <a:gd fmla="*/ 463019 w 2468563" name="T40"/>
              <a:gd fmla="*/ 664037 h 2043113" name="T41"/>
              <a:gd fmla="*/ 516320 w 2468563" name="T42"/>
              <a:gd fmla="*/ 710847 h 2043113" name="T43"/>
              <a:gd fmla="*/ 530746 w 2468563" name="T44"/>
              <a:gd fmla="*/ 746874 h 2043113" name="T45"/>
              <a:gd fmla="*/ 532457 w 2468563" name="T46"/>
              <a:gd fmla="*/ 792704 h 2043113" name="T47"/>
              <a:gd fmla="*/ 542237 w 2468563" name="T48"/>
              <a:gd fmla="*/ 811575 h 2043113" name="T49"/>
              <a:gd fmla="*/ 549083 w 2468563" name="T50"/>
              <a:gd fmla="*/ 856424 h 2043113" name="T51"/>
              <a:gd fmla="*/ 538814 w 2468563" name="T52"/>
              <a:gd fmla="*/ 885343 h 2043113" name="T53"/>
              <a:gd fmla="*/ 523900 w 2468563" name="T54"/>
              <a:gd fmla="*/ 921860 h 2043113" name="T55"/>
              <a:gd fmla="*/ 502383 w 2468563" name="T56"/>
              <a:gd fmla="*/ 982150 h 2043113" name="T57"/>
              <a:gd fmla="*/ 460574 w 2468563" name="T58"/>
              <a:gd fmla="*/ 1037783 h 2043113" name="T59"/>
              <a:gd fmla="*/ 403849 w 2468563" name="T60"/>
              <a:gd fmla="*/ 1072340 h 2043113" name="T61"/>
              <a:gd fmla="*/ 340279 w 2468563" name="T62"/>
              <a:gd fmla="*/ 1069888 h 2043113" name="T63"/>
              <a:gd fmla="*/ 284777 w 2468563" name="T64"/>
              <a:gd fmla="*/ 1032391 h 2043113" name="T65"/>
              <a:gd fmla="*/ 244923 w 2468563" name="T66"/>
              <a:gd fmla="*/ 975288 h 2043113" name="T67"/>
              <a:gd fmla="*/ 226341 w 2468563" name="T68"/>
              <a:gd fmla="*/ 915733 h 2043113" name="T69"/>
              <a:gd fmla="*/ 209471 w 2468563" name="T70"/>
              <a:gd fmla="*/ 881177 h 2043113" name="T71"/>
              <a:gd fmla="*/ 200913 w 2468563" name="T72"/>
              <a:gd fmla="*/ 837308 h 2043113" name="T73"/>
              <a:gd fmla="*/ 212405 w 2468563" name="T74"/>
              <a:gd fmla="*/ 808388 h 2043113" name="T75"/>
              <a:gd fmla="*/ 217539 w 2468563" name="T76"/>
              <a:gd fmla="*/ 781675 h 2043113" name="T77"/>
              <a:gd fmla="*/ 222429 w 2468563" name="T78"/>
              <a:gd fmla="*/ 738051 h 2043113" name="T79"/>
              <a:gd fmla="*/ 244190 w 2468563" name="T80"/>
              <a:gd fmla="*/ 697613 h 2043113" name="T81"/>
              <a:gd fmla="*/ 302137 w 2468563" name="T82"/>
              <a:gd fmla="*/ 657419 h 2043113" name="T83"/>
              <a:gd fmla="*/ 363996 w 2468563" name="T84"/>
              <a:gd fmla="*/ 642225 h 2043113" name="T85"/>
              <a:gd fmla="*/ 1153781 w 2468563" name="T86"/>
              <a:gd fmla="*/ 571772 h 2043113" name="T87"/>
              <a:gd fmla="*/ 1202294 w 2468563" name="T88"/>
              <a:gd fmla="*/ 716875 h 2043113" name="T89"/>
              <a:gd fmla="*/ 1214545 w 2468563" name="T90"/>
              <a:gd fmla="*/ 827907 h 2043113" name="T91"/>
              <a:gd fmla="*/ 1535760 w 2468563" name="T92"/>
              <a:gd fmla="*/ 502163 h 2043113" name="T93"/>
              <a:gd fmla="*/ 1197638 w 2468563" name="T94"/>
              <a:gd fmla="*/ 845309 h 2043113" name="T95"/>
              <a:gd fmla="*/ 1149861 w 2468563" name="T96"/>
              <a:gd fmla="*/ 775454 h 2043113" name="T97"/>
              <a:gd fmla="*/ 1189798 w 2468563" name="T98"/>
              <a:gd fmla="*/ 617117 h 2043113" name="T99"/>
              <a:gd fmla="*/ 1104778 w 2468563" name="T100"/>
              <a:gd fmla="*/ 675207 h 2043113" name="T101"/>
              <a:gd fmla="*/ 1238555 w 2468563" name="T102"/>
              <a:gd fmla="*/ 84454 h 2043113" name="T103"/>
              <a:gd fmla="*/ 1264336 w 2468563" name="T104"/>
              <a:gd fmla="*/ 11016 h 2043113" name="T105"/>
              <a:gd fmla="*/ 1886365 w 2468563" name="T106"/>
              <a:gd fmla="*/ 234891 h 2043113" name="T107"/>
              <a:gd fmla="*/ 1905000 w 2468563" name="T108"/>
              <a:gd fmla="*/ 274522 h 2043113" name="T109"/>
              <a:gd fmla="*/ 1886365 w 2468563" name="T110"/>
              <a:gd fmla="*/ 314397 h 2043113" name="T111"/>
              <a:gd fmla="*/ 1809444 w 2468563" name="T112"/>
              <a:gd fmla="*/ 1074053 h 2043113" name="T113"/>
              <a:gd fmla="*/ 595895 w 2468563" name="T114"/>
              <a:gd fmla="*/ 317332 h 2043113" name="T115"/>
              <a:gd fmla="*/ 573582 w 2468563" name="T116"/>
              <a:gd fmla="*/ 279903 h 2043113" name="T117"/>
              <a:gd fmla="*/ 588539 w 2468563" name="T118"/>
              <a:gd fmla="*/ 238315 h 2043113" name="T119"/>
              <a:gd fmla="*/ 1011611 w 2468563" name="T120"/>
              <a:gd fmla="*/ 223148 h 2043113" name="T121"/>
              <a:gd fmla="*/ 1228980 w 2468563" name="T122"/>
              <a:gd fmla="*/ 1714 h 2043113"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b="b" l="0" r="r" t="0"/>
            <a:pathLst>
              <a:path h="2043113" w="2468563">
                <a:moveTo>
                  <a:pt x="303264" y="1355839"/>
                </a:moveTo>
                <a:lnTo>
                  <a:pt x="429743" y="1638966"/>
                </a:lnTo>
                <a:lnTo>
                  <a:pt x="463711" y="1520110"/>
                </a:lnTo>
                <a:lnTo>
                  <a:pt x="460769" y="1519546"/>
                </a:lnTo>
                <a:lnTo>
                  <a:pt x="454442" y="1517635"/>
                </a:lnTo>
                <a:lnTo>
                  <a:pt x="448747" y="1515087"/>
                </a:lnTo>
                <a:lnTo>
                  <a:pt x="443052" y="1512857"/>
                </a:lnTo>
                <a:lnTo>
                  <a:pt x="437989" y="1509671"/>
                </a:lnTo>
                <a:lnTo>
                  <a:pt x="432927" y="1506486"/>
                </a:lnTo>
                <a:lnTo>
                  <a:pt x="428814" y="1502663"/>
                </a:lnTo>
                <a:lnTo>
                  <a:pt x="424385" y="1499159"/>
                </a:lnTo>
                <a:lnTo>
                  <a:pt x="420588" y="1495018"/>
                </a:lnTo>
                <a:lnTo>
                  <a:pt x="417108" y="1491196"/>
                </a:lnTo>
                <a:lnTo>
                  <a:pt x="413944" y="1486736"/>
                </a:lnTo>
                <a:lnTo>
                  <a:pt x="411096" y="1482595"/>
                </a:lnTo>
                <a:lnTo>
                  <a:pt x="408249" y="1478454"/>
                </a:lnTo>
                <a:lnTo>
                  <a:pt x="406034" y="1473994"/>
                </a:lnTo>
                <a:lnTo>
                  <a:pt x="403819" y="1469534"/>
                </a:lnTo>
                <a:lnTo>
                  <a:pt x="400022" y="1460934"/>
                </a:lnTo>
                <a:lnTo>
                  <a:pt x="397175" y="1453289"/>
                </a:lnTo>
                <a:lnTo>
                  <a:pt x="394960" y="1445962"/>
                </a:lnTo>
                <a:lnTo>
                  <a:pt x="393378" y="1439910"/>
                </a:lnTo>
                <a:lnTo>
                  <a:pt x="392746" y="1435450"/>
                </a:lnTo>
                <a:lnTo>
                  <a:pt x="392113" y="1430990"/>
                </a:lnTo>
                <a:lnTo>
                  <a:pt x="396542" y="1433857"/>
                </a:lnTo>
                <a:lnTo>
                  <a:pt x="401604" y="1436406"/>
                </a:lnTo>
                <a:lnTo>
                  <a:pt x="408565" y="1439910"/>
                </a:lnTo>
                <a:lnTo>
                  <a:pt x="417740" y="1443414"/>
                </a:lnTo>
                <a:lnTo>
                  <a:pt x="427548" y="1447236"/>
                </a:lnTo>
                <a:lnTo>
                  <a:pt x="439255" y="1450422"/>
                </a:lnTo>
                <a:lnTo>
                  <a:pt x="445583" y="1452333"/>
                </a:lnTo>
                <a:lnTo>
                  <a:pt x="451910" y="1453607"/>
                </a:lnTo>
                <a:lnTo>
                  <a:pt x="458555" y="1454881"/>
                </a:lnTo>
                <a:lnTo>
                  <a:pt x="465515" y="1455518"/>
                </a:lnTo>
                <a:lnTo>
                  <a:pt x="472476" y="1456474"/>
                </a:lnTo>
                <a:lnTo>
                  <a:pt x="480069" y="1456793"/>
                </a:lnTo>
                <a:lnTo>
                  <a:pt x="487346" y="1456793"/>
                </a:lnTo>
                <a:lnTo>
                  <a:pt x="494939" y="1456474"/>
                </a:lnTo>
                <a:lnTo>
                  <a:pt x="502533" y="1455837"/>
                </a:lnTo>
                <a:lnTo>
                  <a:pt x="510443" y="1454881"/>
                </a:lnTo>
                <a:lnTo>
                  <a:pt x="518036" y="1453289"/>
                </a:lnTo>
                <a:lnTo>
                  <a:pt x="526262" y="1450740"/>
                </a:lnTo>
                <a:lnTo>
                  <a:pt x="533855" y="1448192"/>
                </a:lnTo>
                <a:lnTo>
                  <a:pt x="541765" y="1445006"/>
                </a:lnTo>
                <a:lnTo>
                  <a:pt x="549675" y="1441184"/>
                </a:lnTo>
                <a:lnTo>
                  <a:pt x="557585" y="1436724"/>
                </a:lnTo>
                <a:lnTo>
                  <a:pt x="565178" y="1431309"/>
                </a:lnTo>
                <a:lnTo>
                  <a:pt x="573088" y="1425575"/>
                </a:lnTo>
                <a:lnTo>
                  <a:pt x="572455" y="1429716"/>
                </a:lnTo>
                <a:lnTo>
                  <a:pt x="571822" y="1434494"/>
                </a:lnTo>
                <a:lnTo>
                  <a:pt x="570873" y="1440228"/>
                </a:lnTo>
                <a:lnTo>
                  <a:pt x="568975" y="1447555"/>
                </a:lnTo>
                <a:lnTo>
                  <a:pt x="566760" y="1455200"/>
                </a:lnTo>
                <a:lnTo>
                  <a:pt x="563912" y="1463801"/>
                </a:lnTo>
                <a:lnTo>
                  <a:pt x="559799" y="1472720"/>
                </a:lnTo>
                <a:lnTo>
                  <a:pt x="557901" y="1477180"/>
                </a:lnTo>
                <a:lnTo>
                  <a:pt x="555054" y="1481639"/>
                </a:lnTo>
                <a:lnTo>
                  <a:pt x="552522" y="1486099"/>
                </a:lnTo>
                <a:lnTo>
                  <a:pt x="549359" y="1490240"/>
                </a:lnTo>
                <a:lnTo>
                  <a:pt x="546195" y="1494381"/>
                </a:lnTo>
                <a:lnTo>
                  <a:pt x="542714" y="1498522"/>
                </a:lnTo>
                <a:lnTo>
                  <a:pt x="538918" y="1502345"/>
                </a:lnTo>
                <a:lnTo>
                  <a:pt x="534805" y="1505849"/>
                </a:lnTo>
                <a:lnTo>
                  <a:pt x="530375" y="1509034"/>
                </a:lnTo>
                <a:lnTo>
                  <a:pt x="525946" y="1512220"/>
                </a:lnTo>
                <a:lnTo>
                  <a:pt x="520567" y="1514768"/>
                </a:lnTo>
                <a:lnTo>
                  <a:pt x="515188" y="1517316"/>
                </a:lnTo>
                <a:lnTo>
                  <a:pt x="511422" y="1518580"/>
                </a:lnTo>
                <a:lnTo>
                  <a:pt x="529292" y="1632494"/>
                </a:lnTo>
                <a:lnTo>
                  <a:pt x="666898" y="1361111"/>
                </a:lnTo>
                <a:lnTo>
                  <a:pt x="668973" y="1358269"/>
                </a:lnTo>
                <a:lnTo>
                  <a:pt x="678498" y="1363674"/>
                </a:lnTo>
                <a:lnTo>
                  <a:pt x="688023" y="1369079"/>
                </a:lnTo>
                <a:lnTo>
                  <a:pt x="697230" y="1374802"/>
                </a:lnTo>
                <a:lnTo>
                  <a:pt x="706438" y="1380524"/>
                </a:lnTo>
                <a:lnTo>
                  <a:pt x="715328" y="1386883"/>
                </a:lnTo>
                <a:lnTo>
                  <a:pt x="723900" y="1393560"/>
                </a:lnTo>
                <a:lnTo>
                  <a:pt x="732790" y="1400555"/>
                </a:lnTo>
                <a:lnTo>
                  <a:pt x="741045" y="1407549"/>
                </a:lnTo>
                <a:lnTo>
                  <a:pt x="749300" y="1414862"/>
                </a:lnTo>
                <a:lnTo>
                  <a:pt x="757873" y="1422493"/>
                </a:lnTo>
                <a:lnTo>
                  <a:pt x="765810" y="1430123"/>
                </a:lnTo>
                <a:lnTo>
                  <a:pt x="773430" y="1438072"/>
                </a:lnTo>
                <a:lnTo>
                  <a:pt x="781050" y="1446656"/>
                </a:lnTo>
                <a:lnTo>
                  <a:pt x="788670" y="1454923"/>
                </a:lnTo>
                <a:lnTo>
                  <a:pt x="796290" y="1463507"/>
                </a:lnTo>
                <a:lnTo>
                  <a:pt x="803593" y="1472409"/>
                </a:lnTo>
                <a:lnTo>
                  <a:pt x="810578" y="1481312"/>
                </a:lnTo>
                <a:lnTo>
                  <a:pt x="817563" y="1490850"/>
                </a:lnTo>
                <a:lnTo>
                  <a:pt x="824230" y="1500070"/>
                </a:lnTo>
                <a:lnTo>
                  <a:pt x="830898" y="1509608"/>
                </a:lnTo>
                <a:lnTo>
                  <a:pt x="837565" y="1519783"/>
                </a:lnTo>
                <a:lnTo>
                  <a:pt x="843915" y="1529957"/>
                </a:lnTo>
                <a:lnTo>
                  <a:pt x="849948" y="1539813"/>
                </a:lnTo>
                <a:lnTo>
                  <a:pt x="855980" y="1550305"/>
                </a:lnTo>
                <a:lnTo>
                  <a:pt x="862013" y="1560797"/>
                </a:lnTo>
                <a:lnTo>
                  <a:pt x="867728" y="1571289"/>
                </a:lnTo>
                <a:lnTo>
                  <a:pt x="873443" y="1582417"/>
                </a:lnTo>
                <a:lnTo>
                  <a:pt x="878523" y="1593227"/>
                </a:lnTo>
                <a:lnTo>
                  <a:pt x="889000" y="1615483"/>
                </a:lnTo>
                <a:lnTo>
                  <a:pt x="899160" y="1638374"/>
                </a:lnTo>
                <a:lnTo>
                  <a:pt x="908050" y="1661902"/>
                </a:lnTo>
                <a:lnTo>
                  <a:pt x="916623" y="1685748"/>
                </a:lnTo>
                <a:lnTo>
                  <a:pt x="924878" y="1709593"/>
                </a:lnTo>
                <a:lnTo>
                  <a:pt x="932180" y="1734393"/>
                </a:lnTo>
                <a:lnTo>
                  <a:pt x="939165" y="1759510"/>
                </a:lnTo>
                <a:lnTo>
                  <a:pt x="945515" y="1784627"/>
                </a:lnTo>
                <a:lnTo>
                  <a:pt x="950913" y="1810062"/>
                </a:lnTo>
                <a:lnTo>
                  <a:pt x="955675" y="1835816"/>
                </a:lnTo>
                <a:lnTo>
                  <a:pt x="960438" y="1861569"/>
                </a:lnTo>
                <a:lnTo>
                  <a:pt x="964248" y="1887322"/>
                </a:lnTo>
                <a:lnTo>
                  <a:pt x="967423" y="1913393"/>
                </a:lnTo>
                <a:lnTo>
                  <a:pt x="970280" y="1939464"/>
                </a:lnTo>
                <a:lnTo>
                  <a:pt x="972185" y="1965536"/>
                </a:lnTo>
                <a:lnTo>
                  <a:pt x="973773" y="1991289"/>
                </a:lnTo>
                <a:lnTo>
                  <a:pt x="974408" y="2017360"/>
                </a:lnTo>
                <a:lnTo>
                  <a:pt x="974725" y="2043113"/>
                </a:lnTo>
                <a:lnTo>
                  <a:pt x="0" y="2043113"/>
                </a:lnTo>
                <a:lnTo>
                  <a:pt x="0" y="2016406"/>
                </a:lnTo>
                <a:lnTo>
                  <a:pt x="635" y="1990017"/>
                </a:lnTo>
                <a:lnTo>
                  <a:pt x="1588" y="1963310"/>
                </a:lnTo>
                <a:lnTo>
                  <a:pt x="2858" y="1936603"/>
                </a:lnTo>
                <a:lnTo>
                  <a:pt x="5080" y="1909578"/>
                </a:lnTo>
                <a:lnTo>
                  <a:pt x="7303" y="1883189"/>
                </a:lnTo>
                <a:lnTo>
                  <a:pt x="10160" y="1856800"/>
                </a:lnTo>
                <a:lnTo>
                  <a:pt x="13335" y="1830729"/>
                </a:lnTo>
                <a:lnTo>
                  <a:pt x="17463" y="1804657"/>
                </a:lnTo>
                <a:lnTo>
                  <a:pt x="21590" y="1778904"/>
                </a:lnTo>
                <a:lnTo>
                  <a:pt x="26670" y="1753469"/>
                </a:lnTo>
                <a:lnTo>
                  <a:pt x="32385" y="1728352"/>
                </a:lnTo>
                <a:lnTo>
                  <a:pt x="38735" y="1703870"/>
                </a:lnTo>
                <a:lnTo>
                  <a:pt x="45403" y="1679389"/>
                </a:lnTo>
                <a:lnTo>
                  <a:pt x="53023" y="1655543"/>
                </a:lnTo>
                <a:lnTo>
                  <a:pt x="57150" y="1643779"/>
                </a:lnTo>
                <a:lnTo>
                  <a:pt x="61595" y="1632016"/>
                </a:lnTo>
                <a:lnTo>
                  <a:pt x="65723" y="1620888"/>
                </a:lnTo>
                <a:lnTo>
                  <a:pt x="70168" y="1609442"/>
                </a:lnTo>
                <a:lnTo>
                  <a:pt x="75248" y="1597996"/>
                </a:lnTo>
                <a:lnTo>
                  <a:pt x="79693" y="1586868"/>
                </a:lnTo>
                <a:lnTo>
                  <a:pt x="85090" y="1576058"/>
                </a:lnTo>
                <a:lnTo>
                  <a:pt x="90170" y="1565248"/>
                </a:lnTo>
                <a:lnTo>
                  <a:pt x="95885" y="1554438"/>
                </a:lnTo>
                <a:lnTo>
                  <a:pt x="101600" y="1544264"/>
                </a:lnTo>
                <a:lnTo>
                  <a:pt x="107633" y="1533772"/>
                </a:lnTo>
                <a:lnTo>
                  <a:pt x="113665" y="1523916"/>
                </a:lnTo>
                <a:lnTo>
                  <a:pt x="120015" y="1514060"/>
                </a:lnTo>
                <a:lnTo>
                  <a:pt x="126365" y="1504203"/>
                </a:lnTo>
                <a:lnTo>
                  <a:pt x="133033" y="1494665"/>
                </a:lnTo>
                <a:lnTo>
                  <a:pt x="140018" y="1485445"/>
                </a:lnTo>
                <a:lnTo>
                  <a:pt x="147003" y="1476225"/>
                </a:lnTo>
                <a:lnTo>
                  <a:pt x="154305" y="1467322"/>
                </a:lnTo>
                <a:lnTo>
                  <a:pt x="161925" y="1458738"/>
                </a:lnTo>
                <a:lnTo>
                  <a:pt x="169545" y="1449836"/>
                </a:lnTo>
                <a:lnTo>
                  <a:pt x="177800" y="1441569"/>
                </a:lnTo>
                <a:lnTo>
                  <a:pt x="186055" y="1433621"/>
                </a:lnTo>
                <a:lnTo>
                  <a:pt x="194310" y="1425672"/>
                </a:lnTo>
                <a:lnTo>
                  <a:pt x="202883" y="1418041"/>
                </a:lnTo>
                <a:lnTo>
                  <a:pt x="212090" y="1410729"/>
                </a:lnTo>
                <a:lnTo>
                  <a:pt x="221298" y="1403416"/>
                </a:lnTo>
                <a:lnTo>
                  <a:pt x="230823" y="1396739"/>
                </a:lnTo>
                <a:lnTo>
                  <a:pt x="240348" y="1390063"/>
                </a:lnTo>
                <a:lnTo>
                  <a:pt x="250508" y="1383704"/>
                </a:lnTo>
                <a:lnTo>
                  <a:pt x="260350" y="1377345"/>
                </a:lnTo>
                <a:lnTo>
                  <a:pt x="270828" y="1371622"/>
                </a:lnTo>
                <a:lnTo>
                  <a:pt x="281623" y="1365899"/>
                </a:lnTo>
                <a:lnTo>
                  <a:pt x="292418" y="1360494"/>
                </a:lnTo>
                <a:lnTo>
                  <a:pt x="303264" y="1355839"/>
                </a:lnTo>
                <a:close/>
                <a:moveTo>
                  <a:pt x="303530" y="1355725"/>
                </a:moveTo>
                <a:lnTo>
                  <a:pt x="303532" y="1355727"/>
                </a:lnTo>
                <a:lnTo>
                  <a:pt x="303525" y="1355727"/>
                </a:lnTo>
                <a:lnTo>
                  <a:pt x="303530" y="1355725"/>
                </a:lnTo>
                <a:close/>
                <a:moveTo>
                  <a:pt x="1481455" y="1064649"/>
                </a:moveTo>
                <a:lnTo>
                  <a:pt x="1492568" y="1069647"/>
                </a:lnTo>
                <a:lnTo>
                  <a:pt x="1492568" y="1069726"/>
                </a:lnTo>
                <a:lnTo>
                  <a:pt x="1481455" y="1064649"/>
                </a:lnTo>
                <a:close/>
                <a:moveTo>
                  <a:pt x="486569" y="830263"/>
                </a:moveTo>
                <a:lnTo>
                  <a:pt x="493856" y="830898"/>
                </a:lnTo>
                <a:lnTo>
                  <a:pt x="501460" y="831533"/>
                </a:lnTo>
                <a:lnTo>
                  <a:pt x="509381" y="832484"/>
                </a:lnTo>
                <a:lnTo>
                  <a:pt x="518252" y="833754"/>
                </a:lnTo>
                <a:lnTo>
                  <a:pt x="526807" y="835340"/>
                </a:lnTo>
                <a:lnTo>
                  <a:pt x="535361" y="836927"/>
                </a:lnTo>
                <a:lnTo>
                  <a:pt x="544549" y="839148"/>
                </a:lnTo>
                <a:lnTo>
                  <a:pt x="553737" y="841687"/>
                </a:lnTo>
                <a:lnTo>
                  <a:pt x="563242" y="844225"/>
                </a:lnTo>
                <a:lnTo>
                  <a:pt x="572431" y="847716"/>
                </a:lnTo>
                <a:lnTo>
                  <a:pt x="581619" y="851206"/>
                </a:lnTo>
                <a:lnTo>
                  <a:pt x="590807" y="855332"/>
                </a:lnTo>
                <a:lnTo>
                  <a:pt x="599995" y="859774"/>
                </a:lnTo>
                <a:lnTo>
                  <a:pt x="609183" y="864217"/>
                </a:lnTo>
                <a:lnTo>
                  <a:pt x="617738" y="869611"/>
                </a:lnTo>
                <a:lnTo>
                  <a:pt x="625975" y="875323"/>
                </a:lnTo>
                <a:lnTo>
                  <a:pt x="634530" y="881669"/>
                </a:lnTo>
                <a:lnTo>
                  <a:pt x="642134" y="888333"/>
                </a:lnTo>
                <a:lnTo>
                  <a:pt x="649738" y="895631"/>
                </a:lnTo>
                <a:lnTo>
                  <a:pt x="656708" y="903247"/>
                </a:lnTo>
                <a:lnTo>
                  <a:pt x="663045" y="911498"/>
                </a:lnTo>
                <a:lnTo>
                  <a:pt x="669065" y="920383"/>
                </a:lnTo>
                <a:lnTo>
                  <a:pt x="671599" y="924825"/>
                </a:lnTo>
                <a:lnTo>
                  <a:pt x="674451" y="929585"/>
                </a:lnTo>
                <a:lnTo>
                  <a:pt x="676669" y="934345"/>
                </a:lnTo>
                <a:lnTo>
                  <a:pt x="679203" y="939422"/>
                </a:lnTo>
                <a:lnTo>
                  <a:pt x="681421" y="944816"/>
                </a:lnTo>
                <a:lnTo>
                  <a:pt x="683005" y="950211"/>
                </a:lnTo>
                <a:lnTo>
                  <a:pt x="684590" y="955605"/>
                </a:lnTo>
                <a:lnTo>
                  <a:pt x="686491" y="961000"/>
                </a:lnTo>
                <a:lnTo>
                  <a:pt x="687758" y="967029"/>
                </a:lnTo>
                <a:lnTo>
                  <a:pt x="689025" y="973058"/>
                </a:lnTo>
                <a:lnTo>
                  <a:pt x="689659" y="979087"/>
                </a:lnTo>
                <a:lnTo>
                  <a:pt x="690609" y="985433"/>
                </a:lnTo>
                <a:lnTo>
                  <a:pt x="690926" y="991780"/>
                </a:lnTo>
                <a:lnTo>
                  <a:pt x="691560" y="998444"/>
                </a:lnTo>
                <a:lnTo>
                  <a:pt x="691560" y="1005107"/>
                </a:lnTo>
                <a:lnTo>
                  <a:pt x="690926" y="1012088"/>
                </a:lnTo>
                <a:lnTo>
                  <a:pt x="690609" y="1019069"/>
                </a:lnTo>
                <a:lnTo>
                  <a:pt x="689976" y="1026368"/>
                </a:lnTo>
                <a:lnTo>
                  <a:pt x="689025" y="1034301"/>
                </a:lnTo>
                <a:lnTo>
                  <a:pt x="688075" y="1041599"/>
                </a:lnTo>
                <a:lnTo>
                  <a:pt x="689025" y="1041916"/>
                </a:lnTo>
                <a:lnTo>
                  <a:pt x="691877" y="1042868"/>
                </a:lnTo>
                <a:lnTo>
                  <a:pt x="693778" y="1043820"/>
                </a:lnTo>
                <a:lnTo>
                  <a:pt x="695679" y="1044772"/>
                </a:lnTo>
                <a:lnTo>
                  <a:pt x="698213" y="1046676"/>
                </a:lnTo>
                <a:lnTo>
                  <a:pt x="700431" y="1048580"/>
                </a:lnTo>
                <a:lnTo>
                  <a:pt x="702649" y="1050802"/>
                </a:lnTo>
                <a:lnTo>
                  <a:pt x="704867" y="1053975"/>
                </a:lnTo>
                <a:lnTo>
                  <a:pt x="707085" y="1057148"/>
                </a:lnTo>
                <a:lnTo>
                  <a:pt x="708669" y="1061273"/>
                </a:lnTo>
                <a:lnTo>
                  <a:pt x="710253" y="1066033"/>
                </a:lnTo>
                <a:lnTo>
                  <a:pt x="711837" y="1071110"/>
                </a:lnTo>
                <a:lnTo>
                  <a:pt x="712471" y="1077139"/>
                </a:lnTo>
                <a:lnTo>
                  <a:pt x="712788" y="1084120"/>
                </a:lnTo>
                <a:lnTo>
                  <a:pt x="712471" y="1097765"/>
                </a:lnTo>
                <a:lnTo>
                  <a:pt x="711520" y="1108871"/>
                </a:lnTo>
                <a:lnTo>
                  <a:pt x="710887" y="1114266"/>
                </a:lnTo>
                <a:lnTo>
                  <a:pt x="709619" y="1119026"/>
                </a:lnTo>
                <a:lnTo>
                  <a:pt x="708669" y="1123468"/>
                </a:lnTo>
                <a:lnTo>
                  <a:pt x="707402" y="1127276"/>
                </a:lnTo>
                <a:lnTo>
                  <a:pt x="706451" y="1131401"/>
                </a:lnTo>
                <a:lnTo>
                  <a:pt x="704867" y="1134574"/>
                </a:lnTo>
                <a:lnTo>
                  <a:pt x="703283" y="1138065"/>
                </a:lnTo>
                <a:lnTo>
                  <a:pt x="701699" y="1140921"/>
                </a:lnTo>
                <a:lnTo>
                  <a:pt x="698213" y="1146315"/>
                </a:lnTo>
                <a:lnTo>
                  <a:pt x="694411" y="1151392"/>
                </a:lnTo>
                <a:lnTo>
                  <a:pt x="690293" y="1156470"/>
                </a:lnTo>
                <a:lnTo>
                  <a:pt x="688392" y="1159325"/>
                </a:lnTo>
                <a:lnTo>
                  <a:pt x="686174" y="1163133"/>
                </a:lnTo>
                <a:lnTo>
                  <a:pt x="684273" y="1167259"/>
                </a:lnTo>
                <a:lnTo>
                  <a:pt x="682372" y="1172653"/>
                </a:lnTo>
                <a:lnTo>
                  <a:pt x="681104" y="1178682"/>
                </a:lnTo>
                <a:lnTo>
                  <a:pt x="680154" y="1185663"/>
                </a:lnTo>
                <a:lnTo>
                  <a:pt x="678887" y="1193596"/>
                </a:lnTo>
                <a:lnTo>
                  <a:pt x="677302" y="1202164"/>
                </a:lnTo>
                <a:lnTo>
                  <a:pt x="675401" y="1210414"/>
                </a:lnTo>
                <a:lnTo>
                  <a:pt x="673184" y="1218982"/>
                </a:lnTo>
                <a:lnTo>
                  <a:pt x="670332" y="1227867"/>
                </a:lnTo>
                <a:lnTo>
                  <a:pt x="667164" y="1236435"/>
                </a:lnTo>
                <a:lnTo>
                  <a:pt x="663679" y="1245002"/>
                </a:lnTo>
                <a:lnTo>
                  <a:pt x="659877" y="1254205"/>
                </a:lnTo>
                <a:lnTo>
                  <a:pt x="655758" y="1262772"/>
                </a:lnTo>
                <a:lnTo>
                  <a:pt x="651005" y="1271657"/>
                </a:lnTo>
                <a:lnTo>
                  <a:pt x="646570" y="1280225"/>
                </a:lnTo>
                <a:lnTo>
                  <a:pt x="641183" y="1288793"/>
                </a:lnTo>
                <a:lnTo>
                  <a:pt x="635797" y="1297360"/>
                </a:lnTo>
                <a:lnTo>
                  <a:pt x="629777" y="1305611"/>
                </a:lnTo>
                <a:lnTo>
                  <a:pt x="623758" y="1313544"/>
                </a:lnTo>
                <a:lnTo>
                  <a:pt x="617421" y="1321477"/>
                </a:lnTo>
                <a:lnTo>
                  <a:pt x="610767" y="1329410"/>
                </a:lnTo>
                <a:lnTo>
                  <a:pt x="604114" y="1336708"/>
                </a:lnTo>
                <a:lnTo>
                  <a:pt x="596827" y="1343689"/>
                </a:lnTo>
                <a:lnTo>
                  <a:pt x="589540" y="1350353"/>
                </a:lnTo>
                <a:lnTo>
                  <a:pt x="581619" y="1356699"/>
                </a:lnTo>
                <a:lnTo>
                  <a:pt x="574015" y="1362729"/>
                </a:lnTo>
                <a:lnTo>
                  <a:pt x="566094" y="1368123"/>
                </a:lnTo>
                <a:lnTo>
                  <a:pt x="557856" y="1373200"/>
                </a:lnTo>
                <a:lnTo>
                  <a:pt x="549302" y="1377643"/>
                </a:lnTo>
                <a:lnTo>
                  <a:pt x="541064" y="1382085"/>
                </a:lnTo>
                <a:lnTo>
                  <a:pt x="532510" y="1385258"/>
                </a:lnTo>
                <a:lnTo>
                  <a:pt x="523321" y="1388432"/>
                </a:lnTo>
                <a:lnTo>
                  <a:pt x="514450" y="1390653"/>
                </a:lnTo>
                <a:lnTo>
                  <a:pt x="505262" y="1392239"/>
                </a:lnTo>
                <a:lnTo>
                  <a:pt x="496074" y="1393191"/>
                </a:lnTo>
                <a:lnTo>
                  <a:pt x="486569" y="1393826"/>
                </a:lnTo>
                <a:lnTo>
                  <a:pt x="477064" y="1393191"/>
                </a:lnTo>
                <a:lnTo>
                  <a:pt x="467876" y="1392239"/>
                </a:lnTo>
                <a:lnTo>
                  <a:pt x="458687" y="1390653"/>
                </a:lnTo>
                <a:lnTo>
                  <a:pt x="449816" y="1388432"/>
                </a:lnTo>
                <a:lnTo>
                  <a:pt x="440945" y="1385258"/>
                </a:lnTo>
                <a:lnTo>
                  <a:pt x="432073" y="1382085"/>
                </a:lnTo>
                <a:lnTo>
                  <a:pt x="423836" y="1377643"/>
                </a:lnTo>
                <a:lnTo>
                  <a:pt x="415281" y="1373200"/>
                </a:lnTo>
                <a:lnTo>
                  <a:pt x="407044" y="1368123"/>
                </a:lnTo>
                <a:lnTo>
                  <a:pt x="399123" y="1362729"/>
                </a:lnTo>
                <a:lnTo>
                  <a:pt x="391202" y="1356699"/>
                </a:lnTo>
                <a:lnTo>
                  <a:pt x="383915" y="1350353"/>
                </a:lnTo>
                <a:lnTo>
                  <a:pt x="376628" y="1343689"/>
                </a:lnTo>
                <a:lnTo>
                  <a:pt x="369024" y="1336708"/>
                </a:lnTo>
                <a:lnTo>
                  <a:pt x="362370" y="1329410"/>
                </a:lnTo>
                <a:lnTo>
                  <a:pt x="355717" y="1321477"/>
                </a:lnTo>
                <a:lnTo>
                  <a:pt x="349380" y="1313544"/>
                </a:lnTo>
                <a:lnTo>
                  <a:pt x="343360" y="1305611"/>
                </a:lnTo>
                <a:lnTo>
                  <a:pt x="337340" y="1297360"/>
                </a:lnTo>
                <a:lnTo>
                  <a:pt x="332271" y="1288793"/>
                </a:lnTo>
                <a:lnTo>
                  <a:pt x="326885" y="1280225"/>
                </a:lnTo>
                <a:lnTo>
                  <a:pt x="322132" y="1271657"/>
                </a:lnTo>
                <a:lnTo>
                  <a:pt x="317380" y="1262772"/>
                </a:lnTo>
                <a:lnTo>
                  <a:pt x="313261" y="1254205"/>
                </a:lnTo>
                <a:lnTo>
                  <a:pt x="309459" y="1245002"/>
                </a:lnTo>
                <a:lnTo>
                  <a:pt x="306291" y="1236435"/>
                </a:lnTo>
                <a:lnTo>
                  <a:pt x="302805" y="1227867"/>
                </a:lnTo>
                <a:lnTo>
                  <a:pt x="300271" y="1218982"/>
                </a:lnTo>
                <a:lnTo>
                  <a:pt x="297736" y="1210414"/>
                </a:lnTo>
                <a:lnTo>
                  <a:pt x="295835" y="1202164"/>
                </a:lnTo>
                <a:lnTo>
                  <a:pt x="294251" y="1193596"/>
                </a:lnTo>
                <a:lnTo>
                  <a:pt x="293300" y="1185663"/>
                </a:lnTo>
                <a:lnTo>
                  <a:pt x="292033" y="1178682"/>
                </a:lnTo>
                <a:lnTo>
                  <a:pt x="290766" y="1172653"/>
                </a:lnTo>
                <a:lnTo>
                  <a:pt x="288865" y="1167259"/>
                </a:lnTo>
                <a:lnTo>
                  <a:pt x="286964" y="1163133"/>
                </a:lnTo>
                <a:lnTo>
                  <a:pt x="284746" y="1159325"/>
                </a:lnTo>
                <a:lnTo>
                  <a:pt x="282845" y="1156470"/>
                </a:lnTo>
                <a:lnTo>
                  <a:pt x="278726" y="1151392"/>
                </a:lnTo>
                <a:lnTo>
                  <a:pt x="274924" y="1146315"/>
                </a:lnTo>
                <a:lnTo>
                  <a:pt x="271439" y="1140921"/>
                </a:lnTo>
                <a:lnTo>
                  <a:pt x="268271" y="1134574"/>
                </a:lnTo>
                <a:lnTo>
                  <a:pt x="266686" y="1131401"/>
                </a:lnTo>
                <a:lnTo>
                  <a:pt x="265419" y="1127276"/>
                </a:lnTo>
                <a:lnTo>
                  <a:pt x="264469" y="1123468"/>
                </a:lnTo>
                <a:lnTo>
                  <a:pt x="263518" y="1119026"/>
                </a:lnTo>
                <a:lnTo>
                  <a:pt x="262568" y="1114266"/>
                </a:lnTo>
                <a:lnTo>
                  <a:pt x="261934" y="1108871"/>
                </a:lnTo>
                <a:lnTo>
                  <a:pt x="260983" y="1097765"/>
                </a:lnTo>
                <a:lnTo>
                  <a:pt x="260350" y="1084120"/>
                </a:lnTo>
                <a:lnTo>
                  <a:pt x="260983" y="1077139"/>
                </a:lnTo>
                <a:lnTo>
                  <a:pt x="261617" y="1071110"/>
                </a:lnTo>
                <a:lnTo>
                  <a:pt x="262884" y="1066033"/>
                </a:lnTo>
                <a:lnTo>
                  <a:pt x="264469" y="1061273"/>
                </a:lnTo>
                <a:lnTo>
                  <a:pt x="266053" y="1057148"/>
                </a:lnTo>
                <a:lnTo>
                  <a:pt x="268271" y="1053975"/>
                </a:lnTo>
                <a:lnTo>
                  <a:pt x="270488" y="1050802"/>
                </a:lnTo>
                <a:lnTo>
                  <a:pt x="272706" y="1048580"/>
                </a:lnTo>
                <a:lnTo>
                  <a:pt x="275241" y="1046676"/>
                </a:lnTo>
                <a:lnTo>
                  <a:pt x="277459" y="1044772"/>
                </a:lnTo>
                <a:lnTo>
                  <a:pt x="279360" y="1043820"/>
                </a:lnTo>
                <a:lnTo>
                  <a:pt x="281578" y="1042868"/>
                </a:lnTo>
                <a:lnTo>
                  <a:pt x="284112" y="1041916"/>
                </a:lnTo>
                <a:lnTo>
                  <a:pt x="285063" y="1041599"/>
                </a:lnTo>
                <a:lnTo>
                  <a:pt x="283795" y="1034301"/>
                </a:lnTo>
                <a:lnTo>
                  <a:pt x="283162" y="1026368"/>
                </a:lnTo>
                <a:lnTo>
                  <a:pt x="282528" y="1019069"/>
                </a:lnTo>
                <a:lnTo>
                  <a:pt x="281894" y="1012088"/>
                </a:lnTo>
                <a:lnTo>
                  <a:pt x="281894" y="1005107"/>
                </a:lnTo>
                <a:lnTo>
                  <a:pt x="281894" y="998444"/>
                </a:lnTo>
                <a:lnTo>
                  <a:pt x="282211" y="991780"/>
                </a:lnTo>
                <a:lnTo>
                  <a:pt x="282528" y="985433"/>
                </a:lnTo>
                <a:lnTo>
                  <a:pt x="283162" y="979087"/>
                </a:lnTo>
                <a:lnTo>
                  <a:pt x="284112" y="973058"/>
                </a:lnTo>
                <a:lnTo>
                  <a:pt x="285063" y="967029"/>
                </a:lnTo>
                <a:lnTo>
                  <a:pt x="286964" y="961000"/>
                </a:lnTo>
                <a:lnTo>
                  <a:pt x="288231" y="955605"/>
                </a:lnTo>
                <a:lnTo>
                  <a:pt x="289815" y="950211"/>
                </a:lnTo>
                <a:lnTo>
                  <a:pt x="291716" y="944816"/>
                </a:lnTo>
                <a:lnTo>
                  <a:pt x="293934" y="939422"/>
                </a:lnTo>
                <a:lnTo>
                  <a:pt x="296152" y="934345"/>
                </a:lnTo>
                <a:lnTo>
                  <a:pt x="298687" y="929585"/>
                </a:lnTo>
                <a:lnTo>
                  <a:pt x="301221" y="924825"/>
                </a:lnTo>
                <a:lnTo>
                  <a:pt x="304073" y="920383"/>
                </a:lnTo>
                <a:lnTo>
                  <a:pt x="309776" y="911498"/>
                </a:lnTo>
                <a:lnTo>
                  <a:pt x="316429" y="903247"/>
                </a:lnTo>
                <a:lnTo>
                  <a:pt x="323400" y="895631"/>
                </a:lnTo>
                <a:lnTo>
                  <a:pt x="330687" y="888333"/>
                </a:lnTo>
                <a:lnTo>
                  <a:pt x="338924" y="881669"/>
                </a:lnTo>
                <a:lnTo>
                  <a:pt x="346845" y="875323"/>
                </a:lnTo>
                <a:lnTo>
                  <a:pt x="355400" y="869611"/>
                </a:lnTo>
                <a:lnTo>
                  <a:pt x="364271" y="864217"/>
                </a:lnTo>
                <a:lnTo>
                  <a:pt x="373142" y="859774"/>
                </a:lnTo>
                <a:lnTo>
                  <a:pt x="382014" y="855332"/>
                </a:lnTo>
                <a:lnTo>
                  <a:pt x="391519" y="851206"/>
                </a:lnTo>
                <a:lnTo>
                  <a:pt x="400707" y="847716"/>
                </a:lnTo>
                <a:lnTo>
                  <a:pt x="410212" y="844225"/>
                </a:lnTo>
                <a:lnTo>
                  <a:pt x="419400" y="841687"/>
                </a:lnTo>
                <a:lnTo>
                  <a:pt x="428588" y="839148"/>
                </a:lnTo>
                <a:lnTo>
                  <a:pt x="437776" y="836927"/>
                </a:lnTo>
                <a:lnTo>
                  <a:pt x="446331" y="835340"/>
                </a:lnTo>
                <a:lnTo>
                  <a:pt x="455202" y="833754"/>
                </a:lnTo>
                <a:lnTo>
                  <a:pt x="463440" y="832484"/>
                </a:lnTo>
                <a:lnTo>
                  <a:pt x="471678" y="831533"/>
                </a:lnTo>
                <a:lnTo>
                  <a:pt x="479598" y="830898"/>
                </a:lnTo>
                <a:lnTo>
                  <a:pt x="486569" y="830263"/>
                </a:lnTo>
                <a:close/>
                <a:moveTo>
                  <a:pt x="977804" y="422275"/>
                </a:moveTo>
                <a:lnTo>
                  <a:pt x="977804" y="1118375"/>
                </a:lnTo>
                <a:lnTo>
                  <a:pt x="1390015" y="817113"/>
                </a:lnTo>
                <a:lnTo>
                  <a:pt x="1449070" y="773953"/>
                </a:lnTo>
                <a:lnTo>
                  <a:pt x="1478598" y="752373"/>
                </a:lnTo>
                <a:lnTo>
                  <a:pt x="1493520" y="741583"/>
                </a:lnTo>
                <a:lnTo>
                  <a:pt x="1495108" y="740313"/>
                </a:lnTo>
                <a:lnTo>
                  <a:pt x="1495743" y="739996"/>
                </a:lnTo>
                <a:lnTo>
                  <a:pt x="1499235" y="741583"/>
                </a:lnTo>
                <a:lnTo>
                  <a:pt x="1491298" y="737457"/>
                </a:lnTo>
                <a:lnTo>
                  <a:pt x="1551940" y="766971"/>
                </a:lnTo>
                <a:lnTo>
                  <a:pt x="1551940" y="767288"/>
                </a:lnTo>
                <a:lnTo>
                  <a:pt x="1551940" y="768240"/>
                </a:lnTo>
                <a:lnTo>
                  <a:pt x="1552258" y="773001"/>
                </a:lnTo>
                <a:lnTo>
                  <a:pt x="1552575" y="781887"/>
                </a:lnTo>
                <a:lnTo>
                  <a:pt x="1557973" y="928187"/>
                </a:lnTo>
                <a:lnTo>
                  <a:pt x="1560361" y="996818"/>
                </a:lnTo>
                <a:lnTo>
                  <a:pt x="1511300" y="1036404"/>
                </a:lnTo>
                <a:lnTo>
                  <a:pt x="1507808" y="1039260"/>
                </a:lnTo>
                <a:lnTo>
                  <a:pt x="1505903" y="1040847"/>
                </a:lnTo>
                <a:lnTo>
                  <a:pt x="1505903" y="1041165"/>
                </a:lnTo>
                <a:lnTo>
                  <a:pt x="1549083" y="1060841"/>
                </a:lnTo>
                <a:lnTo>
                  <a:pt x="1563053" y="1067106"/>
                </a:lnTo>
                <a:lnTo>
                  <a:pt x="1563053" y="1067188"/>
                </a:lnTo>
                <a:lnTo>
                  <a:pt x="1573848" y="1071948"/>
                </a:lnTo>
                <a:lnTo>
                  <a:pt x="1563053" y="1067106"/>
                </a:lnTo>
                <a:lnTo>
                  <a:pt x="1563053" y="1066553"/>
                </a:lnTo>
                <a:lnTo>
                  <a:pt x="1563053" y="1065284"/>
                </a:lnTo>
                <a:lnTo>
                  <a:pt x="1562735" y="1056080"/>
                </a:lnTo>
                <a:lnTo>
                  <a:pt x="1562100" y="1037991"/>
                </a:lnTo>
                <a:lnTo>
                  <a:pt x="1560513" y="1001178"/>
                </a:lnTo>
                <a:lnTo>
                  <a:pt x="1560361" y="996818"/>
                </a:lnTo>
                <a:lnTo>
                  <a:pt x="1624965" y="944689"/>
                </a:lnTo>
                <a:lnTo>
                  <a:pt x="1990090" y="650185"/>
                </a:lnTo>
                <a:lnTo>
                  <a:pt x="2001202" y="641616"/>
                </a:lnTo>
                <a:lnTo>
                  <a:pt x="1911350" y="530225"/>
                </a:lnTo>
                <a:lnTo>
                  <a:pt x="2162175" y="556883"/>
                </a:lnTo>
                <a:lnTo>
                  <a:pt x="2135188" y="807592"/>
                </a:lnTo>
                <a:lnTo>
                  <a:pt x="2045652" y="696518"/>
                </a:lnTo>
                <a:lnTo>
                  <a:pt x="2034540" y="705087"/>
                </a:lnTo>
                <a:lnTo>
                  <a:pt x="1669415" y="999591"/>
                </a:lnTo>
                <a:lnTo>
                  <a:pt x="1555750" y="1091307"/>
                </a:lnTo>
                <a:lnTo>
                  <a:pt x="1551940" y="1094480"/>
                </a:lnTo>
                <a:lnTo>
                  <a:pt x="1550353" y="1095749"/>
                </a:lnTo>
                <a:lnTo>
                  <a:pt x="1550035" y="1095749"/>
                </a:lnTo>
                <a:lnTo>
                  <a:pt x="1506855" y="1076074"/>
                </a:lnTo>
                <a:lnTo>
                  <a:pt x="1492568" y="1069647"/>
                </a:lnTo>
                <a:lnTo>
                  <a:pt x="1492568" y="1069092"/>
                </a:lnTo>
                <a:lnTo>
                  <a:pt x="1492568" y="1068140"/>
                </a:lnTo>
                <a:lnTo>
                  <a:pt x="1492250" y="1058619"/>
                </a:lnTo>
                <a:lnTo>
                  <a:pt x="1491615" y="1040847"/>
                </a:lnTo>
                <a:lnTo>
                  <a:pt x="1490028" y="1004034"/>
                </a:lnTo>
                <a:lnTo>
                  <a:pt x="1487488" y="930726"/>
                </a:lnTo>
                <a:lnTo>
                  <a:pt x="1483991" y="836157"/>
                </a:lnTo>
                <a:lnTo>
                  <a:pt x="1490980" y="831076"/>
                </a:lnTo>
                <a:lnTo>
                  <a:pt x="1520190" y="809496"/>
                </a:lnTo>
                <a:lnTo>
                  <a:pt x="1534795" y="798706"/>
                </a:lnTo>
                <a:lnTo>
                  <a:pt x="1537018" y="797437"/>
                </a:lnTo>
                <a:lnTo>
                  <a:pt x="1537335" y="797120"/>
                </a:lnTo>
                <a:lnTo>
                  <a:pt x="1535492" y="795947"/>
                </a:lnTo>
                <a:lnTo>
                  <a:pt x="1541780" y="799024"/>
                </a:lnTo>
                <a:lnTo>
                  <a:pt x="1533843" y="794898"/>
                </a:lnTo>
                <a:lnTo>
                  <a:pt x="1535492" y="795947"/>
                </a:lnTo>
                <a:lnTo>
                  <a:pt x="1481455" y="769510"/>
                </a:lnTo>
                <a:lnTo>
                  <a:pt x="1481455" y="769827"/>
                </a:lnTo>
                <a:lnTo>
                  <a:pt x="1481455" y="771097"/>
                </a:lnTo>
                <a:lnTo>
                  <a:pt x="1481773" y="775540"/>
                </a:lnTo>
                <a:lnTo>
                  <a:pt x="1482090" y="784743"/>
                </a:lnTo>
                <a:lnTo>
                  <a:pt x="1483991" y="836157"/>
                </a:lnTo>
                <a:lnTo>
                  <a:pt x="1431608" y="874237"/>
                </a:lnTo>
                <a:lnTo>
                  <a:pt x="977804" y="1205369"/>
                </a:lnTo>
                <a:lnTo>
                  <a:pt x="977804" y="1279208"/>
                </a:lnTo>
                <a:lnTo>
                  <a:pt x="2233708" y="1279208"/>
                </a:lnTo>
                <a:lnTo>
                  <a:pt x="2233708" y="422275"/>
                </a:lnTo>
                <a:lnTo>
                  <a:pt x="977804" y="422275"/>
                </a:lnTo>
                <a:close/>
                <a:moveTo>
                  <a:pt x="1604961" y="109349"/>
                </a:moveTo>
                <a:lnTo>
                  <a:pt x="1432317" y="288925"/>
                </a:lnTo>
                <a:lnTo>
                  <a:pt x="1770657" y="288925"/>
                </a:lnTo>
                <a:lnTo>
                  <a:pt x="1604961" y="109349"/>
                </a:lnTo>
                <a:close/>
                <a:moveTo>
                  <a:pt x="1605916" y="0"/>
                </a:moveTo>
                <a:lnTo>
                  <a:pt x="1610688" y="317"/>
                </a:lnTo>
                <a:lnTo>
                  <a:pt x="1615461" y="951"/>
                </a:lnTo>
                <a:lnTo>
                  <a:pt x="1619915" y="2219"/>
                </a:lnTo>
                <a:lnTo>
                  <a:pt x="1623733" y="4121"/>
                </a:lnTo>
                <a:lnTo>
                  <a:pt x="1627870" y="6022"/>
                </a:lnTo>
                <a:lnTo>
                  <a:pt x="1631688" y="8241"/>
                </a:lnTo>
                <a:lnTo>
                  <a:pt x="1635188" y="11410"/>
                </a:lnTo>
                <a:lnTo>
                  <a:pt x="1638369" y="14263"/>
                </a:lnTo>
                <a:lnTo>
                  <a:pt x="1892057" y="288925"/>
                </a:lnTo>
                <a:lnTo>
                  <a:pt x="2401839" y="288925"/>
                </a:lnTo>
                <a:lnTo>
                  <a:pt x="2408511" y="289242"/>
                </a:lnTo>
                <a:lnTo>
                  <a:pt x="2415184" y="290192"/>
                </a:lnTo>
                <a:lnTo>
                  <a:pt x="2421538" y="291776"/>
                </a:lnTo>
                <a:lnTo>
                  <a:pt x="2427893" y="294310"/>
                </a:lnTo>
                <a:lnTo>
                  <a:pt x="2433612" y="297160"/>
                </a:lnTo>
                <a:lnTo>
                  <a:pt x="2439332" y="300645"/>
                </a:lnTo>
                <a:lnTo>
                  <a:pt x="2444415" y="304129"/>
                </a:lnTo>
                <a:lnTo>
                  <a:pt x="2448864" y="308563"/>
                </a:lnTo>
                <a:lnTo>
                  <a:pt x="2453312" y="313314"/>
                </a:lnTo>
                <a:lnTo>
                  <a:pt x="2457442" y="318699"/>
                </a:lnTo>
                <a:lnTo>
                  <a:pt x="2460620" y="323767"/>
                </a:lnTo>
                <a:lnTo>
                  <a:pt x="2463162" y="329785"/>
                </a:lnTo>
                <a:lnTo>
                  <a:pt x="2465703" y="335803"/>
                </a:lnTo>
                <a:lnTo>
                  <a:pt x="2467292" y="342138"/>
                </a:lnTo>
                <a:lnTo>
                  <a:pt x="2468245" y="348790"/>
                </a:lnTo>
                <a:lnTo>
                  <a:pt x="2468563" y="355442"/>
                </a:lnTo>
                <a:lnTo>
                  <a:pt x="2468245" y="362410"/>
                </a:lnTo>
                <a:lnTo>
                  <a:pt x="2467292" y="369062"/>
                </a:lnTo>
                <a:lnTo>
                  <a:pt x="2465703" y="375397"/>
                </a:lnTo>
                <a:lnTo>
                  <a:pt x="2463162" y="381415"/>
                </a:lnTo>
                <a:lnTo>
                  <a:pt x="2460620" y="387433"/>
                </a:lnTo>
                <a:lnTo>
                  <a:pt x="2457442" y="392818"/>
                </a:lnTo>
                <a:lnTo>
                  <a:pt x="2453312" y="397886"/>
                </a:lnTo>
                <a:lnTo>
                  <a:pt x="2448864" y="402954"/>
                </a:lnTo>
                <a:lnTo>
                  <a:pt x="2444415" y="407071"/>
                </a:lnTo>
                <a:lnTo>
                  <a:pt x="2439332" y="410872"/>
                </a:lnTo>
                <a:lnTo>
                  <a:pt x="2433612" y="414040"/>
                </a:lnTo>
                <a:lnTo>
                  <a:pt x="2427893" y="417207"/>
                </a:lnTo>
                <a:lnTo>
                  <a:pt x="2421538" y="419108"/>
                </a:lnTo>
                <a:lnTo>
                  <a:pt x="2415184" y="420691"/>
                </a:lnTo>
                <a:lnTo>
                  <a:pt x="2408511" y="421958"/>
                </a:lnTo>
                <a:lnTo>
                  <a:pt x="2401839" y="422275"/>
                </a:lnTo>
                <a:lnTo>
                  <a:pt x="2344738" y="422275"/>
                </a:lnTo>
                <a:lnTo>
                  <a:pt x="2344738" y="1390650"/>
                </a:lnTo>
                <a:lnTo>
                  <a:pt x="866775" y="1390650"/>
                </a:lnTo>
                <a:lnTo>
                  <a:pt x="866775" y="422275"/>
                </a:lnTo>
                <a:lnTo>
                  <a:pt x="809674" y="422275"/>
                </a:lnTo>
                <a:lnTo>
                  <a:pt x="803001" y="421958"/>
                </a:lnTo>
                <a:lnTo>
                  <a:pt x="796329" y="420691"/>
                </a:lnTo>
                <a:lnTo>
                  <a:pt x="789974" y="419108"/>
                </a:lnTo>
                <a:lnTo>
                  <a:pt x="783620" y="417207"/>
                </a:lnTo>
                <a:lnTo>
                  <a:pt x="777900" y="414040"/>
                </a:lnTo>
                <a:lnTo>
                  <a:pt x="772181" y="410872"/>
                </a:lnTo>
                <a:lnTo>
                  <a:pt x="767098" y="407071"/>
                </a:lnTo>
                <a:lnTo>
                  <a:pt x="762649" y="402954"/>
                </a:lnTo>
                <a:lnTo>
                  <a:pt x="758201" y="397886"/>
                </a:lnTo>
                <a:lnTo>
                  <a:pt x="754070" y="392818"/>
                </a:lnTo>
                <a:lnTo>
                  <a:pt x="750893" y="387433"/>
                </a:lnTo>
                <a:lnTo>
                  <a:pt x="748033" y="381415"/>
                </a:lnTo>
                <a:lnTo>
                  <a:pt x="745809" y="375397"/>
                </a:lnTo>
                <a:lnTo>
                  <a:pt x="744221" y="369062"/>
                </a:lnTo>
                <a:lnTo>
                  <a:pt x="743267" y="362410"/>
                </a:lnTo>
                <a:lnTo>
                  <a:pt x="742950" y="355442"/>
                </a:lnTo>
                <a:lnTo>
                  <a:pt x="743267" y="348790"/>
                </a:lnTo>
                <a:lnTo>
                  <a:pt x="744221" y="342138"/>
                </a:lnTo>
                <a:lnTo>
                  <a:pt x="745809" y="335803"/>
                </a:lnTo>
                <a:lnTo>
                  <a:pt x="748033" y="329785"/>
                </a:lnTo>
                <a:lnTo>
                  <a:pt x="750893" y="323767"/>
                </a:lnTo>
                <a:lnTo>
                  <a:pt x="754070" y="318699"/>
                </a:lnTo>
                <a:lnTo>
                  <a:pt x="758201" y="313314"/>
                </a:lnTo>
                <a:lnTo>
                  <a:pt x="762649" y="308563"/>
                </a:lnTo>
                <a:lnTo>
                  <a:pt x="767098" y="304129"/>
                </a:lnTo>
                <a:lnTo>
                  <a:pt x="772181" y="300645"/>
                </a:lnTo>
                <a:lnTo>
                  <a:pt x="777900" y="297160"/>
                </a:lnTo>
                <a:lnTo>
                  <a:pt x="783620" y="294310"/>
                </a:lnTo>
                <a:lnTo>
                  <a:pt x="789974" y="291776"/>
                </a:lnTo>
                <a:lnTo>
                  <a:pt x="796329" y="290192"/>
                </a:lnTo>
                <a:lnTo>
                  <a:pt x="803001" y="289242"/>
                </a:lnTo>
                <a:lnTo>
                  <a:pt x="809674" y="288925"/>
                </a:lnTo>
                <a:lnTo>
                  <a:pt x="1310879" y="288925"/>
                </a:lnTo>
                <a:lnTo>
                  <a:pt x="1311607" y="287475"/>
                </a:lnTo>
                <a:lnTo>
                  <a:pt x="1314152" y="283672"/>
                </a:lnTo>
                <a:lnTo>
                  <a:pt x="1317334" y="280502"/>
                </a:lnTo>
                <a:lnTo>
                  <a:pt x="1573462" y="13629"/>
                </a:lnTo>
                <a:lnTo>
                  <a:pt x="1576962" y="10777"/>
                </a:lnTo>
                <a:lnTo>
                  <a:pt x="1580780" y="7924"/>
                </a:lnTo>
                <a:lnTo>
                  <a:pt x="1584280" y="5705"/>
                </a:lnTo>
                <a:lnTo>
                  <a:pt x="1588735" y="3804"/>
                </a:lnTo>
                <a:lnTo>
                  <a:pt x="1592553" y="2219"/>
                </a:lnTo>
                <a:lnTo>
                  <a:pt x="1597007" y="951"/>
                </a:lnTo>
                <a:lnTo>
                  <a:pt x="1601780" y="317"/>
                </a:lnTo>
                <a:lnTo>
                  <a:pt x="1605916" y="0"/>
                </a:lnTo>
                <a:close/>
              </a:path>
            </a:pathLst>
          </a:custGeom>
          <a:solidFill>
            <a:schemeClr val="bg1"/>
          </a:solidFill>
          <a:ln>
            <a:noFill/>
          </a:ln>
        </p:spPr>
        <p:txBody>
          <a:bodyPr anchor="ctr">
            <a:scene3d>
              <a:camera prst="orthographicFront"/>
              <a:lightRig dir="t" rig="threePt"/>
            </a:scene3d>
            <a:sp3d>
              <a:contourClr>
                <a:srgbClr val="FFFFFF"/>
              </a:contourClr>
            </a:sp3d>
          </a:bodyPr>
          <a:lstStyle>
            <a:defPPr>
              <a:defRPr lang="zh-CN"/>
            </a:defPPr>
            <a:lvl1pPr algn="l" eaLnBrk="0" fontAlgn="base" hangingPunct="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1pPr>
            <a:lvl2pPr algn="l" eaLnBrk="0" fontAlgn="base" hangingPunct="0" marL="4572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2pPr>
            <a:lvl3pPr algn="l" eaLnBrk="0" fontAlgn="base" hangingPunct="0" marL="9144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3pPr>
            <a:lvl4pPr algn="l" eaLnBrk="0" fontAlgn="base" hangingPunct="0" marL="13716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4pPr>
            <a:lvl5pPr algn="l" eaLnBrk="0" fontAlgn="base" hangingPunct="0" marL="18288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5pPr>
            <a:lvl6pPr algn="l" defTabSz="914400" eaLnBrk="1" hangingPunct="1" latinLnBrk="0" marL="2286000" rtl="0">
              <a:defRPr kern="1200">
                <a:solidFill>
                  <a:schemeClr val="tx1"/>
                </a:solidFill>
                <a:latin charset="0" panose="020f0502020204030204" pitchFamily="34" typeface="Calibri"/>
                <a:ea charset="-122" panose="02010600030101010101" pitchFamily="2" typeface="宋体"/>
                <a:cs typeface="+mn-cs"/>
              </a:defRPr>
            </a:lvl6pPr>
            <a:lvl7pPr algn="l" defTabSz="914400" eaLnBrk="1" hangingPunct="1" latinLnBrk="0" marL="2743200" rtl="0">
              <a:defRPr kern="1200">
                <a:solidFill>
                  <a:schemeClr val="tx1"/>
                </a:solidFill>
                <a:latin charset="0" panose="020f0502020204030204" pitchFamily="34" typeface="Calibri"/>
                <a:ea charset="-122" panose="02010600030101010101" pitchFamily="2" typeface="宋体"/>
                <a:cs typeface="+mn-cs"/>
              </a:defRPr>
            </a:lvl7pPr>
            <a:lvl8pPr algn="l" defTabSz="914400" eaLnBrk="1" hangingPunct="1" latinLnBrk="0" marL="3200400" rtl="0">
              <a:defRPr kern="1200">
                <a:solidFill>
                  <a:schemeClr val="tx1"/>
                </a:solidFill>
                <a:latin charset="0" panose="020f0502020204030204" pitchFamily="34" typeface="Calibri"/>
                <a:ea charset="-122" panose="02010600030101010101" pitchFamily="2" typeface="宋体"/>
                <a:cs typeface="+mn-cs"/>
              </a:defRPr>
            </a:lvl8pPr>
            <a:lvl9pPr algn="l" defTabSz="914400" eaLnBrk="1" hangingPunct="1" latinLnBrk="0" marL="3657600" rtl="0">
              <a:defRPr kern="1200">
                <a:solidFill>
                  <a:schemeClr val="tx1"/>
                </a:solidFill>
                <a:latin charset="0" panose="020f0502020204030204" pitchFamily="34" typeface="Calibri"/>
                <a:ea charset="-122" panose="02010600030101010101" pitchFamily="2" typeface="宋体"/>
                <a:cs typeface="+mn-cs"/>
              </a:defRPr>
            </a:lvl9pPr>
          </a:lstStyle>
          <a:p>
            <a:pPr algn="ctr">
              <a:defRPr/>
            </a:pPr>
            <a:endParaRPr altLang="en-US" lang="zh-CN" sz="1013">
              <a:solidFill>
                <a:srgbClr val="FFFFFF"/>
              </a:solidFill>
              <a:latin typeface="+mn-lt"/>
              <a:ea typeface="+mn-ea"/>
              <a:cs typeface="+mn-ea"/>
              <a:sym typeface="+mn-lt"/>
            </a:endParaRPr>
          </a:p>
        </p:txBody>
      </p:sp>
    </p:spTree>
    <p:extLst>
      <p:ext uri="{BB962C8B-B14F-4D97-AF65-F5344CB8AC3E}">
        <p14:creationId val="2100692948"/>
      </p:ext>
    </p:extLst>
  </p:cSld>
  <p:clrMapOvr>
    <a:masterClrMapping/>
  </p:clrMapOvr>
  <mc:AlternateContent>
    <mc:Choice Requires="p14">
      <p:transition p14:dur="1500" spd="slow">
        <p:split orient="vert"/>
      </p:transition>
    </mc:Choice>
    <mc:Fallback>
      <p:transition spd="slow">
        <p:split orient="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23"/>
                                        </p:tgtEl>
                                        <p:attrNameLst>
                                          <p:attrName>style.visibility</p:attrName>
                                        </p:attrNameLst>
                                      </p:cBhvr>
                                      <p:to>
                                        <p:strVal val="visible"/>
                                      </p:to>
                                    </p:set>
                                    <p:animEffect filter="wipe(left)" transition="in">
                                      <p:cBhvr>
                                        <p:cTn dur="500" id="7"/>
                                        <p:tgtEl>
                                          <p:spTgt spid="123"/>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124"/>
                                        </p:tgtEl>
                                        <p:attrNameLst>
                                          <p:attrName>style.visibility</p:attrName>
                                        </p:attrNameLst>
                                      </p:cBhvr>
                                      <p:to>
                                        <p:strVal val="visible"/>
                                      </p:to>
                                    </p:set>
                                    <p:anim calcmode="lin" valueType="num">
                                      <p:cBhvr>
                                        <p:cTn dur="500" fill="hold" id="11"/>
                                        <p:tgtEl>
                                          <p:spTgt spid="124"/>
                                        </p:tgtEl>
                                        <p:attrNameLst>
                                          <p:attrName>ppt_w</p:attrName>
                                        </p:attrNameLst>
                                      </p:cBhvr>
                                      <p:tavLst>
                                        <p:tav tm="0">
                                          <p:val>
                                            <p:fltVal val="0"/>
                                          </p:val>
                                        </p:tav>
                                        <p:tav tm="100000">
                                          <p:val>
                                            <p:strVal val="#ppt_w"/>
                                          </p:val>
                                        </p:tav>
                                      </p:tavLst>
                                    </p:anim>
                                    <p:anim calcmode="lin" valueType="num">
                                      <p:cBhvr>
                                        <p:cTn dur="500" fill="hold" id="12"/>
                                        <p:tgtEl>
                                          <p:spTgt spid="124"/>
                                        </p:tgtEl>
                                        <p:attrNameLst>
                                          <p:attrName>ppt_h</p:attrName>
                                        </p:attrNameLst>
                                      </p:cBhvr>
                                      <p:tavLst>
                                        <p:tav tm="0">
                                          <p:val>
                                            <p:fltVal val="0"/>
                                          </p:val>
                                        </p:tav>
                                        <p:tav tm="100000">
                                          <p:val>
                                            <p:strVal val="#ppt_h"/>
                                          </p:val>
                                        </p:tav>
                                      </p:tavLst>
                                    </p:anim>
                                    <p:animEffect filter="fade" transition="in">
                                      <p:cBhvr>
                                        <p:cTn dur="500" id="13"/>
                                        <p:tgtEl>
                                          <p:spTgt spid="124"/>
                                        </p:tgtEl>
                                      </p:cBhvr>
                                    </p:animEffect>
                                  </p:childTnLst>
                                </p:cTn>
                              </p:par>
                            </p:childTnLst>
                          </p:cTn>
                        </p:par>
                      </p:childTnLst>
                    </p:cTn>
                  </p:par>
                  <p:par>
                    <p:cTn fill="hold" id="14" nodeType="clickPar">
                      <p:stCondLst>
                        <p:cond delay="indefinite"/>
                        <p:cond delay="0" evt="onBegin">
                          <p:tn val="13"/>
                        </p:cond>
                      </p:stCondLst>
                      <p:childTnLst>
                        <p:par>
                          <p:cTn fill="hold" id="15" nodeType="afterGroup">
                            <p:stCondLst>
                              <p:cond delay="0"/>
                            </p:stCondLst>
                            <p:childTnLst>
                              <p:par>
                                <p:cTn fill="hold" grpId="0" id="16" nodeType="clickEffect" presetClass="entr" presetID="53" presetSubtype="0">
                                  <p:stCondLst>
                                    <p:cond delay="0"/>
                                  </p:stCondLst>
                                  <p:childTnLst>
                                    <p:set>
                                      <p:cBhvr>
                                        <p:cTn dur="1" fill="hold" id="17">
                                          <p:stCondLst>
                                            <p:cond delay="0"/>
                                          </p:stCondLst>
                                        </p:cTn>
                                        <p:tgtEl>
                                          <p:spTgt spid="5"/>
                                        </p:tgtEl>
                                        <p:attrNameLst>
                                          <p:attrName>style.visibility</p:attrName>
                                        </p:attrNameLst>
                                      </p:cBhvr>
                                      <p:to>
                                        <p:strVal val="visible"/>
                                      </p:to>
                                    </p:set>
                                    <p:anim calcmode="lin" valueType="num">
                                      <p:cBhvr>
                                        <p:cTn dur="500" fill="hold" id="18"/>
                                        <p:tgtEl>
                                          <p:spTgt spid="5"/>
                                        </p:tgtEl>
                                        <p:attrNameLst>
                                          <p:attrName>ppt_w</p:attrName>
                                        </p:attrNameLst>
                                      </p:cBhvr>
                                      <p:tavLst>
                                        <p:tav tm="0">
                                          <p:val>
                                            <p:fltVal val="0"/>
                                          </p:val>
                                        </p:tav>
                                        <p:tav tm="100000">
                                          <p:val>
                                            <p:strVal val="#ppt_w"/>
                                          </p:val>
                                        </p:tav>
                                      </p:tavLst>
                                    </p:anim>
                                    <p:anim calcmode="lin" valueType="num">
                                      <p:cBhvr>
                                        <p:cTn dur="500" fill="hold" id="19"/>
                                        <p:tgtEl>
                                          <p:spTgt spid="5"/>
                                        </p:tgtEl>
                                        <p:attrNameLst>
                                          <p:attrName>ppt_h</p:attrName>
                                        </p:attrNameLst>
                                      </p:cBhvr>
                                      <p:tavLst>
                                        <p:tav tm="0">
                                          <p:val>
                                            <p:fltVal val="0"/>
                                          </p:val>
                                        </p:tav>
                                        <p:tav tm="100000">
                                          <p:val>
                                            <p:strVal val="#ppt_h"/>
                                          </p:val>
                                        </p:tav>
                                      </p:tavLst>
                                    </p:anim>
                                    <p:animEffect filter="fade" transition="in">
                                      <p:cBhvr>
                                        <p:cTn dur="500" id="20"/>
                                        <p:tgtEl>
                                          <p:spTgt spid="5"/>
                                        </p:tgtEl>
                                      </p:cBhvr>
                                    </p:animEffect>
                                  </p:childTnLst>
                                </p:cTn>
                              </p:par>
                              <p:par>
                                <p:cTn fill="hold" grpId="0" id="21" nodeType="withEffect" presetClass="entr" presetID="22" presetSubtype="2">
                                  <p:stCondLst>
                                    <p:cond delay="0"/>
                                  </p:stCondLst>
                                  <p:childTnLst>
                                    <p:set>
                                      <p:cBhvr>
                                        <p:cTn dur="1" fill="hold" id="22">
                                          <p:stCondLst>
                                            <p:cond delay="0"/>
                                          </p:stCondLst>
                                        </p:cTn>
                                        <p:tgtEl>
                                          <p:spTgt spid="7"/>
                                        </p:tgtEl>
                                        <p:attrNameLst>
                                          <p:attrName>style.visibility</p:attrName>
                                        </p:attrNameLst>
                                      </p:cBhvr>
                                      <p:to>
                                        <p:strVal val="visible"/>
                                      </p:to>
                                    </p:set>
                                    <p:animEffect filter="wipe(right)" transition="in">
                                      <p:cBhvr>
                                        <p:cTn dur="500" id="23"/>
                                        <p:tgtEl>
                                          <p:spTgt spid="7"/>
                                        </p:tgtEl>
                                      </p:cBhvr>
                                    </p:animEffect>
                                  </p:childTnLst>
                                </p:cTn>
                              </p:par>
                              <p:par>
                                <p:cTn fill="hold" grpId="0" id="24" nodeType="withEffect" presetClass="entr" presetID="22" presetSubtype="2">
                                  <p:stCondLst>
                                    <p:cond delay="0"/>
                                  </p:stCondLst>
                                  <p:childTnLst>
                                    <p:set>
                                      <p:cBhvr>
                                        <p:cTn dur="1" fill="hold" id="25">
                                          <p:stCondLst>
                                            <p:cond delay="0"/>
                                          </p:stCondLst>
                                        </p:cTn>
                                        <p:tgtEl>
                                          <p:spTgt spid="8"/>
                                        </p:tgtEl>
                                        <p:attrNameLst>
                                          <p:attrName>style.visibility</p:attrName>
                                        </p:attrNameLst>
                                      </p:cBhvr>
                                      <p:to>
                                        <p:strVal val="visible"/>
                                      </p:to>
                                    </p:set>
                                    <p:animEffect filter="wipe(right)" transition="in">
                                      <p:cBhvr>
                                        <p:cTn dur="500" id="26"/>
                                        <p:tgtEl>
                                          <p:spTgt spid="8"/>
                                        </p:tgtEl>
                                      </p:cBhvr>
                                    </p:animEffect>
                                  </p:childTnLst>
                                </p:cTn>
                              </p:par>
                              <p:par>
                                <p:cTn fill="hold" id="27" nodeType="withEffect" presetClass="entr" presetID="22" presetSubtype="2">
                                  <p:stCondLst>
                                    <p:cond delay="0"/>
                                  </p:stCondLst>
                                  <p:childTnLst>
                                    <p:set>
                                      <p:cBhvr>
                                        <p:cTn dur="1" fill="hold" id="28">
                                          <p:stCondLst>
                                            <p:cond delay="0"/>
                                          </p:stCondLst>
                                        </p:cTn>
                                        <p:tgtEl>
                                          <p:spTgt spid="14"/>
                                        </p:tgtEl>
                                        <p:attrNameLst>
                                          <p:attrName>style.visibility</p:attrName>
                                        </p:attrNameLst>
                                      </p:cBhvr>
                                      <p:to>
                                        <p:strVal val="visible"/>
                                      </p:to>
                                    </p:set>
                                    <p:animEffect filter="wipe(right)" transition="in">
                                      <p:cBhvr>
                                        <p:cTn dur="500" id="29"/>
                                        <p:tgtEl>
                                          <p:spTgt spid="14"/>
                                        </p:tgtEl>
                                      </p:cBhvr>
                                    </p:animEffect>
                                  </p:childTnLst>
                                </p:cTn>
                              </p:par>
                              <p:par>
                                <p:cTn fill="hold" grpId="0" id="30" nodeType="withEffect" presetClass="entr" presetID="22" presetSubtype="1">
                                  <p:stCondLst>
                                    <p:cond delay="0"/>
                                  </p:stCondLst>
                                  <p:childTnLst>
                                    <p:set>
                                      <p:cBhvr>
                                        <p:cTn dur="1" fill="hold" id="31">
                                          <p:stCondLst>
                                            <p:cond delay="0"/>
                                          </p:stCondLst>
                                        </p:cTn>
                                        <p:tgtEl>
                                          <p:spTgt spid="10"/>
                                        </p:tgtEl>
                                        <p:attrNameLst>
                                          <p:attrName>style.visibility</p:attrName>
                                        </p:attrNameLst>
                                      </p:cBhvr>
                                      <p:to>
                                        <p:strVal val="visible"/>
                                      </p:to>
                                    </p:set>
                                    <p:animEffect filter="wipe(up)" transition="in">
                                      <p:cBhvr>
                                        <p:cTn dur="500" id="32"/>
                                        <p:tgtEl>
                                          <p:spTgt spid="10"/>
                                        </p:tgtEl>
                                      </p:cBhvr>
                                    </p:animEffect>
                                  </p:childTnLst>
                                </p:cTn>
                              </p:par>
                              <p:par>
                                <p:cTn fill="hold" grpId="0" id="33" nodeType="withEffect" presetClass="entr" presetID="22" presetSubtype="8">
                                  <p:stCondLst>
                                    <p:cond delay="0"/>
                                  </p:stCondLst>
                                  <p:childTnLst>
                                    <p:set>
                                      <p:cBhvr>
                                        <p:cTn dur="1" fill="hold" id="34">
                                          <p:stCondLst>
                                            <p:cond delay="0"/>
                                          </p:stCondLst>
                                        </p:cTn>
                                        <p:tgtEl>
                                          <p:spTgt spid="12"/>
                                        </p:tgtEl>
                                        <p:attrNameLst>
                                          <p:attrName>style.visibility</p:attrName>
                                        </p:attrNameLst>
                                      </p:cBhvr>
                                      <p:to>
                                        <p:strVal val="visible"/>
                                      </p:to>
                                    </p:set>
                                    <p:animEffect filter="wipe(left)" transition="in">
                                      <p:cBhvr>
                                        <p:cTn dur="500" id="35"/>
                                        <p:tgtEl>
                                          <p:spTgt spid="12"/>
                                        </p:tgtEl>
                                      </p:cBhvr>
                                    </p:animEffect>
                                  </p:childTnLst>
                                </p:cTn>
                              </p:par>
                              <p:par>
                                <p:cTn fill="hold" grpId="0" id="36" nodeType="withEffect" presetClass="entr" presetID="22" presetSubtype="8">
                                  <p:stCondLst>
                                    <p:cond delay="0"/>
                                  </p:stCondLst>
                                  <p:childTnLst>
                                    <p:set>
                                      <p:cBhvr>
                                        <p:cTn dur="1" fill="hold" id="37">
                                          <p:stCondLst>
                                            <p:cond delay="0"/>
                                          </p:stCondLst>
                                        </p:cTn>
                                        <p:tgtEl>
                                          <p:spTgt spid="13"/>
                                        </p:tgtEl>
                                        <p:attrNameLst>
                                          <p:attrName>style.visibility</p:attrName>
                                        </p:attrNameLst>
                                      </p:cBhvr>
                                      <p:to>
                                        <p:strVal val="visible"/>
                                      </p:to>
                                    </p:set>
                                    <p:animEffect filter="wipe(left)" transition="in">
                                      <p:cBhvr>
                                        <p:cTn dur="500" id="38"/>
                                        <p:tgtEl>
                                          <p:spTgt spid="13"/>
                                        </p:tgtEl>
                                      </p:cBhvr>
                                    </p:animEffect>
                                  </p:childTnLst>
                                </p:cTn>
                              </p:par>
                              <p:par>
                                <p:cTn fill="hold" id="39" nodeType="withEffect" presetClass="entr" presetID="22" presetSubtype="8">
                                  <p:stCondLst>
                                    <p:cond delay="0"/>
                                  </p:stCondLst>
                                  <p:childTnLst>
                                    <p:set>
                                      <p:cBhvr>
                                        <p:cTn dur="1" fill="hold" id="40">
                                          <p:stCondLst>
                                            <p:cond delay="0"/>
                                          </p:stCondLst>
                                        </p:cTn>
                                        <p:tgtEl>
                                          <p:spTgt spid="15"/>
                                        </p:tgtEl>
                                        <p:attrNameLst>
                                          <p:attrName>style.visibility</p:attrName>
                                        </p:attrNameLst>
                                      </p:cBhvr>
                                      <p:to>
                                        <p:strVal val="visible"/>
                                      </p:to>
                                    </p:set>
                                    <p:animEffect filter="wipe(left)" transition="in">
                                      <p:cBhvr>
                                        <p:cTn dur="500" id="41"/>
                                        <p:tgtEl>
                                          <p:spTgt spid="15"/>
                                        </p:tgtEl>
                                      </p:cBhvr>
                                    </p:animEffect>
                                  </p:childTnLst>
                                </p:cTn>
                              </p:par>
                            </p:childTnLst>
                          </p:cTn>
                        </p:par>
                      </p:childTnLst>
                    </p:cTn>
                  </p:par>
                  <p:par>
                    <p:cTn fill="hold" id="42" nodeType="clickPar">
                      <p:stCondLst>
                        <p:cond delay="indefinite"/>
                        <p:cond delay="0" evt="onBegin">
                          <p:tn val="41"/>
                        </p:cond>
                      </p:stCondLst>
                      <p:childTnLst>
                        <p:par>
                          <p:cTn fill="hold" id="43" nodeType="afterGroup">
                            <p:stCondLst>
                              <p:cond delay="0"/>
                            </p:stCondLst>
                            <p:childTnLst>
                              <p:par>
                                <p:cTn fill="hold" grpId="0" id="44" nodeType="clickEffect" presetClass="entr" presetID="53" presetSubtype="0">
                                  <p:stCondLst>
                                    <p:cond delay="0"/>
                                  </p:stCondLst>
                                  <p:childTnLst>
                                    <p:set>
                                      <p:cBhvr>
                                        <p:cTn dur="1" fill="hold" id="45">
                                          <p:stCondLst>
                                            <p:cond delay="0"/>
                                          </p:stCondLst>
                                        </p:cTn>
                                        <p:tgtEl>
                                          <p:spTgt spid="6"/>
                                        </p:tgtEl>
                                        <p:attrNameLst>
                                          <p:attrName>style.visibility</p:attrName>
                                        </p:attrNameLst>
                                      </p:cBhvr>
                                      <p:to>
                                        <p:strVal val="visible"/>
                                      </p:to>
                                    </p:set>
                                    <p:anim calcmode="lin" valueType="num">
                                      <p:cBhvr>
                                        <p:cTn dur="500" fill="hold" id="46"/>
                                        <p:tgtEl>
                                          <p:spTgt spid="6"/>
                                        </p:tgtEl>
                                        <p:attrNameLst>
                                          <p:attrName>ppt_w</p:attrName>
                                        </p:attrNameLst>
                                      </p:cBhvr>
                                      <p:tavLst>
                                        <p:tav tm="0">
                                          <p:val>
                                            <p:fltVal val="0"/>
                                          </p:val>
                                        </p:tav>
                                        <p:tav tm="100000">
                                          <p:val>
                                            <p:strVal val="#ppt_w"/>
                                          </p:val>
                                        </p:tav>
                                      </p:tavLst>
                                    </p:anim>
                                    <p:anim calcmode="lin" valueType="num">
                                      <p:cBhvr>
                                        <p:cTn dur="500" fill="hold" id="47"/>
                                        <p:tgtEl>
                                          <p:spTgt spid="6"/>
                                        </p:tgtEl>
                                        <p:attrNameLst>
                                          <p:attrName>ppt_h</p:attrName>
                                        </p:attrNameLst>
                                      </p:cBhvr>
                                      <p:tavLst>
                                        <p:tav tm="0">
                                          <p:val>
                                            <p:fltVal val="0"/>
                                          </p:val>
                                        </p:tav>
                                        <p:tav tm="100000">
                                          <p:val>
                                            <p:strVal val="#ppt_h"/>
                                          </p:val>
                                        </p:tav>
                                      </p:tavLst>
                                    </p:anim>
                                    <p:animEffect filter="fade" transition="in">
                                      <p:cBhvr>
                                        <p:cTn dur="500" id="48"/>
                                        <p:tgtEl>
                                          <p:spTgt spid="6"/>
                                        </p:tgtEl>
                                      </p:cBhvr>
                                    </p:animEffect>
                                  </p:childTnLst>
                                </p:cTn>
                              </p:par>
                              <p:par>
                                <p:cTn fill="hold" grpId="0" id="49" nodeType="withEffect" presetClass="entr" presetID="53" presetSubtype="0">
                                  <p:stCondLst>
                                    <p:cond delay="0"/>
                                  </p:stCondLst>
                                  <p:childTnLst>
                                    <p:set>
                                      <p:cBhvr>
                                        <p:cTn dur="1" fill="hold" id="50">
                                          <p:stCondLst>
                                            <p:cond delay="0"/>
                                          </p:stCondLst>
                                        </p:cTn>
                                        <p:tgtEl>
                                          <p:spTgt spid="16"/>
                                        </p:tgtEl>
                                        <p:attrNameLst>
                                          <p:attrName>style.visibility</p:attrName>
                                        </p:attrNameLst>
                                      </p:cBhvr>
                                      <p:to>
                                        <p:strVal val="visible"/>
                                      </p:to>
                                    </p:set>
                                    <p:anim calcmode="lin" valueType="num">
                                      <p:cBhvr>
                                        <p:cTn dur="500" fill="hold" id="51"/>
                                        <p:tgtEl>
                                          <p:spTgt spid="16"/>
                                        </p:tgtEl>
                                        <p:attrNameLst>
                                          <p:attrName>ppt_w</p:attrName>
                                        </p:attrNameLst>
                                      </p:cBhvr>
                                      <p:tavLst>
                                        <p:tav tm="0">
                                          <p:val>
                                            <p:fltVal val="0"/>
                                          </p:val>
                                        </p:tav>
                                        <p:tav tm="100000">
                                          <p:val>
                                            <p:strVal val="#ppt_w"/>
                                          </p:val>
                                        </p:tav>
                                      </p:tavLst>
                                    </p:anim>
                                    <p:anim calcmode="lin" valueType="num">
                                      <p:cBhvr>
                                        <p:cTn dur="500" fill="hold" id="52"/>
                                        <p:tgtEl>
                                          <p:spTgt spid="16"/>
                                        </p:tgtEl>
                                        <p:attrNameLst>
                                          <p:attrName>ppt_h</p:attrName>
                                        </p:attrNameLst>
                                      </p:cBhvr>
                                      <p:tavLst>
                                        <p:tav tm="0">
                                          <p:val>
                                            <p:fltVal val="0"/>
                                          </p:val>
                                        </p:tav>
                                        <p:tav tm="100000">
                                          <p:val>
                                            <p:strVal val="#ppt_h"/>
                                          </p:val>
                                        </p:tav>
                                      </p:tavLst>
                                    </p:anim>
                                    <p:animEffect filter="fade" transition="in">
                                      <p:cBhvr>
                                        <p:cTn dur="500" id="53"/>
                                        <p:tgtEl>
                                          <p:spTgt spid="16"/>
                                        </p:tgtEl>
                                      </p:cBhvr>
                                    </p:animEffect>
                                  </p:childTnLst>
                                </p:cTn>
                              </p:par>
                              <p:par>
                                <p:cTn fill="hold" grpId="0" id="54" nodeType="withEffect" presetClass="entr" presetID="53" presetSubtype="0">
                                  <p:stCondLst>
                                    <p:cond delay="0"/>
                                  </p:stCondLst>
                                  <p:childTnLst>
                                    <p:set>
                                      <p:cBhvr>
                                        <p:cTn dur="1" fill="hold" id="55">
                                          <p:stCondLst>
                                            <p:cond delay="0"/>
                                          </p:stCondLst>
                                        </p:cTn>
                                        <p:tgtEl>
                                          <p:spTgt spid="19"/>
                                        </p:tgtEl>
                                        <p:attrNameLst>
                                          <p:attrName>style.visibility</p:attrName>
                                        </p:attrNameLst>
                                      </p:cBhvr>
                                      <p:to>
                                        <p:strVal val="visible"/>
                                      </p:to>
                                    </p:set>
                                    <p:anim calcmode="lin" valueType="num">
                                      <p:cBhvr>
                                        <p:cTn dur="500" fill="hold" id="56"/>
                                        <p:tgtEl>
                                          <p:spTgt spid="19"/>
                                        </p:tgtEl>
                                        <p:attrNameLst>
                                          <p:attrName>ppt_w</p:attrName>
                                        </p:attrNameLst>
                                      </p:cBhvr>
                                      <p:tavLst>
                                        <p:tav tm="0">
                                          <p:val>
                                            <p:fltVal val="0"/>
                                          </p:val>
                                        </p:tav>
                                        <p:tav tm="100000">
                                          <p:val>
                                            <p:strVal val="#ppt_w"/>
                                          </p:val>
                                        </p:tav>
                                      </p:tavLst>
                                    </p:anim>
                                    <p:anim calcmode="lin" valueType="num">
                                      <p:cBhvr>
                                        <p:cTn dur="500" fill="hold" id="57"/>
                                        <p:tgtEl>
                                          <p:spTgt spid="19"/>
                                        </p:tgtEl>
                                        <p:attrNameLst>
                                          <p:attrName>ppt_h</p:attrName>
                                        </p:attrNameLst>
                                      </p:cBhvr>
                                      <p:tavLst>
                                        <p:tav tm="0">
                                          <p:val>
                                            <p:fltVal val="0"/>
                                          </p:val>
                                        </p:tav>
                                        <p:tav tm="100000">
                                          <p:val>
                                            <p:strVal val="#ppt_h"/>
                                          </p:val>
                                        </p:tav>
                                      </p:tavLst>
                                    </p:anim>
                                    <p:animEffect filter="fade" transition="in">
                                      <p:cBhvr>
                                        <p:cTn dur="500" id="58"/>
                                        <p:tgtEl>
                                          <p:spTgt spid="19"/>
                                        </p:tgtEl>
                                      </p:cBhvr>
                                    </p:animEffect>
                                  </p:childTnLst>
                                </p:cTn>
                              </p:par>
                            </p:childTnLst>
                          </p:cTn>
                        </p:par>
                      </p:childTnLst>
                    </p:cTn>
                  </p:par>
                  <p:par>
                    <p:cTn fill="hold" id="59" nodeType="clickPar">
                      <p:stCondLst>
                        <p:cond delay="indefinite"/>
                        <p:cond delay="0" evt="onBegin">
                          <p:tn val="58"/>
                        </p:cond>
                      </p:stCondLst>
                      <p:childTnLst>
                        <p:par>
                          <p:cTn fill="hold" id="60" nodeType="afterGroup">
                            <p:stCondLst>
                              <p:cond delay="0"/>
                            </p:stCondLst>
                            <p:childTnLst>
                              <p:par>
                                <p:cTn fill="hold" grpId="0" id="61" nodeType="clickEffect" presetClass="entr" presetID="53" presetSubtype="0">
                                  <p:stCondLst>
                                    <p:cond delay="0"/>
                                  </p:stCondLst>
                                  <p:childTnLst>
                                    <p:set>
                                      <p:cBhvr>
                                        <p:cTn dur="1" fill="hold" id="62">
                                          <p:stCondLst>
                                            <p:cond delay="0"/>
                                          </p:stCondLst>
                                        </p:cTn>
                                        <p:tgtEl>
                                          <p:spTgt spid="9"/>
                                        </p:tgtEl>
                                        <p:attrNameLst>
                                          <p:attrName>style.visibility</p:attrName>
                                        </p:attrNameLst>
                                      </p:cBhvr>
                                      <p:to>
                                        <p:strVal val="visible"/>
                                      </p:to>
                                    </p:set>
                                    <p:anim calcmode="lin" valueType="num">
                                      <p:cBhvr>
                                        <p:cTn dur="500" fill="hold" id="63"/>
                                        <p:tgtEl>
                                          <p:spTgt spid="9"/>
                                        </p:tgtEl>
                                        <p:attrNameLst>
                                          <p:attrName>ppt_w</p:attrName>
                                        </p:attrNameLst>
                                      </p:cBhvr>
                                      <p:tavLst>
                                        <p:tav tm="0">
                                          <p:val>
                                            <p:fltVal val="0"/>
                                          </p:val>
                                        </p:tav>
                                        <p:tav tm="100000">
                                          <p:val>
                                            <p:strVal val="#ppt_w"/>
                                          </p:val>
                                        </p:tav>
                                      </p:tavLst>
                                    </p:anim>
                                    <p:anim calcmode="lin" valueType="num">
                                      <p:cBhvr>
                                        <p:cTn dur="500" fill="hold" id="64"/>
                                        <p:tgtEl>
                                          <p:spTgt spid="9"/>
                                        </p:tgtEl>
                                        <p:attrNameLst>
                                          <p:attrName>ppt_h</p:attrName>
                                        </p:attrNameLst>
                                      </p:cBhvr>
                                      <p:tavLst>
                                        <p:tav tm="0">
                                          <p:val>
                                            <p:fltVal val="0"/>
                                          </p:val>
                                        </p:tav>
                                        <p:tav tm="100000">
                                          <p:val>
                                            <p:strVal val="#ppt_h"/>
                                          </p:val>
                                        </p:tav>
                                      </p:tavLst>
                                    </p:anim>
                                    <p:animEffect filter="fade" transition="in">
                                      <p:cBhvr>
                                        <p:cTn dur="500" id="65"/>
                                        <p:tgtEl>
                                          <p:spTgt spid="9"/>
                                        </p:tgtEl>
                                      </p:cBhvr>
                                    </p:animEffect>
                                  </p:childTnLst>
                                </p:cTn>
                              </p:par>
                              <p:par>
                                <p:cTn fill="hold" grpId="0" id="66" nodeType="withEffect" presetClass="entr" presetID="53" presetSubtype="0">
                                  <p:stCondLst>
                                    <p:cond delay="0"/>
                                  </p:stCondLst>
                                  <p:childTnLst>
                                    <p:set>
                                      <p:cBhvr>
                                        <p:cTn dur="1" fill="hold" id="67">
                                          <p:stCondLst>
                                            <p:cond delay="0"/>
                                          </p:stCondLst>
                                        </p:cTn>
                                        <p:tgtEl>
                                          <p:spTgt spid="20"/>
                                        </p:tgtEl>
                                        <p:attrNameLst>
                                          <p:attrName>style.visibility</p:attrName>
                                        </p:attrNameLst>
                                      </p:cBhvr>
                                      <p:to>
                                        <p:strVal val="visible"/>
                                      </p:to>
                                    </p:set>
                                    <p:anim calcmode="lin" valueType="num">
                                      <p:cBhvr>
                                        <p:cTn dur="500" fill="hold" id="68"/>
                                        <p:tgtEl>
                                          <p:spTgt spid="20"/>
                                        </p:tgtEl>
                                        <p:attrNameLst>
                                          <p:attrName>ppt_w</p:attrName>
                                        </p:attrNameLst>
                                      </p:cBhvr>
                                      <p:tavLst>
                                        <p:tav tm="0">
                                          <p:val>
                                            <p:fltVal val="0"/>
                                          </p:val>
                                        </p:tav>
                                        <p:tav tm="100000">
                                          <p:val>
                                            <p:strVal val="#ppt_w"/>
                                          </p:val>
                                        </p:tav>
                                      </p:tavLst>
                                    </p:anim>
                                    <p:anim calcmode="lin" valueType="num">
                                      <p:cBhvr>
                                        <p:cTn dur="500" fill="hold" id="69"/>
                                        <p:tgtEl>
                                          <p:spTgt spid="20"/>
                                        </p:tgtEl>
                                        <p:attrNameLst>
                                          <p:attrName>ppt_h</p:attrName>
                                        </p:attrNameLst>
                                      </p:cBhvr>
                                      <p:tavLst>
                                        <p:tav tm="0">
                                          <p:val>
                                            <p:fltVal val="0"/>
                                          </p:val>
                                        </p:tav>
                                        <p:tav tm="100000">
                                          <p:val>
                                            <p:strVal val="#ppt_h"/>
                                          </p:val>
                                        </p:tav>
                                      </p:tavLst>
                                    </p:anim>
                                    <p:animEffect filter="fade" transition="in">
                                      <p:cBhvr>
                                        <p:cTn dur="500" id="70"/>
                                        <p:tgtEl>
                                          <p:spTgt spid="20"/>
                                        </p:tgtEl>
                                      </p:cBhvr>
                                    </p:animEffect>
                                  </p:childTnLst>
                                </p:cTn>
                              </p:par>
                            </p:childTnLst>
                          </p:cTn>
                        </p:par>
                      </p:childTnLst>
                    </p:cTn>
                  </p:par>
                  <p:par>
                    <p:cTn fill="hold" id="71" nodeType="clickPar">
                      <p:stCondLst>
                        <p:cond delay="indefinite"/>
                        <p:cond delay="0" evt="onBegin">
                          <p:tn val="70"/>
                        </p:cond>
                      </p:stCondLst>
                      <p:childTnLst>
                        <p:par>
                          <p:cTn fill="hold" id="72" nodeType="afterGroup">
                            <p:stCondLst>
                              <p:cond delay="0"/>
                            </p:stCondLst>
                            <p:childTnLst>
                              <p:par>
                                <p:cTn fill="hold" grpId="0" id="73" nodeType="clickEffect" presetClass="entr" presetID="53" presetSubtype="0">
                                  <p:stCondLst>
                                    <p:cond delay="0"/>
                                  </p:stCondLst>
                                  <p:childTnLst>
                                    <p:set>
                                      <p:cBhvr>
                                        <p:cTn dur="1" fill="hold" id="74">
                                          <p:stCondLst>
                                            <p:cond delay="0"/>
                                          </p:stCondLst>
                                        </p:cTn>
                                        <p:tgtEl>
                                          <p:spTgt spid="11"/>
                                        </p:tgtEl>
                                        <p:attrNameLst>
                                          <p:attrName>style.visibility</p:attrName>
                                        </p:attrNameLst>
                                      </p:cBhvr>
                                      <p:to>
                                        <p:strVal val="visible"/>
                                      </p:to>
                                    </p:set>
                                    <p:anim calcmode="lin" valueType="num">
                                      <p:cBhvr>
                                        <p:cTn dur="500" fill="hold" id="75"/>
                                        <p:tgtEl>
                                          <p:spTgt spid="11"/>
                                        </p:tgtEl>
                                        <p:attrNameLst>
                                          <p:attrName>ppt_w</p:attrName>
                                        </p:attrNameLst>
                                      </p:cBhvr>
                                      <p:tavLst>
                                        <p:tav tm="0">
                                          <p:val>
                                            <p:fltVal val="0"/>
                                          </p:val>
                                        </p:tav>
                                        <p:tav tm="100000">
                                          <p:val>
                                            <p:strVal val="#ppt_w"/>
                                          </p:val>
                                        </p:tav>
                                      </p:tavLst>
                                    </p:anim>
                                    <p:anim calcmode="lin" valueType="num">
                                      <p:cBhvr>
                                        <p:cTn dur="500" fill="hold" id="76"/>
                                        <p:tgtEl>
                                          <p:spTgt spid="11"/>
                                        </p:tgtEl>
                                        <p:attrNameLst>
                                          <p:attrName>ppt_h</p:attrName>
                                        </p:attrNameLst>
                                      </p:cBhvr>
                                      <p:tavLst>
                                        <p:tav tm="0">
                                          <p:val>
                                            <p:fltVal val="0"/>
                                          </p:val>
                                        </p:tav>
                                        <p:tav tm="100000">
                                          <p:val>
                                            <p:strVal val="#ppt_h"/>
                                          </p:val>
                                        </p:tav>
                                      </p:tavLst>
                                    </p:anim>
                                    <p:animEffect filter="fade" transition="in">
                                      <p:cBhvr>
                                        <p:cTn dur="500" id="77"/>
                                        <p:tgtEl>
                                          <p:spTgt spid="11"/>
                                        </p:tgtEl>
                                      </p:cBhvr>
                                    </p:animEffect>
                                  </p:childTnLst>
                                </p:cTn>
                              </p:par>
                              <p:par>
                                <p:cTn fill="hold" grpId="0" id="78" nodeType="withEffect" presetClass="entr" presetID="53" presetSubtype="0">
                                  <p:stCondLst>
                                    <p:cond delay="0"/>
                                  </p:stCondLst>
                                  <p:childTnLst>
                                    <p:set>
                                      <p:cBhvr>
                                        <p:cTn dur="1" fill="hold" id="79">
                                          <p:stCondLst>
                                            <p:cond delay="0"/>
                                          </p:stCondLst>
                                        </p:cTn>
                                        <p:tgtEl>
                                          <p:spTgt spid="17"/>
                                        </p:tgtEl>
                                        <p:attrNameLst>
                                          <p:attrName>style.visibility</p:attrName>
                                        </p:attrNameLst>
                                      </p:cBhvr>
                                      <p:to>
                                        <p:strVal val="visible"/>
                                      </p:to>
                                    </p:set>
                                    <p:anim calcmode="lin" valueType="num">
                                      <p:cBhvr>
                                        <p:cTn dur="500" fill="hold" id="80"/>
                                        <p:tgtEl>
                                          <p:spTgt spid="17"/>
                                        </p:tgtEl>
                                        <p:attrNameLst>
                                          <p:attrName>ppt_w</p:attrName>
                                        </p:attrNameLst>
                                      </p:cBhvr>
                                      <p:tavLst>
                                        <p:tav tm="0">
                                          <p:val>
                                            <p:fltVal val="0"/>
                                          </p:val>
                                        </p:tav>
                                        <p:tav tm="100000">
                                          <p:val>
                                            <p:strVal val="#ppt_w"/>
                                          </p:val>
                                        </p:tav>
                                      </p:tavLst>
                                    </p:anim>
                                    <p:anim calcmode="lin" valueType="num">
                                      <p:cBhvr>
                                        <p:cTn dur="500" fill="hold" id="81"/>
                                        <p:tgtEl>
                                          <p:spTgt spid="17"/>
                                        </p:tgtEl>
                                        <p:attrNameLst>
                                          <p:attrName>ppt_h</p:attrName>
                                        </p:attrNameLst>
                                      </p:cBhvr>
                                      <p:tavLst>
                                        <p:tav tm="0">
                                          <p:val>
                                            <p:fltVal val="0"/>
                                          </p:val>
                                        </p:tav>
                                        <p:tav tm="100000">
                                          <p:val>
                                            <p:strVal val="#ppt_h"/>
                                          </p:val>
                                        </p:tav>
                                      </p:tavLst>
                                    </p:anim>
                                    <p:animEffect filter="fade" transition="in">
                                      <p:cBhvr>
                                        <p:cTn dur="500" id="82"/>
                                        <p:tgtEl>
                                          <p:spTgt spid="17"/>
                                        </p:tgtEl>
                                      </p:cBhvr>
                                    </p:animEffect>
                                  </p:childTnLst>
                                </p:cTn>
                              </p:par>
                              <p:par>
                                <p:cTn fill="hold" grpId="0" id="83" nodeType="withEffect" presetClass="entr" presetID="53" presetSubtype="0">
                                  <p:stCondLst>
                                    <p:cond delay="0"/>
                                  </p:stCondLst>
                                  <p:childTnLst>
                                    <p:set>
                                      <p:cBhvr>
                                        <p:cTn dur="1" fill="hold" id="84">
                                          <p:stCondLst>
                                            <p:cond delay="0"/>
                                          </p:stCondLst>
                                        </p:cTn>
                                        <p:tgtEl>
                                          <p:spTgt spid="21"/>
                                        </p:tgtEl>
                                        <p:attrNameLst>
                                          <p:attrName>style.visibility</p:attrName>
                                        </p:attrNameLst>
                                      </p:cBhvr>
                                      <p:to>
                                        <p:strVal val="visible"/>
                                      </p:to>
                                    </p:set>
                                    <p:anim calcmode="lin" valueType="num">
                                      <p:cBhvr>
                                        <p:cTn dur="500" fill="hold" id="85"/>
                                        <p:tgtEl>
                                          <p:spTgt spid="21"/>
                                        </p:tgtEl>
                                        <p:attrNameLst>
                                          <p:attrName>ppt_w</p:attrName>
                                        </p:attrNameLst>
                                      </p:cBhvr>
                                      <p:tavLst>
                                        <p:tav tm="0">
                                          <p:val>
                                            <p:fltVal val="0"/>
                                          </p:val>
                                        </p:tav>
                                        <p:tav tm="100000">
                                          <p:val>
                                            <p:strVal val="#ppt_w"/>
                                          </p:val>
                                        </p:tav>
                                      </p:tavLst>
                                    </p:anim>
                                    <p:anim calcmode="lin" valueType="num">
                                      <p:cBhvr>
                                        <p:cTn dur="500" fill="hold" id="86"/>
                                        <p:tgtEl>
                                          <p:spTgt spid="21"/>
                                        </p:tgtEl>
                                        <p:attrNameLst>
                                          <p:attrName>ppt_h</p:attrName>
                                        </p:attrNameLst>
                                      </p:cBhvr>
                                      <p:tavLst>
                                        <p:tav tm="0">
                                          <p:val>
                                            <p:fltVal val="0"/>
                                          </p:val>
                                        </p:tav>
                                        <p:tav tm="100000">
                                          <p:val>
                                            <p:strVal val="#ppt_h"/>
                                          </p:val>
                                        </p:tav>
                                      </p:tavLst>
                                    </p:anim>
                                    <p:animEffect filter="fade" transition="in">
                                      <p:cBhvr>
                                        <p:cTn dur="500" id="87"/>
                                        <p:tgtEl>
                                          <p:spTgt spid="2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3"/>
      <p:bldP grpId="0" spid="124"/>
      <p:bldP grpId="0" spid="5"/>
      <p:bldP grpId="0" spid="6"/>
      <p:bldP grpId="0" spid="7"/>
      <p:bldP grpId="0" spid="8"/>
      <p:bldP grpId="0" spid="9"/>
      <p:bldP grpId="0" spid="10"/>
      <p:bldP grpId="0" spid="11"/>
      <p:bldP grpId="0" spid="12"/>
      <p:bldP grpId="0" spid="13"/>
      <p:bldP grpId="0" spid="16"/>
      <p:bldP grpId="0" spid="17"/>
      <p:bldP grpId="0" spid="19"/>
      <p:bldP grpId="0" spid="20"/>
      <p:bldP grpId="0" spid="21"/>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3" name="2"/>
          <p:cNvSpPr/>
          <p:nvPr/>
        </p:nvSpPr>
        <p:spPr>
          <a:xfrm>
            <a:off x="1" y="381000"/>
            <a:ext cx="136922" cy="381000"/>
          </a:xfrm>
          <a:prstGeom prst="rect">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013">
              <a:solidFill>
                <a:prstClr val="white"/>
              </a:solidFill>
              <a:cs typeface="+mn-ea"/>
              <a:sym typeface="+mn-lt"/>
            </a:endParaRPr>
          </a:p>
        </p:txBody>
      </p:sp>
      <p:sp>
        <p:nvSpPr>
          <p:cNvPr id="124" name="1"/>
          <p:cNvSpPr txBox="1">
            <a:spLocks noChangeArrowheads="1"/>
          </p:cNvSpPr>
          <p:nvPr/>
        </p:nvSpPr>
        <p:spPr bwMode="auto">
          <a:xfrm>
            <a:off x="221456" y="421482"/>
            <a:ext cx="2010966"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nSpc>
                <a:spcPct val="100000"/>
              </a:lnSpc>
              <a:spcBef>
                <a:spcPct val="0"/>
              </a:spcBef>
              <a:buFontTx/>
              <a:buNone/>
            </a:pPr>
            <a:r>
              <a:rPr altLang="en-US" b="1" lang="zh-CN" sz="1500">
                <a:solidFill>
                  <a:srgbClr val="004C41"/>
                </a:solidFill>
                <a:latin typeface="+mn-lt"/>
                <a:ea typeface="+mn-ea"/>
                <a:cs typeface="+mn-ea"/>
                <a:sym typeface="+mn-lt"/>
              </a:rPr>
              <a:t>下阶段工作计划</a:t>
            </a:r>
          </a:p>
        </p:txBody>
      </p:sp>
      <p:sp>
        <p:nvSpPr>
          <p:cNvPr id="2" name="矩形 1"/>
          <p:cNvSpPr/>
          <p:nvPr/>
        </p:nvSpPr>
        <p:spPr>
          <a:xfrm>
            <a:off x="1" y="5044440"/>
            <a:ext cx="9144000" cy="99060"/>
          </a:xfrm>
          <a:prstGeom prst="rect">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 name="KSO_Shape"/>
          <p:cNvSpPr/>
          <p:nvPr/>
        </p:nvSpPr>
        <p:spPr>
          <a:xfrm>
            <a:off x="3458818" y="1293410"/>
            <a:ext cx="2256182" cy="1960754"/>
          </a:xfrm>
          <a:custGeom>
            <a:gdLst>
              <a:gd fmla="*/ 0 w 3134833" name="connsiteX0"/>
              <a:gd fmla="*/ 1567417 h 3134833" name="connsiteY0"/>
              <a:gd fmla="*/ 1567417 w 3134833" name="connsiteX1"/>
              <a:gd fmla="*/ 0 h 3134833" name="connsiteY1"/>
              <a:gd fmla="*/ 3134833 w 3134833" name="connsiteX2"/>
              <a:gd fmla="*/ 1567417 h 3134833" name="connsiteY2"/>
              <a:gd fmla="*/ 1567417 w 3134833" name="connsiteX3"/>
              <a:gd fmla="*/ 3134833 h 3134833" name="connsiteY3"/>
              <a:gd fmla="*/ 0 w 3134833" name="connsiteX4"/>
              <a:gd fmla="*/ 1567417 h 3134833" name="connsiteY4"/>
              <a:gd fmla="*/ 0 w 3134833" name="connsiteX0-1"/>
              <a:gd fmla="*/ 1567417 h 3134833" name="connsiteY0-2"/>
              <a:gd fmla="*/ 1567417 w 3134833" name="connsiteX1-3"/>
              <a:gd fmla="*/ 0 h 3134833" name="connsiteY1-4"/>
              <a:gd fmla="*/ 3134833 w 3134833" name="connsiteX2-5"/>
              <a:gd fmla="*/ 1567417 h 3134833" name="connsiteY2-6"/>
              <a:gd fmla="*/ 1567417 w 3134833" name="connsiteX3-7"/>
              <a:gd fmla="*/ 3134833 h 3134833" name="connsiteY3-8"/>
              <a:gd fmla="*/ 0 w 3134833" name="connsiteX4-9"/>
              <a:gd fmla="*/ 1567417 h 3134833" name="connsiteY4-10"/>
              <a:gd fmla="*/ 0 w 3134833" name="connsiteX0-11"/>
              <a:gd fmla="*/ 1567417 h 3134833" name="connsiteY0-12"/>
              <a:gd fmla="*/ 1567417 w 3134833" name="connsiteX1-13"/>
              <a:gd fmla="*/ 0 h 3134833" name="connsiteY1-14"/>
              <a:gd fmla="*/ 3134833 w 3134833" name="connsiteX2-15"/>
              <a:gd fmla="*/ 1567417 h 3134833" name="connsiteY2-16"/>
              <a:gd fmla="*/ 1567417 w 3134833" name="connsiteX3-17"/>
              <a:gd fmla="*/ 3134833 h 3134833" name="connsiteY3-18"/>
              <a:gd fmla="*/ 0 w 3134833" name="connsiteX4-19"/>
              <a:gd fmla="*/ 1567417 h 3134833" name="connsiteY4-20"/>
              <a:gd fmla="*/ 0 w 3134833" name="connsiteX0-21"/>
              <a:gd fmla="*/ 1567417 h 3134833" name="connsiteY0-22"/>
              <a:gd fmla="*/ 1567417 w 3134833" name="connsiteX1-23"/>
              <a:gd fmla="*/ 0 h 3134833" name="connsiteY1-24"/>
              <a:gd fmla="*/ 3134833 w 3134833" name="connsiteX2-25"/>
              <a:gd fmla="*/ 1567417 h 3134833" name="connsiteY2-26"/>
              <a:gd fmla="*/ 1567417 w 3134833" name="connsiteX3-27"/>
              <a:gd fmla="*/ 3134833 h 3134833" name="connsiteY3-28"/>
              <a:gd fmla="*/ 0 w 3134833" name="connsiteX4-29"/>
              <a:gd fmla="*/ 1567417 h 3134833" name="connsiteY4-30"/>
              <a:gd fmla="*/ 0 w 3134833" name="connsiteX0-31"/>
              <a:gd fmla="*/ 1567417 h 3134833" name="connsiteY0-32"/>
              <a:gd fmla="*/ 1567417 w 3134833" name="connsiteX1-33"/>
              <a:gd fmla="*/ 0 h 3134833" name="connsiteY1-34"/>
              <a:gd fmla="*/ 3134833 w 3134833" name="connsiteX2-35"/>
              <a:gd fmla="*/ 1567417 h 3134833" name="connsiteY2-36"/>
              <a:gd fmla="*/ 1567417 w 3134833" name="connsiteX3-37"/>
              <a:gd fmla="*/ 3134833 h 3134833" name="connsiteY3-38"/>
              <a:gd fmla="*/ 0 w 3134833" name="connsiteX4-39"/>
              <a:gd fmla="*/ 1567417 h 3134833" name="connsiteY4-40"/>
              <a:gd fmla="*/ 0 w 3134833" name="connsiteX0-41"/>
              <a:gd fmla="*/ 1567417 h 3134833" name="connsiteY0-42"/>
              <a:gd fmla="*/ 1567417 w 3134833" name="connsiteX1-43"/>
              <a:gd fmla="*/ 0 h 3134833" name="connsiteY1-44"/>
              <a:gd fmla="*/ 3134833 w 3134833" name="connsiteX2-45"/>
              <a:gd fmla="*/ 1567417 h 3134833" name="connsiteY2-46"/>
              <a:gd fmla="*/ 1567417 w 3134833" name="connsiteX3-47"/>
              <a:gd fmla="*/ 3134833 h 3134833" name="connsiteY3-48"/>
              <a:gd fmla="*/ 0 w 3134833" name="connsiteX4-49"/>
              <a:gd fmla="*/ 1567417 h 3134833" name="connsiteY4-50"/>
              <a:gd fmla="*/ 0 w 3134833" name="connsiteX0-51"/>
              <a:gd fmla="*/ 1567417 h 3134833" name="connsiteY0-52"/>
              <a:gd fmla="*/ 1567417 w 3134833" name="connsiteX1-53"/>
              <a:gd fmla="*/ 0 h 3134833" name="connsiteY1-54"/>
              <a:gd fmla="*/ 3134833 w 3134833" name="connsiteX2-55"/>
              <a:gd fmla="*/ 1567417 h 3134833" name="connsiteY2-56"/>
              <a:gd fmla="*/ 1567417 w 3134833" name="connsiteX3-57"/>
              <a:gd fmla="*/ 3134833 h 3134833" name="connsiteY3-58"/>
              <a:gd fmla="*/ 0 w 3134833" name="connsiteX4-59"/>
              <a:gd fmla="*/ 1567417 h 3134833" name="connsiteY4-60"/>
              <a:gd fmla="*/ 0 w 3134833" name="connsiteX0-61"/>
              <a:gd fmla="*/ 1567417 h 3134833" name="connsiteY0-62"/>
              <a:gd fmla="*/ 1567417 w 3134833" name="connsiteX1-63"/>
              <a:gd fmla="*/ 0 h 3134833" name="connsiteY1-64"/>
              <a:gd fmla="*/ 3134833 w 3134833" name="connsiteX2-65"/>
              <a:gd fmla="*/ 1567417 h 3134833" name="connsiteY2-66"/>
              <a:gd fmla="*/ 1567417 w 3134833" name="connsiteX3-67"/>
              <a:gd fmla="*/ 3134833 h 3134833" name="connsiteY3-68"/>
              <a:gd fmla="*/ 0 w 3134833" name="connsiteX4-69"/>
              <a:gd fmla="*/ 1567417 h 3134833" name="connsiteY4-70"/>
              <a:gd fmla="*/ 0 w 3134833" name="connsiteX0-71"/>
              <a:gd fmla="*/ 1567417 h 3134833" name="connsiteY0-72"/>
              <a:gd fmla="*/ 1567417 w 3134833" name="connsiteX1-73"/>
              <a:gd fmla="*/ 0 h 3134833" name="connsiteY1-74"/>
              <a:gd fmla="*/ 3134833 w 3134833" name="connsiteX2-75"/>
              <a:gd fmla="*/ 1567417 h 3134833" name="connsiteY2-76"/>
              <a:gd fmla="*/ 1567417 w 3134833" name="connsiteX3-77"/>
              <a:gd fmla="*/ 3134833 h 3134833" name="connsiteY3-78"/>
              <a:gd fmla="*/ 0 w 3134833" name="connsiteX4-79"/>
              <a:gd fmla="*/ 1567417 h 3134833" name="connsiteY4-80"/>
              <a:gd fmla="*/ 0 w 3134833" name="connsiteX0-81"/>
              <a:gd fmla="*/ 1567417 h 3134833" name="connsiteY0-82"/>
              <a:gd fmla="*/ 1567417 w 3134833" name="connsiteX1-83"/>
              <a:gd fmla="*/ 0 h 3134833" name="connsiteY1-84"/>
              <a:gd fmla="*/ 3134833 w 3134833" name="connsiteX2-85"/>
              <a:gd fmla="*/ 1567417 h 3134833" name="connsiteY2-86"/>
              <a:gd fmla="*/ 1567417 w 3134833" name="connsiteX3-87"/>
              <a:gd fmla="*/ 3134833 h 3134833" name="connsiteY3-88"/>
              <a:gd fmla="*/ 0 w 3134833" name="connsiteX4-89"/>
              <a:gd fmla="*/ 1567417 h 3134833" name="connsiteY4-90"/>
              <a:gd fmla="*/ 0 w 3134833" name="connsiteX0-91"/>
              <a:gd fmla="*/ 1567417 h 3134833" name="connsiteY0-92"/>
              <a:gd fmla="*/ 1567417 w 3134833" name="connsiteX1-93"/>
              <a:gd fmla="*/ 0 h 3134833" name="connsiteY1-94"/>
              <a:gd fmla="*/ 3134833 w 3134833" name="connsiteX2-95"/>
              <a:gd fmla="*/ 1567417 h 3134833" name="connsiteY2-96"/>
              <a:gd fmla="*/ 1567417 w 3134833" name="connsiteX3-97"/>
              <a:gd fmla="*/ 3134833 h 3134833" name="connsiteY3-98"/>
              <a:gd fmla="*/ 0 w 3134833" name="connsiteX4-99"/>
              <a:gd fmla="*/ 1567417 h 3134833" name="connsiteY4-100"/>
              <a:gd fmla="*/ 0 w 3134833" name="connsiteX0-101"/>
              <a:gd fmla="*/ 1567417 h 3134833" name="connsiteY0-102"/>
              <a:gd fmla="*/ 1567417 w 3134833" name="connsiteX1-103"/>
              <a:gd fmla="*/ 0 h 3134833" name="connsiteY1-104"/>
              <a:gd fmla="*/ 3134833 w 3134833" name="connsiteX2-105"/>
              <a:gd fmla="*/ 1567417 h 3134833" name="connsiteY2-106"/>
              <a:gd fmla="*/ 1567417 w 3134833" name="connsiteX3-107"/>
              <a:gd fmla="*/ 3134833 h 3134833" name="connsiteY3-108"/>
              <a:gd fmla="*/ 0 w 3134833" name="connsiteX4-109"/>
              <a:gd fmla="*/ 1567417 h 3134833" name="connsiteY4-110"/>
              <a:gd fmla="*/ 0 w 3134833" name="connsiteX0-111"/>
              <a:gd fmla="*/ 1567417 h 3134833" name="connsiteY0-112"/>
              <a:gd fmla="*/ 1567417 w 3134833" name="connsiteX1-113"/>
              <a:gd fmla="*/ 0 h 3134833" name="connsiteY1-114"/>
              <a:gd fmla="*/ 3134833 w 3134833" name="connsiteX2-115"/>
              <a:gd fmla="*/ 1567417 h 3134833" name="connsiteY2-116"/>
              <a:gd fmla="*/ 1567417 w 3134833" name="connsiteX3-117"/>
              <a:gd fmla="*/ 3134833 h 3134833" name="connsiteY3-118"/>
              <a:gd fmla="*/ 0 w 3134833" name="connsiteX4-119"/>
              <a:gd fmla="*/ 1567417 h 3134833" name="connsiteY4-120"/>
            </a:gdLst>
            <a:cxnLst>
              <a:cxn ang="0">
                <a:pos x="connsiteX0-1" y="connsiteY0-2"/>
              </a:cxn>
              <a:cxn ang="0">
                <a:pos x="connsiteX1-3" y="connsiteY1-4"/>
              </a:cxn>
              <a:cxn ang="0">
                <a:pos x="connsiteX2-5" y="connsiteY2-6"/>
              </a:cxn>
              <a:cxn ang="0">
                <a:pos x="connsiteX3-7" y="connsiteY3-8"/>
              </a:cxn>
              <a:cxn ang="0">
                <a:pos x="connsiteX4-9" y="connsiteY4-10"/>
              </a:cxn>
            </a:cxnLst>
            <a:rect b="b" l="l" r="r" t="t"/>
            <a:pathLst>
              <a:path h="3134833" w="3134833">
                <a:moveTo>
                  <a:pt x="0" y="1567417"/>
                </a:moveTo>
                <a:cubicBezTo>
                  <a:pt x="1478" y="1151270"/>
                  <a:pt x="1215066" y="1476"/>
                  <a:pt x="1567417" y="0"/>
                </a:cubicBezTo>
                <a:cubicBezTo>
                  <a:pt x="1898504" y="1476"/>
                  <a:pt x="3133356" y="1098108"/>
                  <a:pt x="3134833" y="1567417"/>
                </a:cubicBezTo>
                <a:cubicBezTo>
                  <a:pt x="3133356" y="2015461"/>
                  <a:pt x="1951665" y="3122724"/>
                  <a:pt x="1567417" y="3134833"/>
                </a:cubicBezTo>
                <a:cubicBezTo>
                  <a:pt x="1119373" y="3133356"/>
                  <a:pt x="1477" y="1994196"/>
                  <a:pt x="0" y="1567417"/>
                </a:cubicBezTo>
                <a:close/>
              </a:path>
            </a:pathLst>
          </a:custGeom>
          <a:blipFill dpi="0" rotWithShape="1">
            <a:blip r:embed="rId3"/>
            <a:stretch>
              <a:fillRect/>
            </a:stretch>
          </a:blipFill>
          <a:ln w="3175">
            <a:solidFill>
              <a:srgbClr val="BFBFB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dir="t" rig="threePt"/>
            </a:scene3d>
            <a:sp3d>
              <a:contourClr>
                <a:srgbClr val="FFFFFF"/>
              </a:contourClr>
            </a:sp3d>
          </a:bodyPr>
          <a:lstStyle>
            <a:defPPr>
              <a:defRPr lang="zh-CN"/>
            </a:defPPr>
            <a:lvl1pPr algn="l" eaLnBrk="0" fontAlgn="base" hangingPunct="0" rtl="0">
              <a:spcBef>
                <a:spcPct val="0"/>
              </a:spcBef>
              <a:spcAft>
                <a:spcPct val="0"/>
              </a:spcAft>
              <a:defRPr kern="1200">
                <a:solidFill>
                  <a:schemeClr val="lt1"/>
                </a:solidFill>
                <a:latin typeface="+mn-lt"/>
                <a:ea typeface="+mn-ea"/>
                <a:cs typeface="+mn-cs"/>
              </a:defRPr>
            </a:lvl1pPr>
            <a:lvl2pPr algn="l" eaLnBrk="0" fontAlgn="base" hangingPunct="0" marL="457200" rtl="0">
              <a:spcBef>
                <a:spcPct val="0"/>
              </a:spcBef>
              <a:spcAft>
                <a:spcPct val="0"/>
              </a:spcAft>
              <a:defRPr kern="1200">
                <a:solidFill>
                  <a:schemeClr val="lt1"/>
                </a:solidFill>
                <a:latin typeface="+mn-lt"/>
                <a:ea typeface="+mn-ea"/>
                <a:cs typeface="+mn-cs"/>
              </a:defRPr>
            </a:lvl2pPr>
            <a:lvl3pPr algn="l" eaLnBrk="0" fontAlgn="base" hangingPunct="0" marL="914400" rtl="0">
              <a:spcBef>
                <a:spcPct val="0"/>
              </a:spcBef>
              <a:spcAft>
                <a:spcPct val="0"/>
              </a:spcAft>
              <a:defRPr kern="1200">
                <a:solidFill>
                  <a:schemeClr val="lt1"/>
                </a:solidFill>
                <a:latin typeface="+mn-lt"/>
                <a:ea typeface="+mn-ea"/>
                <a:cs typeface="+mn-cs"/>
              </a:defRPr>
            </a:lvl3pPr>
            <a:lvl4pPr algn="l" eaLnBrk="0" fontAlgn="base" hangingPunct="0" marL="1371600" rtl="0">
              <a:spcBef>
                <a:spcPct val="0"/>
              </a:spcBef>
              <a:spcAft>
                <a:spcPct val="0"/>
              </a:spcAft>
              <a:defRPr kern="1200">
                <a:solidFill>
                  <a:schemeClr val="lt1"/>
                </a:solidFill>
                <a:latin typeface="+mn-lt"/>
                <a:ea typeface="+mn-ea"/>
                <a:cs typeface="+mn-cs"/>
              </a:defRPr>
            </a:lvl4pPr>
            <a:lvl5pPr algn="l" eaLnBrk="0" fontAlgn="base" hangingPunct="0" marL="1828800" rtl="0">
              <a:spcBef>
                <a:spcPct val="0"/>
              </a:spcBef>
              <a:spcAft>
                <a:spcPct val="0"/>
              </a:spcAft>
              <a:defRPr kern="1200">
                <a:solidFill>
                  <a:schemeClr val="lt1"/>
                </a:solidFill>
                <a:latin typeface="+mn-lt"/>
                <a:ea typeface="+mn-ea"/>
                <a:cs typeface="+mn-cs"/>
              </a:defRPr>
            </a:lvl5pPr>
            <a:lvl6pPr algn="l" defTabSz="914400" eaLnBrk="1" hangingPunct="1" latinLnBrk="0" marL="2286000" rtl="0">
              <a:defRPr kern="1200">
                <a:solidFill>
                  <a:schemeClr val="lt1"/>
                </a:solidFill>
                <a:latin typeface="+mn-lt"/>
                <a:ea typeface="+mn-ea"/>
                <a:cs typeface="+mn-cs"/>
              </a:defRPr>
            </a:lvl6pPr>
            <a:lvl7pPr algn="l" defTabSz="914400" eaLnBrk="1" hangingPunct="1" latinLnBrk="0" marL="2743200" rtl="0">
              <a:defRPr kern="1200">
                <a:solidFill>
                  <a:schemeClr val="lt1"/>
                </a:solidFill>
                <a:latin typeface="+mn-lt"/>
                <a:ea typeface="+mn-ea"/>
                <a:cs typeface="+mn-cs"/>
              </a:defRPr>
            </a:lvl7pPr>
            <a:lvl8pPr algn="l" defTabSz="914400" eaLnBrk="1" hangingPunct="1" latinLnBrk="0" marL="3200400" rtl="0">
              <a:defRPr kern="1200">
                <a:solidFill>
                  <a:schemeClr val="lt1"/>
                </a:solidFill>
                <a:latin typeface="+mn-lt"/>
                <a:ea typeface="+mn-ea"/>
                <a:cs typeface="+mn-cs"/>
              </a:defRPr>
            </a:lvl8pPr>
            <a:lvl9pPr algn="l" defTabSz="914400" eaLnBrk="1" hangingPunct="1" latinLnBrk="0" marL="3657600" rtl="0">
              <a:defRPr kern="1200">
                <a:solidFill>
                  <a:schemeClr val="lt1"/>
                </a:solidFill>
                <a:latin typeface="+mn-lt"/>
                <a:ea typeface="+mn-ea"/>
                <a:cs typeface="+mn-cs"/>
              </a:defRPr>
            </a:lvl9pPr>
          </a:lstStyle>
          <a:p>
            <a:pPr algn="ctr" eaLnBrk="1" fontAlgn="auto" hangingPunct="1">
              <a:spcBef>
                <a:spcPct val="0"/>
              </a:spcBef>
              <a:spcAft>
                <a:spcPct val="0"/>
              </a:spcAft>
              <a:defRPr/>
            </a:pPr>
            <a:endParaRPr altLang="en-US" lang="zh-CN" sz="1013">
              <a:solidFill>
                <a:srgbClr val="FFFFFF"/>
              </a:solidFill>
              <a:cs typeface="+mn-ea"/>
              <a:sym typeface="+mn-lt"/>
            </a:endParaRPr>
          </a:p>
        </p:txBody>
      </p:sp>
      <p:sp>
        <p:nvSpPr>
          <p:cNvPr id="6" name="KSO_Shape"/>
          <p:cNvSpPr/>
          <p:nvPr/>
        </p:nvSpPr>
        <p:spPr>
          <a:xfrm>
            <a:off x="2735484" y="1875803"/>
            <a:ext cx="623941" cy="623941"/>
          </a:xfrm>
          <a:custGeom>
            <a:gdLst>
              <a:gd fmla="*/ 0 w 3134833" name="connsiteX0"/>
              <a:gd fmla="*/ 1567417 h 3134833" name="connsiteY0"/>
              <a:gd fmla="*/ 1567417 w 3134833" name="connsiteX1"/>
              <a:gd fmla="*/ 0 h 3134833" name="connsiteY1"/>
              <a:gd fmla="*/ 3134833 w 3134833" name="connsiteX2"/>
              <a:gd fmla="*/ 1567417 h 3134833" name="connsiteY2"/>
              <a:gd fmla="*/ 1567417 w 3134833" name="connsiteX3"/>
              <a:gd fmla="*/ 3134833 h 3134833" name="connsiteY3"/>
              <a:gd fmla="*/ 0 w 3134833" name="connsiteX4"/>
              <a:gd fmla="*/ 1567417 h 3134833" name="connsiteY4"/>
              <a:gd fmla="*/ 0 w 3134833" name="connsiteX0-1"/>
              <a:gd fmla="*/ 1567417 h 3134833" name="connsiteY0-2"/>
              <a:gd fmla="*/ 1567417 w 3134833" name="connsiteX1-3"/>
              <a:gd fmla="*/ 0 h 3134833" name="connsiteY1-4"/>
              <a:gd fmla="*/ 3134833 w 3134833" name="connsiteX2-5"/>
              <a:gd fmla="*/ 1567417 h 3134833" name="connsiteY2-6"/>
              <a:gd fmla="*/ 1567417 w 3134833" name="connsiteX3-7"/>
              <a:gd fmla="*/ 3134833 h 3134833" name="connsiteY3-8"/>
              <a:gd fmla="*/ 0 w 3134833" name="connsiteX4-9"/>
              <a:gd fmla="*/ 1567417 h 3134833" name="connsiteY4-10"/>
              <a:gd fmla="*/ 0 w 3134833" name="connsiteX0-11"/>
              <a:gd fmla="*/ 1567417 h 3134833" name="connsiteY0-12"/>
              <a:gd fmla="*/ 1567417 w 3134833" name="connsiteX1-13"/>
              <a:gd fmla="*/ 0 h 3134833" name="connsiteY1-14"/>
              <a:gd fmla="*/ 3134833 w 3134833" name="connsiteX2-15"/>
              <a:gd fmla="*/ 1567417 h 3134833" name="connsiteY2-16"/>
              <a:gd fmla="*/ 1567417 w 3134833" name="connsiteX3-17"/>
              <a:gd fmla="*/ 3134833 h 3134833" name="connsiteY3-18"/>
              <a:gd fmla="*/ 0 w 3134833" name="connsiteX4-19"/>
              <a:gd fmla="*/ 1567417 h 3134833" name="connsiteY4-20"/>
              <a:gd fmla="*/ 0 w 3134833" name="connsiteX0-21"/>
              <a:gd fmla="*/ 1567417 h 3134833" name="connsiteY0-22"/>
              <a:gd fmla="*/ 1567417 w 3134833" name="connsiteX1-23"/>
              <a:gd fmla="*/ 0 h 3134833" name="connsiteY1-24"/>
              <a:gd fmla="*/ 3134833 w 3134833" name="connsiteX2-25"/>
              <a:gd fmla="*/ 1567417 h 3134833" name="connsiteY2-26"/>
              <a:gd fmla="*/ 1567417 w 3134833" name="connsiteX3-27"/>
              <a:gd fmla="*/ 3134833 h 3134833" name="connsiteY3-28"/>
              <a:gd fmla="*/ 0 w 3134833" name="connsiteX4-29"/>
              <a:gd fmla="*/ 1567417 h 3134833" name="connsiteY4-30"/>
              <a:gd fmla="*/ 0 w 3134833" name="connsiteX0-31"/>
              <a:gd fmla="*/ 1567417 h 3134833" name="connsiteY0-32"/>
              <a:gd fmla="*/ 1567417 w 3134833" name="connsiteX1-33"/>
              <a:gd fmla="*/ 0 h 3134833" name="connsiteY1-34"/>
              <a:gd fmla="*/ 3134833 w 3134833" name="connsiteX2-35"/>
              <a:gd fmla="*/ 1567417 h 3134833" name="connsiteY2-36"/>
              <a:gd fmla="*/ 1567417 w 3134833" name="connsiteX3-37"/>
              <a:gd fmla="*/ 3134833 h 3134833" name="connsiteY3-38"/>
              <a:gd fmla="*/ 0 w 3134833" name="connsiteX4-39"/>
              <a:gd fmla="*/ 1567417 h 3134833" name="connsiteY4-40"/>
              <a:gd fmla="*/ 0 w 3134833" name="connsiteX0-41"/>
              <a:gd fmla="*/ 1567417 h 3134833" name="connsiteY0-42"/>
              <a:gd fmla="*/ 1567417 w 3134833" name="connsiteX1-43"/>
              <a:gd fmla="*/ 0 h 3134833" name="connsiteY1-44"/>
              <a:gd fmla="*/ 3134833 w 3134833" name="connsiteX2-45"/>
              <a:gd fmla="*/ 1567417 h 3134833" name="connsiteY2-46"/>
              <a:gd fmla="*/ 1567417 w 3134833" name="connsiteX3-47"/>
              <a:gd fmla="*/ 3134833 h 3134833" name="connsiteY3-48"/>
              <a:gd fmla="*/ 0 w 3134833" name="connsiteX4-49"/>
              <a:gd fmla="*/ 1567417 h 3134833" name="connsiteY4-50"/>
              <a:gd fmla="*/ 0 w 3134833" name="connsiteX0-51"/>
              <a:gd fmla="*/ 1567417 h 3134833" name="connsiteY0-52"/>
              <a:gd fmla="*/ 1567417 w 3134833" name="connsiteX1-53"/>
              <a:gd fmla="*/ 0 h 3134833" name="connsiteY1-54"/>
              <a:gd fmla="*/ 3134833 w 3134833" name="connsiteX2-55"/>
              <a:gd fmla="*/ 1567417 h 3134833" name="connsiteY2-56"/>
              <a:gd fmla="*/ 1567417 w 3134833" name="connsiteX3-57"/>
              <a:gd fmla="*/ 3134833 h 3134833" name="connsiteY3-58"/>
              <a:gd fmla="*/ 0 w 3134833" name="connsiteX4-59"/>
              <a:gd fmla="*/ 1567417 h 3134833" name="connsiteY4-60"/>
              <a:gd fmla="*/ 0 w 3134833" name="connsiteX0-61"/>
              <a:gd fmla="*/ 1567417 h 3134833" name="connsiteY0-62"/>
              <a:gd fmla="*/ 1567417 w 3134833" name="connsiteX1-63"/>
              <a:gd fmla="*/ 0 h 3134833" name="connsiteY1-64"/>
              <a:gd fmla="*/ 3134833 w 3134833" name="connsiteX2-65"/>
              <a:gd fmla="*/ 1567417 h 3134833" name="connsiteY2-66"/>
              <a:gd fmla="*/ 1567417 w 3134833" name="connsiteX3-67"/>
              <a:gd fmla="*/ 3134833 h 3134833" name="connsiteY3-68"/>
              <a:gd fmla="*/ 0 w 3134833" name="connsiteX4-69"/>
              <a:gd fmla="*/ 1567417 h 3134833" name="connsiteY4-70"/>
              <a:gd fmla="*/ 0 w 3134833" name="connsiteX0-71"/>
              <a:gd fmla="*/ 1567417 h 3134833" name="connsiteY0-72"/>
              <a:gd fmla="*/ 1567417 w 3134833" name="connsiteX1-73"/>
              <a:gd fmla="*/ 0 h 3134833" name="connsiteY1-74"/>
              <a:gd fmla="*/ 3134833 w 3134833" name="connsiteX2-75"/>
              <a:gd fmla="*/ 1567417 h 3134833" name="connsiteY2-76"/>
              <a:gd fmla="*/ 1567417 w 3134833" name="connsiteX3-77"/>
              <a:gd fmla="*/ 3134833 h 3134833" name="connsiteY3-78"/>
              <a:gd fmla="*/ 0 w 3134833" name="connsiteX4-79"/>
              <a:gd fmla="*/ 1567417 h 3134833" name="connsiteY4-80"/>
              <a:gd fmla="*/ 0 w 3134833" name="connsiteX0-81"/>
              <a:gd fmla="*/ 1567417 h 3134833" name="connsiteY0-82"/>
              <a:gd fmla="*/ 1567417 w 3134833" name="connsiteX1-83"/>
              <a:gd fmla="*/ 0 h 3134833" name="connsiteY1-84"/>
              <a:gd fmla="*/ 3134833 w 3134833" name="connsiteX2-85"/>
              <a:gd fmla="*/ 1567417 h 3134833" name="connsiteY2-86"/>
              <a:gd fmla="*/ 1567417 w 3134833" name="connsiteX3-87"/>
              <a:gd fmla="*/ 3134833 h 3134833" name="connsiteY3-88"/>
              <a:gd fmla="*/ 0 w 3134833" name="connsiteX4-89"/>
              <a:gd fmla="*/ 1567417 h 3134833" name="connsiteY4-90"/>
              <a:gd fmla="*/ 0 w 3134833" name="connsiteX0-91"/>
              <a:gd fmla="*/ 1567417 h 3134833" name="connsiteY0-92"/>
              <a:gd fmla="*/ 1567417 w 3134833" name="connsiteX1-93"/>
              <a:gd fmla="*/ 0 h 3134833" name="connsiteY1-94"/>
              <a:gd fmla="*/ 3134833 w 3134833" name="connsiteX2-95"/>
              <a:gd fmla="*/ 1567417 h 3134833" name="connsiteY2-96"/>
              <a:gd fmla="*/ 1567417 w 3134833" name="connsiteX3-97"/>
              <a:gd fmla="*/ 3134833 h 3134833" name="connsiteY3-98"/>
              <a:gd fmla="*/ 0 w 3134833" name="connsiteX4-99"/>
              <a:gd fmla="*/ 1567417 h 3134833" name="connsiteY4-100"/>
              <a:gd fmla="*/ 0 w 3134833" name="connsiteX0-101"/>
              <a:gd fmla="*/ 1567417 h 3134833" name="connsiteY0-102"/>
              <a:gd fmla="*/ 1567417 w 3134833" name="connsiteX1-103"/>
              <a:gd fmla="*/ 0 h 3134833" name="connsiteY1-104"/>
              <a:gd fmla="*/ 3134833 w 3134833" name="connsiteX2-105"/>
              <a:gd fmla="*/ 1567417 h 3134833" name="connsiteY2-106"/>
              <a:gd fmla="*/ 1567417 w 3134833" name="connsiteX3-107"/>
              <a:gd fmla="*/ 3134833 h 3134833" name="connsiteY3-108"/>
              <a:gd fmla="*/ 0 w 3134833" name="connsiteX4-109"/>
              <a:gd fmla="*/ 1567417 h 3134833" name="connsiteY4-110"/>
              <a:gd fmla="*/ 0 w 3134833" name="connsiteX0-111"/>
              <a:gd fmla="*/ 1567417 h 3134833" name="connsiteY0-112"/>
              <a:gd fmla="*/ 1567417 w 3134833" name="connsiteX1-113"/>
              <a:gd fmla="*/ 0 h 3134833" name="connsiteY1-114"/>
              <a:gd fmla="*/ 3134833 w 3134833" name="connsiteX2-115"/>
              <a:gd fmla="*/ 1567417 h 3134833" name="connsiteY2-116"/>
              <a:gd fmla="*/ 1567417 w 3134833" name="connsiteX3-117"/>
              <a:gd fmla="*/ 3134833 h 3134833" name="connsiteY3-118"/>
              <a:gd fmla="*/ 0 w 3134833" name="connsiteX4-119"/>
              <a:gd fmla="*/ 1567417 h 3134833" name="connsiteY4-120"/>
            </a:gdLst>
            <a:cxnLst>
              <a:cxn ang="0">
                <a:pos x="connsiteX0-1" y="connsiteY0-2"/>
              </a:cxn>
              <a:cxn ang="0">
                <a:pos x="connsiteX1-3" y="connsiteY1-4"/>
              </a:cxn>
              <a:cxn ang="0">
                <a:pos x="connsiteX2-5" y="connsiteY2-6"/>
              </a:cxn>
              <a:cxn ang="0">
                <a:pos x="connsiteX3-7" y="connsiteY3-8"/>
              </a:cxn>
              <a:cxn ang="0">
                <a:pos x="connsiteX4-9" y="connsiteY4-10"/>
              </a:cxn>
            </a:cxnLst>
            <a:rect b="b" l="l" r="r" t="t"/>
            <a:pathLst>
              <a:path h="3134833" w="3134833">
                <a:moveTo>
                  <a:pt x="0" y="1567417"/>
                </a:moveTo>
                <a:cubicBezTo>
                  <a:pt x="1478" y="1151270"/>
                  <a:pt x="1215066" y="1476"/>
                  <a:pt x="1567417" y="0"/>
                </a:cubicBezTo>
                <a:cubicBezTo>
                  <a:pt x="1898504" y="1476"/>
                  <a:pt x="3133356" y="1098108"/>
                  <a:pt x="3134833" y="1567417"/>
                </a:cubicBezTo>
                <a:cubicBezTo>
                  <a:pt x="3133356" y="2015461"/>
                  <a:pt x="1951665" y="3122724"/>
                  <a:pt x="1567417" y="3134833"/>
                </a:cubicBezTo>
                <a:cubicBezTo>
                  <a:pt x="1119373" y="3133356"/>
                  <a:pt x="1477" y="1994196"/>
                  <a:pt x="0" y="1567417"/>
                </a:cubicBezTo>
                <a:close/>
              </a:path>
            </a:pathLst>
          </a:custGeom>
          <a:solidFill>
            <a:srgbClr val="004C4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dir="t" rig="threePt"/>
            </a:scene3d>
            <a:sp3d>
              <a:contourClr>
                <a:srgbClr val="FFFFFF"/>
              </a:contourClr>
            </a:sp3d>
          </a:bodyPr>
          <a:lstStyle>
            <a:defPPr>
              <a:defRPr lang="zh-CN"/>
            </a:defPPr>
            <a:lvl1pPr algn="l" eaLnBrk="0" fontAlgn="base" hangingPunct="0" rtl="0">
              <a:spcBef>
                <a:spcPct val="0"/>
              </a:spcBef>
              <a:spcAft>
                <a:spcPct val="0"/>
              </a:spcAft>
              <a:defRPr kern="1200">
                <a:solidFill>
                  <a:schemeClr val="lt1"/>
                </a:solidFill>
                <a:latin typeface="+mn-lt"/>
                <a:ea typeface="+mn-ea"/>
                <a:cs typeface="+mn-cs"/>
              </a:defRPr>
            </a:lvl1pPr>
            <a:lvl2pPr algn="l" eaLnBrk="0" fontAlgn="base" hangingPunct="0" marL="457200" rtl="0">
              <a:spcBef>
                <a:spcPct val="0"/>
              </a:spcBef>
              <a:spcAft>
                <a:spcPct val="0"/>
              </a:spcAft>
              <a:defRPr kern="1200">
                <a:solidFill>
                  <a:schemeClr val="lt1"/>
                </a:solidFill>
                <a:latin typeface="+mn-lt"/>
                <a:ea typeface="+mn-ea"/>
                <a:cs typeface="+mn-cs"/>
              </a:defRPr>
            </a:lvl2pPr>
            <a:lvl3pPr algn="l" eaLnBrk="0" fontAlgn="base" hangingPunct="0" marL="914400" rtl="0">
              <a:spcBef>
                <a:spcPct val="0"/>
              </a:spcBef>
              <a:spcAft>
                <a:spcPct val="0"/>
              </a:spcAft>
              <a:defRPr kern="1200">
                <a:solidFill>
                  <a:schemeClr val="lt1"/>
                </a:solidFill>
                <a:latin typeface="+mn-lt"/>
                <a:ea typeface="+mn-ea"/>
                <a:cs typeface="+mn-cs"/>
              </a:defRPr>
            </a:lvl3pPr>
            <a:lvl4pPr algn="l" eaLnBrk="0" fontAlgn="base" hangingPunct="0" marL="1371600" rtl="0">
              <a:spcBef>
                <a:spcPct val="0"/>
              </a:spcBef>
              <a:spcAft>
                <a:spcPct val="0"/>
              </a:spcAft>
              <a:defRPr kern="1200">
                <a:solidFill>
                  <a:schemeClr val="lt1"/>
                </a:solidFill>
                <a:latin typeface="+mn-lt"/>
                <a:ea typeface="+mn-ea"/>
                <a:cs typeface="+mn-cs"/>
              </a:defRPr>
            </a:lvl4pPr>
            <a:lvl5pPr algn="l" eaLnBrk="0" fontAlgn="base" hangingPunct="0" marL="1828800" rtl="0">
              <a:spcBef>
                <a:spcPct val="0"/>
              </a:spcBef>
              <a:spcAft>
                <a:spcPct val="0"/>
              </a:spcAft>
              <a:defRPr kern="1200">
                <a:solidFill>
                  <a:schemeClr val="lt1"/>
                </a:solidFill>
                <a:latin typeface="+mn-lt"/>
                <a:ea typeface="+mn-ea"/>
                <a:cs typeface="+mn-cs"/>
              </a:defRPr>
            </a:lvl5pPr>
            <a:lvl6pPr algn="l" defTabSz="914400" eaLnBrk="1" hangingPunct="1" latinLnBrk="0" marL="2286000" rtl="0">
              <a:defRPr kern="1200">
                <a:solidFill>
                  <a:schemeClr val="lt1"/>
                </a:solidFill>
                <a:latin typeface="+mn-lt"/>
                <a:ea typeface="+mn-ea"/>
                <a:cs typeface="+mn-cs"/>
              </a:defRPr>
            </a:lvl6pPr>
            <a:lvl7pPr algn="l" defTabSz="914400" eaLnBrk="1" hangingPunct="1" latinLnBrk="0" marL="2743200" rtl="0">
              <a:defRPr kern="1200">
                <a:solidFill>
                  <a:schemeClr val="lt1"/>
                </a:solidFill>
                <a:latin typeface="+mn-lt"/>
                <a:ea typeface="+mn-ea"/>
                <a:cs typeface="+mn-cs"/>
              </a:defRPr>
            </a:lvl7pPr>
            <a:lvl8pPr algn="l" defTabSz="914400" eaLnBrk="1" hangingPunct="1" latinLnBrk="0" marL="3200400" rtl="0">
              <a:defRPr kern="1200">
                <a:solidFill>
                  <a:schemeClr val="lt1"/>
                </a:solidFill>
                <a:latin typeface="+mn-lt"/>
                <a:ea typeface="+mn-ea"/>
                <a:cs typeface="+mn-cs"/>
              </a:defRPr>
            </a:lvl8pPr>
            <a:lvl9pPr algn="l" defTabSz="914400" eaLnBrk="1" hangingPunct="1" latinLnBrk="0" marL="3657600" rtl="0">
              <a:defRPr kern="1200">
                <a:solidFill>
                  <a:schemeClr val="lt1"/>
                </a:solidFill>
                <a:latin typeface="+mn-lt"/>
                <a:ea typeface="+mn-ea"/>
                <a:cs typeface="+mn-cs"/>
              </a:defRPr>
            </a:lvl9pPr>
          </a:lstStyle>
          <a:p>
            <a:pPr algn="ctr" eaLnBrk="1" fontAlgn="auto" hangingPunct="1">
              <a:spcBef>
                <a:spcPct val="0"/>
              </a:spcBef>
              <a:spcAft>
                <a:spcPct val="0"/>
              </a:spcAft>
              <a:defRPr/>
            </a:pPr>
            <a:r>
              <a:rPr altLang="zh-CN" lang="en-US" sz="1800">
                <a:solidFill>
                  <a:srgbClr val="FFFFFF"/>
                </a:solidFill>
                <a:cs typeface="+mn-ea"/>
                <a:sym typeface="+mn-lt"/>
              </a:rPr>
              <a:t>1</a:t>
            </a:r>
          </a:p>
        </p:txBody>
      </p:sp>
      <p:sp>
        <p:nvSpPr>
          <p:cNvPr id="7" name="KSO_Shape"/>
          <p:cNvSpPr/>
          <p:nvPr/>
        </p:nvSpPr>
        <p:spPr>
          <a:xfrm>
            <a:off x="5781830" y="1875803"/>
            <a:ext cx="623941" cy="623941"/>
          </a:xfrm>
          <a:custGeom>
            <a:gdLst>
              <a:gd fmla="*/ 0 w 3134833" name="connsiteX0"/>
              <a:gd fmla="*/ 1567417 h 3134833" name="connsiteY0"/>
              <a:gd fmla="*/ 1567417 w 3134833" name="connsiteX1"/>
              <a:gd fmla="*/ 0 h 3134833" name="connsiteY1"/>
              <a:gd fmla="*/ 3134833 w 3134833" name="connsiteX2"/>
              <a:gd fmla="*/ 1567417 h 3134833" name="connsiteY2"/>
              <a:gd fmla="*/ 1567417 w 3134833" name="connsiteX3"/>
              <a:gd fmla="*/ 3134833 h 3134833" name="connsiteY3"/>
              <a:gd fmla="*/ 0 w 3134833" name="connsiteX4"/>
              <a:gd fmla="*/ 1567417 h 3134833" name="connsiteY4"/>
              <a:gd fmla="*/ 0 w 3134833" name="connsiteX0-1"/>
              <a:gd fmla="*/ 1567417 h 3134833" name="connsiteY0-2"/>
              <a:gd fmla="*/ 1567417 w 3134833" name="connsiteX1-3"/>
              <a:gd fmla="*/ 0 h 3134833" name="connsiteY1-4"/>
              <a:gd fmla="*/ 3134833 w 3134833" name="connsiteX2-5"/>
              <a:gd fmla="*/ 1567417 h 3134833" name="connsiteY2-6"/>
              <a:gd fmla="*/ 1567417 w 3134833" name="connsiteX3-7"/>
              <a:gd fmla="*/ 3134833 h 3134833" name="connsiteY3-8"/>
              <a:gd fmla="*/ 0 w 3134833" name="connsiteX4-9"/>
              <a:gd fmla="*/ 1567417 h 3134833" name="connsiteY4-10"/>
              <a:gd fmla="*/ 0 w 3134833" name="connsiteX0-11"/>
              <a:gd fmla="*/ 1567417 h 3134833" name="connsiteY0-12"/>
              <a:gd fmla="*/ 1567417 w 3134833" name="connsiteX1-13"/>
              <a:gd fmla="*/ 0 h 3134833" name="connsiteY1-14"/>
              <a:gd fmla="*/ 3134833 w 3134833" name="connsiteX2-15"/>
              <a:gd fmla="*/ 1567417 h 3134833" name="connsiteY2-16"/>
              <a:gd fmla="*/ 1567417 w 3134833" name="connsiteX3-17"/>
              <a:gd fmla="*/ 3134833 h 3134833" name="connsiteY3-18"/>
              <a:gd fmla="*/ 0 w 3134833" name="connsiteX4-19"/>
              <a:gd fmla="*/ 1567417 h 3134833" name="connsiteY4-20"/>
              <a:gd fmla="*/ 0 w 3134833" name="connsiteX0-21"/>
              <a:gd fmla="*/ 1567417 h 3134833" name="connsiteY0-22"/>
              <a:gd fmla="*/ 1567417 w 3134833" name="connsiteX1-23"/>
              <a:gd fmla="*/ 0 h 3134833" name="connsiteY1-24"/>
              <a:gd fmla="*/ 3134833 w 3134833" name="connsiteX2-25"/>
              <a:gd fmla="*/ 1567417 h 3134833" name="connsiteY2-26"/>
              <a:gd fmla="*/ 1567417 w 3134833" name="connsiteX3-27"/>
              <a:gd fmla="*/ 3134833 h 3134833" name="connsiteY3-28"/>
              <a:gd fmla="*/ 0 w 3134833" name="connsiteX4-29"/>
              <a:gd fmla="*/ 1567417 h 3134833" name="connsiteY4-30"/>
              <a:gd fmla="*/ 0 w 3134833" name="connsiteX0-31"/>
              <a:gd fmla="*/ 1567417 h 3134833" name="connsiteY0-32"/>
              <a:gd fmla="*/ 1567417 w 3134833" name="connsiteX1-33"/>
              <a:gd fmla="*/ 0 h 3134833" name="connsiteY1-34"/>
              <a:gd fmla="*/ 3134833 w 3134833" name="connsiteX2-35"/>
              <a:gd fmla="*/ 1567417 h 3134833" name="connsiteY2-36"/>
              <a:gd fmla="*/ 1567417 w 3134833" name="connsiteX3-37"/>
              <a:gd fmla="*/ 3134833 h 3134833" name="connsiteY3-38"/>
              <a:gd fmla="*/ 0 w 3134833" name="connsiteX4-39"/>
              <a:gd fmla="*/ 1567417 h 3134833" name="connsiteY4-40"/>
              <a:gd fmla="*/ 0 w 3134833" name="connsiteX0-41"/>
              <a:gd fmla="*/ 1567417 h 3134833" name="connsiteY0-42"/>
              <a:gd fmla="*/ 1567417 w 3134833" name="connsiteX1-43"/>
              <a:gd fmla="*/ 0 h 3134833" name="connsiteY1-44"/>
              <a:gd fmla="*/ 3134833 w 3134833" name="connsiteX2-45"/>
              <a:gd fmla="*/ 1567417 h 3134833" name="connsiteY2-46"/>
              <a:gd fmla="*/ 1567417 w 3134833" name="connsiteX3-47"/>
              <a:gd fmla="*/ 3134833 h 3134833" name="connsiteY3-48"/>
              <a:gd fmla="*/ 0 w 3134833" name="connsiteX4-49"/>
              <a:gd fmla="*/ 1567417 h 3134833" name="connsiteY4-50"/>
              <a:gd fmla="*/ 0 w 3134833" name="connsiteX0-51"/>
              <a:gd fmla="*/ 1567417 h 3134833" name="connsiteY0-52"/>
              <a:gd fmla="*/ 1567417 w 3134833" name="connsiteX1-53"/>
              <a:gd fmla="*/ 0 h 3134833" name="connsiteY1-54"/>
              <a:gd fmla="*/ 3134833 w 3134833" name="connsiteX2-55"/>
              <a:gd fmla="*/ 1567417 h 3134833" name="connsiteY2-56"/>
              <a:gd fmla="*/ 1567417 w 3134833" name="connsiteX3-57"/>
              <a:gd fmla="*/ 3134833 h 3134833" name="connsiteY3-58"/>
              <a:gd fmla="*/ 0 w 3134833" name="connsiteX4-59"/>
              <a:gd fmla="*/ 1567417 h 3134833" name="connsiteY4-60"/>
              <a:gd fmla="*/ 0 w 3134833" name="connsiteX0-61"/>
              <a:gd fmla="*/ 1567417 h 3134833" name="connsiteY0-62"/>
              <a:gd fmla="*/ 1567417 w 3134833" name="connsiteX1-63"/>
              <a:gd fmla="*/ 0 h 3134833" name="connsiteY1-64"/>
              <a:gd fmla="*/ 3134833 w 3134833" name="connsiteX2-65"/>
              <a:gd fmla="*/ 1567417 h 3134833" name="connsiteY2-66"/>
              <a:gd fmla="*/ 1567417 w 3134833" name="connsiteX3-67"/>
              <a:gd fmla="*/ 3134833 h 3134833" name="connsiteY3-68"/>
              <a:gd fmla="*/ 0 w 3134833" name="connsiteX4-69"/>
              <a:gd fmla="*/ 1567417 h 3134833" name="connsiteY4-70"/>
              <a:gd fmla="*/ 0 w 3134833" name="connsiteX0-71"/>
              <a:gd fmla="*/ 1567417 h 3134833" name="connsiteY0-72"/>
              <a:gd fmla="*/ 1567417 w 3134833" name="connsiteX1-73"/>
              <a:gd fmla="*/ 0 h 3134833" name="connsiteY1-74"/>
              <a:gd fmla="*/ 3134833 w 3134833" name="connsiteX2-75"/>
              <a:gd fmla="*/ 1567417 h 3134833" name="connsiteY2-76"/>
              <a:gd fmla="*/ 1567417 w 3134833" name="connsiteX3-77"/>
              <a:gd fmla="*/ 3134833 h 3134833" name="connsiteY3-78"/>
              <a:gd fmla="*/ 0 w 3134833" name="connsiteX4-79"/>
              <a:gd fmla="*/ 1567417 h 3134833" name="connsiteY4-80"/>
              <a:gd fmla="*/ 0 w 3134833" name="connsiteX0-81"/>
              <a:gd fmla="*/ 1567417 h 3134833" name="connsiteY0-82"/>
              <a:gd fmla="*/ 1567417 w 3134833" name="connsiteX1-83"/>
              <a:gd fmla="*/ 0 h 3134833" name="connsiteY1-84"/>
              <a:gd fmla="*/ 3134833 w 3134833" name="connsiteX2-85"/>
              <a:gd fmla="*/ 1567417 h 3134833" name="connsiteY2-86"/>
              <a:gd fmla="*/ 1567417 w 3134833" name="connsiteX3-87"/>
              <a:gd fmla="*/ 3134833 h 3134833" name="connsiteY3-88"/>
              <a:gd fmla="*/ 0 w 3134833" name="connsiteX4-89"/>
              <a:gd fmla="*/ 1567417 h 3134833" name="connsiteY4-90"/>
              <a:gd fmla="*/ 0 w 3134833" name="connsiteX0-91"/>
              <a:gd fmla="*/ 1567417 h 3134833" name="connsiteY0-92"/>
              <a:gd fmla="*/ 1567417 w 3134833" name="connsiteX1-93"/>
              <a:gd fmla="*/ 0 h 3134833" name="connsiteY1-94"/>
              <a:gd fmla="*/ 3134833 w 3134833" name="connsiteX2-95"/>
              <a:gd fmla="*/ 1567417 h 3134833" name="connsiteY2-96"/>
              <a:gd fmla="*/ 1567417 w 3134833" name="connsiteX3-97"/>
              <a:gd fmla="*/ 3134833 h 3134833" name="connsiteY3-98"/>
              <a:gd fmla="*/ 0 w 3134833" name="connsiteX4-99"/>
              <a:gd fmla="*/ 1567417 h 3134833" name="connsiteY4-100"/>
              <a:gd fmla="*/ 0 w 3134833" name="connsiteX0-101"/>
              <a:gd fmla="*/ 1567417 h 3134833" name="connsiteY0-102"/>
              <a:gd fmla="*/ 1567417 w 3134833" name="connsiteX1-103"/>
              <a:gd fmla="*/ 0 h 3134833" name="connsiteY1-104"/>
              <a:gd fmla="*/ 3134833 w 3134833" name="connsiteX2-105"/>
              <a:gd fmla="*/ 1567417 h 3134833" name="connsiteY2-106"/>
              <a:gd fmla="*/ 1567417 w 3134833" name="connsiteX3-107"/>
              <a:gd fmla="*/ 3134833 h 3134833" name="connsiteY3-108"/>
              <a:gd fmla="*/ 0 w 3134833" name="connsiteX4-109"/>
              <a:gd fmla="*/ 1567417 h 3134833" name="connsiteY4-110"/>
              <a:gd fmla="*/ 0 w 3134833" name="connsiteX0-111"/>
              <a:gd fmla="*/ 1567417 h 3134833" name="connsiteY0-112"/>
              <a:gd fmla="*/ 1567417 w 3134833" name="connsiteX1-113"/>
              <a:gd fmla="*/ 0 h 3134833" name="connsiteY1-114"/>
              <a:gd fmla="*/ 3134833 w 3134833" name="connsiteX2-115"/>
              <a:gd fmla="*/ 1567417 h 3134833" name="connsiteY2-116"/>
              <a:gd fmla="*/ 1567417 w 3134833" name="connsiteX3-117"/>
              <a:gd fmla="*/ 3134833 h 3134833" name="connsiteY3-118"/>
              <a:gd fmla="*/ 0 w 3134833" name="connsiteX4-119"/>
              <a:gd fmla="*/ 1567417 h 3134833" name="connsiteY4-120"/>
            </a:gdLst>
            <a:cxnLst>
              <a:cxn ang="0">
                <a:pos x="connsiteX0-1" y="connsiteY0-2"/>
              </a:cxn>
              <a:cxn ang="0">
                <a:pos x="connsiteX1-3" y="connsiteY1-4"/>
              </a:cxn>
              <a:cxn ang="0">
                <a:pos x="connsiteX2-5" y="connsiteY2-6"/>
              </a:cxn>
              <a:cxn ang="0">
                <a:pos x="connsiteX3-7" y="connsiteY3-8"/>
              </a:cxn>
              <a:cxn ang="0">
                <a:pos x="connsiteX4-9" y="connsiteY4-10"/>
              </a:cxn>
            </a:cxnLst>
            <a:rect b="b" l="l" r="r" t="t"/>
            <a:pathLst>
              <a:path h="3134833" w="3134833">
                <a:moveTo>
                  <a:pt x="0" y="1567417"/>
                </a:moveTo>
                <a:cubicBezTo>
                  <a:pt x="1478" y="1151270"/>
                  <a:pt x="1215066" y="1476"/>
                  <a:pt x="1567417" y="0"/>
                </a:cubicBezTo>
                <a:cubicBezTo>
                  <a:pt x="1898504" y="1476"/>
                  <a:pt x="3133356" y="1098108"/>
                  <a:pt x="3134833" y="1567417"/>
                </a:cubicBezTo>
                <a:cubicBezTo>
                  <a:pt x="3133356" y="2015461"/>
                  <a:pt x="1951665" y="3122724"/>
                  <a:pt x="1567417" y="3134833"/>
                </a:cubicBezTo>
                <a:cubicBezTo>
                  <a:pt x="1119373" y="3133356"/>
                  <a:pt x="1477" y="1994196"/>
                  <a:pt x="0" y="1567417"/>
                </a:cubicBezTo>
                <a:close/>
              </a:path>
            </a:pathLst>
          </a:custGeom>
          <a:solidFill>
            <a:srgbClr val="CECCCC"/>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dir="t" rig="threePt"/>
            </a:scene3d>
            <a:sp3d>
              <a:contourClr>
                <a:srgbClr val="FFFFFF"/>
              </a:contourClr>
            </a:sp3d>
          </a:bodyPr>
          <a:lstStyle/>
          <a:p>
            <a:pPr algn="ctr"/>
            <a:r>
              <a:rPr altLang="zh-CN" lang="en-US" sz="1800">
                <a:solidFill>
                  <a:srgbClr val="FFFFFF"/>
                </a:solidFill>
                <a:cs typeface="+mn-ea"/>
                <a:sym typeface="+mn-lt"/>
              </a:rPr>
              <a:t>5</a:t>
            </a:r>
          </a:p>
        </p:txBody>
      </p:sp>
      <p:sp>
        <p:nvSpPr>
          <p:cNvPr id="8" name="文本框 7"/>
          <p:cNvSpPr txBox="1"/>
          <p:nvPr/>
        </p:nvSpPr>
        <p:spPr>
          <a:xfrm>
            <a:off x="1919512" y="1719469"/>
            <a:ext cx="792480" cy="274320"/>
          </a:xfrm>
          <a:prstGeom prst="rect">
            <a:avLst/>
          </a:prstGeom>
          <a:noFill/>
        </p:spPr>
        <p:txBody>
          <a:bodyPr rtlCol="0" wrap="none">
            <a:spAutoFit/>
          </a:bodyPr>
          <a:lstStyle/>
          <a:p>
            <a:pPr algn="ctr"/>
            <a:r>
              <a:rPr altLang="en-US" b="1" lang="zh-CN" smtClean="0" sz="1200">
                <a:solidFill>
                  <a:schemeClr val="bg2">
                    <a:lumMod val="50000"/>
                  </a:schemeClr>
                </a:solidFill>
                <a:cs typeface="+mn-ea"/>
                <a:sym typeface="+mn-lt"/>
              </a:rPr>
              <a:t>输入标题</a:t>
            </a:r>
          </a:p>
        </p:txBody>
      </p:sp>
      <p:sp>
        <p:nvSpPr>
          <p:cNvPr id="9" name="文本框 8"/>
          <p:cNvSpPr txBox="1"/>
          <p:nvPr/>
        </p:nvSpPr>
        <p:spPr>
          <a:xfrm>
            <a:off x="1184978" y="1967408"/>
            <a:ext cx="1500809" cy="365760"/>
          </a:xfrm>
          <a:prstGeom prst="rect">
            <a:avLst/>
          </a:prstGeom>
          <a:noFill/>
        </p:spPr>
        <p:txBody>
          <a:bodyPr rtlCol="0" wrap="square">
            <a:spAutoFit/>
          </a:bodyPr>
          <a:lstStyle/>
          <a:p>
            <a:pPr algn="r"/>
            <a:r>
              <a:rPr altLang="en-US" lang="zh-CN" smtClean="0" sz="900">
                <a:cs typeface="+mn-ea"/>
                <a:sym typeface="+mn-lt"/>
              </a:rPr>
              <a:t>点击输入内容编辑文字 点击输入内容编辑文字</a:t>
            </a:r>
          </a:p>
        </p:txBody>
      </p:sp>
      <p:sp>
        <p:nvSpPr>
          <p:cNvPr id="10" name="文本框 9"/>
          <p:cNvSpPr txBox="1"/>
          <p:nvPr/>
        </p:nvSpPr>
        <p:spPr>
          <a:xfrm>
            <a:off x="2312108" y="2897257"/>
            <a:ext cx="792480" cy="274320"/>
          </a:xfrm>
          <a:prstGeom prst="rect">
            <a:avLst/>
          </a:prstGeom>
          <a:noFill/>
        </p:spPr>
        <p:txBody>
          <a:bodyPr rtlCol="0" wrap="none">
            <a:spAutoFit/>
          </a:bodyPr>
          <a:lstStyle/>
          <a:p>
            <a:pPr algn="ctr"/>
            <a:r>
              <a:rPr altLang="en-US" b="1" lang="zh-CN" smtClean="0" sz="1200">
                <a:solidFill>
                  <a:schemeClr val="bg2">
                    <a:lumMod val="50000"/>
                  </a:schemeClr>
                </a:solidFill>
                <a:cs typeface="+mn-ea"/>
                <a:sym typeface="+mn-lt"/>
              </a:rPr>
              <a:t>输入标题</a:t>
            </a:r>
          </a:p>
        </p:txBody>
      </p:sp>
      <p:sp>
        <p:nvSpPr>
          <p:cNvPr id="11" name="文本框 10"/>
          <p:cNvSpPr txBox="1"/>
          <p:nvPr/>
        </p:nvSpPr>
        <p:spPr>
          <a:xfrm>
            <a:off x="1313814" y="3177524"/>
            <a:ext cx="1776759" cy="365760"/>
          </a:xfrm>
          <a:prstGeom prst="rect">
            <a:avLst/>
          </a:prstGeom>
          <a:noFill/>
        </p:spPr>
        <p:txBody>
          <a:bodyPr rtlCol="0" wrap="square">
            <a:spAutoFit/>
          </a:bodyPr>
          <a:lstStyle/>
          <a:p>
            <a:pPr algn="r"/>
            <a:r>
              <a:rPr altLang="en-US" lang="zh-CN" smtClean="0" sz="900">
                <a:cs typeface="+mn-ea"/>
                <a:sym typeface="+mn-lt"/>
              </a:rPr>
              <a:t>点击输入内容，编辑文字 </a:t>
            </a:r>
          </a:p>
          <a:p>
            <a:pPr algn="r"/>
            <a:r>
              <a:rPr altLang="en-US" lang="zh-CN" smtClean="0" sz="900">
                <a:cs typeface="+mn-ea"/>
                <a:sym typeface="+mn-lt"/>
              </a:rPr>
              <a:t>点击输入内容，编辑文字</a:t>
            </a:r>
          </a:p>
        </p:txBody>
      </p:sp>
      <p:sp>
        <p:nvSpPr>
          <p:cNvPr id="12" name="文本框 11"/>
          <p:cNvSpPr txBox="1"/>
          <p:nvPr/>
        </p:nvSpPr>
        <p:spPr>
          <a:xfrm>
            <a:off x="6483652" y="1696407"/>
            <a:ext cx="792480" cy="274320"/>
          </a:xfrm>
          <a:prstGeom prst="rect">
            <a:avLst/>
          </a:prstGeom>
          <a:noFill/>
        </p:spPr>
        <p:txBody>
          <a:bodyPr rtlCol="0" wrap="none">
            <a:spAutoFit/>
          </a:bodyPr>
          <a:lstStyle/>
          <a:p>
            <a:pPr algn="ctr"/>
            <a:r>
              <a:rPr altLang="en-US" b="1" lang="zh-CN" smtClean="0" sz="1200">
                <a:solidFill>
                  <a:schemeClr val="bg2">
                    <a:lumMod val="50000"/>
                  </a:schemeClr>
                </a:solidFill>
                <a:cs typeface="+mn-ea"/>
                <a:sym typeface="+mn-lt"/>
              </a:rPr>
              <a:t>输入标题</a:t>
            </a:r>
          </a:p>
        </p:txBody>
      </p:sp>
      <p:sp>
        <p:nvSpPr>
          <p:cNvPr id="13" name="文本框 12"/>
          <p:cNvSpPr txBox="1"/>
          <p:nvPr/>
        </p:nvSpPr>
        <p:spPr>
          <a:xfrm>
            <a:off x="6500192" y="1926192"/>
            <a:ext cx="1500809" cy="365760"/>
          </a:xfrm>
          <a:prstGeom prst="rect">
            <a:avLst/>
          </a:prstGeom>
          <a:noFill/>
        </p:spPr>
        <p:txBody>
          <a:bodyPr rtlCol="0" wrap="square">
            <a:spAutoFit/>
          </a:bodyPr>
          <a:lstStyle/>
          <a:p>
            <a:r>
              <a:rPr altLang="en-US" lang="zh-CN" smtClean="0" sz="900">
                <a:cs typeface="+mn-ea"/>
                <a:sym typeface="+mn-lt"/>
              </a:rPr>
              <a:t>点击输入内容，编辑文字 点击输入内容，编辑文字</a:t>
            </a:r>
          </a:p>
        </p:txBody>
      </p:sp>
      <p:sp>
        <p:nvSpPr>
          <p:cNvPr id="14" name="文本框 13"/>
          <p:cNvSpPr txBox="1"/>
          <p:nvPr/>
        </p:nvSpPr>
        <p:spPr>
          <a:xfrm>
            <a:off x="6001603" y="2897257"/>
            <a:ext cx="792480" cy="274320"/>
          </a:xfrm>
          <a:prstGeom prst="rect">
            <a:avLst/>
          </a:prstGeom>
          <a:noFill/>
        </p:spPr>
        <p:txBody>
          <a:bodyPr rtlCol="0" wrap="none">
            <a:spAutoFit/>
          </a:bodyPr>
          <a:lstStyle/>
          <a:p>
            <a:pPr algn="ctr"/>
            <a:r>
              <a:rPr altLang="en-US" b="1" lang="zh-CN" smtClean="0" sz="1200">
                <a:solidFill>
                  <a:schemeClr val="bg2">
                    <a:lumMod val="50000"/>
                  </a:schemeClr>
                </a:solidFill>
                <a:cs typeface="+mn-ea"/>
                <a:sym typeface="+mn-lt"/>
              </a:rPr>
              <a:t>输入标题</a:t>
            </a:r>
          </a:p>
        </p:txBody>
      </p:sp>
      <p:sp>
        <p:nvSpPr>
          <p:cNvPr id="15" name="文本框 14"/>
          <p:cNvSpPr txBox="1"/>
          <p:nvPr/>
        </p:nvSpPr>
        <p:spPr>
          <a:xfrm>
            <a:off x="6018144" y="3127042"/>
            <a:ext cx="1500809" cy="365760"/>
          </a:xfrm>
          <a:prstGeom prst="rect">
            <a:avLst/>
          </a:prstGeom>
          <a:noFill/>
        </p:spPr>
        <p:txBody>
          <a:bodyPr rtlCol="0" wrap="square">
            <a:spAutoFit/>
          </a:bodyPr>
          <a:lstStyle/>
          <a:p>
            <a:r>
              <a:rPr altLang="en-US" lang="zh-CN" smtClean="0" sz="900">
                <a:cs typeface="+mn-ea"/>
                <a:sym typeface="+mn-lt"/>
              </a:rPr>
              <a:t>点击输入内容，编辑文字 点击输入内容，编辑文字</a:t>
            </a:r>
          </a:p>
        </p:txBody>
      </p:sp>
      <p:sp>
        <p:nvSpPr>
          <p:cNvPr id="16" name="文本框 15"/>
          <p:cNvSpPr txBox="1"/>
          <p:nvPr/>
        </p:nvSpPr>
        <p:spPr>
          <a:xfrm>
            <a:off x="4189468" y="4096707"/>
            <a:ext cx="792480" cy="274320"/>
          </a:xfrm>
          <a:prstGeom prst="rect">
            <a:avLst/>
          </a:prstGeom>
          <a:noFill/>
        </p:spPr>
        <p:txBody>
          <a:bodyPr rtlCol="0" wrap="none">
            <a:spAutoFit/>
          </a:bodyPr>
          <a:lstStyle/>
          <a:p>
            <a:pPr algn="ctr"/>
            <a:r>
              <a:rPr altLang="en-US" b="1" lang="zh-CN" smtClean="0" sz="1200">
                <a:solidFill>
                  <a:schemeClr val="bg2">
                    <a:lumMod val="50000"/>
                  </a:schemeClr>
                </a:solidFill>
                <a:cs typeface="+mn-ea"/>
                <a:sym typeface="+mn-lt"/>
              </a:rPr>
              <a:t>输入标题</a:t>
            </a:r>
          </a:p>
        </p:txBody>
      </p:sp>
      <p:sp>
        <p:nvSpPr>
          <p:cNvPr id="17" name="文本框 16"/>
          <p:cNvSpPr txBox="1"/>
          <p:nvPr/>
        </p:nvSpPr>
        <p:spPr>
          <a:xfrm>
            <a:off x="3458818" y="4356309"/>
            <a:ext cx="2241274" cy="365760"/>
          </a:xfrm>
          <a:prstGeom prst="rect">
            <a:avLst/>
          </a:prstGeom>
          <a:noFill/>
        </p:spPr>
        <p:txBody>
          <a:bodyPr rtlCol="0" wrap="square">
            <a:spAutoFit/>
          </a:bodyPr>
          <a:lstStyle/>
          <a:p>
            <a:pPr algn="ctr"/>
            <a:r>
              <a:rPr altLang="en-US" lang="zh-CN" smtClean="0" sz="900">
                <a:cs typeface="+mn-ea"/>
                <a:sym typeface="+mn-lt"/>
              </a:rPr>
              <a:t>点击输入内容，编辑文字 点击输入内容，编辑文字</a:t>
            </a:r>
          </a:p>
        </p:txBody>
      </p:sp>
      <p:sp>
        <p:nvSpPr>
          <p:cNvPr id="18" name="KSO_Shape"/>
          <p:cNvSpPr/>
          <p:nvPr/>
        </p:nvSpPr>
        <p:spPr>
          <a:xfrm>
            <a:off x="4260030" y="3391521"/>
            <a:ext cx="623941" cy="623941"/>
          </a:xfrm>
          <a:custGeom>
            <a:gdLst>
              <a:gd fmla="*/ 0 w 3134833" name="connsiteX0"/>
              <a:gd fmla="*/ 1567417 h 3134833" name="connsiteY0"/>
              <a:gd fmla="*/ 1567417 w 3134833" name="connsiteX1"/>
              <a:gd fmla="*/ 0 h 3134833" name="connsiteY1"/>
              <a:gd fmla="*/ 3134833 w 3134833" name="connsiteX2"/>
              <a:gd fmla="*/ 1567417 h 3134833" name="connsiteY2"/>
              <a:gd fmla="*/ 1567417 w 3134833" name="connsiteX3"/>
              <a:gd fmla="*/ 3134833 h 3134833" name="connsiteY3"/>
              <a:gd fmla="*/ 0 w 3134833" name="connsiteX4"/>
              <a:gd fmla="*/ 1567417 h 3134833" name="connsiteY4"/>
              <a:gd fmla="*/ 0 w 3134833" name="connsiteX0-1"/>
              <a:gd fmla="*/ 1567417 h 3134833" name="connsiteY0-2"/>
              <a:gd fmla="*/ 1567417 w 3134833" name="connsiteX1-3"/>
              <a:gd fmla="*/ 0 h 3134833" name="connsiteY1-4"/>
              <a:gd fmla="*/ 3134833 w 3134833" name="connsiteX2-5"/>
              <a:gd fmla="*/ 1567417 h 3134833" name="connsiteY2-6"/>
              <a:gd fmla="*/ 1567417 w 3134833" name="connsiteX3-7"/>
              <a:gd fmla="*/ 3134833 h 3134833" name="connsiteY3-8"/>
              <a:gd fmla="*/ 0 w 3134833" name="connsiteX4-9"/>
              <a:gd fmla="*/ 1567417 h 3134833" name="connsiteY4-10"/>
              <a:gd fmla="*/ 0 w 3134833" name="connsiteX0-11"/>
              <a:gd fmla="*/ 1567417 h 3134833" name="connsiteY0-12"/>
              <a:gd fmla="*/ 1567417 w 3134833" name="connsiteX1-13"/>
              <a:gd fmla="*/ 0 h 3134833" name="connsiteY1-14"/>
              <a:gd fmla="*/ 3134833 w 3134833" name="connsiteX2-15"/>
              <a:gd fmla="*/ 1567417 h 3134833" name="connsiteY2-16"/>
              <a:gd fmla="*/ 1567417 w 3134833" name="connsiteX3-17"/>
              <a:gd fmla="*/ 3134833 h 3134833" name="connsiteY3-18"/>
              <a:gd fmla="*/ 0 w 3134833" name="connsiteX4-19"/>
              <a:gd fmla="*/ 1567417 h 3134833" name="connsiteY4-20"/>
              <a:gd fmla="*/ 0 w 3134833" name="connsiteX0-21"/>
              <a:gd fmla="*/ 1567417 h 3134833" name="connsiteY0-22"/>
              <a:gd fmla="*/ 1567417 w 3134833" name="connsiteX1-23"/>
              <a:gd fmla="*/ 0 h 3134833" name="connsiteY1-24"/>
              <a:gd fmla="*/ 3134833 w 3134833" name="connsiteX2-25"/>
              <a:gd fmla="*/ 1567417 h 3134833" name="connsiteY2-26"/>
              <a:gd fmla="*/ 1567417 w 3134833" name="connsiteX3-27"/>
              <a:gd fmla="*/ 3134833 h 3134833" name="connsiteY3-28"/>
              <a:gd fmla="*/ 0 w 3134833" name="connsiteX4-29"/>
              <a:gd fmla="*/ 1567417 h 3134833" name="connsiteY4-30"/>
              <a:gd fmla="*/ 0 w 3134833" name="connsiteX0-31"/>
              <a:gd fmla="*/ 1567417 h 3134833" name="connsiteY0-32"/>
              <a:gd fmla="*/ 1567417 w 3134833" name="connsiteX1-33"/>
              <a:gd fmla="*/ 0 h 3134833" name="connsiteY1-34"/>
              <a:gd fmla="*/ 3134833 w 3134833" name="connsiteX2-35"/>
              <a:gd fmla="*/ 1567417 h 3134833" name="connsiteY2-36"/>
              <a:gd fmla="*/ 1567417 w 3134833" name="connsiteX3-37"/>
              <a:gd fmla="*/ 3134833 h 3134833" name="connsiteY3-38"/>
              <a:gd fmla="*/ 0 w 3134833" name="connsiteX4-39"/>
              <a:gd fmla="*/ 1567417 h 3134833" name="connsiteY4-40"/>
              <a:gd fmla="*/ 0 w 3134833" name="connsiteX0-41"/>
              <a:gd fmla="*/ 1567417 h 3134833" name="connsiteY0-42"/>
              <a:gd fmla="*/ 1567417 w 3134833" name="connsiteX1-43"/>
              <a:gd fmla="*/ 0 h 3134833" name="connsiteY1-44"/>
              <a:gd fmla="*/ 3134833 w 3134833" name="connsiteX2-45"/>
              <a:gd fmla="*/ 1567417 h 3134833" name="connsiteY2-46"/>
              <a:gd fmla="*/ 1567417 w 3134833" name="connsiteX3-47"/>
              <a:gd fmla="*/ 3134833 h 3134833" name="connsiteY3-48"/>
              <a:gd fmla="*/ 0 w 3134833" name="connsiteX4-49"/>
              <a:gd fmla="*/ 1567417 h 3134833" name="connsiteY4-50"/>
              <a:gd fmla="*/ 0 w 3134833" name="connsiteX0-51"/>
              <a:gd fmla="*/ 1567417 h 3134833" name="connsiteY0-52"/>
              <a:gd fmla="*/ 1567417 w 3134833" name="connsiteX1-53"/>
              <a:gd fmla="*/ 0 h 3134833" name="connsiteY1-54"/>
              <a:gd fmla="*/ 3134833 w 3134833" name="connsiteX2-55"/>
              <a:gd fmla="*/ 1567417 h 3134833" name="connsiteY2-56"/>
              <a:gd fmla="*/ 1567417 w 3134833" name="connsiteX3-57"/>
              <a:gd fmla="*/ 3134833 h 3134833" name="connsiteY3-58"/>
              <a:gd fmla="*/ 0 w 3134833" name="connsiteX4-59"/>
              <a:gd fmla="*/ 1567417 h 3134833" name="connsiteY4-60"/>
              <a:gd fmla="*/ 0 w 3134833" name="connsiteX0-61"/>
              <a:gd fmla="*/ 1567417 h 3134833" name="connsiteY0-62"/>
              <a:gd fmla="*/ 1567417 w 3134833" name="connsiteX1-63"/>
              <a:gd fmla="*/ 0 h 3134833" name="connsiteY1-64"/>
              <a:gd fmla="*/ 3134833 w 3134833" name="connsiteX2-65"/>
              <a:gd fmla="*/ 1567417 h 3134833" name="connsiteY2-66"/>
              <a:gd fmla="*/ 1567417 w 3134833" name="connsiteX3-67"/>
              <a:gd fmla="*/ 3134833 h 3134833" name="connsiteY3-68"/>
              <a:gd fmla="*/ 0 w 3134833" name="connsiteX4-69"/>
              <a:gd fmla="*/ 1567417 h 3134833" name="connsiteY4-70"/>
              <a:gd fmla="*/ 0 w 3134833" name="connsiteX0-71"/>
              <a:gd fmla="*/ 1567417 h 3134833" name="connsiteY0-72"/>
              <a:gd fmla="*/ 1567417 w 3134833" name="connsiteX1-73"/>
              <a:gd fmla="*/ 0 h 3134833" name="connsiteY1-74"/>
              <a:gd fmla="*/ 3134833 w 3134833" name="connsiteX2-75"/>
              <a:gd fmla="*/ 1567417 h 3134833" name="connsiteY2-76"/>
              <a:gd fmla="*/ 1567417 w 3134833" name="connsiteX3-77"/>
              <a:gd fmla="*/ 3134833 h 3134833" name="connsiteY3-78"/>
              <a:gd fmla="*/ 0 w 3134833" name="connsiteX4-79"/>
              <a:gd fmla="*/ 1567417 h 3134833" name="connsiteY4-80"/>
              <a:gd fmla="*/ 0 w 3134833" name="connsiteX0-81"/>
              <a:gd fmla="*/ 1567417 h 3134833" name="connsiteY0-82"/>
              <a:gd fmla="*/ 1567417 w 3134833" name="connsiteX1-83"/>
              <a:gd fmla="*/ 0 h 3134833" name="connsiteY1-84"/>
              <a:gd fmla="*/ 3134833 w 3134833" name="connsiteX2-85"/>
              <a:gd fmla="*/ 1567417 h 3134833" name="connsiteY2-86"/>
              <a:gd fmla="*/ 1567417 w 3134833" name="connsiteX3-87"/>
              <a:gd fmla="*/ 3134833 h 3134833" name="connsiteY3-88"/>
              <a:gd fmla="*/ 0 w 3134833" name="connsiteX4-89"/>
              <a:gd fmla="*/ 1567417 h 3134833" name="connsiteY4-90"/>
              <a:gd fmla="*/ 0 w 3134833" name="connsiteX0-91"/>
              <a:gd fmla="*/ 1567417 h 3134833" name="connsiteY0-92"/>
              <a:gd fmla="*/ 1567417 w 3134833" name="connsiteX1-93"/>
              <a:gd fmla="*/ 0 h 3134833" name="connsiteY1-94"/>
              <a:gd fmla="*/ 3134833 w 3134833" name="connsiteX2-95"/>
              <a:gd fmla="*/ 1567417 h 3134833" name="connsiteY2-96"/>
              <a:gd fmla="*/ 1567417 w 3134833" name="connsiteX3-97"/>
              <a:gd fmla="*/ 3134833 h 3134833" name="connsiteY3-98"/>
              <a:gd fmla="*/ 0 w 3134833" name="connsiteX4-99"/>
              <a:gd fmla="*/ 1567417 h 3134833" name="connsiteY4-100"/>
              <a:gd fmla="*/ 0 w 3134833" name="connsiteX0-101"/>
              <a:gd fmla="*/ 1567417 h 3134833" name="connsiteY0-102"/>
              <a:gd fmla="*/ 1567417 w 3134833" name="connsiteX1-103"/>
              <a:gd fmla="*/ 0 h 3134833" name="connsiteY1-104"/>
              <a:gd fmla="*/ 3134833 w 3134833" name="connsiteX2-105"/>
              <a:gd fmla="*/ 1567417 h 3134833" name="connsiteY2-106"/>
              <a:gd fmla="*/ 1567417 w 3134833" name="connsiteX3-107"/>
              <a:gd fmla="*/ 3134833 h 3134833" name="connsiteY3-108"/>
              <a:gd fmla="*/ 0 w 3134833" name="connsiteX4-109"/>
              <a:gd fmla="*/ 1567417 h 3134833" name="connsiteY4-110"/>
              <a:gd fmla="*/ 0 w 3134833" name="connsiteX0-111"/>
              <a:gd fmla="*/ 1567417 h 3134833" name="connsiteY0-112"/>
              <a:gd fmla="*/ 1567417 w 3134833" name="connsiteX1-113"/>
              <a:gd fmla="*/ 0 h 3134833" name="connsiteY1-114"/>
              <a:gd fmla="*/ 3134833 w 3134833" name="connsiteX2-115"/>
              <a:gd fmla="*/ 1567417 h 3134833" name="connsiteY2-116"/>
              <a:gd fmla="*/ 1567417 w 3134833" name="connsiteX3-117"/>
              <a:gd fmla="*/ 3134833 h 3134833" name="connsiteY3-118"/>
              <a:gd fmla="*/ 0 w 3134833" name="connsiteX4-119"/>
              <a:gd fmla="*/ 1567417 h 3134833" name="connsiteY4-120"/>
            </a:gdLst>
            <a:cxnLst>
              <a:cxn ang="0">
                <a:pos x="connsiteX0-1" y="connsiteY0-2"/>
              </a:cxn>
              <a:cxn ang="0">
                <a:pos x="connsiteX1-3" y="connsiteY1-4"/>
              </a:cxn>
              <a:cxn ang="0">
                <a:pos x="connsiteX2-5" y="connsiteY2-6"/>
              </a:cxn>
              <a:cxn ang="0">
                <a:pos x="connsiteX3-7" y="connsiteY3-8"/>
              </a:cxn>
              <a:cxn ang="0">
                <a:pos x="connsiteX4-9" y="connsiteY4-10"/>
              </a:cxn>
            </a:cxnLst>
            <a:rect b="b" l="l" r="r" t="t"/>
            <a:pathLst>
              <a:path h="3134833" w="3134833">
                <a:moveTo>
                  <a:pt x="0" y="1567417"/>
                </a:moveTo>
                <a:cubicBezTo>
                  <a:pt x="1478" y="1151270"/>
                  <a:pt x="1215066" y="1476"/>
                  <a:pt x="1567417" y="0"/>
                </a:cubicBezTo>
                <a:cubicBezTo>
                  <a:pt x="1898504" y="1476"/>
                  <a:pt x="3133356" y="1098108"/>
                  <a:pt x="3134833" y="1567417"/>
                </a:cubicBezTo>
                <a:cubicBezTo>
                  <a:pt x="3133356" y="2015461"/>
                  <a:pt x="1951665" y="3122724"/>
                  <a:pt x="1567417" y="3134833"/>
                </a:cubicBezTo>
                <a:cubicBezTo>
                  <a:pt x="1119373" y="3133356"/>
                  <a:pt x="1477" y="1994196"/>
                  <a:pt x="0" y="1567417"/>
                </a:cubicBezTo>
                <a:close/>
              </a:path>
            </a:pathLst>
          </a:custGeom>
          <a:solidFill>
            <a:srgbClr val="8CC34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dir="t" rig="threePt"/>
            </a:scene3d>
            <a:sp3d>
              <a:contourClr>
                <a:srgbClr val="FFFFFF"/>
              </a:contourClr>
            </a:sp3d>
          </a:bodyPr>
          <a:lstStyle/>
          <a:p>
            <a:pPr algn="ctr"/>
            <a:r>
              <a:rPr altLang="zh-CN" lang="en-US" sz="1800">
                <a:solidFill>
                  <a:srgbClr val="FFFFFF"/>
                </a:solidFill>
                <a:cs typeface="+mn-ea"/>
                <a:sym typeface="+mn-lt"/>
              </a:rPr>
              <a:t>3</a:t>
            </a:r>
          </a:p>
        </p:txBody>
      </p:sp>
      <p:sp>
        <p:nvSpPr>
          <p:cNvPr id="19" name="KSO_Shape"/>
          <p:cNvSpPr/>
          <p:nvPr/>
        </p:nvSpPr>
        <p:spPr>
          <a:xfrm>
            <a:off x="3187713" y="2937065"/>
            <a:ext cx="623941" cy="623941"/>
          </a:xfrm>
          <a:custGeom>
            <a:gdLst>
              <a:gd fmla="*/ 0 w 3134833" name="connsiteX0"/>
              <a:gd fmla="*/ 1567417 h 3134833" name="connsiteY0"/>
              <a:gd fmla="*/ 1567417 w 3134833" name="connsiteX1"/>
              <a:gd fmla="*/ 0 h 3134833" name="connsiteY1"/>
              <a:gd fmla="*/ 3134833 w 3134833" name="connsiteX2"/>
              <a:gd fmla="*/ 1567417 h 3134833" name="connsiteY2"/>
              <a:gd fmla="*/ 1567417 w 3134833" name="connsiteX3"/>
              <a:gd fmla="*/ 3134833 h 3134833" name="connsiteY3"/>
              <a:gd fmla="*/ 0 w 3134833" name="connsiteX4"/>
              <a:gd fmla="*/ 1567417 h 3134833" name="connsiteY4"/>
              <a:gd fmla="*/ 0 w 3134833" name="connsiteX0-1"/>
              <a:gd fmla="*/ 1567417 h 3134833" name="connsiteY0-2"/>
              <a:gd fmla="*/ 1567417 w 3134833" name="connsiteX1-3"/>
              <a:gd fmla="*/ 0 h 3134833" name="connsiteY1-4"/>
              <a:gd fmla="*/ 3134833 w 3134833" name="connsiteX2-5"/>
              <a:gd fmla="*/ 1567417 h 3134833" name="connsiteY2-6"/>
              <a:gd fmla="*/ 1567417 w 3134833" name="connsiteX3-7"/>
              <a:gd fmla="*/ 3134833 h 3134833" name="connsiteY3-8"/>
              <a:gd fmla="*/ 0 w 3134833" name="connsiteX4-9"/>
              <a:gd fmla="*/ 1567417 h 3134833" name="connsiteY4-10"/>
              <a:gd fmla="*/ 0 w 3134833" name="connsiteX0-11"/>
              <a:gd fmla="*/ 1567417 h 3134833" name="connsiteY0-12"/>
              <a:gd fmla="*/ 1567417 w 3134833" name="connsiteX1-13"/>
              <a:gd fmla="*/ 0 h 3134833" name="connsiteY1-14"/>
              <a:gd fmla="*/ 3134833 w 3134833" name="connsiteX2-15"/>
              <a:gd fmla="*/ 1567417 h 3134833" name="connsiteY2-16"/>
              <a:gd fmla="*/ 1567417 w 3134833" name="connsiteX3-17"/>
              <a:gd fmla="*/ 3134833 h 3134833" name="connsiteY3-18"/>
              <a:gd fmla="*/ 0 w 3134833" name="connsiteX4-19"/>
              <a:gd fmla="*/ 1567417 h 3134833" name="connsiteY4-20"/>
              <a:gd fmla="*/ 0 w 3134833" name="connsiteX0-21"/>
              <a:gd fmla="*/ 1567417 h 3134833" name="connsiteY0-22"/>
              <a:gd fmla="*/ 1567417 w 3134833" name="connsiteX1-23"/>
              <a:gd fmla="*/ 0 h 3134833" name="connsiteY1-24"/>
              <a:gd fmla="*/ 3134833 w 3134833" name="connsiteX2-25"/>
              <a:gd fmla="*/ 1567417 h 3134833" name="connsiteY2-26"/>
              <a:gd fmla="*/ 1567417 w 3134833" name="connsiteX3-27"/>
              <a:gd fmla="*/ 3134833 h 3134833" name="connsiteY3-28"/>
              <a:gd fmla="*/ 0 w 3134833" name="connsiteX4-29"/>
              <a:gd fmla="*/ 1567417 h 3134833" name="connsiteY4-30"/>
              <a:gd fmla="*/ 0 w 3134833" name="connsiteX0-31"/>
              <a:gd fmla="*/ 1567417 h 3134833" name="connsiteY0-32"/>
              <a:gd fmla="*/ 1567417 w 3134833" name="connsiteX1-33"/>
              <a:gd fmla="*/ 0 h 3134833" name="connsiteY1-34"/>
              <a:gd fmla="*/ 3134833 w 3134833" name="connsiteX2-35"/>
              <a:gd fmla="*/ 1567417 h 3134833" name="connsiteY2-36"/>
              <a:gd fmla="*/ 1567417 w 3134833" name="connsiteX3-37"/>
              <a:gd fmla="*/ 3134833 h 3134833" name="connsiteY3-38"/>
              <a:gd fmla="*/ 0 w 3134833" name="connsiteX4-39"/>
              <a:gd fmla="*/ 1567417 h 3134833" name="connsiteY4-40"/>
              <a:gd fmla="*/ 0 w 3134833" name="connsiteX0-41"/>
              <a:gd fmla="*/ 1567417 h 3134833" name="connsiteY0-42"/>
              <a:gd fmla="*/ 1567417 w 3134833" name="connsiteX1-43"/>
              <a:gd fmla="*/ 0 h 3134833" name="connsiteY1-44"/>
              <a:gd fmla="*/ 3134833 w 3134833" name="connsiteX2-45"/>
              <a:gd fmla="*/ 1567417 h 3134833" name="connsiteY2-46"/>
              <a:gd fmla="*/ 1567417 w 3134833" name="connsiteX3-47"/>
              <a:gd fmla="*/ 3134833 h 3134833" name="connsiteY3-48"/>
              <a:gd fmla="*/ 0 w 3134833" name="connsiteX4-49"/>
              <a:gd fmla="*/ 1567417 h 3134833" name="connsiteY4-50"/>
              <a:gd fmla="*/ 0 w 3134833" name="connsiteX0-51"/>
              <a:gd fmla="*/ 1567417 h 3134833" name="connsiteY0-52"/>
              <a:gd fmla="*/ 1567417 w 3134833" name="connsiteX1-53"/>
              <a:gd fmla="*/ 0 h 3134833" name="connsiteY1-54"/>
              <a:gd fmla="*/ 3134833 w 3134833" name="connsiteX2-55"/>
              <a:gd fmla="*/ 1567417 h 3134833" name="connsiteY2-56"/>
              <a:gd fmla="*/ 1567417 w 3134833" name="connsiteX3-57"/>
              <a:gd fmla="*/ 3134833 h 3134833" name="connsiteY3-58"/>
              <a:gd fmla="*/ 0 w 3134833" name="connsiteX4-59"/>
              <a:gd fmla="*/ 1567417 h 3134833" name="connsiteY4-60"/>
              <a:gd fmla="*/ 0 w 3134833" name="connsiteX0-61"/>
              <a:gd fmla="*/ 1567417 h 3134833" name="connsiteY0-62"/>
              <a:gd fmla="*/ 1567417 w 3134833" name="connsiteX1-63"/>
              <a:gd fmla="*/ 0 h 3134833" name="connsiteY1-64"/>
              <a:gd fmla="*/ 3134833 w 3134833" name="connsiteX2-65"/>
              <a:gd fmla="*/ 1567417 h 3134833" name="connsiteY2-66"/>
              <a:gd fmla="*/ 1567417 w 3134833" name="connsiteX3-67"/>
              <a:gd fmla="*/ 3134833 h 3134833" name="connsiteY3-68"/>
              <a:gd fmla="*/ 0 w 3134833" name="connsiteX4-69"/>
              <a:gd fmla="*/ 1567417 h 3134833" name="connsiteY4-70"/>
              <a:gd fmla="*/ 0 w 3134833" name="connsiteX0-71"/>
              <a:gd fmla="*/ 1567417 h 3134833" name="connsiteY0-72"/>
              <a:gd fmla="*/ 1567417 w 3134833" name="connsiteX1-73"/>
              <a:gd fmla="*/ 0 h 3134833" name="connsiteY1-74"/>
              <a:gd fmla="*/ 3134833 w 3134833" name="connsiteX2-75"/>
              <a:gd fmla="*/ 1567417 h 3134833" name="connsiteY2-76"/>
              <a:gd fmla="*/ 1567417 w 3134833" name="connsiteX3-77"/>
              <a:gd fmla="*/ 3134833 h 3134833" name="connsiteY3-78"/>
              <a:gd fmla="*/ 0 w 3134833" name="connsiteX4-79"/>
              <a:gd fmla="*/ 1567417 h 3134833" name="connsiteY4-80"/>
              <a:gd fmla="*/ 0 w 3134833" name="connsiteX0-81"/>
              <a:gd fmla="*/ 1567417 h 3134833" name="connsiteY0-82"/>
              <a:gd fmla="*/ 1567417 w 3134833" name="connsiteX1-83"/>
              <a:gd fmla="*/ 0 h 3134833" name="connsiteY1-84"/>
              <a:gd fmla="*/ 3134833 w 3134833" name="connsiteX2-85"/>
              <a:gd fmla="*/ 1567417 h 3134833" name="connsiteY2-86"/>
              <a:gd fmla="*/ 1567417 w 3134833" name="connsiteX3-87"/>
              <a:gd fmla="*/ 3134833 h 3134833" name="connsiteY3-88"/>
              <a:gd fmla="*/ 0 w 3134833" name="connsiteX4-89"/>
              <a:gd fmla="*/ 1567417 h 3134833" name="connsiteY4-90"/>
              <a:gd fmla="*/ 0 w 3134833" name="connsiteX0-91"/>
              <a:gd fmla="*/ 1567417 h 3134833" name="connsiteY0-92"/>
              <a:gd fmla="*/ 1567417 w 3134833" name="connsiteX1-93"/>
              <a:gd fmla="*/ 0 h 3134833" name="connsiteY1-94"/>
              <a:gd fmla="*/ 3134833 w 3134833" name="connsiteX2-95"/>
              <a:gd fmla="*/ 1567417 h 3134833" name="connsiteY2-96"/>
              <a:gd fmla="*/ 1567417 w 3134833" name="connsiteX3-97"/>
              <a:gd fmla="*/ 3134833 h 3134833" name="connsiteY3-98"/>
              <a:gd fmla="*/ 0 w 3134833" name="connsiteX4-99"/>
              <a:gd fmla="*/ 1567417 h 3134833" name="connsiteY4-100"/>
              <a:gd fmla="*/ 0 w 3134833" name="connsiteX0-101"/>
              <a:gd fmla="*/ 1567417 h 3134833" name="connsiteY0-102"/>
              <a:gd fmla="*/ 1567417 w 3134833" name="connsiteX1-103"/>
              <a:gd fmla="*/ 0 h 3134833" name="connsiteY1-104"/>
              <a:gd fmla="*/ 3134833 w 3134833" name="connsiteX2-105"/>
              <a:gd fmla="*/ 1567417 h 3134833" name="connsiteY2-106"/>
              <a:gd fmla="*/ 1567417 w 3134833" name="connsiteX3-107"/>
              <a:gd fmla="*/ 3134833 h 3134833" name="connsiteY3-108"/>
              <a:gd fmla="*/ 0 w 3134833" name="connsiteX4-109"/>
              <a:gd fmla="*/ 1567417 h 3134833" name="connsiteY4-110"/>
              <a:gd fmla="*/ 0 w 3134833" name="connsiteX0-111"/>
              <a:gd fmla="*/ 1567417 h 3134833" name="connsiteY0-112"/>
              <a:gd fmla="*/ 1567417 w 3134833" name="connsiteX1-113"/>
              <a:gd fmla="*/ 0 h 3134833" name="connsiteY1-114"/>
              <a:gd fmla="*/ 3134833 w 3134833" name="connsiteX2-115"/>
              <a:gd fmla="*/ 1567417 h 3134833" name="connsiteY2-116"/>
              <a:gd fmla="*/ 1567417 w 3134833" name="connsiteX3-117"/>
              <a:gd fmla="*/ 3134833 h 3134833" name="connsiteY3-118"/>
              <a:gd fmla="*/ 0 w 3134833" name="connsiteX4-119"/>
              <a:gd fmla="*/ 1567417 h 3134833" name="connsiteY4-120"/>
            </a:gdLst>
            <a:cxnLst>
              <a:cxn ang="0">
                <a:pos x="connsiteX0-1" y="connsiteY0-2"/>
              </a:cxn>
              <a:cxn ang="0">
                <a:pos x="connsiteX1-3" y="connsiteY1-4"/>
              </a:cxn>
              <a:cxn ang="0">
                <a:pos x="connsiteX2-5" y="connsiteY2-6"/>
              </a:cxn>
              <a:cxn ang="0">
                <a:pos x="connsiteX3-7" y="connsiteY3-8"/>
              </a:cxn>
              <a:cxn ang="0">
                <a:pos x="connsiteX4-9" y="connsiteY4-10"/>
              </a:cxn>
            </a:cxnLst>
            <a:rect b="b" l="l" r="r" t="t"/>
            <a:pathLst>
              <a:path h="3134833" w="3134833">
                <a:moveTo>
                  <a:pt x="0" y="1567417"/>
                </a:moveTo>
                <a:cubicBezTo>
                  <a:pt x="1478" y="1151270"/>
                  <a:pt x="1215066" y="1476"/>
                  <a:pt x="1567417" y="0"/>
                </a:cubicBezTo>
                <a:cubicBezTo>
                  <a:pt x="1898504" y="1476"/>
                  <a:pt x="3133356" y="1098108"/>
                  <a:pt x="3134833" y="1567417"/>
                </a:cubicBezTo>
                <a:cubicBezTo>
                  <a:pt x="3133356" y="2015461"/>
                  <a:pt x="1951665" y="3122724"/>
                  <a:pt x="1567417" y="3134833"/>
                </a:cubicBezTo>
                <a:cubicBezTo>
                  <a:pt x="1119373" y="3133356"/>
                  <a:pt x="1477" y="1994196"/>
                  <a:pt x="0" y="1567417"/>
                </a:cubicBezTo>
                <a:close/>
              </a:path>
            </a:pathLst>
          </a:custGeom>
          <a:solidFill>
            <a:srgbClr val="009900"/>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dir="t" rig="threePt"/>
            </a:scene3d>
            <a:sp3d>
              <a:contourClr>
                <a:srgbClr val="FFFFFF"/>
              </a:contourClr>
            </a:sp3d>
          </a:bodyPr>
          <a:lstStyle/>
          <a:p>
            <a:pPr algn="ctr"/>
            <a:r>
              <a:rPr altLang="zh-CN" lang="en-US" sz="1800">
                <a:solidFill>
                  <a:srgbClr val="FFFFFF"/>
                </a:solidFill>
                <a:cs typeface="+mn-ea"/>
                <a:sym typeface="+mn-lt"/>
              </a:rPr>
              <a:t>2</a:t>
            </a:r>
          </a:p>
        </p:txBody>
      </p:sp>
      <p:sp>
        <p:nvSpPr>
          <p:cNvPr id="20" name="KSO_Shape"/>
          <p:cNvSpPr/>
          <p:nvPr/>
        </p:nvSpPr>
        <p:spPr>
          <a:xfrm>
            <a:off x="5339538" y="2937065"/>
            <a:ext cx="623941" cy="623941"/>
          </a:xfrm>
          <a:custGeom>
            <a:gdLst>
              <a:gd fmla="*/ 0 w 3134833" name="connsiteX0"/>
              <a:gd fmla="*/ 1567417 h 3134833" name="connsiteY0"/>
              <a:gd fmla="*/ 1567417 w 3134833" name="connsiteX1"/>
              <a:gd fmla="*/ 0 h 3134833" name="connsiteY1"/>
              <a:gd fmla="*/ 3134833 w 3134833" name="connsiteX2"/>
              <a:gd fmla="*/ 1567417 h 3134833" name="connsiteY2"/>
              <a:gd fmla="*/ 1567417 w 3134833" name="connsiteX3"/>
              <a:gd fmla="*/ 3134833 h 3134833" name="connsiteY3"/>
              <a:gd fmla="*/ 0 w 3134833" name="connsiteX4"/>
              <a:gd fmla="*/ 1567417 h 3134833" name="connsiteY4"/>
              <a:gd fmla="*/ 0 w 3134833" name="connsiteX0-1"/>
              <a:gd fmla="*/ 1567417 h 3134833" name="connsiteY0-2"/>
              <a:gd fmla="*/ 1567417 w 3134833" name="connsiteX1-3"/>
              <a:gd fmla="*/ 0 h 3134833" name="connsiteY1-4"/>
              <a:gd fmla="*/ 3134833 w 3134833" name="connsiteX2-5"/>
              <a:gd fmla="*/ 1567417 h 3134833" name="connsiteY2-6"/>
              <a:gd fmla="*/ 1567417 w 3134833" name="connsiteX3-7"/>
              <a:gd fmla="*/ 3134833 h 3134833" name="connsiteY3-8"/>
              <a:gd fmla="*/ 0 w 3134833" name="connsiteX4-9"/>
              <a:gd fmla="*/ 1567417 h 3134833" name="connsiteY4-10"/>
              <a:gd fmla="*/ 0 w 3134833" name="connsiteX0-11"/>
              <a:gd fmla="*/ 1567417 h 3134833" name="connsiteY0-12"/>
              <a:gd fmla="*/ 1567417 w 3134833" name="connsiteX1-13"/>
              <a:gd fmla="*/ 0 h 3134833" name="connsiteY1-14"/>
              <a:gd fmla="*/ 3134833 w 3134833" name="connsiteX2-15"/>
              <a:gd fmla="*/ 1567417 h 3134833" name="connsiteY2-16"/>
              <a:gd fmla="*/ 1567417 w 3134833" name="connsiteX3-17"/>
              <a:gd fmla="*/ 3134833 h 3134833" name="connsiteY3-18"/>
              <a:gd fmla="*/ 0 w 3134833" name="connsiteX4-19"/>
              <a:gd fmla="*/ 1567417 h 3134833" name="connsiteY4-20"/>
              <a:gd fmla="*/ 0 w 3134833" name="connsiteX0-21"/>
              <a:gd fmla="*/ 1567417 h 3134833" name="connsiteY0-22"/>
              <a:gd fmla="*/ 1567417 w 3134833" name="connsiteX1-23"/>
              <a:gd fmla="*/ 0 h 3134833" name="connsiteY1-24"/>
              <a:gd fmla="*/ 3134833 w 3134833" name="connsiteX2-25"/>
              <a:gd fmla="*/ 1567417 h 3134833" name="connsiteY2-26"/>
              <a:gd fmla="*/ 1567417 w 3134833" name="connsiteX3-27"/>
              <a:gd fmla="*/ 3134833 h 3134833" name="connsiteY3-28"/>
              <a:gd fmla="*/ 0 w 3134833" name="connsiteX4-29"/>
              <a:gd fmla="*/ 1567417 h 3134833" name="connsiteY4-30"/>
              <a:gd fmla="*/ 0 w 3134833" name="connsiteX0-31"/>
              <a:gd fmla="*/ 1567417 h 3134833" name="connsiteY0-32"/>
              <a:gd fmla="*/ 1567417 w 3134833" name="connsiteX1-33"/>
              <a:gd fmla="*/ 0 h 3134833" name="connsiteY1-34"/>
              <a:gd fmla="*/ 3134833 w 3134833" name="connsiteX2-35"/>
              <a:gd fmla="*/ 1567417 h 3134833" name="connsiteY2-36"/>
              <a:gd fmla="*/ 1567417 w 3134833" name="connsiteX3-37"/>
              <a:gd fmla="*/ 3134833 h 3134833" name="connsiteY3-38"/>
              <a:gd fmla="*/ 0 w 3134833" name="connsiteX4-39"/>
              <a:gd fmla="*/ 1567417 h 3134833" name="connsiteY4-40"/>
              <a:gd fmla="*/ 0 w 3134833" name="connsiteX0-41"/>
              <a:gd fmla="*/ 1567417 h 3134833" name="connsiteY0-42"/>
              <a:gd fmla="*/ 1567417 w 3134833" name="connsiteX1-43"/>
              <a:gd fmla="*/ 0 h 3134833" name="connsiteY1-44"/>
              <a:gd fmla="*/ 3134833 w 3134833" name="connsiteX2-45"/>
              <a:gd fmla="*/ 1567417 h 3134833" name="connsiteY2-46"/>
              <a:gd fmla="*/ 1567417 w 3134833" name="connsiteX3-47"/>
              <a:gd fmla="*/ 3134833 h 3134833" name="connsiteY3-48"/>
              <a:gd fmla="*/ 0 w 3134833" name="connsiteX4-49"/>
              <a:gd fmla="*/ 1567417 h 3134833" name="connsiteY4-50"/>
              <a:gd fmla="*/ 0 w 3134833" name="connsiteX0-51"/>
              <a:gd fmla="*/ 1567417 h 3134833" name="connsiteY0-52"/>
              <a:gd fmla="*/ 1567417 w 3134833" name="connsiteX1-53"/>
              <a:gd fmla="*/ 0 h 3134833" name="connsiteY1-54"/>
              <a:gd fmla="*/ 3134833 w 3134833" name="connsiteX2-55"/>
              <a:gd fmla="*/ 1567417 h 3134833" name="connsiteY2-56"/>
              <a:gd fmla="*/ 1567417 w 3134833" name="connsiteX3-57"/>
              <a:gd fmla="*/ 3134833 h 3134833" name="connsiteY3-58"/>
              <a:gd fmla="*/ 0 w 3134833" name="connsiteX4-59"/>
              <a:gd fmla="*/ 1567417 h 3134833" name="connsiteY4-60"/>
              <a:gd fmla="*/ 0 w 3134833" name="connsiteX0-61"/>
              <a:gd fmla="*/ 1567417 h 3134833" name="connsiteY0-62"/>
              <a:gd fmla="*/ 1567417 w 3134833" name="connsiteX1-63"/>
              <a:gd fmla="*/ 0 h 3134833" name="connsiteY1-64"/>
              <a:gd fmla="*/ 3134833 w 3134833" name="connsiteX2-65"/>
              <a:gd fmla="*/ 1567417 h 3134833" name="connsiteY2-66"/>
              <a:gd fmla="*/ 1567417 w 3134833" name="connsiteX3-67"/>
              <a:gd fmla="*/ 3134833 h 3134833" name="connsiteY3-68"/>
              <a:gd fmla="*/ 0 w 3134833" name="connsiteX4-69"/>
              <a:gd fmla="*/ 1567417 h 3134833" name="connsiteY4-70"/>
              <a:gd fmla="*/ 0 w 3134833" name="connsiteX0-71"/>
              <a:gd fmla="*/ 1567417 h 3134833" name="connsiteY0-72"/>
              <a:gd fmla="*/ 1567417 w 3134833" name="connsiteX1-73"/>
              <a:gd fmla="*/ 0 h 3134833" name="connsiteY1-74"/>
              <a:gd fmla="*/ 3134833 w 3134833" name="connsiteX2-75"/>
              <a:gd fmla="*/ 1567417 h 3134833" name="connsiteY2-76"/>
              <a:gd fmla="*/ 1567417 w 3134833" name="connsiteX3-77"/>
              <a:gd fmla="*/ 3134833 h 3134833" name="connsiteY3-78"/>
              <a:gd fmla="*/ 0 w 3134833" name="connsiteX4-79"/>
              <a:gd fmla="*/ 1567417 h 3134833" name="connsiteY4-80"/>
              <a:gd fmla="*/ 0 w 3134833" name="connsiteX0-81"/>
              <a:gd fmla="*/ 1567417 h 3134833" name="connsiteY0-82"/>
              <a:gd fmla="*/ 1567417 w 3134833" name="connsiteX1-83"/>
              <a:gd fmla="*/ 0 h 3134833" name="connsiteY1-84"/>
              <a:gd fmla="*/ 3134833 w 3134833" name="connsiteX2-85"/>
              <a:gd fmla="*/ 1567417 h 3134833" name="connsiteY2-86"/>
              <a:gd fmla="*/ 1567417 w 3134833" name="connsiteX3-87"/>
              <a:gd fmla="*/ 3134833 h 3134833" name="connsiteY3-88"/>
              <a:gd fmla="*/ 0 w 3134833" name="connsiteX4-89"/>
              <a:gd fmla="*/ 1567417 h 3134833" name="connsiteY4-90"/>
              <a:gd fmla="*/ 0 w 3134833" name="connsiteX0-91"/>
              <a:gd fmla="*/ 1567417 h 3134833" name="connsiteY0-92"/>
              <a:gd fmla="*/ 1567417 w 3134833" name="connsiteX1-93"/>
              <a:gd fmla="*/ 0 h 3134833" name="connsiteY1-94"/>
              <a:gd fmla="*/ 3134833 w 3134833" name="connsiteX2-95"/>
              <a:gd fmla="*/ 1567417 h 3134833" name="connsiteY2-96"/>
              <a:gd fmla="*/ 1567417 w 3134833" name="connsiteX3-97"/>
              <a:gd fmla="*/ 3134833 h 3134833" name="connsiteY3-98"/>
              <a:gd fmla="*/ 0 w 3134833" name="connsiteX4-99"/>
              <a:gd fmla="*/ 1567417 h 3134833" name="connsiteY4-100"/>
              <a:gd fmla="*/ 0 w 3134833" name="connsiteX0-101"/>
              <a:gd fmla="*/ 1567417 h 3134833" name="connsiteY0-102"/>
              <a:gd fmla="*/ 1567417 w 3134833" name="connsiteX1-103"/>
              <a:gd fmla="*/ 0 h 3134833" name="connsiteY1-104"/>
              <a:gd fmla="*/ 3134833 w 3134833" name="connsiteX2-105"/>
              <a:gd fmla="*/ 1567417 h 3134833" name="connsiteY2-106"/>
              <a:gd fmla="*/ 1567417 w 3134833" name="connsiteX3-107"/>
              <a:gd fmla="*/ 3134833 h 3134833" name="connsiteY3-108"/>
              <a:gd fmla="*/ 0 w 3134833" name="connsiteX4-109"/>
              <a:gd fmla="*/ 1567417 h 3134833" name="connsiteY4-110"/>
              <a:gd fmla="*/ 0 w 3134833" name="connsiteX0-111"/>
              <a:gd fmla="*/ 1567417 h 3134833" name="connsiteY0-112"/>
              <a:gd fmla="*/ 1567417 w 3134833" name="connsiteX1-113"/>
              <a:gd fmla="*/ 0 h 3134833" name="connsiteY1-114"/>
              <a:gd fmla="*/ 3134833 w 3134833" name="connsiteX2-115"/>
              <a:gd fmla="*/ 1567417 h 3134833" name="connsiteY2-116"/>
              <a:gd fmla="*/ 1567417 w 3134833" name="connsiteX3-117"/>
              <a:gd fmla="*/ 3134833 h 3134833" name="connsiteY3-118"/>
              <a:gd fmla="*/ 0 w 3134833" name="connsiteX4-119"/>
              <a:gd fmla="*/ 1567417 h 3134833" name="connsiteY4-120"/>
            </a:gdLst>
            <a:cxnLst>
              <a:cxn ang="0">
                <a:pos x="connsiteX0-1" y="connsiteY0-2"/>
              </a:cxn>
              <a:cxn ang="0">
                <a:pos x="connsiteX1-3" y="connsiteY1-4"/>
              </a:cxn>
              <a:cxn ang="0">
                <a:pos x="connsiteX2-5" y="connsiteY2-6"/>
              </a:cxn>
              <a:cxn ang="0">
                <a:pos x="connsiteX3-7" y="connsiteY3-8"/>
              </a:cxn>
              <a:cxn ang="0">
                <a:pos x="connsiteX4-9" y="connsiteY4-10"/>
              </a:cxn>
            </a:cxnLst>
            <a:rect b="b" l="l" r="r" t="t"/>
            <a:pathLst>
              <a:path h="3134833" w="3134833">
                <a:moveTo>
                  <a:pt x="0" y="1567417"/>
                </a:moveTo>
                <a:cubicBezTo>
                  <a:pt x="1478" y="1151270"/>
                  <a:pt x="1215066" y="1476"/>
                  <a:pt x="1567417" y="0"/>
                </a:cubicBezTo>
                <a:cubicBezTo>
                  <a:pt x="1898504" y="1476"/>
                  <a:pt x="3133356" y="1098108"/>
                  <a:pt x="3134833" y="1567417"/>
                </a:cubicBezTo>
                <a:cubicBezTo>
                  <a:pt x="3133356" y="2015461"/>
                  <a:pt x="1951665" y="3122724"/>
                  <a:pt x="1567417" y="3134833"/>
                </a:cubicBezTo>
                <a:cubicBezTo>
                  <a:pt x="1119373" y="3133356"/>
                  <a:pt x="1477" y="1994196"/>
                  <a:pt x="0" y="1567417"/>
                </a:cubicBezTo>
                <a:close/>
              </a:path>
            </a:pathLst>
          </a:custGeom>
          <a:solidFill>
            <a:srgbClr val="CECCCC"/>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dir="t" rig="threePt"/>
            </a:scene3d>
            <a:sp3d>
              <a:contourClr>
                <a:srgbClr val="FFFFFF"/>
              </a:contourClr>
            </a:sp3d>
          </a:bodyPr>
          <a:lstStyle/>
          <a:p>
            <a:pPr algn="ctr"/>
            <a:r>
              <a:rPr altLang="zh-CN" lang="en-US" sz="1800">
                <a:solidFill>
                  <a:srgbClr val="FFFFFF"/>
                </a:solidFill>
                <a:cs typeface="+mn-ea"/>
                <a:sym typeface="+mn-lt"/>
              </a:rPr>
              <a:t>4</a:t>
            </a:r>
          </a:p>
        </p:txBody>
      </p:sp>
      <p:sp>
        <p:nvSpPr>
          <p:cNvPr id="21" name="文本框 20"/>
          <p:cNvSpPr txBox="1"/>
          <p:nvPr/>
        </p:nvSpPr>
        <p:spPr>
          <a:xfrm>
            <a:off x="8758991" y="5317958"/>
            <a:ext cx="182880" cy="245821"/>
          </a:xfrm>
          <a:prstGeom prst="rect">
            <a:avLst/>
          </a:prstGeom>
          <a:noFill/>
        </p:spPr>
        <p:txBody>
          <a:bodyPr rtlCol="0" wrap="none">
            <a:spAutoFit/>
          </a:bodyPr>
          <a:lstStyle/>
          <a:p>
            <a:r>
              <a:rPr altLang="zh-CN" lang="en-US" sz="1013">
                <a:cs typeface="+mn-ea"/>
                <a:sym typeface="+mn-lt"/>
              </a:rPr>
              <a:t>.</a:t>
            </a:r>
          </a:p>
        </p:txBody>
      </p:sp>
    </p:spTree>
    <p:extLst>
      <p:ext uri="{BB962C8B-B14F-4D97-AF65-F5344CB8AC3E}">
        <p14:creationId val="2889213928"/>
      </p:ext>
    </p:extLst>
  </p:cSld>
  <p:clrMapOvr>
    <a:masterClrMapping/>
  </p:clrMapOvr>
  <mc:AlternateContent>
    <mc:Choice Requires="p14">
      <p:transition p14:dur="1500" spd="slow">
        <p:split orient="vert"/>
      </p:transition>
    </mc:Choice>
    <mc:Fallback>
      <p:transition spd="slow">
        <p:split orient="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23"/>
                                        </p:tgtEl>
                                        <p:attrNameLst>
                                          <p:attrName>style.visibility</p:attrName>
                                        </p:attrNameLst>
                                      </p:cBhvr>
                                      <p:to>
                                        <p:strVal val="visible"/>
                                      </p:to>
                                    </p:set>
                                    <p:animEffect filter="wipe(left)" transition="in">
                                      <p:cBhvr>
                                        <p:cTn dur="500" id="7"/>
                                        <p:tgtEl>
                                          <p:spTgt spid="123"/>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124"/>
                                        </p:tgtEl>
                                        <p:attrNameLst>
                                          <p:attrName>style.visibility</p:attrName>
                                        </p:attrNameLst>
                                      </p:cBhvr>
                                      <p:to>
                                        <p:strVal val="visible"/>
                                      </p:to>
                                    </p:set>
                                    <p:anim calcmode="lin" valueType="num">
                                      <p:cBhvr>
                                        <p:cTn dur="500" fill="hold" id="11"/>
                                        <p:tgtEl>
                                          <p:spTgt spid="124"/>
                                        </p:tgtEl>
                                        <p:attrNameLst>
                                          <p:attrName>ppt_w</p:attrName>
                                        </p:attrNameLst>
                                      </p:cBhvr>
                                      <p:tavLst>
                                        <p:tav tm="0">
                                          <p:val>
                                            <p:fltVal val="0"/>
                                          </p:val>
                                        </p:tav>
                                        <p:tav tm="100000">
                                          <p:val>
                                            <p:strVal val="#ppt_w"/>
                                          </p:val>
                                        </p:tav>
                                      </p:tavLst>
                                    </p:anim>
                                    <p:anim calcmode="lin" valueType="num">
                                      <p:cBhvr>
                                        <p:cTn dur="500" fill="hold" id="12"/>
                                        <p:tgtEl>
                                          <p:spTgt spid="124"/>
                                        </p:tgtEl>
                                        <p:attrNameLst>
                                          <p:attrName>ppt_h</p:attrName>
                                        </p:attrNameLst>
                                      </p:cBhvr>
                                      <p:tavLst>
                                        <p:tav tm="0">
                                          <p:val>
                                            <p:fltVal val="0"/>
                                          </p:val>
                                        </p:tav>
                                        <p:tav tm="100000">
                                          <p:val>
                                            <p:strVal val="#ppt_h"/>
                                          </p:val>
                                        </p:tav>
                                      </p:tavLst>
                                    </p:anim>
                                    <p:animEffect filter="fade" transition="in">
                                      <p:cBhvr>
                                        <p:cTn dur="500" id="13"/>
                                        <p:tgtEl>
                                          <p:spTgt spid="124"/>
                                        </p:tgtEl>
                                      </p:cBhvr>
                                    </p:animEffect>
                                  </p:childTnLst>
                                </p:cTn>
                              </p:par>
                            </p:childTnLst>
                          </p:cTn>
                        </p:par>
                      </p:childTnLst>
                    </p:cTn>
                  </p:par>
                  <p:par>
                    <p:cTn fill="hold" id="14" nodeType="clickPar">
                      <p:stCondLst>
                        <p:cond delay="indefinite"/>
                        <p:cond delay="0" evt="onBegin">
                          <p:tn val="13"/>
                        </p:cond>
                      </p:stCondLst>
                      <p:childTnLst>
                        <p:par>
                          <p:cTn fill="hold" id="15" nodeType="afterGroup">
                            <p:stCondLst>
                              <p:cond delay="0"/>
                            </p:stCondLst>
                            <p:childTnLst>
                              <p:par>
                                <p:cTn fill="hold" grpId="0" id="16" nodeType="clickEffect" presetClass="entr" presetID="22" presetSubtype="4">
                                  <p:stCondLst>
                                    <p:cond delay="0"/>
                                  </p:stCondLst>
                                  <p:childTnLst>
                                    <p:set>
                                      <p:cBhvr>
                                        <p:cTn dur="1" fill="hold" id="17">
                                          <p:stCondLst>
                                            <p:cond delay="0"/>
                                          </p:stCondLst>
                                        </p:cTn>
                                        <p:tgtEl>
                                          <p:spTgt spid="5"/>
                                        </p:tgtEl>
                                        <p:attrNameLst>
                                          <p:attrName>style.visibility</p:attrName>
                                        </p:attrNameLst>
                                      </p:cBhvr>
                                      <p:to>
                                        <p:strVal val="visible"/>
                                      </p:to>
                                    </p:set>
                                    <p:animEffect filter="wipe(down)" transition="in">
                                      <p:cBhvr>
                                        <p:cTn dur="500" id="18"/>
                                        <p:tgtEl>
                                          <p:spTgt spid="5"/>
                                        </p:tgtEl>
                                      </p:cBhvr>
                                    </p:animEffect>
                                  </p:childTnLst>
                                </p:cTn>
                              </p:par>
                            </p:childTnLst>
                          </p:cTn>
                        </p:par>
                      </p:childTnLst>
                    </p:cTn>
                  </p:par>
                  <p:par>
                    <p:cTn fill="hold" id="19" nodeType="clickPar">
                      <p:stCondLst>
                        <p:cond delay="indefinite"/>
                        <p:cond delay="0" evt="onBegin">
                          <p:tn val="18"/>
                        </p:cond>
                      </p:stCondLst>
                      <p:childTnLst>
                        <p:par>
                          <p:cTn fill="hold" id="20" nodeType="afterGroup">
                            <p:stCondLst>
                              <p:cond delay="0"/>
                            </p:stCondLst>
                            <p:childTnLst>
                              <p:par>
                                <p:cTn fill="hold" grpId="0" id="21" nodeType="clickEffect" presetClass="entr" presetID="22" presetSubtype="2">
                                  <p:stCondLst>
                                    <p:cond delay="0"/>
                                  </p:stCondLst>
                                  <p:childTnLst>
                                    <p:set>
                                      <p:cBhvr>
                                        <p:cTn dur="1" fill="hold" id="22">
                                          <p:stCondLst>
                                            <p:cond delay="0"/>
                                          </p:stCondLst>
                                        </p:cTn>
                                        <p:tgtEl>
                                          <p:spTgt spid="6"/>
                                        </p:tgtEl>
                                        <p:attrNameLst>
                                          <p:attrName>style.visibility</p:attrName>
                                        </p:attrNameLst>
                                      </p:cBhvr>
                                      <p:to>
                                        <p:strVal val="visible"/>
                                      </p:to>
                                    </p:set>
                                    <p:animEffect filter="wipe(right)" transition="in">
                                      <p:cBhvr>
                                        <p:cTn dur="500" id="23"/>
                                        <p:tgtEl>
                                          <p:spTgt spid="6"/>
                                        </p:tgtEl>
                                      </p:cBhvr>
                                    </p:animEffect>
                                  </p:childTnLst>
                                </p:cTn>
                              </p:par>
                              <p:par>
                                <p:cTn fill="hold" grpId="0" id="24" nodeType="withEffect" presetClass="entr" presetID="22" presetSubtype="2">
                                  <p:stCondLst>
                                    <p:cond delay="0"/>
                                  </p:stCondLst>
                                  <p:childTnLst>
                                    <p:set>
                                      <p:cBhvr>
                                        <p:cTn dur="1" fill="hold" id="25">
                                          <p:stCondLst>
                                            <p:cond delay="0"/>
                                          </p:stCondLst>
                                        </p:cTn>
                                        <p:tgtEl>
                                          <p:spTgt spid="8"/>
                                        </p:tgtEl>
                                        <p:attrNameLst>
                                          <p:attrName>style.visibility</p:attrName>
                                        </p:attrNameLst>
                                      </p:cBhvr>
                                      <p:to>
                                        <p:strVal val="visible"/>
                                      </p:to>
                                    </p:set>
                                    <p:animEffect filter="wipe(right)" transition="in">
                                      <p:cBhvr>
                                        <p:cTn dur="500" id="26"/>
                                        <p:tgtEl>
                                          <p:spTgt spid="8"/>
                                        </p:tgtEl>
                                      </p:cBhvr>
                                    </p:animEffect>
                                  </p:childTnLst>
                                </p:cTn>
                              </p:par>
                              <p:par>
                                <p:cTn fill="hold" grpId="0" id="27" nodeType="withEffect" presetClass="entr" presetID="22" presetSubtype="2">
                                  <p:stCondLst>
                                    <p:cond delay="0"/>
                                  </p:stCondLst>
                                  <p:childTnLst>
                                    <p:set>
                                      <p:cBhvr>
                                        <p:cTn dur="1" fill="hold" id="28">
                                          <p:stCondLst>
                                            <p:cond delay="0"/>
                                          </p:stCondLst>
                                        </p:cTn>
                                        <p:tgtEl>
                                          <p:spTgt spid="9"/>
                                        </p:tgtEl>
                                        <p:attrNameLst>
                                          <p:attrName>style.visibility</p:attrName>
                                        </p:attrNameLst>
                                      </p:cBhvr>
                                      <p:to>
                                        <p:strVal val="visible"/>
                                      </p:to>
                                    </p:set>
                                    <p:animEffect filter="wipe(right)" transition="in">
                                      <p:cBhvr>
                                        <p:cTn dur="500" id="29"/>
                                        <p:tgtEl>
                                          <p:spTgt spid="9"/>
                                        </p:tgtEl>
                                      </p:cBhvr>
                                    </p:animEffect>
                                  </p:childTnLst>
                                </p:cTn>
                              </p:par>
                            </p:childTnLst>
                          </p:cTn>
                        </p:par>
                      </p:childTnLst>
                    </p:cTn>
                  </p:par>
                  <p:par>
                    <p:cTn fill="hold" id="30" nodeType="clickPar">
                      <p:stCondLst>
                        <p:cond delay="indefinite"/>
                        <p:cond delay="0" evt="onBegin">
                          <p:tn val="29"/>
                        </p:cond>
                      </p:stCondLst>
                      <p:childTnLst>
                        <p:par>
                          <p:cTn fill="hold" id="31" nodeType="afterGroup">
                            <p:stCondLst>
                              <p:cond delay="0"/>
                            </p:stCondLst>
                            <p:childTnLst>
                              <p:par>
                                <p:cTn fill="hold" grpId="0" id="32" nodeType="clickEffect" presetClass="entr" presetID="22" presetSubtype="2">
                                  <p:stCondLst>
                                    <p:cond delay="0"/>
                                  </p:stCondLst>
                                  <p:childTnLst>
                                    <p:set>
                                      <p:cBhvr>
                                        <p:cTn dur="1" fill="hold" id="33">
                                          <p:stCondLst>
                                            <p:cond delay="0"/>
                                          </p:stCondLst>
                                        </p:cTn>
                                        <p:tgtEl>
                                          <p:spTgt spid="19"/>
                                        </p:tgtEl>
                                        <p:attrNameLst>
                                          <p:attrName>style.visibility</p:attrName>
                                        </p:attrNameLst>
                                      </p:cBhvr>
                                      <p:to>
                                        <p:strVal val="visible"/>
                                      </p:to>
                                    </p:set>
                                    <p:animEffect filter="wipe(right)" transition="in">
                                      <p:cBhvr>
                                        <p:cTn dur="500" id="34"/>
                                        <p:tgtEl>
                                          <p:spTgt spid="19"/>
                                        </p:tgtEl>
                                      </p:cBhvr>
                                    </p:animEffect>
                                  </p:childTnLst>
                                </p:cTn>
                              </p:par>
                              <p:par>
                                <p:cTn fill="hold" grpId="0" id="35" nodeType="withEffect" presetClass="entr" presetID="22" presetSubtype="2">
                                  <p:stCondLst>
                                    <p:cond delay="0"/>
                                  </p:stCondLst>
                                  <p:childTnLst>
                                    <p:set>
                                      <p:cBhvr>
                                        <p:cTn dur="1" fill="hold" id="36">
                                          <p:stCondLst>
                                            <p:cond delay="0"/>
                                          </p:stCondLst>
                                        </p:cTn>
                                        <p:tgtEl>
                                          <p:spTgt spid="10"/>
                                        </p:tgtEl>
                                        <p:attrNameLst>
                                          <p:attrName>style.visibility</p:attrName>
                                        </p:attrNameLst>
                                      </p:cBhvr>
                                      <p:to>
                                        <p:strVal val="visible"/>
                                      </p:to>
                                    </p:set>
                                    <p:animEffect filter="wipe(right)" transition="in">
                                      <p:cBhvr>
                                        <p:cTn dur="500" id="37"/>
                                        <p:tgtEl>
                                          <p:spTgt spid="10"/>
                                        </p:tgtEl>
                                      </p:cBhvr>
                                    </p:animEffect>
                                  </p:childTnLst>
                                </p:cTn>
                              </p:par>
                              <p:par>
                                <p:cTn fill="hold" grpId="0" id="38" nodeType="withEffect" presetClass="entr" presetID="22" presetSubtype="2">
                                  <p:stCondLst>
                                    <p:cond delay="0"/>
                                  </p:stCondLst>
                                  <p:childTnLst>
                                    <p:set>
                                      <p:cBhvr>
                                        <p:cTn dur="1" fill="hold" id="39">
                                          <p:stCondLst>
                                            <p:cond delay="0"/>
                                          </p:stCondLst>
                                        </p:cTn>
                                        <p:tgtEl>
                                          <p:spTgt spid="11"/>
                                        </p:tgtEl>
                                        <p:attrNameLst>
                                          <p:attrName>style.visibility</p:attrName>
                                        </p:attrNameLst>
                                      </p:cBhvr>
                                      <p:to>
                                        <p:strVal val="visible"/>
                                      </p:to>
                                    </p:set>
                                    <p:animEffect filter="wipe(right)" transition="in">
                                      <p:cBhvr>
                                        <p:cTn dur="500" id="40"/>
                                        <p:tgtEl>
                                          <p:spTgt spid="11"/>
                                        </p:tgtEl>
                                      </p:cBhvr>
                                    </p:animEffect>
                                  </p:childTnLst>
                                </p:cTn>
                              </p:par>
                            </p:childTnLst>
                          </p:cTn>
                        </p:par>
                      </p:childTnLst>
                    </p:cTn>
                  </p:par>
                  <p:par>
                    <p:cTn fill="hold" id="41" nodeType="clickPar">
                      <p:stCondLst>
                        <p:cond delay="indefinite"/>
                        <p:cond delay="0" evt="onBegin">
                          <p:tn val="40"/>
                        </p:cond>
                      </p:stCondLst>
                      <p:childTnLst>
                        <p:par>
                          <p:cTn fill="hold" id="42" nodeType="afterGroup">
                            <p:stCondLst>
                              <p:cond delay="0"/>
                            </p:stCondLst>
                            <p:childTnLst>
                              <p:par>
                                <p:cTn fill="hold" grpId="0" id="43" nodeType="clickEffect" presetClass="entr" presetID="22" presetSubtype="4">
                                  <p:stCondLst>
                                    <p:cond delay="0"/>
                                  </p:stCondLst>
                                  <p:childTnLst>
                                    <p:set>
                                      <p:cBhvr>
                                        <p:cTn dur="1" fill="hold" id="44">
                                          <p:stCondLst>
                                            <p:cond delay="0"/>
                                          </p:stCondLst>
                                        </p:cTn>
                                        <p:tgtEl>
                                          <p:spTgt spid="16"/>
                                        </p:tgtEl>
                                        <p:attrNameLst>
                                          <p:attrName>style.visibility</p:attrName>
                                        </p:attrNameLst>
                                      </p:cBhvr>
                                      <p:to>
                                        <p:strVal val="visible"/>
                                      </p:to>
                                    </p:set>
                                    <p:animEffect filter="wipe(down)" transition="in">
                                      <p:cBhvr>
                                        <p:cTn dur="500" id="45"/>
                                        <p:tgtEl>
                                          <p:spTgt spid="16"/>
                                        </p:tgtEl>
                                      </p:cBhvr>
                                    </p:animEffect>
                                  </p:childTnLst>
                                </p:cTn>
                              </p:par>
                              <p:par>
                                <p:cTn fill="hold" grpId="0" id="46" nodeType="withEffect" presetClass="entr" presetID="22" presetSubtype="4">
                                  <p:stCondLst>
                                    <p:cond delay="0"/>
                                  </p:stCondLst>
                                  <p:childTnLst>
                                    <p:set>
                                      <p:cBhvr>
                                        <p:cTn dur="1" fill="hold" id="47">
                                          <p:stCondLst>
                                            <p:cond delay="0"/>
                                          </p:stCondLst>
                                        </p:cTn>
                                        <p:tgtEl>
                                          <p:spTgt spid="17"/>
                                        </p:tgtEl>
                                        <p:attrNameLst>
                                          <p:attrName>style.visibility</p:attrName>
                                        </p:attrNameLst>
                                      </p:cBhvr>
                                      <p:to>
                                        <p:strVal val="visible"/>
                                      </p:to>
                                    </p:set>
                                    <p:animEffect filter="wipe(down)" transition="in">
                                      <p:cBhvr>
                                        <p:cTn dur="500" id="48"/>
                                        <p:tgtEl>
                                          <p:spTgt spid="17"/>
                                        </p:tgtEl>
                                      </p:cBhvr>
                                    </p:animEffect>
                                  </p:childTnLst>
                                </p:cTn>
                              </p:par>
                              <p:par>
                                <p:cTn fill="hold" grpId="0" id="49" nodeType="withEffect" presetClass="entr" presetID="22" presetSubtype="4">
                                  <p:stCondLst>
                                    <p:cond delay="0"/>
                                  </p:stCondLst>
                                  <p:childTnLst>
                                    <p:set>
                                      <p:cBhvr>
                                        <p:cTn dur="1" fill="hold" id="50">
                                          <p:stCondLst>
                                            <p:cond delay="0"/>
                                          </p:stCondLst>
                                        </p:cTn>
                                        <p:tgtEl>
                                          <p:spTgt spid="18"/>
                                        </p:tgtEl>
                                        <p:attrNameLst>
                                          <p:attrName>style.visibility</p:attrName>
                                        </p:attrNameLst>
                                      </p:cBhvr>
                                      <p:to>
                                        <p:strVal val="visible"/>
                                      </p:to>
                                    </p:set>
                                    <p:animEffect filter="wipe(down)" transition="in">
                                      <p:cBhvr>
                                        <p:cTn dur="500" id="51"/>
                                        <p:tgtEl>
                                          <p:spTgt spid="18"/>
                                        </p:tgtEl>
                                      </p:cBhvr>
                                    </p:animEffect>
                                  </p:childTnLst>
                                </p:cTn>
                              </p:par>
                            </p:childTnLst>
                          </p:cTn>
                        </p:par>
                      </p:childTnLst>
                    </p:cTn>
                  </p:par>
                  <p:par>
                    <p:cTn fill="hold" id="52" nodeType="clickPar">
                      <p:stCondLst>
                        <p:cond delay="indefinite"/>
                        <p:cond delay="0" evt="onBegin">
                          <p:tn val="51"/>
                        </p:cond>
                      </p:stCondLst>
                      <p:childTnLst>
                        <p:par>
                          <p:cTn fill="hold" id="53" nodeType="afterGroup">
                            <p:stCondLst>
                              <p:cond delay="0"/>
                            </p:stCondLst>
                            <p:childTnLst>
                              <p:par>
                                <p:cTn fill="hold" grpId="0" id="54" nodeType="clickEffect" presetClass="entr" presetID="22" presetSubtype="8">
                                  <p:stCondLst>
                                    <p:cond delay="0"/>
                                  </p:stCondLst>
                                  <p:childTnLst>
                                    <p:set>
                                      <p:cBhvr>
                                        <p:cTn dur="1" fill="hold" id="55">
                                          <p:stCondLst>
                                            <p:cond delay="0"/>
                                          </p:stCondLst>
                                        </p:cTn>
                                        <p:tgtEl>
                                          <p:spTgt spid="20"/>
                                        </p:tgtEl>
                                        <p:attrNameLst>
                                          <p:attrName>style.visibility</p:attrName>
                                        </p:attrNameLst>
                                      </p:cBhvr>
                                      <p:to>
                                        <p:strVal val="visible"/>
                                      </p:to>
                                    </p:set>
                                    <p:animEffect filter="wipe(left)" transition="in">
                                      <p:cBhvr>
                                        <p:cTn dur="500" id="56"/>
                                        <p:tgtEl>
                                          <p:spTgt spid="20"/>
                                        </p:tgtEl>
                                      </p:cBhvr>
                                    </p:animEffect>
                                  </p:childTnLst>
                                </p:cTn>
                              </p:par>
                              <p:par>
                                <p:cTn fill="hold" grpId="0" id="57" nodeType="withEffect" presetClass="entr" presetID="22" presetSubtype="8">
                                  <p:stCondLst>
                                    <p:cond delay="0"/>
                                  </p:stCondLst>
                                  <p:childTnLst>
                                    <p:set>
                                      <p:cBhvr>
                                        <p:cTn dur="1" fill="hold" id="58">
                                          <p:stCondLst>
                                            <p:cond delay="0"/>
                                          </p:stCondLst>
                                        </p:cTn>
                                        <p:tgtEl>
                                          <p:spTgt spid="14"/>
                                        </p:tgtEl>
                                        <p:attrNameLst>
                                          <p:attrName>style.visibility</p:attrName>
                                        </p:attrNameLst>
                                      </p:cBhvr>
                                      <p:to>
                                        <p:strVal val="visible"/>
                                      </p:to>
                                    </p:set>
                                    <p:animEffect filter="wipe(left)" transition="in">
                                      <p:cBhvr>
                                        <p:cTn dur="500" id="59"/>
                                        <p:tgtEl>
                                          <p:spTgt spid="14"/>
                                        </p:tgtEl>
                                      </p:cBhvr>
                                    </p:animEffect>
                                  </p:childTnLst>
                                </p:cTn>
                              </p:par>
                              <p:par>
                                <p:cTn fill="hold" grpId="0" id="60" nodeType="withEffect" presetClass="entr" presetID="22" presetSubtype="8">
                                  <p:stCondLst>
                                    <p:cond delay="0"/>
                                  </p:stCondLst>
                                  <p:childTnLst>
                                    <p:set>
                                      <p:cBhvr>
                                        <p:cTn dur="1" fill="hold" id="61">
                                          <p:stCondLst>
                                            <p:cond delay="0"/>
                                          </p:stCondLst>
                                        </p:cTn>
                                        <p:tgtEl>
                                          <p:spTgt spid="15"/>
                                        </p:tgtEl>
                                        <p:attrNameLst>
                                          <p:attrName>style.visibility</p:attrName>
                                        </p:attrNameLst>
                                      </p:cBhvr>
                                      <p:to>
                                        <p:strVal val="visible"/>
                                      </p:to>
                                    </p:set>
                                    <p:animEffect filter="wipe(left)" transition="in">
                                      <p:cBhvr>
                                        <p:cTn dur="500" id="62"/>
                                        <p:tgtEl>
                                          <p:spTgt spid="15"/>
                                        </p:tgtEl>
                                      </p:cBhvr>
                                    </p:animEffect>
                                  </p:childTnLst>
                                </p:cTn>
                              </p:par>
                            </p:childTnLst>
                          </p:cTn>
                        </p:par>
                      </p:childTnLst>
                    </p:cTn>
                  </p:par>
                  <p:par>
                    <p:cTn fill="hold" id="63" nodeType="clickPar">
                      <p:stCondLst>
                        <p:cond delay="indefinite"/>
                        <p:cond delay="0" evt="onBegin">
                          <p:tn val="62"/>
                        </p:cond>
                      </p:stCondLst>
                      <p:childTnLst>
                        <p:par>
                          <p:cTn fill="hold" id="64" nodeType="afterGroup">
                            <p:stCondLst>
                              <p:cond delay="0"/>
                            </p:stCondLst>
                            <p:childTnLst>
                              <p:par>
                                <p:cTn fill="hold" grpId="0" id="65" nodeType="clickEffect" presetClass="entr" presetID="22" presetSubtype="8">
                                  <p:stCondLst>
                                    <p:cond delay="0"/>
                                  </p:stCondLst>
                                  <p:childTnLst>
                                    <p:set>
                                      <p:cBhvr>
                                        <p:cTn dur="1" fill="hold" id="66">
                                          <p:stCondLst>
                                            <p:cond delay="0"/>
                                          </p:stCondLst>
                                        </p:cTn>
                                        <p:tgtEl>
                                          <p:spTgt spid="7"/>
                                        </p:tgtEl>
                                        <p:attrNameLst>
                                          <p:attrName>style.visibility</p:attrName>
                                        </p:attrNameLst>
                                      </p:cBhvr>
                                      <p:to>
                                        <p:strVal val="visible"/>
                                      </p:to>
                                    </p:set>
                                    <p:animEffect filter="wipe(left)" transition="in">
                                      <p:cBhvr>
                                        <p:cTn dur="500" id="67"/>
                                        <p:tgtEl>
                                          <p:spTgt spid="7"/>
                                        </p:tgtEl>
                                      </p:cBhvr>
                                    </p:animEffect>
                                  </p:childTnLst>
                                </p:cTn>
                              </p:par>
                              <p:par>
                                <p:cTn fill="hold" grpId="0" id="68" nodeType="withEffect" presetClass="entr" presetID="22" presetSubtype="8">
                                  <p:stCondLst>
                                    <p:cond delay="0"/>
                                  </p:stCondLst>
                                  <p:childTnLst>
                                    <p:set>
                                      <p:cBhvr>
                                        <p:cTn dur="1" fill="hold" id="69">
                                          <p:stCondLst>
                                            <p:cond delay="0"/>
                                          </p:stCondLst>
                                        </p:cTn>
                                        <p:tgtEl>
                                          <p:spTgt spid="12"/>
                                        </p:tgtEl>
                                        <p:attrNameLst>
                                          <p:attrName>style.visibility</p:attrName>
                                        </p:attrNameLst>
                                      </p:cBhvr>
                                      <p:to>
                                        <p:strVal val="visible"/>
                                      </p:to>
                                    </p:set>
                                    <p:animEffect filter="wipe(left)" transition="in">
                                      <p:cBhvr>
                                        <p:cTn dur="500" id="70"/>
                                        <p:tgtEl>
                                          <p:spTgt spid="12"/>
                                        </p:tgtEl>
                                      </p:cBhvr>
                                    </p:animEffect>
                                  </p:childTnLst>
                                </p:cTn>
                              </p:par>
                              <p:par>
                                <p:cTn fill="hold" grpId="0" id="71" nodeType="withEffect" presetClass="entr" presetID="22" presetSubtype="8">
                                  <p:stCondLst>
                                    <p:cond delay="0"/>
                                  </p:stCondLst>
                                  <p:childTnLst>
                                    <p:set>
                                      <p:cBhvr>
                                        <p:cTn dur="1" fill="hold" id="72">
                                          <p:stCondLst>
                                            <p:cond delay="0"/>
                                          </p:stCondLst>
                                        </p:cTn>
                                        <p:tgtEl>
                                          <p:spTgt spid="13"/>
                                        </p:tgtEl>
                                        <p:attrNameLst>
                                          <p:attrName>style.visibility</p:attrName>
                                        </p:attrNameLst>
                                      </p:cBhvr>
                                      <p:to>
                                        <p:strVal val="visible"/>
                                      </p:to>
                                    </p:set>
                                    <p:animEffect filter="wipe(left)" transition="in">
                                      <p:cBhvr>
                                        <p:cTn dur="500" id="73"/>
                                        <p:tgtEl>
                                          <p:spTgt spid="13"/>
                                        </p:tgtEl>
                                      </p:cBhvr>
                                    </p:animEffect>
                                  </p:childTnLst>
                                </p:cTn>
                              </p:par>
                            </p:childTnLst>
                          </p:cTn>
                        </p:par>
                      </p:childTnLst>
                    </p:cTn>
                  </p:par>
                  <p:par>
                    <p:cTn fill="hold" id="74" nodeType="clickPar">
                      <p:stCondLst>
                        <p:cond delay="indefinite"/>
                        <p:cond delay="0" evt="onBegin">
                          <p:tn val="73"/>
                        </p:cond>
                      </p:stCondLst>
                      <p:childTnLst>
                        <p:par>
                          <p:cTn fill="hold" id="75" nodeType="afterGroup">
                            <p:stCondLst>
                              <p:cond delay="0"/>
                            </p:stCondLst>
                            <p:childTnLst>
                              <p:par>
                                <p:cTn fill="hold" grpId="0" id="76" nodeType="clickEffect" presetClass="exit" presetID="10" presetSubtype="0">
                                  <p:stCondLst>
                                    <p:cond delay="1500"/>
                                  </p:stCondLst>
                                  <p:childTnLst>
                                    <p:animEffect filter="fade" transition="out">
                                      <p:cBhvr>
                                        <p:cTn dur="500" id="77"/>
                                        <p:tgtEl>
                                          <p:spTgt spid="21"/>
                                        </p:tgtEl>
                                      </p:cBhvr>
                                    </p:animEffect>
                                    <p:set>
                                      <p:cBhvr>
                                        <p:cTn dur="1" fill="hold" id="78">
                                          <p:stCondLst>
                                            <p:cond delay="499"/>
                                          </p:stCondLst>
                                        </p:cTn>
                                        <p:tgtEl>
                                          <p:spTgt spid="21"/>
                                        </p:tgtEl>
                                        <p:attrNameLst>
                                          <p:attrName>style.visibility</p:attrName>
                                        </p:attrNameLst>
                                      </p:cBhvr>
                                      <p:to>
                                        <p:strVal val="hidden"/>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3"/>
      <p:bldP grpId="0" spid="124"/>
      <p:bldP grpId="0" spid="5"/>
      <p:bldP grpId="0" spid="6"/>
      <p:bldP grpId="0" spid="7"/>
      <p:bldP grpId="0" spid="8"/>
      <p:bldP grpId="0" spid="9"/>
      <p:bldP grpId="0" spid="10"/>
      <p:bldP grpId="0" spid="11"/>
      <p:bldP grpId="0" spid="12"/>
      <p:bldP grpId="0" spid="13"/>
      <p:bldP grpId="0" spid="14"/>
      <p:bldP grpId="0" spid="15"/>
      <p:bldP grpId="0" spid="16"/>
      <p:bldP grpId="0" spid="17"/>
      <p:bldP grpId="0" spid="18"/>
      <p:bldP grpId="0" spid="19"/>
      <p:bldP grpId="0" spid="20"/>
      <p:bldP grpId="0" spid="21"/>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7" name="PA_矩形 3"/>
          <p:cNvSpPr/>
          <p:nvPr>
            <p:custDataLst>
              <p:tags r:id="rId3"/>
            </p:custDataLst>
          </p:nvPr>
        </p:nvSpPr>
        <p:spPr>
          <a:xfrm>
            <a:off x="2267897" y="2641909"/>
            <a:ext cx="4178618" cy="320040"/>
          </a:xfrm>
          <a:prstGeom prst="rect">
            <a:avLst/>
          </a:prstGeom>
        </p:spPr>
        <p:txBody>
          <a:bodyPr wrap="none">
            <a:spAutoFit/>
          </a:bodyPr>
          <a:lstStyle/>
          <a:p>
            <a:pPr algn="ctr" defTabSz="685783">
              <a:defRPr/>
            </a:pPr>
            <a:r>
              <a:rPr altLang="zh-CN" lang="en-US" sz="1500">
                <a:solidFill>
                  <a:srgbClr val="009900"/>
                </a:solidFill>
                <a:cs typeface="+mn-ea"/>
                <a:sym typeface="+mn-lt"/>
              </a:rPr>
              <a:t>— 工作计划 | 指标汇报 | 总结汇报 | 年度总结 —</a:t>
            </a:r>
          </a:p>
        </p:txBody>
      </p:sp>
      <p:sp>
        <p:nvSpPr>
          <p:cNvPr id="18" name="PA_文本框 37"/>
          <p:cNvSpPr>
            <a:spLocks noChangeArrowheads="1"/>
          </p:cNvSpPr>
          <p:nvPr>
            <p:custDataLst>
              <p:tags r:id="rId4"/>
            </p:custDataLst>
          </p:nvPr>
        </p:nvSpPr>
        <p:spPr bwMode="auto">
          <a:xfrm>
            <a:off x="470656" y="1878479"/>
            <a:ext cx="8051341" cy="737230"/>
          </a:xfrm>
          <a:prstGeom prst="rect">
            <a:avLst/>
          </a:prstGeom>
          <a:noFill/>
          <a:ln>
            <a:noFill/>
          </a:ln>
        </p:spPr>
        <p:txBody>
          <a:bodyPr bIns="25715" lIns="51430" rIns="51430" tIns="25715" wrap="square">
            <a:spAutoFit/>
          </a:bodyPr>
          <a:lstStyle>
            <a:lvl1pPr>
              <a:spcBef>
                <a:spcPct val="20000"/>
              </a:spcBef>
              <a:buFont charset="0" panose="020b0604020202020204" pitchFamily="34" typeface="Arial"/>
              <a:buChar char="•"/>
              <a:defRPr sz="3200">
                <a:solidFill>
                  <a:schemeClr val="tx1"/>
                </a:solidFill>
                <a:latin charset="0" panose="020f0502020204030204" pitchFamily="34" typeface="Calibri"/>
                <a:ea charset="-122" panose="02010600030101010101" pitchFamily="2" typeface="宋体"/>
                <a:sym charset="0" panose="020f0502020204030204" pitchFamily="34" typeface="Calibri"/>
              </a:defRPr>
            </a:lvl1pPr>
            <a:lvl2pPr indent="-285750" marL="742950">
              <a:spcBef>
                <a:spcPct val="20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sym charset="0" panose="020f0502020204030204" pitchFamily="34" typeface="Calibri"/>
              </a:defRPr>
            </a:lvl2pPr>
            <a:lvl3pPr indent="-228600" marL="1143000">
              <a:spcBef>
                <a:spcPct val="200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sym charset="0" panose="020f0502020204030204" pitchFamily="34" typeface="Calibri"/>
              </a:defRPr>
            </a:lvl3pPr>
            <a:lvl4pPr indent="-228600" marL="1600200">
              <a:spcBef>
                <a:spcPct val="200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sym charset="0" panose="020f0502020204030204" pitchFamily="34" typeface="Calibri"/>
              </a:defRPr>
            </a:lvl4pPr>
            <a:lvl5pPr indent="-228600" marL="2057400">
              <a:spcBef>
                <a:spcPct val="200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sym charset="0" panose="020f0502020204030204"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sym charset="0" panose="020f0502020204030204"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sym charset="0" panose="020f0502020204030204"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sym charset="0" panose="020f0502020204030204"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sym charset="0" panose="020f0502020204030204" pitchFamily="34" typeface="Calibri"/>
              </a:defRPr>
            </a:lvl9pPr>
          </a:lstStyle>
          <a:p>
            <a:pPr algn="ctr" defTabSz="685307">
              <a:spcBef>
                <a:spcPct val="0"/>
              </a:spcBef>
              <a:buNone/>
              <a:defRPr/>
            </a:pPr>
            <a:r>
              <a:rPr altLang="en-US" b="1" lang="zh-CN" sz="4500">
                <a:solidFill>
                  <a:srgbClr val="004C41"/>
                </a:solidFill>
                <a:latin typeface="+mn-lt"/>
                <a:ea typeface="+mn-ea"/>
                <a:cs typeface="+mn-ea"/>
                <a:sym typeface="+mn-lt"/>
              </a:rPr>
              <a:t>感谢您的聆听</a:t>
            </a:r>
          </a:p>
        </p:txBody>
      </p:sp>
      <p:sp>
        <p:nvSpPr>
          <p:cNvPr id="2" name="矩形 1"/>
          <p:cNvSpPr/>
          <p:nvPr/>
        </p:nvSpPr>
        <p:spPr>
          <a:xfrm rot="20468424">
            <a:off x="2643788" y="4863613"/>
            <a:ext cx="9144000" cy="1059543"/>
          </a:xfrm>
          <a:prstGeom prst="rect">
            <a:avLst/>
          </a:prstGeom>
          <a:gradFill flip="none" rotWithShape="1">
            <a:gsLst>
              <a:gs pos="2000">
                <a:srgbClr val="00382E"/>
              </a:gs>
              <a:gs pos="97248">
                <a:srgbClr val="004C41"/>
              </a:gs>
              <a:gs pos="58000">
                <a:srgbClr val="009900"/>
              </a:gs>
              <a:gs pos="39000">
                <a:srgbClr val="009900"/>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0" name="矩形 19"/>
          <p:cNvSpPr/>
          <p:nvPr/>
        </p:nvSpPr>
        <p:spPr>
          <a:xfrm rot="19871708">
            <a:off x="-1253298" y="-2038296"/>
            <a:ext cx="9144000" cy="1059543"/>
          </a:xfrm>
          <a:prstGeom prst="rect">
            <a:avLst/>
          </a:prstGeom>
          <a:gradFill flip="none" rotWithShape="1">
            <a:gsLst>
              <a:gs pos="2000">
                <a:srgbClr val="00382E"/>
              </a:gs>
              <a:gs pos="97248">
                <a:srgbClr val="004C41"/>
              </a:gs>
              <a:gs pos="58000">
                <a:srgbClr val="009900"/>
              </a:gs>
              <a:gs pos="39000">
                <a:srgbClr val="009900"/>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1260279858"/>
      </p:ext>
    </p:extLst>
  </p:cSld>
  <p:clrMapOvr>
    <a:masterClrMapping/>
  </p:clrMapOvr>
  <mc:AlternateContent>
    <mc:Choice Requires="p14">
      <p:transition p14:dur="1200" spd="slow">
        <p14:prism/>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18"/>
                                        </p:tgtEl>
                                        <p:attrNameLst>
                                          <p:attrName>style.visibility</p:attrName>
                                        </p:attrNameLst>
                                      </p:cBhvr>
                                      <p:to>
                                        <p:strVal val="visible"/>
                                      </p:to>
                                    </p:set>
                                    <p:anim calcmode="lin" valueType="num">
                                      <p:cBhvr>
                                        <p:cTn dur="750" fill="hold" id="7"/>
                                        <p:tgtEl>
                                          <p:spTgt spid="18"/>
                                        </p:tgtEl>
                                        <p:attrNameLst>
                                          <p:attrName>ppt_w</p:attrName>
                                        </p:attrNameLst>
                                      </p:cBhvr>
                                      <p:tavLst>
                                        <p:tav tm="0">
                                          <p:val>
                                            <p:fltVal val="0"/>
                                          </p:val>
                                        </p:tav>
                                        <p:tav tm="100000">
                                          <p:val>
                                            <p:strVal val="#ppt_w"/>
                                          </p:val>
                                        </p:tav>
                                      </p:tavLst>
                                    </p:anim>
                                    <p:anim calcmode="lin" valueType="num">
                                      <p:cBhvr>
                                        <p:cTn dur="750" fill="hold" id="8"/>
                                        <p:tgtEl>
                                          <p:spTgt spid="18"/>
                                        </p:tgtEl>
                                        <p:attrNameLst>
                                          <p:attrName>ppt_h</p:attrName>
                                        </p:attrNameLst>
                                      </p:cBhvr>
                                      <p:tavLst>
                                        <p:tav tm="0">
                                          <p:val>
                                            <p:fltVal val="0"/>
                                          </p:val>
                                        </p:tav>
                                        <p:tav tm="100000">
                                          <p:val>
                                            <p:strVal val="#ppt_h"/>
                                          </p:val>
                                        </p:tav>
                                      </p:tavLst>
                                    </p:anim>
                                    <p:animEffect filter="fade" transition="in">
                                      <p:cBhvr>
                                        <p:cTn dur="750" id="9"/>
                                        <p:tgtEl>
                                          <p:spTgt spid="18"/>
                                        </p:tgtEl>
                                      </p:cBhvr>
                                    </p:animEffect>
                                  </p:childTnLst>
                                </p:cTn>
                              </p:par>
                            </p:childTnLst>
                          </p:cTn>
                        </p:par>
                        <p:par>
                          <p:cTn fill="hold" id="10" nodeType="afterGroup">
                            <p:stCondLst>
                              <p:cond delay="750"/>
                            </p:stCondLst>
                            <p:childTnLst>
                              <p:par>
                                <p:cTn fill="hold" grpId="0" id="11" nodeType="afterEffect" presetClass="entr" presetID="16" presetSubtype="37">
                                  <p:stCondLst>
                                    <p:cond delay="0"/>
                                  </p:stCondLst>
                                  <p:childTnLst>
                                    <p:set>
                                      <p:cBhvr>
                                        <p:cTn dur="1" fill="hold" id="12">
                                          <p:stCondLst>
                                            <p:cond delay="0"/>
                                          </p:stCondLst>
                                        </p:cTn>
                                        <p:tgtEl>
                                          <p:spTgt spid="17"/>
                                        </p:tgtEl>
                                        <p:attrNameLst>
                                          <p:attrName>style.visibility</p:attrName>
                                        </p:attrNameLst>
                                      </p:cBhvr>
                                      <p:to>
                                        <p:strVal val="visible"/>
                                      </p:to>
                                    </p:set>
                                    <p:animEffect filter="barn(outVertical)" transition="in">
                                      <p:cBhvr>
                                        <p:cTn dur="1000" id="13"/>
                                        <p:tgtEl>
                                          <p:spTgt spid="1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7"/>
      <p:bldP grpId="0" spid="18"/>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5" name="2"/>
          <p:cNvGrpSpPr/>
          <p:nvPr/>
        </p:nvGrpSpPr>
        <p:grpSpPr>
          <a:xfrm>
            <a:off x="1363248" y="2049482"/>
            <a:ext cx="6541548" cy="1262698"/>
            <a:chOff x="31445" y="161947"/>
            <a:chExt cx="2500824" cy="318131"/>
          </a:xfrm>
          <a:solidFill>
            <a:srgbClr val="004C41"/>
          </a:solidFill>
        </p:grpSpPr>
        <p:sp>
          <p:nvSpPr>
            <p:cNvPr id="16" name="12"/>
            <p:cNvSpPr/>
            <p:nvPr/>
          </p:nvSpPr>
          <p:spPr>
            <a:xfrm>
              <a:off x="31445" y="176315"/>
              <a:ext cx="2268640" cy="293086"/>
            </a:xfrm>
            <a:prstGeom prst="rect">
              <a:avLst/>
            </a:prstGeom>
            <a:grpFill/>
            <a:ln algn="ctr" cap="flat" cmpd="sng" w="25400">
              <a:noFill/>
              <a:prstDash val="solid"/>
            </a:ln>
            <a:effectLst/>
          </p:spPr>
          <p:txBody>
            <a:bodyPr anchor="ctr" rtlCol="0"/>
            <a:lstStyle/>
            <a:p>
              <a:pPr algn="ctr">
                <a:defRPr/>
              </a:pPr>
              <a:endParaRPr altLang="en-US" kern="0" lang="zh-CN" sz="1800">
                <a:solidFill>
                  <a:prstClr val="white"/>
                </a:solidFill>
                <a:cs typeface="+mn-ea"/>
                <a:sym typeface="+mn-lt"/>
              </a:endParaRPr>
            </a:p>
          </p:txBody>
        </p:sp>
        <p:sp>
          <p:nvSpPr>
            <p:cNvPr id="17" name="等腰三角形 16"/>
            <p:cNvSpPr/>
            <p:nvPr/>
          </p:nvSpPr>
          <p:spPr>
            <a:xfrm rot="5400000">
              <a:off x="2257111" y="204921"/>
              <a:ext cx="318131" cy="232184"/>
            </a:xfrm>
            <a:prstGeom prst="triangle">
              <a:avLst/>
            </a:prstGeom>
            <a:grpFill/>
            <a:ln algn="ctr" cap="flat" cmpd="sng" w="25400">
              <a:noFill/>
              <a:prstDash val="solid"/>
            </a:ln>
            <a:effectLst/>
          </p:spPr>
          <p:txBody>
            <a:bodyPr anchor="ctr" rtlCol="0"/>
            <a:lstStyle/>
            <a:p>
              <a:pPr algn="ctr">
                <a:defRPr/>
              </a:pPr>
              <a:endParaRPr altLang="en-US" kern="0" lang="zh-CN" sz="1800">
                <a:solidFill>
                  <a:prstClr val="white"/>
                </a:solidFill>
                <a:cs typeface="+mn-ea"/>
                <a:sym typeface="+mn-lt"/>
              </a:endParaRPr>
            </a:p>
          </p:txBody>
        </p:sp>
        <p:sp>
          <p:nvSpPr>
            <p:cNvPr id="18" name="TextBox 8"/>
            <p:cNvSpPr txBox="1"/>
            <p:nvPr/>
          </p:nvSpPr>
          <p:spPr>
            <a:xfrm>
              <a:off x="1147103" y="238997"/>
              <a:ext cx="1123491" cy="130548"/>
            </a:xfrm>
            <a:prstGeom prst="rect">
              <a:avLst/>
            </a:prstGeom>
            <a:grpFill/>
            <a:ln>
              <a:noFill/>
            </a:ln>
          </p:spPr>
          <p:txBody>
            <a:bodyPr rtlCol="0" wrap="none">
              <a:spAutoFit/>
            </a:bodyPr>
            <a:lstStyle/>
            <a:p>
              <a:pPr algn="just">
                <a:spcBef>
                  <a:spcPct val="0"/>
                </a:spcBef>
              </a:pPr>
              <a:r>
                <a:rPr altLang="en-US" b="1" kern="0" lang="zh-CN" smtClean="0" spc="300" sz="2800">
                  <a:solidFill>
                    <a:prstClr val="white"/>
                  </a:solidFill>
                  <a:cs typeface="+mn-ea"/>
                  <a:sym typeface="+mn-lt"/>
                </a:rPr>
                <a:t>本年度工作概述</a:t>
              </a:r>
            </a:p>
          </p:txBody>
        </p:sp>
      </p:grpSp>
      <p:grpSp>
        <p:nvGrpSpPr>
          <p:cNvPr id="19" name="1"/>
          <p:cNvGrpSpPr/>
          <p:nvPr/>
        </p:nvGrpSpPr>
        <p:grpSpPr>
          <a:xfrm>
            <a:off x="1561353" y="1373315"/>
            <a:ext cx="2619916" cy="2619916"/>
            <a:chOff x="267453" y="94709"/>
            <a:chExt cx="454824" cy="454824"/>
          </a:xfrm>
        </p:grpSpPr>
        <p:sp>
          <p:nvSpPr>
            <p:cNvPr id="20" name="4"/>
            <p:cNvSpPr/>
            <p:nvPr/>
          </p:nvSpPr>
          <p:spPr>
            <a:xfrm>
              <a:off x="301756" y="114952"/>
              <a:ext cx="390525" cy="395287"/>
            </a:xfrm>
            <a:prstGeom prst="ellipse">
              <a:avLst/>
            </a:prstGeom>
            <a:solidFill>
              <a:sysClr lastClr="FFFFFF" val="window"/>
            </a:solidFill>
            <a:ln algn="ctr" cap="flat" cmpd="sng" w="25400">
              <a:solidFill>
                <a:sysClr lastClr="FFFFFF" val="window"/>
              </a:solidFill>
              <a:prstDash val="solid"/>
            </a:ln>
            <a:effectLst/>
          </p:spPr>
          <p:txBody>
            <a:bodyPr anchor="ctr" rtlCol="0"/>
            <a:lstStyle/>
            <a:p>
              <a:pPr algn="ctr">
                <a:defRPr/>
              </a:pPr>
              <a:endParaRPr altLang="en-US" kern="0" lang="zh-CN" sz="1800">
                <a:solidFill>
                  <a:prstClr val="white"/>
                </a:solidFill>
                <a:cs typeface="+mn-ea"/>
                <a:sym typeface="+mn-lt"/>
              </a:endParaRPr>
            </a:p>
          </p:txBody>
        </p:sp>
        <p:sp>
          <p:nvSpPr>
            <p:cNvPr id="23" name="3"/>
            <p:cNvSpPr/>
            <p:nvPr/>
          </p:nvSpPr>
          <p:spPr>
            <a:xfrm>
              <a:off x="343738" y="170570"/>
              <a:ext cx="302255" cy="302255"/>
            </a:xfrm>
            <a:prstGeom prst="ellipse">
              <a:avLst/>
            </a:prstGeom>
            <a:solidFill>
              <a:srgbClr val="004C41"/>
            </a:solidFill>
            <a:ln algn="ctr" cap="flat" cmpd="sng" w="25400">
              <a:noFill/>
              <a:prstDash val="solid"/>
            </a:ln>
            <a:effectLst/>
          </p:spPr>
          <p:txBody>
            <a:bodyPr anchor="ctr" rtlCol="0"/>
            <a:lstStyle/>
            <a:p>
              <a:pPr algn="ctr">
                <a:defRPr/>
              </a:pPr>
              <a:endParaRPr altLang="en-US" kern="0" lang="zh-CN" sz="1800">
                <a:solidFill>
                  <a:prstClr val="white"/>
                </a:solidFill>
                <a:cs typeface="+mn-ea"/>
                <a:sym typeface="+mn-lt"/>
              </a:endParaRPr>
            </a:p>
          </p:txBody>
        </p:sp>
        <p:sp>
          <p:nvSpPr>
            <p:cNvPr id="24" name="同心圆 23"/>
            <p:cNvSpPr/>
            <p:nvPr/>
          </p:nvSpPr>
          <p:spPr>
            <a:xfrm>
              <a:off x="267453" y="94709"/>
              <a:ext cx="454824" cy="454824"/>
            </a:xfrm>
            <a:prstGeom prst="donut">
              <a:avLst>
                <a:gd fmla="val 8567" name="adj"/>
              </a:avLst>
            </a:prstGeom>
            <a:solidFill>
              <a:sysClr lastClr="FFFFFF" val="window"/>
            </a:solidFill>
            <a:ln algn="ctr" cap="flat" cmpd="sng" w="9525">
              <a:noFill/>
              <a:prstDash val="solid"/>
            </a:ln>
            <a:effectLst>
              <a:outerShdw algn="ctr" blurRad="63500" rotWithShape="0" sx="102000" sy="102000">
                <a:prstClr val="black">
                  <a:alpha val="20000"/>
                </a:prstClr>
              </a:outerShdw>
            </a:effectLst>
          </p:spPr>
          <p:txBody>
            <a:bodyPr anchor="ctr" rtlCol="0"/>
            <a:lstStyle/>
            <a:p>
              <a:pPr algn="ctr">
                <a:defRPr/>
              </a:pPr>
              <a:endParaRPr altLang="en-US" kern="0" lang="zh-CN" sz="1200">
                <a:solidFill>
                  <a:prstClr val="black"/>
                </a:solidFill>
                <a:cs typeface="+mn-ea"/>
                <a:sym typeface="+mn-lt"/>
              </a:endParaRPr>
            </a:p>
          </p:txBody>
        </p:sp>
        <p:sp>
          <p:nvSpPr>
            <p:cNvPr id="25" name="TextBox 9"/>
            <p:cNvSpPr txBox="1"/>
            <p:nvPr/>
          </p:nvSpPr>
          <p:spPr>
            <a:xfrm>
              <a:off x="370583" y="176347"/>
              <a:ext cx="267106" cy="269862"/>
            </a:xfrm>
            <a:prstGeom prst="rect">
              <a:avLst/>
            </a:prstGeom>
            <a:noFill/>
          </p:spPr>
          <p:txBody>
            <a:bodyPr rtlCol="0" wrap="none">
              <a:spAutoFit/>
            </a:bodyPr>
            <a:lstStyle/>
            <a:p>
              <a:pPr>
                <a:defRPr/>
              </a:pPr>
              <a:r>
                <a:rPr altLang="zh-CN" kern="0" lang="en-US" sz="9600">
                  <a:solidFill>
                    <a:prstClr val="white"/>
                  </a:solidFill>
                  <a:cs typeface="+mn-ea"/>
                  <a:sym typeface="+mn-lt"/>
                </a:rPr>
                <a:t>01</a:t>
              </a:r>
            </a:p>
          </p:txBody>
        </p:sp>
      </p:grpSp>
    </p:spTree>
    <p:extLst>
      <p:ext uri="{BB962C8B-B14F-4D97-AF65-F5344CB8AC3E}">
        <p14:creationId val="1016897645"/>
      </p:ext>
    </p:extLst>
  </p:cSld>
  <p:clrMapOvr>
    <a:masterClrMapping/>
  </p:clrMapOvr>
  <mc:AlternateContent>
    <mc:Choice Requires="p15">
      <p:transition p14:dur="2000" spd="slow">
        <p15:prstTrans prst="drap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0" presetSubtype="0">
                                  <p:stCondLst>
                                    <p:cond delay="0"/>
                                  </p:stCondLst>
                                  <p:childTnLst>
                                    <p:set>
                                      <p:cBhvr>
                                        <p:cTn dur="1" fill="hold" id="6">
                                          <p:stCondLst>
                                            <p:cond delay="0"/>
                                          </p:stCondLst>
                                        </p:cTn>
                                        <p:tgtEl>
                                          <p:spTgt spid="19"/>
                                        </p:tgtEl>
                                        <p:attrNameLst>
                                          <p:attrName>style.visibility</p:attrName>
                                        </p:attrNameLst>
                                      </p:cBhvr>
                                      <p:to>
                                        <p:strVal val="visible"/>
                                      </p:to>
                                    </p:set>
                                    <p:animEffect filter="fade" transition="in">
                                      <p:cBhvr>
                                        <p:cTn dur="500" id="7"/>
                                        <p:tgtEl>
                                          <p:spTgt spid="19"/>
                                        </p:tgtEl>
                                      </p:cBhvr>
                                    </p:animEffect>
                                  </p:childTnLst>
                                </p:cTn>
                              </p:par>
                            </p:childTnLst>
                          </p:cTn>
                        </p:par>
                        <p:par>
                          <p:cTn fill="hold" id="8" nodeType="afterGroup">
                            <p:stCondLst>
                              <p:cond delay="500"/>
                            </p:stCondLst>
                            <p:childTnLst>
                              <p:par>
                                <p:cTn fill="hold" id="9" nodeType="afterEffect" presetClass="entr" presetID="22" presetSubtype="8">
                                  <p:stCondLst>
                                    <p:cond delay="0"/>
                                  </p:stCondLst>
                                  <p:childTnLst>
                                    <p:set>
                                      <p:cBhvr>
                                        <p:cTn dur="1" fill="hold" id="10">
                                          <p:stCondLst>
                                            <p:cond delay="0"/>
                                          </p:stCondLst>
                                        </p:cTn>
                                        <p:tgtEl>
                                          <p:spTgt spid="15"/>
                                        </p:tgtEl>
                                        <p:attrNameLst>
                                          <p:attrName>style.visibility</p:attrName>
                                        </p:attrNameLst>
                                      </p:cBhvr>
                                      <p:to>
                                        <p:strVal val="visible"/>
                                      </p:to>
                                    </p:set>
                                    <p:animEffect filter="wipe(left)" transition="in">
                                      <p:cBhvr>
                                        <p:cTn dur="1000" id="11"/>
                                        <p:tgtEl>
                                          <p:spTgt spid="1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3" name="2"/>
          <p:cNvSpPr/>
          <p:nvPr/>
        </p:nvSpPr>
        <p:spPr>
          <a:xfrm>
            <a:off x="1" y="381000"/>
            <a:ext cx="136922" cy="381000"/>
          </a:xfrm>
          <a:prstGeom prst="rect">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013">
              <a:solidFill>
                <a:prstClr val="white"/>
              </a:solidFill>
              <a:cs typeface="+mn-ea"/>
              <a:sym typeface="+mn-lt"/>
            </a:endParaRPr>
          </a:p>
        </p:txBody>
      </p:sp>
      <p:sp>
        <p:nvSpPr>
          <p:cNvPr id="124" name="1"/>
          <p:cNvSpPr txBox="1">
            <a:spLocks noChangeArrowheads="1"/>
          </p:cNvSpPr>
          <p:nvPr/>
        </p:nvSpPr>
        <p:spPr bwMode="auto">
          <a:xfrm>
            <a:off x="221456" y="421482"/>
            <a:ext cx="2010966"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nSpc>
                <a:spcPct val="100000"/>
              </a:lnSpc>
              <a:spcBef>
                <a:spcPct val="0"/>
              </a:spcBef>
              <a:buFontTx/>
              <a:buNone/>
            </a:pPr>
            <a:r>
              <a:rPr altLang="en-US" b="1" lang="zh-CN" sz="1500">
                <a:solidFill>
                  <a:srgbClr val="004C41"/>
                </a:solidFill>
                <a:latin typeface="+mn-lt"/>
                <a:ea typeface="+mn-ea"/>
                <a:cs typeface="+mn-ea"/>
                <a:sym typeface="+mn-lt"/>
              </a:rPr>
              <a:t>本年度工作概述</a:t>
            </a:r>
          </a:p>
        </p:txBody>
      </p:sp>
      <p:sp>
        <p:nvSpPr>
          <p:cNvPr id="2" name="矩形 1"/>
          <p:cNvSpPr/>
          <p:nvPr/>
        </p:nvSpPr>
        <p:spPr>
          <a:xfrm>
            <a:off x="1" y="5044440"/>
            <a:ext cx="9144000" cy="99060"/>
          </a:xfrm>
          <a:prstGeom prst="rect">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5" name="Rectangle 6"/>
          <p:cNvSpPr>
            <a:spLocks noChangeArrowheads="1"/>
          </p:cNvSpPr>
          <p:nvPr/>
        </p:nvSpPr>
        <p:spPr bwMode="auto">
          <a:xfrm>
            <a:off x="815667" y="1792373"/>
            <a:ext cx="2205010" cy="1245992"/>
          </a:xfrm>
          <a:prstGeom prst="rect">
            <a:avLst/>
          </a:prstGeom>
          <a:blipFill>
            <a:blip r:embed="rId3"/>
            <a:stretch>
              <a:fillRect/>
            </a:stretch>
          </a:blipFill>
          <a:ln cap="flat" w="28575">
            <a:noFill/>
            <a:prstDash val="solid"/>
            <a:miter lim="800000"/>
          </a:ln>
        </p:spPr>
        <p:txBody>
          <a:bodyPr anchor="t" anchorCtr="0" bIns="34445" compatLnSpc="1" lIns="68889" numCol="1" rIns="68889" tIns="34445" vert="horz" wrap="square"/>
          <a:lstStyle/>
          <a:p>
            <a:endParaRPr altLang="en-US" lang="zh-CN" sz="1013">
              <a:cs typeface="+mn-ea"/>
              <a:sym typeface="+mn-lt"/>
            </a:endParaRPr>
          </a:p>
        </p:txBody>
      </p:sp>
      <p:sp>
        <p:nvSpPr>
          <p:cNvPr id="86" name="Oval 7"/>
          <p:cNvSpPr>
            <a:spLocks noChangeArrowheads="1"/>
          </p:cNvSpPr>
          <p:nvPr/>
        </p:nvSpPr>
        <p:spPr bwMode="auto">
          <a:xfrm>
            <a:off x="1491773" y="1333432"/>
            <a:ext cx="851774" cy="852467"/>
          </a:xfrm>
          <a:prstGeom prst="ellipse">
            <a:avLst/>
          </a:prstGeom>
          <a:solidFill>
            <a:srgbClr val="004C4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38594" lIns="77187" rIns="77187" rtlCol="0" tIns="38594"/>
          <a:lstStyle/>
          <a:p>
            <a:pPr algn="ctr"/>
            <a:r>
              <a:rPr altLang="en-US" lang="zh-CN" sz="1200">
                <a:cs typeface="+mn-ea"/>
                <a:sym typeface="+mn-lt"/>
              </a:rPr>
              <a:t>添加标题</a:t>
            </a:r>
          </a:p>
        </p:txBody>
      </p:sp>
      <p:sp>
        <p:nvSpPr>
          <p:cNvPr id="125" name="Rectangle 8"/>
          <p:cNvSpPr>
            <a:spLocks noChangeArrowheads="1"/>
          </p:cNvSpPr>
          <p:nvPr/>
        </p:nvSpPr>
        <p:spPr bwMode="auto">
          <a:xfrm>
            <a:off x="3505798" y="1792373"/>
            <a:ext cx="2208074" cy="1245992"/>
          </a:xfrm>
          <a:prstGeom prst="rect">
            <a:avLst/>
          </a:prstGeom>
          <a:blipFill>
            <a:blip r:embed="rId4"/>
            <a:stretch>
              <a:fillRect/>
            </a:stretch>
          </a:blipFill>
          <a:ln cap="flat" w="28575">
            <a:noFill/>
            <a:prstDash val="solid"/>
            <a:miter lim="800000"/>
          </a:ln>
        </p:spPr>
        <p:txBody>
          <a:bodyPr anchor="t" anchorCtr="0" bIns="34445" compatLnSpc="1" lIns="68889" numCol="1" rIns="68889" tIns="34445" vert="horz" wrap="square"/>
          <a:lstStyle/>
          <a:p>
            <a:endParaRPr altLang="en-US" lang="zh-CN" sz="1013">
              <a:cs typeface="+mn-ea"/>
              <a:sym typeface="+mn-lt"/>
            </a:endParaRPr>
          </a:p>
        </p:txBody>
      </p:sp>
      <p:sp>
        <p:nvSpPr>
          <p:cNvPr id="126" name="Oval 9"/>
          <p:cNvSpPr>
            <a:spLocks noChangeArrowheads="1"/>
          </p:cNvSpPr>
          <p:nvPr/>
        </p:nvSpPr>
        <p:spPr bwMode="auto">
          <a:xfrm>
            <a:off x="4183948" y="1333432"/>
            <a:ext cx="851774" cy="852467"/>
          </a:xfrm>
          <a:prstGeom prst="ellipse">
            <a:avLst/>
          </a:prstGeom>
          <a:solidFill>
            <a:srgbClr val="0099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38594" lIns="77187" rIns="77187" rtlCol="0" tIns="38594"/>
          <a:lstStyle/>
          <a:p>
            <a:pPr algn="ctr"/>
            <a:r>
              <a:rPr altLang="en-US" lang="zh-CN" sz="1200">
                <a:cs typeface="+mn-ea"/>
                <a:sym typeface="+mn-lt"/>
              </a:rPr>
              <a:t>添加标题</a:t>
            </a:r>
          </a:p>
        </p:txBody>
      </p:sp>
      <p:sp>
        <p:nvSpPr>
          <p:cNvPr id="127" name="Rectangle 10"/>
          <p:cNvSpPr>
            <a:spLocks noChangeArrowheads="1"/>
          </p:cNvSpPr>
          <p:nvPr/>
        </p:nvSpPr>
        <p:spPr bwMode="auto">
          <a:xfrm>
            <a:off x="6198994" y="1792373"/>
            <a:ext cx="2207053" cy="1245992"/>
          </a:xfrm>
          <a:prstGeom prst="rect">
            <a:avLst/>
          </a:prstGeom>
          <a:blipFill>
            <a:blip r:embed="rId5"/>
            <a:stretch>
              <a:fillRect/>
            </a:stretch>
          </a:blipFill>
          <a:ln cap="flat" w="28575">
            <a:noFill/>
            <a:prstDash val="solid"/>
            <a:miter lim="800000"/>
          </a:ln>
        </p:spPr>
        <p:txBody>
          <a:bodyPr anchor="t" anchorCtr="0" bIns="34445" compatLnSpc="1" lIns="68889" numCol="1" rIns="68889" tIns="34445" vert="horz" wrap="square"/>
          <a:lstStyle/>
          <a:p>
            <a:endParaRPr altLang="en-US" lang="zh-CN" sz="1013">
              <a:cs typeface="+mn-ea"/>
              <a:sym typeface="+mn-lt"/>
            </a:endParaRPr>
          </a:p>
        </p:txBody>
      </p:sp>
      <p:sp>
        <p:nvSpPr>
          <p:cNvPr id="128" name="Oval 11"/>
          <p:cNvSpPr>
            <a:spLocks noChangeArrowheads="1"/>
          </p:cNvSpPr>
          <p:nvPr/>
        </p:nvSpPr>
        <p:spPr bwMode="auto">
          <a:xfrm>
            <a:off x="6876122" y="1333432"/>
            <a:ext cx="851774" cy="852467"/>
          </a:xfrm>
          <a:prstGeom prst="ellipse">
            <a:avLst/>
          </a:prstGeom>
          <a:solidFill>
            <a:srgbClr val="8CC34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38594" lIns="77187" rIns="77187" rtlCol="0" tIns="38594"/>
          <a:lstStyle/>
          <a:p>
            <a:pPr algn="ctr"/>
            <a:r>
              <a:rPr altLang="en-US" lang="zh-CN" sz="1200">
                <a:cs typeface="+mn-ea"/>
                <a:sym typeface="+mn-lt"/>
              </a:rPr>
              <a:t>添加标题</a:t>
            </a:r>
          </a:p>
        </p:txBody>
      </p:sp>
      <p:sp>
        <p:nvSpPr>
          <p:cNvPr id="129" name="矩形 30"/>
          <p:cNvSpPr>
            <a:spLocks noChangeArrowheads="1"/>
          </p:cNvSpPr>
          <p:nvPr/>
        </p:nvSpPr>
        <p:spPr bwMode="auto">
          <a:xfrm>
            <a:off x="815667" y="3247000"/>
            <a:ext cx="2205010" cy="514660"/>
          </a:xfrm>
          <a:prstGeom prst="rect">
            <a:avLst/>
          </a:prstGeom>
          <a:noFill/>
          <a:ln w="9525">
            <a:noFill/>
            <a:miter lim="800000"/>
          </a:ln>
        </p:spPr>
        <p:txBody>
          <a:bodyPr bIns="34445" lIns="68889" rIns="68889" tIns="34445" wrap="square">
            <a:spAutoFit/>
          </a:bodyPr>
          <a:lstStyle/>
          <a:p>
            <a:pPr algn="just">
              <a:lnSpc>
                <a:spcPct val="130000"/>
              </a:lnSpc>
            </a:pPr>
            <a:r>
              <a:rPr altLang="en-US" lang="zh-CN" smtClean="0" sz="750">
                <a:solidFill>
                  <a:schemeClr val="tx1">
                    <a:lumMod val="65000"/>
                    <a:lumOff val="35000"/>
                  </a:schemeClr>
                </a:solidFill>
                <a:cs typeface="+mn-ea"/>
                <a:sym typeface="+mn-lt"/>
              </a:rPr>
              <a:t>点击输入内容，编辑文字 点击输入内容，编辑文字点击输入内容，编辑文字 点击输入内容，编辑文字</a:t>
            </a:r>
          </a:p>
        </p:txBody>
      </p:sp>
      <p:sp>
        <p:nvSpPr>
          <p:cNvPr id="130" name="矩形 129"/>
          <p:cNvSpPr>
            <a:spLocks noChangeArrowheads="1"/>
          </p:cNvSpPr>
          <p:nvPr/>
        </p:nvSpPr>
        <p:spPr bwMode="auto">
          <a:xfrm>
            <a:off x="3505799" y="3247001"/>
            <a:ext cx="2205010" cy="514660"/>
          </a:xfrm>
          <a:prstGeom prst="rect">
            <a:avLst/>
          </a:prstGeom>
          <a:noFill/>
          <a:ln w="9525">
            <a:noFill/>
            <a:miter lim="800000"/>
          </a:ln>
        </p:spPr>
        <p:txBody>
          <a:bodyPr bIns="34445" lIns="68889" rIns="68889" tIns="34445" wrap="square">
            <a:spAutoFit/>
          </a:bodyPr>
          <a:lstStyle/>
          <a:p>
            <a:pPr algn="just">
              <a:lnSpc>
                <a:spcPct val="130000"/>
              </a:lnSpc>
            </a:pPr>
            <a:r>
              <a:rPr altLang="en-US" lang="zh-CN" smtClean="0" sz="750">
                <a:solidFill>
                  <a:schemeClr val="tx1">
                    <a:lumMod val="65000"/>
                    <a:lumOff val="35000"/>
                  </a:schemeClr>
                </a:solidFill>
                <a:cs typeface="+mn-ea"/>
                <a:sym typeface="+mn-lt"/>
              </a:rPr>
              <a:t>点击输入内容，编辑文字 点击输入内容，编辑文字点击输入内容，编辑文字 点击输入内容，编辑文字</a:t>
            </a:r>
          </a:p>
        </p:txBody>
      </p:sp>
      <p:sp>
        <p:nvSpPr>
          <p:cNvPr id="131" name="矩形 30"/>
          <p:cNvSpPr>
            <a:spLocks noChangeArrowheads="1"/>
          </p:cNvSpPr>
          <p:nvPr/>
        </p:nvSpPr>
        <p:spPr bwMode="auto">
          <a:xfrm>
            <a:off x="6198995" y="3247000"/>
            <a:ext cx="2205010" cy="514660"/>
          </a:xfrm>
          <a:prstGeom prst="rect">
            <a:avLst/>
          </a:prstGeom>
          <a:noFill/>
          <a:ln w="9525">
            <a:noFill/>
            <a:miter lim="800000"/>
          </a:ln>
        </p:spPr>
        <p:txBody>
          <a:bodyPr bIns="34445" lIns="68889" rIns="68889" tIns="34445" wrap="square">
            <a:spAutoFit/>
          </a:bodyPr>
          <a:lstStyle/>
          <a:p>
            <a:pPr algn="just">
              <a:lnSpc>
                <a:spcPct val="130000"/>
              </a:lnSpc>
            </a:pPr>
            <a:r>
              <a:rPr altLang="en-US" lang="zh-CN" smtClean="0" sz="750">
                <a:solidFill>
                  <a:schemeClr val="tx1">
                    <a:lumMod val="65000"/>
                    <a:lumOff val="35000"/>
                  </a:schemeClr>
                </a:solidFill>
                <a:cs typeface="+mn-ea"/>
                <a:sym typeface="+mn-lt"/>
              </a:rPr>
              <a:t>点击输入内容，编辑文字 点击输入内容，编辑文字点击输入内容，编辑文字 点击输入内容，编辑文字</a:t>
            </a:r>
          </a:p>
        </p:txBody>
      </p:sp>
    </p:spTree>
    <p:extLst>
      <p:ext uri="{BB962C8B-B14F-4D97-AF65-F5344CB8AC3E}">
        <p14:creationId val="248926556"/>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23"/>
                                        </p:tgtEl>
                                        <p:attrNameLst>
                                          <p:attrName>style.visibility</p:attrName>
                                        </p:attrNameLst>
                                      </p:cBhvr>
                                      <p:to>
                                        <p:strVal val="visible"/>
                                      </p:to>
                                    </p:set>
                                    <p:animEffect filter="wipe(left)" transition="in">
                                      <p:cBhvr>
                                        <p:cTn dur="500" id="7"/>
                                        <p:tgtEl>
                                          <p:spTgt spid="123"/>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124"/>
                                        </p:tgtEl>
                                        <p:attrNameLst>
                                          <p:attrName>style.visibility</p:attrName>
                                        </p:attrNameLst>
                                      </p:cBhvr>
                                      <p:to>
                                        <p:strVal val="visible"/>
                                      </p:to>
                                    </p:set>
                                    <p:anim calcmode="lin" valueType="num">
                                      <p:cBhvr>
                                        <p:cTn dur="500" fill="hold" id="11"/>
                                        <p:tgtEl>
                                          <p:spTgt spid="124"/>
                                        </p:tgtEl>
                                        <p:attrNameLst>
                                          <p:attrName>ppt_w</p:attrName>
                                        </p:attrNameLst>
                                      </p:cBhvr>
                                      <p:tavLst>
                                        <p:tav tm="0">
                                          <p:val>
                                            <p:fltVal val="0"/>
                                          </p:val>
                                        </p:tav>
                                        <p:tav tm="100000">
                                          <p:val>
                                            <p:strVal val="#ppt_w"/>
                                          </p:val>
                                        </p:tav>
                                      </p:tavLst>
                                    </p:anim>
                                    <p:anim calcmode="lin" valueType="num">
                                      <p:cBhvr>
                                        <p:cTn dur="500" fill="hold" id="12"/>
                                        <p:tgtEl>
                                          <p:spTgt spid="124"/>
                                        </p:tgtEl>
                                        <p:attrNameLst>
                                          <p:attrName>ppt_h</p:attrName>
                                        </p:attrNameLst>
                                      </p:cBhvr>
                                      <p:tavLst>
                                        <p:tav tm="0">
                                          <p:val>
                                            <p:fltVal val="0"/>
                                          </p:val>
                                        </p:tav>
                                        <p:tav tm="100000">
                                          <p:val>
                                            <p:strVal val="#ppt_h"/>
                                          </p:val>
                                        </p:tav>
                                      </p:tavLst>
                                    </p:anim>
                                    <p:animEffect filter="fade" transition="in">
                                      <p:cBhvr>
                                        <p:cTn dur="500" id="13"/>
                                        <p:tgtEl>
                                          <p:spTgt spid="124"/>
                                        </p:tgtEl>
                                      </p:cBhvr>
                                    </p:animEffect>
                                  </p:childTnLst>
                                </p:cTn>
                              </p:par>
                            </p:childTnLst>
                          </p:cTn>
                        </p:par>
                        <p:par>
                          <p:cTn fill="hold" id="14" nodeType="afterGroup">
                            <p:stCondLst>
                              <p:cond delay="1000"/>
                            </p:stCondLst>
                            <p:childTnLst>
                              <p:par>
                                <p:cTn decel="100000" fill="hold" grpId="0" id="15" nodeType="afterEffect" presetClass="entr" presetID="49" presetSubtype="0">
                                  <p:stCondLst>
                                    <p:cond delay="0"/>
                                  </p:stCondLst>
                                  <p:childTnLst>
                                    <p:set>
                                      <p:cBhvr>
                                        <p:cTn dur="1" fill="hold" id="16">
                                          <p:stCondLst>
                                            <p:cond delay="0"/>
                                          </p:stCondLst>
                                        </p:cTn>
                                        <p:tgtEl>
                                          <p:spTgt spid="86"/>
                                        </p:tgtEl>
                                        <p:attrNameLst>
                                          <p:attrName>style.visibility</p:attrName>
                                        </p:attrNameLst>
                                      </p:cBhvr>
                                      <p:to>
                                        <p:strVal val="visible"/>
                                      </p:to>
                                    </p:set>
                                    <p:anim calcmode="lin" valueType="num">
                                      <p:cBhvr>
                                        <p:cTn dur="500" fill="hold" id="17"/>
                                        <p:tgtEl>
                                          <p:spTgt spid="86"/>
                                        </p:tgtEl>
                                        <p:attrNameLst>
                                          <p:attrName>ppt_w</p:attrName>
                                        </p:attrNameLst>
                                      </p:cBhvr>
                                      <p:tavLst>
                                        <p:tav tm="0">
                                          <p:val>
                                            <p:fltVal val="0"/>
                                          </p:val>
                                        </p:tav>
                                        <p:tav tm="100000">
                                          <p:val>
                                            <p:strVal val="#ppt_w"/>
                                          </p:val>
                                        </p:tav>
                                      </p:tavLst>
                                    </p:anim>
                                    <p:anim calcmode="lin" valueType="num">
                                      <p:cBhvr>
                                        <p:cTn dur="500" fill="hold" id="18"/>
                                        <p:tgtEl>
                                          <p:spTgt spid="86"/>
                                        </p:tgtEl>
                                        <p:attrNameLst>
                                          <p:attrName>ppt_h</p:attrName>
                                        </p:attrNameLst>
                                      </p:cBhvr>
                                      <p:tavLst>
                                        <p:tav tm="0">
                                          <p:val>
                                            <p:fltVal val="0"/>
                                          </p:val>
                                        </p:tav>
                                        <p:tav tm="100000">
                                          <p:val>
                                            <p:strVal val="#ppt_h"/>
                                          </p:val>
                                        </p:tav>
                                      </p:tavLst>
                                    </p:anim>
                                    <p:anim calcmode="lin" valueType="num">
                                      <p:cBhvr>
                                        <p:cTn dur="500" fill="hold" id="19"/>
                                        <p:tgtEl>
                                          <p:spTgt spid="86"/>
                                        </p:tgtEl>
                                        <p:attrNameLst>
                                          <p:attrName>style.rotation</p:attrName>
                                        </p:attrNameLst>
                                      </p:cBhvr>
                                      <p:tavLst>
                                        <p:tav tm="0">
                                          <p:val>
                                            <p:fltVal val="360"/>
                                          </p:val>
                                        </p:tav>
                                        <p:tav tm="100000">
                                          <p:val>
                                            <p:fltVal val="0"/>
                                          </p:val>
                                        </p:tav>
                                      </p:tavLst>
                                    </p:anim>
                                    <p:animEffect filter="fade" transition="in">
                                      <p:cBhvr>
                                        <p:cTn dur="500" id="20"/>
                                        <p:tgtEl>
                                          <p:spTgt spid="86"/>
                                        </p:tgtEl>
                                      </p:cBhvr>
                                    </p:animEffect>
                                  </p:childTnLst>
                                </p:cTn>
                              </p:par>
                              <p:par>
                                <p:cTn fill="hold" grpId="0" id="21" nodeType="withEffect" presetClass="entr" presetID="47" presetSubtype="0">
                                  <p:stCondLst>
                                    <p:cond delay="0"/>
                                  </p:stCondLst>
                                  <p:childTnLst>
                                    <p:set>
                                      <p:cBhvr>
                                        <p:cTn dur="1" fill="hold" id="22">
                                          <p:stCondLst>
                                            <p:cond delay="0"/>
                                          </p:stCondLst>
                                        </p:cTn>
                                        <p:tgtEl>
                                          <p:spTgt spid="85"/>
                                        </p:tgtEl>
                                        <p:attrNameLst>
                                          <p:attrName>style.visibility</p:attrName>
                                        </p:attrNameLst>
                                      </p:cBhvr>
                                      <p:to>
                                        <p:strVal val="visible"/>
                                      </p:to>
                                    </p:set>
                                    <p:animEffect filter="fade" transition="in">
                                      <p:cBhvr>
                                        <p:cTn dur="500" id="23"/>
                                        <p:tgtEl>
                                          <p:spTgt spid="85"/>
                                        </p:tgtEl>
                                      </p:cBhvr>
                                    </p:animEffect>
                                    <p:anim calcmode="lin" valueType="num">
                                      <p:cBhvr>
                                        <p:cTn dur="500" fill="hold" id="24"/>
                                        <p:tgtEl>
                                          <p:spTgt spid="85"/>
                                        </p:tgtEl>
                                        <p:attrNameLst>
                                          <p:attrName>ppt_x</p:attrName>
                                        </p:attrNameLst>
                                      </p:cBhvr>
                                      <p:tavLst>
                                        <p:tav tm="0">
                                          <p:val>
                                            <p:strVal val="#ppt_x"/>
                                          </p:val>
                                        </p:tav>
                                        <p:tav tm="100000">
                                          <p:val>
                                            <p:strVal val="#ppt_x"/>
                                          </p:val>
                                        </p:tav>
                                      </p:tavLst>
                                    </p:anim>
                                    <p:anim calcmode="lin" valueType="num">
                                      <p:cBhvr>
                                        <p:cTn dur="500" fill="hold" id="25"/>
                                        <p:tgtEl>
                                          <p:spTgt spid="85"/>
                                        </p:tgtEl>
                                        <p:attrNameLst>
                                          <p:attrName>ppt_y</p:attrName>
                                        </p:attrNameLst>
                                      </p:cBhvr>
                                      <p:tavLst>
                                        <p:tav tm="0">
                                          <p:val>
                                            <p:strVal val="#ppt_y-.1"/>
                                          </p:val>
                                        </p:tav>
                                        <p:tav tm="100000">
                                          <p:val>
                                            <p:strVal val="#ppt_y"/>
                                          </p:val>
                                        </p:tav>
                                      </p:tavLst>
                                    </p:anim>
                                  </p:childTnLst>
                                </p:cTn>
                              </p:par>
                            </p:childTnLst>
                          </p:cTn>
                        </p:par>
                        <p:par>
                          <p:cTn fill="hold" id="26" nodeType="afterGroup">
                            <p:stCondLst>
                              <p:cond delay="1500"/>
                            </p:stCondLst>
                            <p:childTnLst>
                              <p:par>
                                <p:cTn decel="100000" fill="hold" grpId="0" id="27" nodeType="afterEffect" presetClass="entr" presetID="49" presetSubtype="0">
                                  <p:stCondLst>
                                    <p:cond delay="0"/>
                                  </p:stCondLst>
                                  <p:childTnLst>
                                    <p:set>
                                      <p:cBhvr>
                                        <p:cTn dur="1" fill="hold" id="28">
                                          <p:stCondLst>
                                            <p:cond delay="0"/>
                                          </p:stCondLst>
                                        </p:cTn>
                                        <p:tgtEl>
                                          <p:spTgt spid="126"/>
                                        </p:tgtEl>
                                        <p:attrNameLst>
                                          <p:attrName>style.visibility</p:attrName>
                                        </p:attrNameLst>
                                      </p:cBhvr>
                                      <p:to>
                                        <p:strVal val="visible"/>
                                      </p:to>
                                    </p:set>
                                    <p:anim calcmode="lin" valueType="num">
                                      <p:cBhvr>
                                        <p:cTn dur="500" fill="hold" id="29"/>
                                        <p:tgtEl>
                                          <p:spTgt spid="126"/>
                                        </p:tgtEl>
                                        <p:attrNameLst>
                                          <p:attrName>ppt_w</p:attrName>
                                        </p:attrNameLst>
                                      </p:cBhvr>
                                      <p:tavLst>
                                        <p:tav tm="0">
                                          <p:val>
                                            <p:fltVal val="0"/>
                                          </p:val>
                                        </p:tav>
                                        <p:tav tm="100000">
                                          <p:val>
                                            <p:strVal val="#ppt_w"/>
                                          </p:val>
                                        </p:tav>
                                      </p:tavLst>
                                    </p:anim>
                                    <p:anim calcmode="lin" valueType="num">
                                      <p:cBhvr>
                                        <p:cTn dur="500" fill="hold" id="30"/>
                                        <p:tgtEl>
                                          <p:spTgt spid="126"/>
                                        </p:tgtEl>
                                        <p:attrNameLst>
                                          <p:attrName>ppt_h</p:attrName>
                                        </p:attrNameLst>
                                      </p:cBhvr>
                                      <p:tavLst>
                                        <p:tav tm="0">
                                          <p:val>
                                            <p:fltVal val="0"/>
                                          </p:val>
                                        </p:tav>
                                        <p:tav tm="100000">
                                          <p:val>
                                            <p:strVal val="#ppt_h"/>
                                          </p:val>
                                        </p:tav>
                                      </p:tavLst>
                                    </p:anim>
                                    <p:anim calcmode="lin" valueType="num">
                                      <p:cBhvr>
                                        <p:cTn dur="500" fill="hold" id="31"/>
                                        <p:tgtEl>
                                          <p:spTgt spid="126"/>
                                        </p:tgtEl>
                                        <p:attrNameLst>
                                          <p:attrName>style.rotation</p:attrName>
                                        </p:attrNameLst>
                                      </p:cBhvr>
                                      <p:tavLst>
                                        <p:tav tm="0">
                                          <p:val>
                                            <p:fltVal val="360"/>
                                          </p:val>
                                        </p:tav>
                                        <p:tav tm="100000">
                                          <p:val>
                                            <p:fltVal val="0"/>
                                          </p:val>
                                        </p:tav>
                                      </p:tavLst>
                                    </p:anim>
                                    <p:animEffect filter="fade" transition="in">
                                      <p:cBhvr>
                                        <p:cTn dur="500" id="32"/>
                                        <p:tgtEl>
                                          <p:spTgt spid="126"/>
                                        </p:tgtEl>
                                      </p:cBhvr>
                                    </p:animEffect>
                                  </p:childTnLst>
                                </p:cTn>
                              </p:par>
                              <p:par>
                                <p:cTn fill="hold" grpId="0" id="33" nodeType="withEffect" presetClass="entr" presetID="47" presetSubtype="0">
                                  <p:stCondLst>
                                    <p:cond delay="0"/>
                                  </p:stCondLst>
                                  <p:childTnLst>
                                    <p:set>
                                      <p:cBhvr>
                                        <p:cTn dur="1" fill="hold" id="34">
                                          <p:stCondLst>
                                            <p:cond delay="0"/>
                                          </p:stCondLst>
                                        </p:cTn>
                                        <p:tgtEl>
                                          <p:spTgt spid="125"/>
                                        </p:tgtEl>
                                        <p:attrNameLst>
                                          <p:attrName>style.visibility</p:attrName>
                                        </p:attrNameLst>
                                      </p:cBhvr>
                                      <p:to>
                                        <p:strVal val="visible"/>
                                      </p:to>
                                    </p:set>
                                    <p:animEffect filter="fade" transition="in">
                                      <p:cBhvr>
                                        <p:cTn dur="500" id="35"/>
                                        <p:tgtEl>
                                          <p:spTgt spid="125"/>
                                        </p:tgtEl>
                                      </p:cBhvr>
                                    </p:animEffect>
                                    <p:anim calcmode="lin" valueType="num">
                                      <p:cBhvr>
                                        <p:cTn dur="500" fill="hold" id="36"/>
                                        <p:tgtEl>
                                          <p:spTgt spid="125"/>
                                        </p:tgtEl>
                                        <p:attrNameLst>
                                          <p:attrName>ppt_x</p:attrName>
                                        </p:attrNameLst>
                                      </p:cBhvr>
                                      <p:tavLst>
                                        <p:tav tm="0">
                                          <p:val>
                                            <p:strVal val="#ppt_x"/>
                                          </p:val>
                                        </p:tav>
                                        <p:tav tm="100000">
                                          <p:val>
                                            <p:strVal val="#ppt_x"/>
                                          </p:val>
                                        </p:tav>
                                      </p:tavLst>
                                    </p:anim>
                                    <p:anim calcmode="lin" valueType="num">
                                      <p:cBhvr>
                                        <p:cTn dur="500" fill="hold" id="37"/>
                                        <p:tgtEl>
                                          <p:spTgt spid="125"/>
                                        </p:tgtEl>
                                        <p:attrNameLst>
                                          <p:attrName>ppt_y</p:attrName>
                                        </p:attrNameLst>
                                      </p:cBhvr>
                                      <p:tavLst>
                                        <p:tav tm="0">
                                          <p:val>
                                            <p:strVal val="#ppt_y-.1"/>
                                          </p:val>
                                        </p:tav>
                                        <p:tav tm="100000">
                                          <p:val>
                                            <p:strVal val="#ppt_y"/>
                                          </p:val>
                                        </p:tav>
                                      </p:tavLst>
                                    </p:anim>
                                  </p:childTnLst>
                                </p:cTn>
                              </p:par>
                            </p:childTnLst>
                          </p:cTn>
                        </p:par>
                        <p:par>
                          <p:cTn fill="hold" id="38" nodeType="afterGroup">
                            <p:stCondLst>
                              <p:cond delay="2000"/>
                            </p:stCondLst>
                            <p:childTnLst>
                              <p:par>
                                <p:cTn decel="100000" fill="hold" grpId="0" id="39" nodeType="afterEffect" presetClass="entr" presetID="49" presetSubtype="0">
                                  <p:stCondLst>
                                    <p:cond delay="0"/>
                                  </p:stCondLst>
                                  <p:childTnLst>
                                    <p:set>
                                      <p:cBhvr>
                                        <p:cTn dur="1" fill="hold" id="40">
                                          <p:stCondLst>
                                            <p:cond delay="0"/>
                                          </p:stCondLst>
                                        </p:cTn>
                                        <p:tgtEl>
                                          <p:spTgt spid="128"/>
                                        </p:tgtEl>
                                        <p:attrNameLst>
                                          <p:attrName>style.visibility</p:attrName>
                                        </p:attrNameLst>
                                      </p:cBhvr>
                                      <p:to>
                                        <p:strVal val="visible"/>
                                      </p:to>
                                    </p:set>
                                    <p:anim calcmode="lin" valueType="num">
                                      <p:cBhvr>
                                        <p:cTn dur="500" fill="hold" id="41"/>
                                        <p:tgtEl>
                                          <p:spTgt spid="128"/>
                                        </p:tgtEl>
                                        <p:attrNameLst>
                                          <p:attrName>ppt_w</p:attrName>
                                        </p:attrNameLst>
                                      </p:cBhvr>
                                      <p:tavLst>
                                        <p:tav tm="0">
                                          <p:val>
                                            <p:fltVal val="0"/>
                                          </p:val>
                                        </p:tav>
                                        <p:tav tm="100000">
                                          <p:val>
                                            <p:strVal val="#ppt_w"/>
                                          </p:val>
                                        </p:tav>
                                      </p:tavLst>
                                    </p:anim>
                                    <p:anim calcmode="lin" valueType="num">
                                      <p:cBhvr>
                                        <p:cTn dur="500" fill="hold" id="42"/>
                                        <p:tgtEl>
                                          <p:spTgt spid="128"/>
                                        </p:tgtEl>
                                        <p:attrNameLst>
                                          <p:attrName>ppt_h</p:attrName>
                                        </p:attrNameLst>
                                      </p:cBhvr>
                                      <p:tavLst>
                                        <p:tav tm="0">
                                          <p:val>
                                            <p:fltVal val="0"/>
                                          </p:val>
                                        </p:tav>
                                        <p:tav tm="100000">
                                          <p:val>
                                            <p:strVal val="#ppt_h"/>
                                          </p:val>
                                        </p:tav>
                                      </p:tavLst>
                                    </p:anim>
                                    <p:anim calcmode="lin" valueType="num">
                                      <p:cBhvr>
                                        <p:cTn dur="500" fill="hold" id="43"/>
                                        <p:tgtEl>
                                          <p:spTgt spid="128"/>
                                        </p:tgtEl>
                                        <p:attrNameLst>
                                          <p:attrName>style.rotation</p:attrName>
                                        </p:attrNameLst>
                                      </p:cBhvr>
                                      <p:tavLst>
                                        <p:tav tm="0">
                                          <p:val>
                                            <p:fltVal val="360"/>
                                          </p:val>
                                        </p:tav>
                                        <p:tav tm="100000">
                                          <p:val>
                                            <p:fltVal val="0"/>
                                          </p:val>
                                        </p:tav>
                                      </p:tavLst>
                                    </p:anim>
                                    <p:animEffect filter="fade" transition="in">
                                      <p:cBhvr>
                                        <p:cTn dur="500" id="44"/>
                                        <p:tgtEl>
                                          <p:spTgt spid="128"/>
                                        </p:tgtEl>
                                      </p:cBhvr>
                                    </p:animEffect>
                                  </p:childTnLst>
                                </p:cTn>
                              </p:par>
                              <p:par>
                                <p:cTn fill="hold" grpId="0" id="45" nodeType="withEffect" presetClass="entr" presetID="47" presetSubtype="0">
                                  <p:stCondLst>
                                    <p:cond delay="0"/>
                                  </p:stCondLst>
                                  <p:childTnLst>
                                    <p:set>
                                      <p:cBhvr>
                                        <p:cTn dur="1" fill="hold" id="46">
                                          <p:stCondLst>
                                            <p:cond delay="0"/>
                                          </p:stCondLst>
                                        </p:cTn>
                                        <p:tgtEl>
                                          <p:spTgt spid="127"/>
                                        </p:tgtEl>
                                        <p:attrNameLst>
                                          <p:attrName>style.visibility</p:attrName>
                                        </p:attrNameLst>
                                      </p:cBhvr>
                                      <p:to>
                                        <p:strVal val="visible"/>
                                      </p:to>
                                    </p:set>
                                    <p:animEffect filter="fade" transition="in">
                                      <p:cBhvr>
                                        <p:cTn dur="500" id="47"/>
                                        <p:tgtEl>
                                          <p:spTgt spid="127"/>
                                        </p:tgtEl>
                                      </p:cBhvr>
                                    </p:animEffect>
                                    <p:anim calcmode="lin" valueType="num">
                                      <p:cBhvr>
                                        <p:cTn dur="500" fill="hold" id="48"/>
                                        <p:tgtEl>
                                          <p:spTgt spid="127"/>
                                        </p:tgtEl>
                                        <p:attrNameLst>
                                          <p:attrName>ppt_x</p:attrName>
                                        </p:attrNameLst>
                                      </p:cBhvr>
                                      <p:tavLst>
                                        <p:tav tm="0">
                                          <p:val>
                                            <p:strVal val="#ppt_x"/>
                                          </p:val>
                                        </p:tav>
                                        <p:tav tm="100000">
                                          <p:val>
                                            <p:strVal val="#ppt_x"/>
                                          </p:val>
                                        </p:tav>
                                      </p:tavLst>
                                    </p:anim>
                                    <p:anim calcmode="lin" valueType="num">
                                      <p:cBhvr>
                                        <p:cTn dur="500" fill="hold" id="49"/>
                                        <p:tgtEl>
                                          <p:spTgt spid="127"/>
                                        </p:tgtEl>
                                        <p:attrNameLst>
                                          <p:attrName>ppt_y</p:attrName>
                                        </p:attrNameLst>
                                      </p:cBhvr>
                                      <p:tavLst>
                                        <p:tav tm="0">
                                          <p:val>
                                            <p:strVal val="#ppt_y-.1"/>
                                          </p:val>
                                        </p:tav>
                                        <p:tav tm="100000">
                                          <p:val>
                                            <p:strVal val="#ppt_y"/>
                                          </p:val>
                                        </p:tav>
                                      </p:tavLst>
                                    </p:anim>
                                  </p:childTnLst>
                                </p:cTn>
                              </p:par>
                            </p:childTnLst>
                          </p:cTn>
                        </p:par>
                        <p:par>
                          <p:cTn fill="hold" id="50" nodeType="afterGroup">
                            <p:stCondLst>
                              <p:cond delay="2500"/>
                            </p:stCondLst>
                            <p:childTnLst>
                              <p:par>
                                <p:cTn decel="100000" fill="hold" grpId="0" id="51" nodeType="afterEffect" presetClass="entr" presetID="2" presetSubtype="4">
                                  <p:stCondLst>
                                    <p:cond delay="0"/>
                                  </p:stCondLst>
                                  <p:childTnLst>
                                    <p:set>
                                      <p:cBhvr>
                                        <p:cTn dur="1" fill="hold" id="52">
                                          <p:stCondLst>
                                            <p:cond delay="0"/>
                                          </p:stCondLst>
                                        </p:cTn>
                                        <p:tgtEl>
                                          <p:spTgt spid="129"/>
                                        </p:tgtEl>
                                        <p:attrNameLst>
                                          <p:attrName>style.visibility</p:attrName>
                                        </p:attrNameLst>
                                      </p:cBhvr>
                                      <p:to>
                                        <p:strVal val="visible"/>
                                      </p:to>
                                    </p:set>
                                    <p:anim calcmode="lin" valueType="num">
                                      <p:cBhvr additive="base">
                                        <p:cTn dur="500" fill="hold" id="53"/>
                                        <p:tgtEl>
                                          <p:spTgt spid="129"/>
                                        </p:tgtEl>
                                        <p:attrNameLst>
                                          <p:attrName>ppt_x</p:attrName>
                                        </p:attrNameLst>
                                      </p:cBhvr>
                                      <p:tavLst>
                                        <p:tav tm="0">
                                          <p:val>
                                            <p:strVal val="#ppt_x"/>
                                          </p:val>
                                        </p:tav>
                                        <p:tav tm="100000">
                                          <p:val>
                                            <p:strVal val="#ppt_x"/>
                                          </p:val>
                                        </p:tav>
                                      </p:tavLst>
                                    </p:anim>
                                    <p:anim calcmode="lin" valueType="num">
                                      <p:cBhvr additive="base">
                                        <p:cTn dur="500" fill="hold" id="54"/>
                                        <p:tgtEl>
                                          <p:spTgt spid="129"/>
                                        </p:tgtEl>
                                        <p:attrNameLst>
                                          <p:attrName>ppt_y</p:attrName>
                                        </p:attrNameLst>
                                      </p:cBhvr>
                                      <p:tavLst>
                                        <p:tav tm="0">
                                          <p:val>
                                            <p:strVal val="1+#ppt_h/2"/>
                                          </p:val>
                                        </p:tav>
                                        <p:tav tm="100000">
                                          <p:val>
                                            <p:strVal val="#ppt_y"/>
                                          </p:val>
                                        </p:tav>
                                      </p:tavLst>
                                    </p:anim>
                                  </p:childTnLst>
                                </p:cTn>
                              </p:par>
                              <p:par>
                                <p:cTn decel="100000" fill="hold" grpId="0" id="55" nodeType="withEffect" presetClass="entr" presetID="2" presetSubtype="4">
                                  <p:stCondLst>
                                    <p:cond delay="200"/>
                                  </p:stCondLst>
                                  <p:childTnLst>
                                    <p:set>
                                      <p:cBhvr>
                                        <p:cTn dur="1" fill="hold" id="56">
                                          <p:stCondLst>
                                            <p:cond delay="0"/>
                                          </p:stCondLst>
                                        </p:cTn>
                                        <p:tgtEl>
                                          <p:spTgt spid="130"/>
                                        </p:tgtEl>
                                        <p:attrNameLst>
                                          <p:attrName>style.visibility</p:attrName>
                                        </p:attrNameLst>
                                      </p:cBhvr>
                                      <p:to>
                                        <p:strVal val="visible"/>
                                      </p:to>
                                    </p:set>
                                    <p:anim calcmode="lin" valueType="num">
                                      <p:cBhvr additive="base">
                                        <p:cTn dur="500" fill="hold" id="57"/>
                                        <p:tgtEl>
                                          <p:spTgt spid="130"/>
                                        </p:tgtEl>
                                        <p:attrNameLst>
                                          <p:attrName>ppt_x</p:attrName>
                                        </p:attrNameLst>
                                      </p:cBhvr>
                                      <p:tavLst>
                                        <p:tav tm="0">
                                          <p:val>
                                            <p:strVal val="#ppt_x"/>
                                          </p:val>
                                        </p:tav>
                                        <p:tav tm="100000">
                                          <p:val>
                                            <p:strVal val="#ppt_x"/>
                                          </p:val>
                                        </p:tav>
                                      </p:tavLst>
                                    </p:anim>
                                    <p:anim calcmode="lin" valueType="num">
                                      <p:cBhvr additive="base">
                                        <p:cTn dur="500" fill="hold" id="58"/>
                                        <p:tgtEl>
                                          <p:spTgt spid="130"/>
                                        </p:tgtEl>
                                        <p:attrNameLst>
                                          <p:attrName>ppt_y</p:attrName>
                                        </p:attrNameLst>
                                      </p:cBhvr>
                                      <p:tavLst>
                                        <p:tav tm="0">
                                          <p:val>
                                            <p:strVal val="1+#ppt_h/2"/>
                                          </p:val>
                                        </p:tav>
                                        <p:tav tm="100000">
                                          <p:val>
                                            <p:strVal val="#ppt_y"/>
                                          </p:val>
                                        </p:tav>
                                      </p:tavLst>
                                    </p:anim>
                                  </p:childTnLst>
                                </p:cTn>
                              </p:par>
                              <p:par>
                                <p:cTn decel="100000" fill="hold" grpId="0" id="59" nodeType="withEffect" presetClass="entr" presetID="2" presetSubtype="4">
                                  <p:stCondLst>
                                    <p:cond delay="400"/>
                                  </p:stCondLst>
                                  <p:childTnLst>
                                    <p:set>
                                      <p:cBhvr>
                                        <p:cTn dur="1" fill="hold" id="60">
                                          <p:stCondLst>
                                            <p:cond delay="0"/>
                                          </p:stCondLst>
                                        </p:cTn>
                                        <p:tgtEl>
                                          <p:spTgt spid="131"/>
                                        </p:tgtEl>
                                        <p:attrNameLst>
                                          <p:attrName>style.visibility</p:attrName>
                                        </p:attrNameLst>
                                      </p:cBhvr>
                                      <p:to>
                                        <p:strVal val="visible"/>
                                      </p:to>
                                    </p:set>
                                    <p:anim calcmode="lin" valueType="num">
                                      <p:cBhvr additive="base">
                                        <p:cTn dur="500" fill="hold" id="61"/>
                                        <p:tgtEl>
                                          <p:spTgt spid="131"/>
                                        </p:tgtEl>
                                        <p:attrNameLst>
                                          <p:attrName>ppt_x</p:attrName>
                                        </p:attrNameLst>
                                      </p:cBhvr>
                                      <p:tavLst>
                                        <p:tav tm="0">
                                          <p:val>
                                            <p:strVal val="#ppt_x"/>
                                          </p:val>
                                        </p:tav>
                                        <p:tav tm="100000">
                                          <p:val>
                                            <p:strVal val="#ppt_x"/>
                                          </p:val>
                                        </p:tav>
                                      </p:tavLst>
                                    </p:anim>
                                    <p:anim calcmode="lin" valueType="num">
                                      <p:cBhvr additive="base">
                                        <p:cTn dur="500" fill="hold" id="62"/>
                                        <p:tgtEl>
                                          <p:spTgt spid="1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3"/>
      <p:bldP grpId="0" spid="124"/>
      <p:bldP grpId="0" spid="85"/>
      <p:bldP grpId="0" spid="86"/>
      <p:bldP grpId="0" spid="125"/>
      <p:bldP grpId="0" spid="126"/>
      <p:bldP grpId="0" spid="127"/>
      <p:bldP grpId="0" spid="128"/>
      <p:bldP grpId="0" spid="129"/>
      <p:bldP grpId="0" spid="130"/>
      <p:bldP grpId="0" spid="131"/>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3" name="2"/>
          <p:cNvSpPr/>
          <p:nvPr/>
        </p:nvSpPr>
        <p:spPr>
          <a:xfrm>
            <a:off x="1" y="381000"/>
            <a:ext cx="136922" cy="381000"/>
          </a:xfrm>
          <a:prstGeom prst="rect">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013">
              <a:solidFill>
                <a:prstClr val="white"/>
              </a:solidFill>
              <a:cs typeface="+mn-ea"/>
              <a:sym typeface="+mn-lt"/>
            </a:endParaRPr>
          </a:p>
        </p:txBody>
      </p:sp>
      <p:sp>
        <p:nvSpPr>
          <p:cNvPr id="124" name="1"/>
          <p:cNvSpPr txBox="1">
            <a:spLocks noChangeArrowheads="1"/>
          </p:cNvSpPr>
          <p:nvPr/>
        </p:nvSpPr>
        <p:spPr bwMode="auto">
          <a:xfrm>
            <a:off x="221456" y="421482"/>
            <a:ext cx="2010966"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nSpc>
                <a:spcPct val="100000"/>
              </a:lnSpc>
              <a:spcBef>
                <a:spcPct val="0"/>
              </a:spcBef>
              <a:buFontTx/>
              <a:buNone/>
            </a:pPr>
            <a:r>
              <a:rPr altLang="en-US" b="1" lang="zh-CN" sz="1500">
                <a:solidFill>
                  <a:srgbClr val="004C41"/>
                </a:solidFill>
                <a:latin typeface="+mn-lt"/>
                <a:ea typeface="+mn-ea"/>
                <a:cs typeface="+mn-ea"/>
                <a:sym typeface="+mn-lt"/>
              </a:rPr>
              <a:t>本年度工作概述</a:t>
            </a:r>
          </a:p>
        </p:txBody>
      </p:sp>
      <p:sp>
        <p:nvSpPr>
          <p:cNvPr id="2" name="矩形 1"/>
          <p:cNvSpPr/>
          <p:nvPr/>
        </p:nvSpPr>
        <p:spPr>
          <a:xfrm>
            <a:off x="1" y="5044440"/>
            <a:ext cx="9144000" cy="99060"/>
          </a:xfrm>
          <a:prstGeom prst="rect">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 name="矩形 4"/>
          <p:cNvSpPr/>
          <p:nvPr/>
        </p:nvSpPr>
        <p:spPr>
          <a:xfrm flipV="1">
            <a:off x="597" y="2845390"/>
            <a:ext cx="9142810" cy="5229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3418" lIns="86835" rIns="86835" tIns="43418"/>
          <a:lstStyle/>
          <a:p>
            <a:pPr algn="ctr">
              <a:defRPr/>
            </a:pPr>
            <a:endParaRPr altLang="en-US" lang="zh-CN" sz="1013">
              <a:cs typeface="+mn-ea"/>
              <a:sym typeface="+mn-lt"/>
            </a:endParaRPr>
          </a:p>
        </p:txBody>
      </p:sp>
      <p:sp>
        <p:nvSpPr>
          <p:cNvPr id="6" name="椭圆 5"/>
          <p:cNvSpPr/>
          <p:nvPr/>
        </p:nvSpPr>
        <p:spPr>
          <a:xfrm>
            <a:off x="1936842" y="2553090"/>
            <a:ext cx="584145" cy="584603"/>
          </a:xfrm>
          <a:prstGeom prst="ellipse">
            <a:avLst/>
          </a:prstGeom>
          <a:solidFill>
            <a:srgbClr val="FFFFFF"/>
          </a:solidFill>
          <a:ln w="63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38594" lIns="77187" rIns="77187" tIns="38594"/>
          <a:lstStyle/>
          <a:p>
            <a:pPr algn="ctr">
              <a:defRPr/>
            </a:pPr>
            <a:endParaRPr altLang="en-US" lang="zh-CN" sz="1013">
              <a:cs typeface="+mn-ea"/>
              <a:sym typeface="+mn-lt"/>
            </a:endParaRPr>
          </a:p>
        </p:txBody>
      </p:sp>
      <p:sp>
        <p:nvSpPr>
          <p:cNvPr id="7" name="椭圆 6"/>
          <p:cNvSpPr/>
          <p:nvPr/>
        </p:nvSpPr>
        <p:spPr>
          <a:xfrm>
            <a:off x="3181499" y="2553090"/>
            <a:ext cx="584145" cy="584603"/>
          </a:xfrm>
          <a:prstGeom prst="ellipse">
            <a:avLst/>
          </a:prstGeom>
          <a:solidFill>
            <a:srgbClr val="FFFFFF"/>
          </a:solidFill>
          <a:ln w="63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38594" lIns="77187" rIns="77187" tIns="38594"/>
          <a:lstStyle/>
          <a:p>
            <a:pPr algn="ctr">
              <a:defRPr/>
            </a:pPr>
            <a:endParaRPr altLang="en-US" lang="zh-CN" sz="1013">
              <a:cs typeface="+mn-ea"/>
              <a:sym typeface="+mn-lt"/>
            </a:endParaRPr>
          </a:p>
        </p:txBody>
      </p:sp>
      <p:sp>
        <p:nvSpPr>
          <p:cNvPr id="8" name="椭圆 7"/>
          <p:cNvSpPr/>
          <p:nvPr/>
        </p:nvSpPr>
        <p:spPr>
          <a:xfrm>
            <a:off x="4424818" y="2553090"/>
            <a:ext cx="584145" cy="584603"/>
          </a:xfrm>
          <a:prstGeom prst="ellipse">
            <a:avLst/>
          </a:prstGeom>
          <a:solidFill>
            <a:srgbClr val="FFFFFF"/>
          </a:solidFill>
          <a:ln w="63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38594" lIns="77187" rIns="77187" tIns="38594"/>
          <a:lstStyle/>
          <a:p>
            <a:pPr algn="ctr">
              <a:defRPr/>
            </a:pPr>
            <a:endParaRPr altLang="en-US" lang="zh-CN" sz="1013">
              <a:cs typeface="+mn-ea"/>
              <a:sym typeface="+mn-lt"/>
            </a:endParaRPr>
          </a:p>
        </p:txBody>
      </p:sp>
      <p:sp>
        <p:nvSpPr>
          <p:cNvPr id="9" name="椭圆 8"/>
          <p:cNvSpPr/>
          <p:nvPr/>
        </p:nvSpPr>
        <p:spPr>
          <a:xfrm>
            <a:off x="5668137" y="2553090"/>
            <a:ext cx="585485" cy="584603"/>
          </a:xfrm>
          <a:prstGeom prst="ellipse">
            <a:avLst/>
          </a:prstGeom>
          <a:solidFill>
            <a:srgbClr val="FFFFFF"/>
          </a:solidFill>
          <a:ln w="63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38594" lIns="77187" rIns="77187" tIns="38594"/>
          <a:lstStyle/>
          <a:p>
            <a:pPr algn="ctr">
              <a:defRPr/>
            </a:pPr>
            <a:endParaRPr altLang="en-US" lang="zh-CN" sz="1013">
              <a:cs typeface="+mn-ea"/>
              <a:sym typeface="+mn-lt"/>
            </a:endParaRPr>
          </a:p>
        </p:txBody>
      </p:sp>
      <p:sp>
        <p:nvSpPr>
          <p:cNvPr id="10" name="椭圆 9"/>
          <p:cNvSpPr/>
          <p:nvPr/>
        </p:nvSpPr>
        <p:spPr>
          <a:xfrm>
            <a:off x="6912794" y="2553090"/>
            <a:ext cx="584145" cy="584603"/>
          </a:xfrm>
          <a:prstGeom prst="ellipse">
            <a:avLst/>
          </a:prstGeom>
          <a:solidFill>
            <a:srgbClr val="FFFFFF"/>
          </a:solidFill>
          <a:ln w="63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38594" lIns="77187" rIns="77187" tIns="38594"/>
          <a:lstStyle/>
          <a:p>
            <a:pPr algn="ctr">
              <a:defRPr/>
            </a:pPr>
            <a:endParaRPr altLang="en-US" lang="zh-CN" sz="1013">
              <a:cs typeface="+mn-ea"/>
              <a:sym typeface="+mn-lt"/>
            </a:endParaRPr>
          </a:p>
        </p:txBody>
      </p:sp>
      <p:sp>
        <p:nvSpPr>
          <p:cNvPr id="11" name="椭圆 10"/>
          <p:cNvSpPr/>
          <p:nvPr/>
        </p:nvSpPr>
        <p:spPr>
          <a:xfrm>
            <a:off x="2001152" y="2617450"/>
            <a:ext cx="455526" cy="455883"/>
          </a:xfrm>
          <a:prstGeom prst="ellipse">
            <a:avLst/>
          </a:prstGeom>
          <a:solidFill>
            <a:srgbClr val="004C4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38594" lIns="77187" rIns="77187" rtlCol="0" tIns="38594"/>
          <a:lstStyle/>
          <a:p>
            <a:pPr algn="ctr"/>
            <a:r>
              <a:rPr altLang="zh-CN" lang="en-US" sz="1013">
                <a:cs typeface="+mn-ea"/>
                <a:sym typeface="+mn-lt"/>
              </a:rPr>
              <a:t>1</a:t>
            </a:r>
          </a:p>
        </p:txBody>
      </p:sp>
      <p:sp>
        <p:nvSpPr>
          <p:cNvPr id="12" name="椭圆 11"/>
          <p:cNvSpPr/>
          <p:nvPr/>
        </p:nvSpPr>
        <p:spPr>
          <a:xfrm>
            <a:off x="3245809" y="2617450"/>
            <a:ext cx="455526" cy="455883"/>
          </a:xfrm>
          <a:prstGeom prst="ellipse">
            <a:avLst/>
          </a:prstGeom>
          <a:solidFill>
            <a:srgbClr val="CECCC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1013">
                <a:cs typeface="+mn-ea"/>
                <a:sym typeface="+mn-lt"/>
              </a:rPr>
              <a:t>2</a:t>
            </a:r>
          </a:p>
        </p:txBody>
      </p:sp>
      <p:sp>
        <p:nvSpPr>
          <p:cNvPr id="13" name="椭圆 12"/>
          <p:cNvSpPr/>
          <p:nvPr/>
        </p:nvSpPr>
        <p:spPr>
          <a:xfrm>
            <a:off x="4487788" y="2617450"/>
            <a:ext cx="455526" cy="455883"/>
          </a:xfrm>
          <a:prstGeom prst="ellipse">
            <a:avLst/>
          </a:prstGeom>
          <a:solidFill>
            <a:srgbClr val="0099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1013">
                <a:cs typeface="+mn-ea"/>
                <a:sym typeface="+mn-lt"/>
              </a:rPr>
              <a:t>3</a:t>
            </a:r>
          </a:p>
        </p:txBody>
      </p:sp>
      <p:sp>
        <p:nvSpPr>
          <p:cNvPr id="15" name="椭圆 14"/>
          <p:cNvSpPr/>
          <p:nvPr/>
        </p:nvSpPr>
        <p:spPr>
          <a:xfrm>
            <a:off x="6975764" y="2617450"/>
            <a:ext cx="455526" cy="455883"/>
          </a:xfrm>
          <a:prstGeom prst="ellipse">
            <a:avLst/>
          </a:prstGeom>
          <a:solidFill>
            <a:srgbClr val="0099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38594" lIns="77187" rIns="77187" rtlCol="0" tIns="38594"/>
          <a:lstStyle/>
          <a:p>
            <a:pPr algn="ctr"/>
            <a:r>
              <a:rPr altLang="zh-CN" lang="en-US" sz="1013">
                <a:cs typeface="+mn-ea"/>
                <a:sym typeface="+mn-lt"/>
              </a:rPr>
              <a:t>5</a:t>
            </a:r>
          </a:p>
        </p:txBody>
      </p:sp>
      <p:sp>
        <p:nvSpPr>
          <p:cNvPr id="14" name="椭圆 13"/>
          <p:cNvSpPr/>
          <p:nvPr/>
        </p:nvSpPr>
        <p:spPr>
          <a:xfrm>
            <a:off x="5731106" y="2617450"/>
            <a:ext cx="455526" cy="455883"/>
          </a:xfrm>
          <a:prstGeom prst="ellipse">
            <a:avLst/>
          </a:prstGeom>
          <a:solidFill>
            <a:srgbClr val="CECCC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38594" lIns="77187" rIns="77187" rtlCol="0" tIns="38594"/>
          <a:lstStyle/>
          <a:p>
            <a:pPr algn="ctr"/>
            <a:r>
              <a:rPr altLang="zh-CN" lang="en-US" sz="1013">
                <a:cs typeface="+mn-ea"/>
                <a:sym typeface="+mn-lt"/>
              </a:rPr>
              <a:t>4</a:t>
            </a:r>
          </a:p>
        </p:txBody>
      </p:sp>
      <p:sp>
        <p:nvSpPr>
          <p:cNvPr id="16" name="任意多边形 15"/>
          <p:cNvSpPr/>
          <p:nvPr/>
        </p:nvSpPr>
        <p:spPr>
          <a:xfrm flipH="1" flipV="1">
            <a:off x="2472756" y="3084059"/>
            <a:ext cx="282694" cy="1225520"/>
          </a:xfrm>
          <a:custGeom>
            <a:gdLst>
              <a:gd fmla="*/ 0 w 333829" name="connsiteX0"/>
              <a:gd fmla="*/ 0 h 1451429" name="connsiteY0"/>
              <a:gd fmla="*/ 0 w 333829" name="connsiteX1"/>
              <a:gd fmla="*/ 1117600 h 1451429" name="connsiteY1"/>
              <a:gd fmla="*/ 333829 w 333829" name="connsiteX2"/>
              <a:gd fmla="*/ 1451429 h 1451429" name="connsiteY2"/>
            </a:gdLst>
            <a:cxnLst>
              <a:cxn ang="0">
                <a:pos x="connsiteX0" y="connsiteY0"/>
              </a:cxn>
              <a:cxn ang="0">
                <a:pos x="connsiteX1" y="connsiteY1"/>
              </a:cxn>
              <a:cxn ang="0">
                <a:pos x="connsiteX2" y="connsiteY2"/>
              </a:cxn>
            </a:cxnLst>
            <a:rect b="b" l="l" r="r" t="t"/>
            <a:pathLst>
              <a:path h="1451429" w="333829">
                <a:moveTo>
                  <a:pt x="0" y="0"/>
                </a:moveTo>
                <a:lnTo>
                  <a:pt x="0" y="1117600"/>
                </a:lnTo>
                <a:lnTo>
                  <a:pt x="333829" y="1451429"/>
                </a:lnTo>
              </a:path>
            </a:pathLst>
          </a:custGeom>
          <a:noFill/>
          <a:ln w="95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38594" lIns="77187" rIns="77187" tIns="38594"/>
          <a:lstStyle/>
          <a:p>
            <a:pPr algn="ctr">
              <a:defRPr/>
            </a:pPr>
            <a:endParaRPr altLang="en-US" lang="zh-CN" sz="1013">
              <a:cs typeface="+mn-ea"/>
              <a:sym typeface="+mn-lt"/>
            </a:endParaRPr>
          </a:p>
        </p:txBody>
      </p:sp>
      <p:sp>
        <p:nvSpPr>
          <p:cNvPr id="17" name="矩形 24"/>
          <p:cNvSpPr>
            <a:spLocks noChangeArrowheads="1"/>
          </p:cNvSpPr>
          <p:nvPr/>
        </p:nvSpPr>
        <p:spPr bwMode="auto">
          <a:xfrm>
            <a:off x="806360" y="3558713"/>
            <a:ext cx="1957129" cy="612112"/>
          </a:xfrm>
          <a:prstGeom prst="rect">
            <a:avLst/>
          </a:prstGeom>
          <a:noFill/>
          <a:ln w="9525">
            <a:noFill/>
            <a:miter lim="800000"/>
          </a:ln>
        </p:spPr>
        <p:txBody>
          <a:bodyPr bIns="38594" lIns="77187" rIns="77187" tIns="38594" wrap="square">
            <a:spAutoFit/>
          </a:bodyPr>
          <a:lstStyle/>
          <a:p>
            <a:pPr algn="r" lvl="0">
              <a:lnSpc>
                <a:spcPct val="130000"/>
              </a:lnSpc>
            </a:pPr>
            <a:r>
              <a:rPr altLang="en-US" lang="zh-CN" smtClean="0" sz="900">
                <a:solidFill>
                  <a:schemeClr val="tx1">
                    <a:lumMod val="50000"/>
                    <a:lumOff val="50000"/>
                  </a:schemeClr>
                </a:solidFill>
                <a:cs typeface="+mn-ea"/>
                <a:sym typeface="+mn-lt"/>
              </a:rPr>
              <a:t>点击输入内容，编辑文字</a:t>
            </a:r>
          </a:p>
          <a:p>
            <a:pPr algn="r" lvl="0">
              <a:lnSpc>
                <a:spcPct val="130000"/>
              </a:lnSpc>
            </a:pPr>
            <a:r>
              <a:rPr altLang="en-US" lang="zh-CN" smtClean="0" sz="900">
                <a:solidFill>
                  <a:schemeClr val="tx1">
                    <a:lumMod val="50000"/>
                    <a:lumOff val="50000"/>
                  </a:schemeClr>
                </a:solidFill>
                <a:cs typeface="+mn-ea"/>
                <a:sym typeface="+mn-lt"/>
              </a:rPr>
              <a:t>点击输入内容，编辑文字</a:t>
            </a:r>
          </a:p>
          <a:p>
            <a:pPr algn="r" lvl="0">
              <a:lnSpc>
                <a:spcPct val="130000"/>
              </a:lnSpc>
            </a:pPr>
            <a:r>
              <a:rPr altLang="en-US" lang="zh-CN" smtClean="0" sz="900">
                <a:solidFill>
                  <a:schemeClr val="tx1">
                    <a:lumMod val="50000"/>
                    <a:lumOff val="50000"/>
                  </a:schemeClr>
                </a:solidFill>
                <a:cs typeface="+mn-ea"/>
                <a:sym typeface="+mn-lt"/>
              </a:rPr>
              <a:t>点击输入内容，编辑文字</a:t>
            </a:r>
          </a:p>
        </p:txBody>
      </p:sp>
      <p:sp>
        <p:nvSpPr>
          <p:cNvPr id="18" name="任意多边形 17"/>
          <p:cNvSpPr/>
          <p:nvPr/>
        </p:nvSpPr>
        <p:spPr>
          <a:xfrm flipH="1" flipV="1">
            <a:off x="4921879" y="3084059"/>
            <a:ext cx="281354" cy="1225520"/>
          </a:xfrm>
          <a:custGeom>
            <a:gdLst>
              <a:gd fmla="*/ 0 w 333829" name="connsiteX0"/>
              <a:gd fmla="*/ 0 h 1451429" name="connsiteY0"/>
              <a:gd fmla="*/ 0 w 333829" name="connsiteX1"/>
              <a:gd fmla="*/ 1117600 h 1451429" name="connsiteY1"/>
              <a:gd fmla="*/ 333829 w 333829" name="connsiteX2"/>
              <a:gd fmla="*/ 1451429 h 1451429" name="connsiteY2"/>
            </a:gdLst>
            <a:cxnLst>
              <a:cxn ang="0">
                <a:pos x="connsiteX0" y="connsiteY0"/>
              </a:cxn>
              <a:cxn ang="0">
                <a:pos x="connsiteX1" y="connsiteY1"/>
              </a:cxn>
              <a:cxn ang="0">
                <a:pos x="connsiteX2" y="connsiteY2"/>
              </a:cxn>
            </a:cxnLst>
            <a:rect b="b" l="l" r="r" t="t"/>
            <a:pathLst>
              <a:path h="1451429" w="333829">
                <a:moveTo>
                  <a:pt x="0" y="0"/>
                </a:moveTo>
                <a:lnTo>
                  <a:pt x="0" y="1117600"/>
                </a:lnTo>
                <a:lnTo>
                  <a:pt x="333829" y="1451429"/>
                </a:lnTo>
              </a:path>
            </a:pathLst>
          </a:custGeom>
          <a:noFill/>
          <a:ln w="95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38594" lIns="77187" rIns="77187" tIns="38594"/>
          <a:lstStyle/>
          <a:p>
            <a:pPr algn="ctr">
              <a:defRPr/>
            </a:pPr>
            <a:endParaRPr altLang="en-US" lang="zh-CN" sz="1013">
              <a:cs typeface="+mn-ea"/>
              <a:sym typeface="+mn-lt"/>
            </a:endParaRPr>
          </a:p>
        </p:txBody>
      </p:sp>
      <p:sp>
        <p:nvSpPr>
          <p:cNvPr id="19" name="任意多边形 18"/>
          <p:cNvSpPr/>
          <p:nvPr/>
        </p:nvSpPr>
        <p:spPr>
          <a:xfrm flipH="1" flipV="1">
            <a:off x="7466125" y="3084059"/>
            <a:ext cx="282695" cy="1225520"/>
          </a:xfrm>
          <a:custGeom>
            <a:gdLst>
              <a:gd fmla="*/ 0 w 333829" name="connsiteX0"/>
              <a:gd fmla="*/ 0 h 1451429" name="connsiteY0"/>
              <a:gd fmla="*/ 0 w 333829" name="connsiteX1"/>
              <a:gd fmla="*/ 1117600 h 1451429" name="connsiteY1"/>
              <a:gd fmla="*/ 333829 w 333829" name="connsiteX2"/>
              <a:gd fmla="*/ 1451429 h 1451429" name="connsiteY2"/>
            </a:gdLst>
            <a:cxnLst>
              <a:cxn ang="0">
                <a:pos x="connsiteX0" y="connsiteY0"/>
              </a:cxn>
              <a:cxn ang="0">
                <a:pos x="connsiteX1" y="connsiteY1"/>
              </a:cxn>
              <a:cxn ang="0">
                <a:pos x="connsiteX2" y="connsiteY2"/>
              </a:cxn>
            </a:cxnLst>
            <a:rect b="b" l="l" r="r" t="t"/>
            <a:pathLst>
              <a:path h="1451429" w="333829">
                <a:moveTo>
                  <a:pt x="0" y="0"/>
                </a:moveTo>
                <a:lnTo>
                  <a:pt x="0" y="1117600"/>
                </a:lnTo>
                <a:lnTo>
                  <a:pt x="333829" y="1451429"/>
                </a:lnTo>
              </a:path>
            </a:pathLst>
          </a:custGeom>
          <a:noFill/>
          <a:ln w="95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38594" lIns="77187" rIns="77187" tIns="38594"/>
          <a:lstStyle/>
          <a:p>
            <a:pPr algn="ctr">
              <a:defRPr/>
            </a:pPr>
            <a:endParaRPr altLang="en-US" lang="zh-CN" sz="1013">
              <a:cs typeface="+mn-ea"/>
              <a:sym typeface="+mn-lt"/>
            </a:endParaRPr>
          </a:p>
        </p:txBody>
      </p:sp>
      <p:sp>
        <p:nvSpPr>
          <p:cNvPr id="20" name="任意多边形 19"/>
          <p:cNvSpPr/>
          <p:nvPr/>
        </p:nvSpPr>
        <p:spPr>
          <a:xfrm>
            <a:off x="3076998" y="1295390"/>
            <a:ext cx="281354" cy="1225520"/>
          </a:xfrm>
          <a:custGeom>
            <a:gdLst>
              <a:gd fmla="*/ 0 w 333829" name="connsiteX0"/>
              <a:gd fmla="*/ 0 h 1451429" name="connsiteY0"/>
              <a:gd fmla="*/ 0 w 333829" name="connsiteX1"/>
              <a:gd fmla="*/ 1117600 h 1451429" name="connsiteY1"/>
              <a:gd fmla="*/ 333829 w 333829" name="connsiteX2"/>
              <a:gd fmla="*/ 1451429 h 1451429" name="connsiteY2"/>
            </a:gdLst>
            <a:cxnLst>
              <a:cxn ang="0">
                <a:pos x="connsiteX0" y="connsiteY0"/>
              </a:cxn>
              <a:cxn ang="0">
                <a:pos x="connsiteX1" y="connsiteY1"/>
              </a:cxn>
              <a:cxn ang="0">
                <a:pos x="connsiteX2" y="connsiteY2"/>
              </a:cxn>
            </a:cxnLst>
            <a:rect b="b" l="l" r="r" t="t"/>
            <a:pathLst>
              <a:path h="1451429" w="333829">
                <a:moveTo>
                  <a:pt x="0" y="0"/>
                </a:moveTo>
                <a:lnTo>
                  <a:pt x="0" y="1117600"/>
                </a:lnTo>
                <a:lnTo>
                  <a:pt x="333829" y="1451429"/>
                </a:lnTo>
              </a:path>
            </a:pathLst>
          </a:custGeom>
          <a:noFill/>
          <a:ln w="95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38594" lIns="77187" rIns="77187" tIns="38594"/>
          <a:lstStyle/>
          <a:p>
            <a:pPr algn="ctr">
              <a:defRPr/>
            </a:pPr>
            <a:endParaRPr altLang="en-US" lang="zh-CN" sz="1013">
              <a:cs typeface="+mn-ea"/>
              <a:sym typeface="+mn-lt"/>
            </a:endParaRPr>
          </a:p>
        </p:txBody>
      </p:sp>
      <p:sp>
        <p:nvSpPr>
          <p:cNvPr id="21" name="任意多边形 20"/>
          <p:cNvSpPr/>
          <p:nvPr/>
        </p:nvSpPr>
        <p:spPr>
          <a:xfrm>
            <a:off x="5527461" y="1295390"/>
            <a:ext cx="281354" cy="1225520"/>
          </a:xfrm>
          <a:custGeom>
            <a:gdLst>
              <a:gd fmla="*/ 0 w 333829" name="connsiteX0"/>
              <a:gd fmla="*/ 0 h 1451429" name="connsiteY0"/>
              <a:gd fmla="*/ 0 w 333829" name="connsiteX1"/>
              <a:gd fmla="*/ 1117600 h 1451429" name="connsiteY1"/>
              <a:gd fmla="*/ 333829 w 333829" name="connsiteX2"/>
              <a:gd fmla="*/ 1451429 h 1451429" name="connsiteY2"/>
            </a:gdLst>
            <a:cxnLst>
              <a:cxn ang="0">
                <a:pos x="connsiteX0" y="connsiteY0"/>
              </a:cxn>
              <a:cxn ang="0">
                <a:pos x="connsiteX1" y="connsiteY1"/>
              </a:cxn>
              <a:cxn ang="0">
                <a:pos x="connsiteX2" y="connsiteY2"/>
              </a:cxn>
            </a:cxnLst>
            <a:rect b="b" l="l" r="r" t="t"/>
            <a:pathLst>
              <a:path h="1451429" w="333829">
                <a:moveTo>
                  <a:pt x="0" y="0"/>
                </a:moveTo>
                <a:lnTo>
                  <a:pt x="0" y="1117600"/>
                </a:lnTo>
                <a:lnTo>
                  <a:pt x="333829" y="1451429"/>
                </a:lnTo>
              </a:path>
            </a:pathLst>
          </a:custGeom>
          <a:noFill/>
          <a:ln w="95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38594" lIns="77187" rIns="77187" tIns="38594"/>
          <a:lstStyle/>
          <a:p>
            <a:pPr algn="ctr">
              <a:defRPr/>
            </a:pPr>
            <a:endParaRPr altLang="en-US" lang="zh-CN" sz="1013">
              <a:cs typeface="+mn-ea"/>
              <a:sym typeface="+mn-lt"/>
            </a:endParaRPr>
          </a:p>
        </p:txBody>
      </p:sp>
      <p:sp>
        <p:nvSpPr>
          <p:cNvPr id="22" name="矩形 30"/>
          <p:cNvSpPr>
            <a:spLocks noChangeArrowheads="1"/>
          </p:cNvSpPr>
          <p:nvPr/>
        </p:nvSpPr>
        <p:spPr bwMode="auto">
          <a:xfrm>
            <a:off x="3101113" y="1296732"/>
            <a:ext cx="2278970" cy="612112"/>
          </a:xfrm>
          <a:prstGeom prst="rect">
            <a:avLst/>
          </a:prstGeom>
          <a:noFill/>
          <a:ln w="9525">
            <a:noFill/>
            <a:miter lim="800000"/>
          </a:ln>
        </p:spPr>
        <p:txBody>
          <a:bodyPr bIns="38594" lIns="77187" rIns="77187" tIns="38594">
            <a:spAutoFit/>
          </a:bodyPr>
          <a:lstStyle/>
          <a:p>
            <a:pPr algn="just">
              <a:lnSpc>
                <a:spcPct val="130000"/>
              </a:lnSpc>
            </a:pPr>
            <a:r>
              <a:rPr altLang="en-US" lang="zh-CN" smtClean="0" sz="900">
                <a:solidFill>
                  <a:schemeClr val="tx1">
                    <a:lumMod val="50000"/>
                    <a:lumOff val="50000"/>
                  </a:schemeClr>
                </a:solidFill>
                <a:cs typeface="+mn-ea"/>
                <a:sym typeface="+mn-lt"/>
              </a:rPr>
              <a:t>点击输入内容，编辑文字</a:t>
            </a:r>
          </a:p>
          <a:p>
            <a:pPr algn="just">
              <a:lnSpc>
                <a:spcPct val="130000"/>
              </a:lnSpc>
            </a:pPr>
            <a:r>
              <a:rPr altLang="en-US" lang="zh-CN" smtClean="0" sz="900">
                <a:solidFill>
                  <a:schemeClr val="tx1">
                    <a:lumMod val="50000"/>
                    <a:lumOff val="50000"/>
                  </a:schemeClr>
                </a:solidFill>
                <a:cs typeface="+mn-ea"/>
                <a:sym typeface="+mn-lt"/>
              </a:rPr>
              <a:t>点击输入内容，编辑文字</a:t>
            </a:r>
          </a:p>
          <a:p>
            <a:pPr algn="just">
              <a:lnSpc>
                <a:spcPct val="130000"/>
              </a:lnSpc>
            </a:pPr>
            <a:r>
              <a:rPr altLang="en-US" lang="zh-CN" smtClean="0" sz="900">
                <a:solidFill>
                  <a:schemeClr val="tx1">
                    <a:lumMod val="50000"/>
                    <a:lumOff val="50000"/>
                  </a:schemeClr>
                </a:solidFill>
                <a:cs typeface="+mn-ea"/>
                <a:sym typeface="+mn-lt"/>
              </a:rPr>
              <a:t>点击输入内容，编辑文字</a:t>
            </a:r>
          </a:p>
        </p:txBody>
      </p:sp>
      <p:sp>
        <p:nvSpPr>
          <p:cNvPr id="23" name="矩形 31"/>
          <p:cNvSpPr>
            <a:spLocks noChangeArrowheads="1"/>
          </p:cNvSpPr>
          <p:nvPr/>
        </p:nvSpPr>
        <p:spPr bwMode="auto">
          <a:xfrm>
            <a:off x="3098434" y="3558713"/>
            <a:ext cx="2021732" cy="612112"/>
          </a:xfrm>
          <a:prstGeom prst="rect">
            <a:avLst/>
          </a:prstGeom>
          <a:noFill/>
          <a:ln w="9525">
            <a:noFill/>
            <a:miter lim="800000"/>
          </a:ln>
        </p:spPr>
        <p:txBody>
          <a:bodyPr bIns="38594" lIns="77187" rIns="77187" tIns="38594">
            <a:spAutoFit/>
          </a:bodyPr>
          <a:lstStyle/>
          <a:p>
            <a:pPr algn="r" lvl="0">
              <a:lnSpc>
                <a:spcPct val="130000"/>
              </a:lnSpc>
            </a:pPr>
            <a:r>
              <a:rPr altLang="en-US" lang="zh-CN" smtClean="0" sz="900">
                <a:solidFill>
                  <a:schemeClr val="tx1">
                    <a:lumMod val="50000"/>
                    <a:lumOff val="50000"/>
                  </a:schemeClr>
                </a:solidFill>
                <a:cs typeface="+mn-ea"/>
                <a:sym typeface="+mn-lt"/>
              </a:rPr>
              <a:t>点击输入内容，编辑文字</a:t>
            </a:r>
          </a:p>
          <a:p>
            <a:pPr algn="r" lvl="0">
              <a:lnSpc>
                <a:spcPct val="130000"/>
              </a:lnSpc>
            </a:pPr>
            <a:r>
              <a:rPr altLang="en-US" lang="zh-CN" smtClean="0" sz="900">
                <a:solidFill>
                  <a:schemeClr val="tx1">
                    <a:lumMod val="50000"/>
                    <a:lumOff val="50000"/>
                  </a:schemeClr>
                </a:solidFill>
                <a:cs typeface="+mn-ea"/>
                <a:sym typeface="+mn-lt"/>
              </a:rPr>
              <a:t>点击输入内容，编辑文字</a:t>
            </a:r>
          </a:p>
          <a:p>
            <a:pPr algn="r" lvl="0">
              <a:lnSpc>
                <a:spcPct val="130000"/>
              </a:lnSpc>
            </a:pPr>
            <a:r>
              <a:rPr altLang="en-US" lang="zh-CN" smtClean="0" sz="900">
                <a:solidFill>
                  <a:schemeClr val="tx1">
                    <a:lumMod val="50000"/>
                    <a:lumOff val="50000"/>
                  </a:schemeClr>
                </a:solidFill>
                <a:cs typeface="+mn-ea"/>
                <a:sym typeface="+mn-lt"/>
              </a:rPr>
              <a:t>点击输入内容，编辑文字</a:t>
            </a:r>
          </a:p>
        </p:txBody>
      </p:sp>
      <p:sp>
        <p:nvSpPr>
          <p:cNvPr id="24" name="矩形 32"/>
          <p:cNvSpPr>
            <a:spLocks noChangeArrowheads="1"/>
          </p:cNvSpPr>
          <p:nvPr/>
        </p:nvSpPr>
        <p:spPr bwMode="auto">
          <a:xfrm>
            <a:off x="5615885" y="1296732"/>
            <a:ext cx="2347299" cy="612112"/>
          </a:xfrm>
          <a:prstGeom prst="rect">
            <a:avLst/>
          </a:prstGeom>
          <a:noFill/>
          <a:ln w="9525">
            <a:noFill/>
            <a:miter lim="800000"/>
          </a:ln>
        </p:spPr>
        <p:txBody>
          <a:bodyPr bIns="38594" lIns="77187" rIns="77187" tIns="38594">
            <a:spAutoFit/>
          </a:bodyPr>
          <a:lstStyle/>
          <a:p>
            <a:pPr algn="just" lvl="0">
              <a:lnSpc>
                <a:spcPct val="130000"/>
              </a:lnSpc>
            </a:pPr>
            <a:r>
              <a:rPr altLang="en-US" lang="zh-CN" smtClean="0" sz="900">
                <a:solidFill>
                  <a:schemeClr val="tx1">
                    <a:lumMod val="50000"/>
                    <a:lumOff val="50000"/>
                  </a:schemeClr>
                </a:solidFill>
                <a:cs typeface="+mn-ea"/>
                <a:sym typeface="+mn-lt"/>
              </a:rPr>
              <a:t>点击输入内容，编辑文字</a:t>
            </a:r>
          </a:p>
          <a:p>
            <a:pPr algn="just" lvl="0">
              <a:lnSpc>
                <a:spcPct val="130000"/>
              </a:lnSpc>
            </a:pPr>
            <a:r>
              <a:rPr altLang="en-US" lang="zh-CN" smtClean="0" sz="900">
                <a:solidFill>
                  <a:schemeClr val="tx1">
                    <a:lumMod val="50000"/>
                    <a:lumOff val="50000"/>
                  </a:schemeClr>
                </a:solidFill>
                <a:cs typeface="+mn-ea"/>
                <a:sym typeface="+mn-lt"/>
              </a:rPr>
              <a:t>点击输入内容，编辑文字</a:t>
            </a:r>
          </a:p>
          <a:p>
            <a:pPr algn="just" lvl="0">
              <a:lnSpc>
                <a:spcPct val="130000"/>
              </a:lnSpc>
            </a:pPr>
            <a:r>
              <a:rPr altLang="en-US" lang="zh-CN" smtClean="0" sz="900">
                <a:solidFill>
                  <a:schemeClr val="tx1">
                    <a:lumMod val="50000"/>
                    <a:lumOff val="50000"/>
                  </a:schemeClr>
                </a:solidFill>
                <a:cs typeface="+mn-ea"/>
                <a:sym typeface="+mn-lt"/>
              </a:rPr>
              <a:t>点击输入内容，编辑文字</a:t>
            </a:r>
          </a:p>
        </p:txBody>
      </p:sp>
      <p:sp>
        <p:nvSpPr>
          <p:cNvPr id="25" name="矩形 33"/>
          <p:cNvSpPr>
            <a:spLocks noChangeArrowheads="1"/>
          </p:cNvSpPr>
          <p:nvPr/>
        </p:nvSpPr>
        <p:spPr bwMode="auto">
          <a:xfrm>
            <a:off x="5853026" y="3558713"/>
            <a:ext cx="1842202" cy="612112"/>
          </a:xfrm>
          <a:prstGeom prst="rect">
            <a:avLst/>
          </a:prstGeom>
          <a:noFill/>
          <a:ln w="9525">
            <a:noFill/>
            <a:miter lim="800000"/>
          </a:ln>
        </p:spPr>
        <p:txBody>
          <a:bodyPr bIns="38594" lIns="77187" rIns="77187" tIns="38594">
            <a:spAutoFit/>
          </a:bodyPr>
          <a:lstStyle/>
          <a:p>
            <a:pPr algn="r" lvl="0">
              <a:lnSpc>
                <a:spcPct val="130000"/>
              </a:lnSpc>
            </a:pPr>
            <a:r>
              <a:rPr altLang="en-US" lang="zh-CN" smtClean="0" sz="900">
                <a:solidFill>
                  <a:schemeClr val="tx1">
                    <a:lumMod val="50000"/>
                    <a:lumOff val="50000"/>
                  </a:schemeClr>
                </a:solidFill>
                <a:cs typeface="+mn-ea"/>
                <a:sym typeface="+mn-lt"/>
              </a:rPr>
              <a:t>点击输入内容，编辑文字</a:t>
            </a:r>
          </a:p>
          <a:p>
            <a:pPr algn="r" lvl="0">
              <a:lnSpc>
                <a:spcPct val="130000"/>
              </a:lnSpc>
            </a:pPr>
            <a:r>
              <a:rPr altLang="en-US" lang="zh-CN" smtClean="0" sz="900">
                <a:solidFill>
                  <a:schemeClr val="tx1">
                    <a:lumMod val="50000"/>
                    <a:lumOff val="50000"/>
                  </a:schemeClr>
                </a:solidFill>
                <a:cs typeface="+mn-ea"/>
                <a:sym typeface="+mn-lt"/>
              </a:rPr>
              <a:t>点击输入内容，编辑文字</a:t>
            </a:r>
          </a:p>
          <a:p>
            <a:pPr algn="r" lvl="0">
              <a:lnSpc>
                <a:spcPct val="130000"/>
              </a:lnSpc>
            </a:pPr>
            <a:r>
              <a:rPr altLang="en-US" lang="zh-CN" smtClean="0" sz="900">
                <a:solidFill>
                  <a:schemeClr val="tx1">
                    <a:lumMod val="50000"/>
                    <a:lumOff val="50000"/>
                  </a:schemeClr>
                </a:solidFill>
                <a:cs typeface="+mn-ea"/>
                <a:sym typeface="+mn-lt"/>
              </a:rPr>
              <a:t>点击输入内容，编辑文字</a:t>
            </a:r>
          </a:p>
        </p:txBody>
      </p:sp>
      <p:sp>
        <p:nvSpPr>
          <p:cNvPr id="26" name="矩形 25"/>
          <p:cNvSpPr/>
          <p:nvPr/>
        </p:nvSpPr>
        <p:spPr>
          <a:xfrm>
            <a:off x="3922630" y="-1018598"/>
            <a:ext cx="590550" cy="666461"/>
          </a:xfrm>
          <a:prstGeom prst="rect">
            <a:avLst/>
          </a:prstGeom>
          <a:solidFill>
            <a:srgbClr val="CECCCC"/>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Tree>
    <p:extLst>
      <p:ext uri="{BB962C8B-B14F-4D97-AF65-F5344CB8AC3E}">
        <p14:creationId val="1789063641"/>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23"/>
                                        </p:tgtEl>
                                        <p:attrNameLst>
                                          <p:attrName>style.visibility</p:attrName>
                                        </p:attrNameLst>
                                      </p:cBhvr>
                                      <p:to>
                                        <p:strVal val="visible"/>
                                      </p:to>
                                    </p:set>
                                    <p:animEffect filter="wipe(left)" transition="in">
                                      <p:cBhvr>
                                        <p:cTn dur="500" id="7"/>
                                        <p:tgtEl>
                                          <p:spTgt spid="123"/>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124"/>
                                        </p:tgtEl>
                                        <p:attrNameLst>
                                          <p:attrName>style.visibility</p:attrName>
                                        </p:attrNameLst>
                                      </p:cBhvr>
                                      <p:to>
                                        <p:strVal val="visible"/>
                                      </p:to>
                                    </p:set>
                                    <p:anim calcmode="lin" valueType="num">
                                      <p:cBhvr>
                                        <p:cTn dur="500" fill="hold" id="11"/>
                                        <p:tgtEl>
                                          <p:spTgt spid="124"/>
                                        </p:tgtEl>
                                        <p:attrNameLst>
                                          <p:attrName>ppt_w</p:attrName>
                                        </p:attrNameLst>
                                      </p:cBhvr>
                                      <p:tavLst>
                                        <p:tav tm="0">
                                          <p:val>
                                            <p:fltVal val="0"/>
                                          </p:val>
                                        </p:tav>
                                        <p:tav tm="100000">
                                          <p:val>
                                            <p:strVal val="#ppt_w"/>
                                          </p:val>
                                        </p:tav>
                                      </p:tavLst>
                                    </p:anim>
                                    <p:anim calcmode="lin" valueType="num">
                                      <p:cBhvr>
                                        <p:cTn dur="500" fill="hold" id="12"/>
                                        <p:tgtEl>
                                          <p:spTgt spid="124"/>
                                        </p:tgtEl>
                                        <p:attrNameLst>
                                          <p:attrName>ppt_h</p:attrName>
                                        </p:attrNameLst>
                                      </p:cBhvr>
                                      <p:tavLst>
                                        <p:tav tm="0">
                                          <p:val>
                                            <p:fltVal val="0"/>
                                          </p:val>
                                        </p:tav>
                                        <p:tav tm="100000">
                                          <p:val>
                                            <p:strVal val="#ppt_h"/>
                                          </p:val>
                                        </p:tav>
                                      </p:tavLst>
                                    </p:anim>
                                    <p:animEffect filter="fade" transition="in">
                                      <p:cBhvr>
                                        <p:cTn dur="500" id="13"/>
                                        <p:tgtEl>
                                          <p:spTgt spid="124"/>
                                        </p:tgtEl>
                                      </p:cBhvr>
                                    </p:animEffect>
                                  </p:childTnLst>
                                </p:cTn>
                              </p:par>
                            </p:childTnLst>
                          </p:cTn>
                        </p:par>
                        <p:par>
                          <p:cTn fill="hold" id="14" nodeType="afterGroup">
                            <p:stCondLst>
                              <p:cond delay="1000"/>
                            </p:stCondLst>
                            <p:childTnLst>
                              <p:par>
                                <p:cTn fill="hold" grpId="0" id="15" nodeType="afterEffect" presetClass="entr" presetID="22" presetSubtype="8">
                                  <p:stCondLst>
                                    <p:cond delay="0"/>
                                  </p:stCondLst>
                                  <p:childTnLst>
                                    <p:set>
                                      <p:cBhvr>
                                        <p:cTn dur="1" fill="hold" id="16">
                                          <p:stCondLst>
                                            <p:cond delay="0"/>
                                          </p:stCondLst>
                                        </p:cTn>
                                        <p:tgtEl>
                                          <p:spTgt spid="5"/>
                                        </p:tgtEl>
                                        <p:attrNameLst>
                                          <p:attrName>style.visibility</p:attrName>
                                        </p:attrNameLst>
                                      </p:cBhvr>
                                      <p:to>
                                        <p:strVal val="visible"/>
                                      </p:to>
                                    </p:set>
                                    <p:animEffect filter="wipe(left)" transition="in">
                                      <p:cBhvr>
                                        <p:cTn dur="500" id="17"/>
                                        <p:tgtEl>
                                          <p:spTgt spid="5"/>
                                        </p:tgtEl>
                                      </p:cBhvr>
                                    </p:animEffect>
                                  </p:childTnLst>
                                </p:cTn>
                              </p:par>
                            </p:childTnLst>
                          </p:cTn>
                        </p:par>
                        <p:par>
                          <p:cTn fill="hold" id="18" nodeType="afterGroup">
                            <p:stCondLst>
                              <p:cond delay="1500"/>
                            </p:stCondLst>
                            <p:childTnLst>
                              <p:par>
                                <p:cTn fill="hold" grpId="0" id="19" nodeType="afterEffect" presetClass="entr" presetID="23" presetSubtype="16">
                                  <p:stCondLst>
                                    <p:cond delay="0"/>
                                  </p:stCondLst>
                                  <p:childTnLst>
                                    <p:set>
                                      <p:cBhvr>
                                        <p:cTn dur="1" fill="hold" id="20">
                                          <p:stCondLst>
                                            <p:cond delay="0"/>
                                          </p:stCondLst>
                                        </p:cTn>
                                        <p:tgtEl>
                                          <p:spTgt spid="6"/>
                                        </p:tgtEl>
                                        <p:attrNameLst>
                                          <p:attrName>style.visibility</p:attrName>
                                        </p:attrNameLst>
                                      </p:cBhvr>
                                      <p:to>
                                        <p:strVal val="visible"/>
                                      </p:to>
                                    </p:set>
                                    <p:anim calcmode="lin" valueType="num">
                                      <p:cBhvr>
                                        <p:cTn dur="500" fill="hold" id="21"/>
                                        <p:tgtEl>
                                          <p:spTgt spid="6"/>
                                        </p:tgtEl>
                                        <p:attrNameLst>
                                          <p:attrName>ppt_w</p:attrName>
                                        </p:attrNameLst>
                                      </p:cBhvr>
                                      <p:tavLst>
                                        <p:tav tm="0">
                                          <p:val>
                                            <p:fltVal val="0"/>
                                          </p:val>
                                        </p:tav>
                                        <p:tav tm="100000">
                                          <p:val>
                                            <p:strVal val="#ppt_w"/>
                                          </p:val>
                                        </p:tav>
                                      </p:tavLst>
                                    </p:anim>
                                    <p:anim calcmode="lin" valueType="num">
                                      <p:cBhvr>
                                        <p:cTn dur="500" fill="hold" id="22"/>
                                        <p:tgtEl>
                                          <p:spTgt spid="6"/>
                                        </p:tgtEl>
                                        <p:attrNameLst>
                                          <p:attrName>ppt_h</p:attrName>
                                        </p:attrNameLst>
                                      </p:cBhvr>
                                      <p:tavLst>
                                        <p:tav tm="0">
                                          <p:val>
                                            <p:fltVal val="0"/>
                                          </p:val>
                                        </p:tav>
                                        <p:tav tm="100000">
                                          <p:val>
                                            <p:strVal val="#ppt_h"/>
                                          </p:val>
                                        </p:tav>
                                      </p:tavLst>
                                    </p:anim>
                                  </p:childTnLst>
                                </p:cTn>
                              </p:par>
                              <p:par>
                                <p:cTn fill="hold" grpId="0" id="23" nodeType="withEffect" presetClass="entr" presetID="23" presetSubtype="16">
                                  <p:stCondLst>
                                    <p:cond delay="200"/>
                                  </p:stCondLst>
                                  <p:childTnLst>
                                    <p:set>
                                      <p:cBhvr>
                                        <p:cTn dur="1" fill="hold" id="24">
                                          <p:stCondLst>
                                            <p:cond delay="0"/>
                                          </p:stCondLst>
                                        </p:cTn>
                                        <p:tgtEl>
                                          <p:spTgt spid="7"/>
                                        </p:tgtEl>
                                        <p:attrNameLst>
                                          <p:attrName>style.visibility</p:attrName>
                                        </p:attrNameLst>
                                      </p:cBhvr>
                                      <p:to>
                                        <p:strVal val="visible"/>
                                      </p:to>
                                    </p:set>
                                    <p:anim calcmode="lin" valueType="num">
                                      <p:cBhvr>
                                        <p:cTn dur="500" fill="hold" id="25"/>
                                        <p:tgtEl>
                                          <p:spTgt spid="7"/>
                                        </p:tgtEl>
                                        <p:attrNameLst>
                                          <p:attrName>ppt_w</p:attrName>
                                        </p:attrNameLst>
                                      </p:cBhvr>
                                      <p:tavLst>
                                        <p:tav tm="0">
                                          <p:val>
                                            <p:fltVal val="0"/>
                                          </p:val>
                                        </p:tav>
                                        <p:tav tm="100000">
                                          <p:val>
                                            <p:strVal val="#ppt_w"/>
                                          </p:val>
                                        </p:tav>
                                      </p:tavLst>
                                    </p:anim>
                                    <p:anim calcmode="lin" valueType="num">
                                      <p:cBhvr>
                                        <p:cTn dur="500" fill="hold" id="26"/>
                                        <p:tgtEl>
                                          <p:spTgt spid="7"/>
                                        </p:tgtEl>
                                        <p:attrNameLst>
                                          <p:attrName>ppt_h</p:attrName>
                                        </p:attrNameLst>
                                      </p:cBhvr>
                                      <p:tavLst>
                                        <p:tav tm="0">
                                          <p:val>
                                            <p:fltVal val="0"/>
                                          </p:val>
                                        </p:tav>
                                        <p:tav tm="100000">
                                          <p:val>
                                            <p:strVal val="#ppt_h"/>
                                          </p:val>
                                        </p:tav>
                                      </p:tavLst>
                                    </p:anim>
                                  </p:childTnLst>
                                </p:cTn>
                              </p:par>
                              <p:par>
                                <p:cTn fill="hold" grpId="0" id="27" nodeType="withEffect" presetClass="entr" presetID="23" presetSubtype="16">
                                  <p:stCondLst>
                                    <p:cond delay="400"/>
                                  </p:stCondLst>
                                  <p:childTnLst>
                                    <p:set>
                                      <p:cBhvr>
                                        <p:cTn dur="1" fill="hold" id="28">
                                          <p:stCondLst>
                                            <p:cond delay="0"/>
                                          </p:stCondLst>
                                        </p:cTn>
                                        <p:tgtEl>
                                          <p:spTgt spid="8"/>
                                        </p:tgtEl>
                                        <p:attrNameLst>
                                          <p:attrName>style.visibility</p:attrName>
                                        </p:attrNameLst>
                                      </p:cBhvr>
                                      <p:to>
                                        <p:strVal val="visible"/>
                                      </p:to>
                                    </p:set>
                                    <p:anim calcmode="lin" valueType="num">
                                      <p:cBhvr>
                                        <p:cTn dur="500" fill="hold" id="29"/>
                                        <p:tgtEl>
                                          <p:spTgt spid="8"/>
                                        </p:tgtEl>
                                        <p:attrNameLst>
                                          <p:attrName>ppt_w</p:attrName>
                                        </p:attrNameLst>
                                      </p:cBhvr>
                                      <p:tavLst>
                                        <p:tav tm="0">
                                          <p:val>
                                            <p:fltVal val="0"/>
                                          </p:val>
                                        </p:tav>
                                        <p:tav tm="100000">
                                          <p:val>
                                            <p:strVal val="#ppt_w"/>
                                          </p:val>
                                        </p:tav>
                                      </p:tavLst>
                                    </p:anim>
                                    <p:anim calcmode="lin" valueType="num">
                                      <p:cBhvr>
                                        <p:cTn dur="500" fill="hold" id="30"/>
                                        <p:tgtEl>
                                          <p:spTgt spid="8"/>
                                        </p:tgtEl>
                                        <p:attrNameLst>
                                          <p:attrName>ppt_h</p:attrName>
                                        </p:attrNameLst>
                                      </p:cBhvr>
                                      <p:tavLst>
                                        <p:tav tm="0">
                                          <p:val>
                                            <p:fltVal val="0"/>
                                          </p:val>
                                        </p:tav>
                                        <p:tav tm="100000">
                                          <p:val>
                                            <p:strVal val="#ppt_h"/>
                                          </p:val>
                                        </p:tav>
                                      </p:tavLst>
                                    </p:anim>
                                  </p:childTnLst>
                                </p:cTn>
                              </p:par>
                              <p:par>
                                <p:cTn fill="hold" grpId="0" id="31" nodeType="withEffect" presetClass="entr" presetID="23" presetSubtype="16">
                                  <p:stCondLst>
                                    <p:cond delay="600"/>
                                  </p:stCondLst>
                                  <p:childTnLst>
                                    <p:set>
                                      <p:cBhvr>
                                        <p:cTn dur="1" fill="hold" id="32">
                                          <p:stCondLst>
                                            <p:cond delay="0"/>
                                          </p:stCondLst>
                                        </p:cTn>
                                        <p:tgtEl>
                                          <p:spTgt spid="9"/>
                                        </p:tgtEl>
                                        <p:attrNameLst>
                                          <p:attrName>style.visibility</p:attrName>
                                        </p:attrNameLst>
                                      </p:cBhvr>
                                      <p:to>
                                        <p:strVal val="visible"/>
                                      </p:to>
                                    </p:set>
                                    <p:anim calcmode="lin" valueType="num">
                                      <p:cBhvr>
                                        <p:cTn dur="500" fill="hold" id="33"/>
                                        <p:tgtEl>
                                          <p:spTgt spid="9"/>
                                        </p:tgtEl>
                                        <p:attrNameLst>
                                          <p:attrName>ppt_w</p:attrName>
                                        </p:attrNameLst>
                                      </p:cBhvr>
                                      <p:tavLst>
                                        <p:tav tm="0">
                                          <p:val>
                                            <p:fltVal val="0"/>
                                          </p:val>
                                        </p:tav>
                                        <p:tav tm="100000">
                                          <p:val>
                                            <p:strVal val="#ppt_w"/>
                                          </p:val>
                                        </p:tav>
                                      </p:tavLst>
                                    </p:anim>
                                    <p:anim calcmode="lin" valueType="num">
                                      <p:cBhvr>
                                        <p:cTn dur="500" fill="hold" id="34"/>
                                        <p:tgtEl>
                                          <p:spTgt spid="9"/>
                                        </p:tgtEl>
                                        <p:attrNameLst>
                                          <p:attrName>ppt_h</p:attrName>
                                        </p:attrNameLst>
                                      </p:cBhvr>
                                      <p:tavLst>
                                        <p:tav tm="0">
                                          <p:val>
                                            <p:fltVal val="0"/>
                                          </p:val>
                                        </p:tav>
                                        <p:tav tm="100000">
                                          <p:val>
                                            <p:strVal val="#ppt_h"/>
                                          </p:val>
                                        </p:tav>
                                      </p:tavLst>
                                    </p:anim>
                                  </p:childTnLst>
                                </p:cTn>
                              </p:par>
                              <p:par>
                                <p:cTn fill="hold" grpId="0" id="35" nodeType="withEffect" presetClass="entr" presetID="23" presetSubtype="16">
                                  <p:stCondLst>
                                    <p:cond delay="800"/>
                                  </p:stCondLst>
                                  <p:childTnLst>
                                    <p:set>
                                      <p:cBhvr>
                                        <p:cTn dur="1" fill="hold" id="36">
                                          <p:stCondLst>
                                            <p:cond delay="0"/>
                                          </p:stCondLst>
                                        </p:cTn>
                                        <p:tgtEl>
                                          <p:spTgt spid="10"/>
                                        </p:tgtEl>
                                        <p:attrNameLst>
                                          <p:attrName>style.visibility</p:attrName>
                                        </p:attrNameLst>
                                      </p:cBhvr>
                                      <p:to>
                                        <p:strVal val="visible"/>
                                      </p:to>
                                    </p:set>
                                    <p:anim calcmode="lin" valueType="num">
                                      <p:cBhvr>
                                        <p:cTn dur="500" fill="hold" id="37"/>
                                        <p:tgtEl>
                                          <p:spTgt spid="10"/>
                                        </p:tgtEl>
                                        <p:attrNameLst>
                                          <p:attrName>ppt_w</p:attrName>
                                        </p:attrNameLst>
                                      </p:cBhvr>
                                      <p:tavLst>
                                        <p:tav tm="0">
                                          <p:val>
                                            <p:fltVal val="0"/>
                                          </p:val>
                                        </p:tav>
                                        <p:tav tm="100000">
                                          <p:val>
                                            <p:strVal val="#ppt_w"/>
                                          </p:val>
                                        </p:tav>
                                      </p:tavLst>
                                    </p:anim>
                                    <p:anim calcmode="lin" valueType="num">
                                      <p:cBhvr>
                                        <p:cTn dur="500" fill="hold" id="38"/>
                                        <p:tgtEl>
                                          <p:spTgt spid="10"/>
                                        </p:tgtEl>
                                        <p:attrNameLst>
                                          <p:attrName>ppt_h</p:attrName>
                                        </p:attrNameLst>
                                      </p:cBhvr>
                                      <p:tavLst>
                                        <p:tav tm="0">
                                          <p:val>
                                            <p:fltVal val="0"/>
                                          </p:val>
                                        </p:tav>
                                        <p:tav tm="100000">
                                          <p:val>
                                            <p:strVal val="#ppt_h"/>
                                          </p:val>
                                        </p:tav>
                                      </p:tavLst>
                                    </p:anim>
                                  </p:childTnLst>
                                </p:cTn>
                              </p:par>
                            </p:childTnLst>
                          </p:cTn>
                        </p:par>
                        <p:par>
                          <p:cTn fill="hold" id="39" nodeType="afterGroup">
                            <p:stCondLst>
                              <p:cond delay="2800"/>
                            </p:stCondLst>
                            <p:childTnLst>
                              <p:par>
                                <p:cTn fill="hold" grpId="0" id="40" nodeType="afterEffect" presetClass="entr" presetID="23" presetSubtype="288">
                                  <p:stCondLst>
                                    <p:cond delay="0"/>
                                  </p:stCondLst>
                                  <p:childTnLst>
                                    <p:set>
                                      <p:cBhvr>
                                        <p:cTn dur="1" fill="hold" id="41">
                                          <p:stCondLst>
                                            <p:cond delay="0"/>
                                          </p:stCondLst>
                                        </p:cTn>
                                        <p:tgtEl>
                                          <p:spTgt spid="11"/>
                                        </p:tgtEl>
                                        <p:attrNameLst>
                                          <p:attrName>style.visibility</p:attrName>
                                        </p:attrNameLst>
                                      </p:cBhvr>
                                      <p:to>
                                        <p:strVal val="visible"/>
                                      </p:to>
                                    </p:set>
                                    <p:anim calcmode="lin" valueType="num">
                                      <p:cBhvr>
                                        <p:cTn dur="500" fill="hold" id="42"/>
                                        <p:tgtEl>
                                          <p:spTgt spid="11"/>
                                        </p:tgtEl>
                                        <p:attrNameLst>
                                          <p:attrName>ppt_w</p:attrName>
                                        </p:attrNameLst>
                                      </p:cBhvr>
                                      <p:tavLst>
                                        <p:tav tm="0">
                                          <p:val>
                                            <p:strVal val="4/3*#ppt_w"/>
                                          </p:val>
                                        </p:tav>
                                        <p:tav tm="100000">
                                          <p:val>
                                            <p:strVal val="#ppt_w"/>
                                          </p:val>
                                        </p:tav>
                                      </p:tavLst>
                                    </p:anim>
                                    <p:anim calcmode="lin" valueType="num">
                                      <p:cBhvr>
                                        <p:cTn dur="500" fill="hold" id="43"/>
                                        <p:tgtEl>
                                          <p:spTgt spid="11"/>
                                        </p:tgtEl>
                                        <p:attrNameLst>
                                          <p:attrName>ppt_h</p:attrName>
                                        </p:attrNameLst>
                                      </p:cBhvr>
                                      <p:tavLst>
                                        <p:tav tm="0">
                                          <p:val>
                                            <p:strVal val="4/3*#ppt_h"/>
                                          </p:val>
                                        </p:tav>
                                        <p:tav tm="100000">
                                          <p:val>
                                            <p:strVal val="#ppt_h"/>
                                          </p:val>
                                        </p:tav>
                                      </p:tavLst>
                                    </p:anim>
                                  </p:childTnLst>
                                </p:cTn>
                              </p:par>
                              <p:par>
                                <p:cTn fill="hold" grpId="0" id="44" nodeType="withEffect" presetClass="entr" presetID="23" presetSubtype="288">
                                  <p:stCondLst>
                                    <p:cond delay="200"/>
                                  </p:stCondLst>
                                  <p:childTnLst>
                                    <p:set>
                                      <p:cBhvr>
                                        <p:cTn dur="1" fill="hold" id="45">
                                          <p:stCondLst>
                                            <p:cond delay="0"/>
                                          </p:stCondLst>
                                        </p:cTn>
                                        <p:tgtEl>
                                          <p:spTgt spid="12"/>
                                        </p:tgtEl>
                                        <p:attrNameLst>
                                          <p:attrName>style.visibility</p:attrName>
                                        </p:attrNameLst>
                                      </p:cBhvr>
                                      <p:to>
                                        <p:strVal val="visible"/>
                                      </p:to>
                                    </p:set>
                                    <p:anim calcmode="lin" valueType="num">
                                      <p:cBhvr>
                                        <p:cTn dur="500" fill="hold" id="46"/>
                                        <p:tgtEl>
                                          <p:spTgt spid="12"/>
                                        </p:tgtEl>
                                        <p:attrNameLst>
                                          <p:attrName>ppt_w</p:attrName>
                                        </p:attrNameLst>
                                      </p:cBhvr>
                                      <p:tavLst>
                                        <p:tav tm="0">
                                          <p:val>
                                            <p:strVal val="4/3*#ppt_w"/>
                                          </p:val>
                                        </p:tav>
                                        <p:tav tm="100000">
                                          <p:val>
                                            <p:strVal val="#ppt_w"/>
                                          </p:val>
                                        </p:tav>
                                      </p:tavLst>
                                    </p:anim>
                                    <p:anim calcmode="lin" valueType="num">
                                      <p:cBhvr>
                                        <p:cTn dur="500" fill="hold" id="47"/>
                                        <p:tgtEl>
                                          <p:spTgt spid="12"/>
                                        </p:tgtEl>
                                        <p:attrNameLst>
                                          <p:attrName>ppt_h</p:attrName>
                                        </p:attrNameLst>
                                      </p:cBhvr>
                                      <p:tavLst>
                                        <p:tav tm="0">
                                          <p:val>
                                            <p:strVal val="4/3*#ppt_h"/>
                                          </p:val>
                                        </p:tav>
                                        <p:tav tm="100000">
                                          <p:val>
                                            <p:strVal val="#ppt_h"/>
                                          </p:val>
                                        </p:tav>
                                      </p:tavLst>
                                    </p:anim>
                                  </p:childTnLst>
                                </p:cTn>
                              </p:par>
                              <p:par>
                                <p:cTn fill="hold" grpId="0" id="48" nodeType="withEffect" presetClass="entr" presetID="23" presetSubtype="288">
                                  <p:stCondLst>
                                    <p:cond delay="400"/>
                                  </p:stCondLst>
                                  <p:childTnLst>
                                    <p:set>
                                      <p:cBhvr>
                                        <p:cTn dur="1" fill="hold" id="49">
                                          <p:stCondLst>
                                            <p:cond delay="0"/>
                                          </p:stCondLst>
                                        </p:cTn>
                                        <p:tgtEl>
                                          <p:spTgt spid="13"/>
                                        </p:tgtEl>
                                        <p:attrNameLst>
                                          <p:attrName>style.visibility</p:attrName>
                                        </p:attrNameLst>
                                      </p:cBhvr>
                                      <p:to>
                                        <p:strVal val="visible"/>
                                      </p:to>
                                    </p:set>
                                    <p:anim calcmode="lin" valueType="num">
                                      <p:cBhvr>
                                        <p:cTn dur="500" fill="hold" id="50"/>
                                        <p:tgtEl>
                                          <p:spTgt spid="13"/>
                                        </p:tgtEl>
                                        <p:attrNameLst>
                                          <p:attrName>ppt_w</p:attrName>
                                        </p:attrNameLst>
                                      </p:cBhvr>
                                      <p:tavLst>
                                        <p:tav tm="0">
                                          <p:val>
                                            <p:strVal val="4/3*#ppt_w"/>
                                          </p:val>
                                        </p:tav>
                                        <p:tav tm="100000">
                                          <p:val>
                                            <p:strVal val="#ppt_w"/>
                                          </p:val>
                                        </p:tav>
                                      </p:tavLst>
                                    </p:anim>
                                    <p:anim calcmode="lin" valueType="num">
                                      <p:cBhvr>
                                        <p:cTn dur="500" fill="hold" id="51"/>
                                        <p:tgtEl>
                                          <p:spTgt spid="13"/>
                                        </p:tgtEl>
                                        <p:attrNameLst>
                                          <p:attrName>ppt_h</p:attrName>
                                        </p:attrNameLst>
                                      </p:cBhvr>
                                      <p:tavLst>
                                        <p:tav tm="0">
                                          <p:val>
                                            <p:strVal val="4/3*#ppt_h"/>
                                          </p:val>
                                        </p:tav>
                                        <p:tav tm="100000">
                                          <p:val>
                                            <p:strVal val="#ppt_h"/>
                                          </p:val>
                                        </p:tav>
                                      </p:tavLst>
                                    </p:anim>
                                  </p:childTnLst>
                                </p:cTn>
                              </p:par>
                              <p:par>
                                <p:cTn fill="hold" grpId="0" id="52" nodeType="withEffect" presetClass="entr" presetID="23" presetSubtype="288">
                                  <p:stCondLst>
                                    <p:cond delay="600"/>
                                  </p:stCondLst>
                                  <p:childTnLst>
                                    <p:set>
                                      <p:cBhvr>
                                        <p:cTn dur="1" fill="hold" id="53">
                                          <p:stCondLst>
                                            <p:cond delay="0"/>
                                          </p:stCondLst>
                                        </p:cTn>
                                        <p:tgtEl>
                                          <p:spTgt spid="14"/>
                                        </p:tgtEl>
                                        <p:attrNameLst>
                                          <p:attrName>style.visibility</p:attrName>
                                        </p:attrNameLst>
                                      </p:cBhvr>
                                      <p:to>
                                        <p:strVal val="visible"/>
                                      </p:to>
                                    </p:set>
                                    <p:anim calcmode="lin" valueType="num">
                                      <p:cBhvr>
                                        <p:cTn dur="500" fill="hold" id="54"/>
                                        <p:tgtEl>
                                          <p:spTgt spid="14"/>
                                        </p:tgtEl>
                                        <p:attrNameLst>
                                          <p:attrName>ppt_w</p:attrName>
                                        </p:attrNameLst>
                                      </p:cBhvr>
                                      <p:tavLst>
                                        <p:tav tm="0">
                                          <p:val>
                                            <p:strVal val="4/3*#ppt_w"/>
                                          </p:val>
                                        </p:tav>
                                        <p:tav tm="100000">
                                          <p:val>
                                            <p:strVal val="#ppt_w"/>
                                          </p:val>
                                        </p:tav>
                                      </p:tavLst>
                                    </p:anim>
                                    <p:anim calcmode="lin" valueType="num">
                                      <p:cBhvr>
                                        <p:cTn dur="500" fill="hold" id="55"/>
                                        <p:tgtEl>
                                          <p:spTgt spid="14"/>
                                        </p:tgtEl>
                                        <p:attrNameLst>
                                          <p:attrName>ppt_h</p:attrName>
                                        </p:attrNameLst>
                                      </p:cBhvr>
                                      <p:tavLst>
                                        <p:tav tm="0">
                                          <p:val>
                                            <p:strVal val="4/3*#ppt_h"/>
                                          </p:val>
                                        </p:tav>
                                        <p:tav tm="100000">
                                          <p:val>
                                            <p:strVal val="#ppt_h"/>
                                          </p:val>
                                        </p:tav>
                                      </p:tavLst>
                                    </p:anim>
                                  </p:childTnLst>
                                </p:cTn>
                              </p:par>
                              <p:par>
                                <p:cTn fill="hold" grpId="0" id="56" nodeType="withEffect" presetClass="entr" presetID="23" presetSubtype="288">
                                  <p:stCondLst>
                                    <p:cond delay="800"/>
                                  </p:stCondLst>
                                  <p:childTnLst>
                                    <p:set>
                                      <p:cBhvr>
                                        <p:cTn dur="1" fill="hold" id="57">
                                          <p:stCondLst>
                                            <p:cond delay="0"/>
                                          </p:stCondLst>
                                        </p:cTn>
                                        <p:tgtEl>
                                          <p:spTgt spid="15"/>
                                        </p:tgtEl>
                                        <p:attrNameLst>
                                          <p:attrName>style.visibility</p:attrName>
                                        </p:attrNameLst>
                                      </p:cBhvr>
                                      <p:to>
                                        <p:strVal val="visible"/>
                                      </p:to>
                                    </p:set>
                                    <p:anim calcmode="lin" valueType="num">
                                      <p:cBhvr>
                                        <p:cTn dur="500" fill="hold" id="58"/>
                                        <p:tgtEl>
                                          <p:spTgt spid="15"/>
                                        </p:tgtEl>
                                        <p:attrNameLst>
                                          <p:attrName>ppt_w</p:attrName>
                                        </p:attrNameLst>
                                      </p:cBhvr>
                                      <p:tavLst>
                                        <p:tav tm="0">
                                          <p:val>
                                            <p:strVal val="4/3*#ppt_w"/>
                                          </p:val>
                                        </p:tav>
                                        <p:tav tm="100000">
                                          <p:val>
                                            <p:strVal val="#ppt_w"/>
                                          </p:val>
                                        </p:tav>
                                      </p:tavLst>
                                    </p:anim>
                                    <p:anim calcmode="lin" valueType="num">
                                      <p:cBhvr>
                                        <p:cTn dur="500" fill="hold" id="59"/>
                                        <p:tgtEl>
                                          <p:spTgt spid="15"/>
                                        </p:tgtEl>
                                        <p:attrNameLst>
                                          <p:attrName>ppt_h</p:attrName>
                                        </p:attrNameLst>
                                      </p:cBhvr>
                                      <p:tavLst>
                                        <p:tav tm="0">
                                          <p:val>
                                            <p:strVal val="4/3*#ppt_h"/>
                                          </p:val>
                                        </p:tav>
                                        <p:tav tm="100000">
                                          <p:val>
                                            <p:strVal val="#ppt_h"/>
                                          </p:val>
                                        </p:tav>
                                      </p:tavLst>
                                    </p:anim>
                                  </p:childTnLst>
                                </p:cTn>
                              </p:par>
                            </p:childTnLst>
                          </p:cTn>
                        </p:par>
                        <p:par>
                          <p:cTn fill="hold" id="60" nodeType="afterGroup">
                            <p:stCondLst>
                              <p:cond delay="4100"/>
                            </p:stCondLst>
                            <p:childTnLst>
                              <p:par>
                                <p:cTn fill="hold" grpId="0" id="61" nodeType="afterEffect" presetClass="entr" presetID="22" presetSubtype="1">
                                  <p:stCondLst>
                                    <p:cond delay="0"/>
                                  </p:stCondLst>
                                  <p:childTnLst>
                                    <p:set>
                                      <p:cBhvr>
                                        <p:cTn dur="1" fill="hold" id="62">
                                          <p:stCondLst>
                                            <p:cond delay="0"/>
                                          </p:stCondLst>
                                        </p:cTn>
                                        <p:tgtEl>
                                          <p:spTgt spid="16"/>
                                        </p:tgtEl>
                                        <p:attrNameLst>
                                          <p:attrName>style.visibility</p:attrName>
                                        </p:attrNameLst>
                                      </p:cBhvr>
                                      <p:to>
                                        <p:strVal val="visible"/>
                                      </p:to>
                                    </p:set>
                                    <p:animEffect filter="wipe(up)" transition="in">
                                      <p:cBhvr>
                                        <p:cTn dur="500" id="63"/>
                                        <p:tgtEl>
                                          <p:spTgt spid="16"/>
                                        </p:tgtEl>
                                      </p:cBhvr>
                                    </p:animEffect>
                                  </p:childTnLst>
                                </p:cTn>
                              </p:par>
                              <p:par>
                                <p:cTn fill="hold" grpId="0" id="64" nodeType="withEffect" presetClass="entr" presetID="22" presetSubtype="4">
                                  <p:stCondLst>
                                    <p:cond delay="0"/>
                                  </p:stCondLst>
                                  <p:childTnLst>
                                    <p:set>
                                      <p:cBhvr>
                                        <p:cTn dur="1" fill="hold" id="65">
                                          <p:stCondLst>
                                            <p:cond delay="0"/>
                                          </p:stCondLst>
                                        </p:cTn>
                                        <p:tgtEl>
                                          <p:spTgt spid="20"/>
                                        </p:tgtEl>
                                        <p:attrNameLst>
                                          <p:attrName>style.visibility</p:attrName>
                                        </p:attrNameLst>
                                      </p:cBhvr>
                                      <p:to>
                                        <p:strVal val="visible"/>
                                      </p:to>
                                    </p:set>
                                    <p:animEffect filter="wipe(down)" transition="in">
                                      <p:cBhvr>
                                        <p:cTn dur="500" id="66"/>
                                        <p:tgtEl>
                                          <p:spTgt spid="20"/>
                                        </p:tgtEl>
                                      </p:cBhvr>
                                    </p:animEffect>
                                  </p:childTnLst>
                                </p:cTn>
                              </p:par>
                              <p:par>
                                <p:cTn fill="hold" grpId="0" id="67" nodeType="withEffect" presetClass="entr" presetID="22" presetSubtype="1">
                                  <p:stCondLst>
                                    <p:cond delay="0"/>
                                  </p:stCondLst>
                                  <p:childTnLst>
                                    <p:set>
                                      <p:cBhvr>
                                        <p:cTn dur="1" fill="hold" id="68">
                                          <p:stCondLst>
                                            <p:cond delay="0"/>
                                          </p:stCondLst>
                                        </p:cTn>
                                        <p:tgtEl>
                                          <p:spTgt spid="18"/>
                                        </p:tgtEl>
                                        <p:attrNameLst>
                                          <p:attrName>style.visibility</p:attrName>
                                        </p:attrNameLst>
                                      </p:cBhvr>
                                      <p:to>
                                        <p:strVal val="visible"/>
                                      </p:to>
                                    </p:set>
                                    <p:animEffect filter="wipe(up)" transition="in">
                                      <p:cBhvr>
                                        <p:cTn dur="500" id="69"/>
                                        <p:tgtEl>
                                          <p:spTgt spid="18"/>
                                        </p:tgtEl>
                                      </p:cBhvr>
                                    </p:animEffect>
                                  </p:childTnLst>
                                </p:cTn>
                              </p:par>
                              <p:par>
                                <p:cTn fill="hold" grpId="0" id="70" nodeType="withEffect" presetClass="entr" presetID="22" presetSubtype="4">
                                  <p:stCondLst>
                                    <p:cond delay="0"/>
                                  </p:stCondLst>
                                  <p:childTnLst>
                                    <p:set>
                                      <p:cBhvr>
                                        <p:cTn dur="1" fill="hold" id="71">
                                          <p:stCondLst>
                                            <p:cond delay="0"/>
                                          </p:stCondLst>
                                        </p:cTn>
                                        <p:tgtEl>
                                          <p:spTgt spid="21"/>
                                        </p:tgtEl>
                                        <p:attrNameLst>
                                          <p:attrName>style.visibility</p:attrName>
                                        </p:attrNameLst>
                                      </p:cBhvr>
                                      <p:to>
                                        <p:strVal val="visible"/>
                                      </p:to>
                                    </p:set>
                                    <p:animEffect filter="wipe(down)" transition="in">
                                      <p:cBhvr>
                                        <p:cTn dur="500" id="72"/>
                                        <p:tgtEl>
                                          <p:spTgt spid="21"/>
                                        </p:tgtEl>
                                      </p:cBhvr>
                                    </p:animEffect>
                                  </p:childTnLst>
                                </p:cTn>
                              </p:par>
                              <p:par>
                                <p:cTn fill="hold" grpId="0" id="73" nodeType="withEffect" presetClass="entr" presetID="22" presetSubtype="1">
                                  <p:stCondLst>
                                    <p:cond delay="0"/>
                                  </p:stCondLst>
                                  <p:childTnLst>
                                    <p:set>
                                      <p:cBhvr>
                                        <p:cTn dur="1" fill="hold" id="74">
                                          <p:stCondLst>
                                            <p:cond delay="0"/>
                                          </p:stCondLst>
                                        </p:cTn>
                                        <p:tgtEl>
                                          <p:spTgt spid="19"/>
                                        </p:tgtEl>
                                        <p:attrNameLst>
                                          <p:attrName>style.visibility</p:attrName>
                                        </p:attrNameLst>
                                      </p:cBhvr>
                                      <p:to>
                                        <p:strVal val="visible"/>
                                      </p:to>
                                    </p:set>
                                    <p:animEffect filter="wipe(up)" transition="in">
                                      <p:cBhvr>
                                        <p:cTn dur="500" id="75"/>
                                        <p:tgtEl>
                                          <p:spTgt spid="19"/>
                                        </p:tgtEl>
                                      </p:cBhvr>
                                    </p:animEffect>
                                  </p:childTnLst>
                                </p:cTn>
                              </p:par>
                            </p:childTnLst>
                          </p:cTn>
                        </p:par>
                        <p:par>
                          <p:cTn fill="hold" id="76" nodeType="afterGroup">
                            <p:stCondLst>
                              <p:cond delay="4600"/>
                            </p:stCondLst>
                            <p:childTnLst>
                              <p:par>
                                <p:cTn fill="hold" grpId="0" id="77" nodeType="afterEffect" presetClass="entr" presetID="22" presetSubtype="8">
                                  <p:stCondLst>
                                    <p:cond delay="0"/>
                                  </p:stCondLst>
                                  <p:childTnLst>
                                    <p:set>
                                      <p:cBhvr>
                                        <p:cTn dur="1" fill="hold" id="78">
                                          <p:stCondLst>
                                            <p:cond delay="0"/>
                                          </p:stCondLst>
                                        </p:cTn>
                                        <p:tgtEl>
                                          <p:spTgt spid="22"/>
                                        </p:tgtEl>
                                        <p:attrNameLst>
                                          <p:attrName>style.visibility</p:attrName>
                                        </p:attrNameLst>
                                      </p:cBhvr>
                                      <p:to>
                                        <p:strVal val="visible"/>
                                      </p:to>
                                    </p:set>
                                    <p:animEffect filter="wipe(left)" transition="in">
                                      <p:cBhvr>
                                        <p:cTn dur="500" id="79"/>
                                        <p:tgtEl>
                                          <p:spTgt spid="22"/>
                                        </p:tgtEl>
                                      </p:cBhvr>
                                    </p:animEffect>
                                  </p:childTnLst>
                                </p:cTn>
                              </p:par>
                              <p:par>
                                <p:cTn fill="hold" grpId="0" id="80" nodeType="withEffect" presetClass="entr" presetID="22" presetSubtype="8">
                                  <p:stCondLst>
                                    <p:cond delay="0"/>
                                  </p:stCondLst>
                                  <p:childTnLst>
                                    <p:set>
                                      <p:cBhvr>
                                        <p:cTn dur="1" fill="hold" id="81">
                                          <p:stCondLst>
                                            <p:cond delay="0"/>
                                          </p:stCondLst>
                                        </p:cTn>
                                        <p:tgtEl>
                                          <p:spTgt spid="24"/>
                                        </p:tgtEl>
                                        <p:attrNameLst>
                                          <p:attrName>style.visibility</p:attrName>
                                        </p:attrNameLst>
                                      </p:cBhvr>
                                      <p:to>
                                        <p:strVal val="visible"/>
                                      </p:to>
                                    </p:set>
                                    <p:animEffect filter="wipe(left)" transition="in">
                                      <p:cBhvr>
                                        <p:cTn dur="500" id="82"/>
                                        <p:tgtEl>
                                          <p:spTgt spid="24"/>
                                        </p:tgtEl>
                                      </p:cBhvr>
                                    </p:animEffect>
                                  </p:childTnLst>
                                </p:cTn>
                              </p:par>
                              <p:par>
                                <p:cTn fill="hold" grpId="0" id="83" nodeType="withEffect" presetClass="entr" presetID="22" presetSubtype="8">
                                  <p:stCondLst>
                                    <p:cond delay="0"/>
                                  </p:stCondLst>
                                  <p:childTnLst>
                                    <p:set>
                                      <p:cBhvr>
                                        <p:cTn dur="1" fill="hold" id="84">
                                          <p:stCondLst>
                                            <p:cond delay="0"/>
                                          </p:stCondLst>
                                        </p:cTn>
                                        <p:tgtEl>
                                          <p:spTgt spid="17"/>
                                        </p:tgtEl>
                                        <p:attrNameLst>
                                          <p:attrName>style.visibility</p:attrName>
                                        </p:attrNameLst>
                                      </p:cBhvr>
                                      <p:to>
                                        <p:strVal val="visible"/>
                                      </p:to>
                                    </p:set>
                                    <p:animEffect filter="wipe(left)" transition="in">
                                      <p:cBhvr>
                                        <p:cTn dur="500" id="85"/>
                                        <p:tgtEl>
                                          <p:spTgt spid="17"/>
                                        </p:tgtEl>
                                      </p:cBhvr>
                                    </p:animEffect>
                                  </p:childTnLst>
                                </p:cTn>
                              </p:par>
                              <p:par>
                                <p:cTn fill="hold" grpId="0" id="86" nodeType="withEffect" presetClass="entr" presetID="22" presetSubtype="8">
                                  <p:stCondLst>
                                    <p:cond delay="0"/>
                                  </p:stCondLst>
                                  <p:childTnLst>
                                    <p:set>
                                      <p:cBhvr>
                                        <p:cTn dur="1" fill="hold" id="87">
                                          <p:stCondLst>
                                            <p:cond delay="0"/>
                                          </p:stCondLst>
                                        </p:cTn>
                                        <p:tgtEl>
                                          <p:spTgt spid="23"/>
                                        </p:tgtEl>
                                        <p:attrNameLst>
                                          <p:attrName>style.visibility</p:attrName>
                                        </p:attrNameLst>
                                      </p:cBhvr>
                                      <p:to>
                                        <p:strVal val="visible"/>
                                      </p:to>
                                    </p:set>
                                    <p:animEffect filter="wipe(left)" transition="in">
                                      <p:cBhvr>
                                        <p:cTn dur="500" id="88"/>
                                        <p:tgtEl>
                                          <p:spTgt spid="23"/>
                                        </p:tgtEl>
                                      </p:cBhvr>
                                    </p:animEffect>
                                  </p:childTnLst>
                                </p:cTn>
                              </p:par>
                              <p:par>
                                <p:cTn fill="hold" grpId="0" id="89" nodeType="withEffect" presetClass="entr" presetID="22" presetSubtype="8">
                                  <p:stCondLst>
                                    <p:cond delay="0"/>
                                  </p:stCondLst>
                                  <p:childTnLst>
                                    <p:set>
                                      <p:cBhvr>
                                        <p:cTn dur="1" fill="hold" id="90">
                                          <p:stCondLst>
                                            <p:cond delay="0"/>
                                          </p:stCondLst>
                                        </p:cTn>
                                        <p:tgtEl>
                                          <p:spTgt spid="25"/>
                                        </p:tgtEl>
                                        <p:attrNameLst>
                                          <p:attrName>style.visibility</p:attrName>
                                        </p:attrNameLst>
                                      </p:cBhvr>
                                      <p:to>
                                        <p:strVal val="visible"/>
                                      </p:to>
                                    </p:set>
                                    <p:animEffect filter="wipe(left)" transition="in">
                                      <p:cBhvr>
                                        <p:cTn dur="500" id="91"/>
                                        <p:tgtEl>
                                          <p:spTgt spid="2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3"/>
      <p:bldP grpId="0" spid="124"/>
      <p:bldP grpId="0" spid="5"/>
      <p:bldP grpId="0" spid="6"/>
      <p:bldP grpId="0" spid="7"/>
      <p:bldP grpId="0" spid="8"/>
      <p:bldP grpId="0" spid="9"/>
      <p:bldP grpId="0" spid="10"/>
      <p:bldP grpId="0" spid="11"/>
      <p:bldP grpId="0" spid="12"/>
      <p:bldP grpId="0" spid="13"/>
      <p:bldP grpId="0" spid="15"/>
      <p:bldP grpId="0" spid="14"/>
      <p:bldP grpId="0" spid="16"/>
      <p:bldP grpId="0" spid="17"/>
      <p:bldP grpId="0" spid="18"/>
      <p:bldP grpId="0" spid="19"/>
      <p:bldP grpId="0" spid="20"/>
      <p:bldP grpId="0" spid="21"/>
      <p:bldP grpId="0" spid="22"/>
      <p:bldP grpId="0" spid="23"/>
      <p:bldP grpId="0" spid="24"/>
      <p:bldP grpId="0" spid="25"/>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3" name="2"/>
          <p:cNvSpPr/>
          <p:nvPr/>
        </p:nvSpPr>
        <p:spPr>
          <a:xfrm>
            <a:off x="1" y="381000"/>
            <a:ext cx="136922" cy="381000"/>
          </a:xfrm>
          <a:prstGeom prst="rect">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013">
              <a:solidFill>
                <a:prstClr val="white"/>
              </a:solidFill>
              <a:cs typeface="+mn-ea"/>
              <a:sym typeface="+mn-lt"/>
            </a:endParaRPr>
          </a:p>
        </p:txBody>
      </p:sp>
      <p:sp>
        <p:nvSpPr>
          <p:cNvPr id="124" name="1"/>
          <p:cNvSpPr txBox="1">
            <a:spLocks noChangeArrowheads="1"/>
          </p:cNvSpPr>
          <p:nvPr/>
        </p:nvSpPr>
        <p:spPr bwMode="auto">
          <a:xfrm>
            <a:off x="221456" y="421482"/>
            <a:ext cx="2010966"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nSpc>
                <a:spcPct val="100000"/>
              </a:lnSpc>
              <a:spcBef>
                <a:spcPct val="0"/>
              </a:spcBef>
              <a:buFontTx/>
              <a:buNone/>
            </a:pPr>
            <a:r>
              <a:rPr altLang="en-US" b="1" lang="zh-CN" sz="1500">
                <a:solidFill>
                  <a:srgbClr val="004C41"/>
                </a:solidFill>
                <a:latin typeface="+mn-lt"/>
                <a:ea typeface="+mn-ea"/>
                <a:cs typeface="+mn-ea"/>
                <a:sym typeface="+mn-lt"/>
              </a:rPr>
              <a:t>本年度工作概述</a:t>
            </a:r>
          </a:p>
        </p:txBody>
      </p:sp>
      <p:sp>
        <p:nvSpPr>
          <p:cNvPr id="2" name="矩形 1"/>
          <p:cNvSpPr/>
          <p:nvPr/>
        </p:nvSpPr>
        <p:spPr>
          <a:xfrm>
            <a:off x="1" y="5044440"/>
            <a:ext cx="9144000" cy="99060"/>
          </a:xfrm>
          <a:prstGeom prst="rect">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 name="Rectangle 25"/>
          <p:cNvSpPr/>
          <p:nvPr/>
        </p:nvSpPr>
        <p:spPr>
          <a:xfrm>
            <a:off x="1500904" y="1244063"/>
            <a:ext cx="3043919" cy="1371600"/>
          </a:xfrm>
          <a:prstGeom prst="rect">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013">
              <a:solidFill>
                <a:schemeClr val="tx1">
                  <a:lumMod val="85000"/>
                  <a:lumOff val="15000"/>
                </a:schemeClr>
              </a:solidFill>
              <a:cs typeface="+mn-ea"/>
              <a:sym typeface="+mn-lt"/>
            </a:endParaRPr>
          </a:p>
        </p:txBody>
      </p:sp>
      <p:sp>
        <p:nvSpPr>
          <p:cNvPr id="6" name="Rectangle 26"/>
          <p:cNvSpPr/>
          <p:nvPr/>
        </p:nvSpPr>
        <p:spPr>
          <a:xfrm>
            <a:off x="4599178" y="1244063"/>
            <a:ext cx="3043919" cy="1371600"/>
          </a:xfrm>
          <a:prstGeom prst="rect">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013">
              <a:solidFill>
                <a:schemeClr val="tx1">
                  <a:lumMod val="85000"/>
                  <a:lumOff val="15000"/>
                </a:schemeClr>
              </a:solidFill>
              <a:cs typeface="+mn-ea"/>
              <a:sym typeface="+mn-lt"/>
            </a:endParaRPr>
          </a:p>
        </p:txBody>
      </p:sp>
      <p:sp>
        <p:nvSpPr>
          <p:cNvPr id="7" name="Rectangle 27"/>
          <p:cNvSpPr/>
          <p:nvPr/>
        </p:nvSpPr>
        <p:spPr>
          <a:xfrm>
            <a:off x="1500904" y="2659971"/>
            <a:ext cx="3043919" cy="1371600"/>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013">
              <a:solidFill>
                <a:schemeClr val="tx1">
                  <a:lumMod val="85000"/>
                  <a:lumOff val="15000"/>
                </a:schemeClr>
              </a:solidFill>
              <a:cs typeface="+mn-ea"/>
              <a:sym typeface="+mn-lt"/>
            </a:endParaRPr>
          </a:p>
        </p:txBody>
      </p:sp>
      <p:sp>
        <p:nvSpPr>
          <p:cNvPr id="8" name="Rectangle 28"/>
          <p:cNvSpPr/>
          <p:nvPr/>
        </p:nvSpPr>
        <p:spPr>
          <a:xfrm>
            <a:off x="4599178" y="2659971"/>
            <a:ext cx="3043919" cy="1371600"/>
          </a:xfrm>
          <a:prstGeom prst="rect">
            <a:avLst/>
          </a:prstGeom>
          <a:solidFill>
            <a:srgbClr val="CECC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013">
              <a:solidFill>
                <a:schemeClr val="tx1">
                  <a:lumMod val="85000"/>
                  <a:lumOff val="15000"/>
                </a:schemeClr>
              </a:solidFill>
              <a:cs typeface="+mn-ea"/>
              <a:sym typeface="+mn-lt"/>
            </a:endParaRPr>
          </a:p>
        </p:txBody>
      </p:sp>
      <p:sp>
        <p:nvSpPr>
          <p:cNvPr id="9" name="Rectangle 32"/>
          <p:cNvSpPr/>
          <p:nvPr/>
        </p:nvSpPr>
        <p:spPr>
          <a:xfrm>
            <a:off x="4053453" y="2659971"/>
            <a:ext cx="491371" cy="428625"/>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b="1" lang="en-US" sz="1500">
                <a:solidFill>
                  <a:schemeClr val="bg1">
                    <a:lumMod val="95000"/>
                  </a:schemeClr>
                </a:solidFill>
                <a:cs typeface="+mn-ea"/>
                <a:sym typeface="+mn-lt"/>
              </a:rPr>
              <a:t>O</a:t>
            </a:r>
          </a:p>
        </p:txBody>
      </p:sp>
      <p:sp>
        <p:nvSpPr>
          <p:cNvPr id="10" name="Rectangle 29"/>
          <p:cNvSpPr/>
          <p:nvPr/>
        </p:nvSpPr>
        <p:spPr>
          <a:xfrm>
            <a:off x="4053453" y="2187038"/>
            <a:ext cx="491371" cy="428625"/>
          </a:xfrm>
          <a:prstGeom prst="rect">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b="1" lang="en-US" sz="1500">
                <a:solidFill>
                  <a:schemeClr val="bg1">
                    <a:lumMod val="95000"/>
                  </a:schemeClr>
                </a:solidFill>
                <a:cs typeface="+mn-ea"/>
                <a:sym typeface="+mn-lt"/>
              </a:rPr>
              <a:t>S</a:t>
            </a:r>
          </a:p>
        </p:txBody>
      </p:sp>
      <p:sp>
        <p:nvSpPr>
          <p:cNvPr id="11" name="Rectangle 31"/>
          <p:cNvSpPr/>
          <p:nvPr/>
        </p:nvSpPr>
        <p:spPr>
          <a:xfrm>
            <a:off x="4599180" y="2659971"/>
            <a:ext cx="491336" cy="428625"/>
          </a:xfrm>
          <a:prstGeom prst="rect">
            <a:avLst/>
          </a:prstGeom>
          <a:solidFill>
            <a:srgbClr val="CECC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b="1" lang="en-US" sz="1500">
                <a:solidFill>
                  <a:schemeClr val="bg1">
                    <a:lumMod val="95000"/>
                  </a:schemeClr>
                </a:solidFill>
                <a:cs typeface="+mn-ea"/>
                <a:sym typeface="+mn-lt"/>
              </a:rPr>
              <a:t>T</a:t>
            </a:r>
          </a:p>
        </p:txBody>
      </p:sp>
      <p:sp>
        <p:nvSpPr>
          <p:cNvPr id="12" name="Rectangle 30"/>
          <p:cNvSpPr/>
          <p:nvPr/>
        </p:nvSpPr>
        <p:spPr>
          <a:xfrm>
            <a:off x="4599180" y="2187038"/>
            <a:ext cx="491336" cy="428625"/>
          </a:xfrm>
          <a:prstGeom prst="rect">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b="1" lang="en-US" sz="1500">
                <a:solidFill>
                  <a:schemeClr val="bg1">
                    <a:lumMod val="95000"/>
                  </a:schemeClr>
                </a:solidFill>
                <a:cs typeface="+mn-ea"/>
                <a:sym typeface="+mn-lt"/>
              </a:rPr>
              <a:t>W</a:t>
            </a:r>
          </a:p>
        </p:txBody>
      </p:sp>
      <p:sp>
        <p:nvSpPr>
          <p:cNvPr id="13" name="TextBox 59"/>
          <p:cNvSpPr txBox="1">
            <a:spLocks noChangeArrowheads="1"/>
          </p:cNvSpPr>
          <p:nvPr/>
        </p:nvSpPr>
        <p:spPr bwMode="auto">
          <a:xfrm flipH="1">
            <a:off x="3296100" y="2179440"/>
            <a:ext cx="620069" cy="297174"/>
          </a:xfrm>
          <a:prstGeom prst="rect">
            <a:avLst/>
          </a:prstGeom>
          <a:noFill/>
          <a:ln>
            <a:noFill/>
          </a:ln>
        </p:spPr>
        <p:txBody>
          <a:bodyPr bIns="34287" lIns="68573" rIns="68573" tIns="34287" wrap="square">
            <a:spAutoFit/>
          </a:bodyPr>
          <a:lstStyle>
            <a:lvl1pPr eaLnBrk="0" hangingPunct="0">
              <a:defRPr>
                <a:solidFill>
                  <a:schemeClr val="tx1"/>
                </a:solidFill>
                <a:latin charset="0" panose="020b0604020202020204" pitchFamily="34" typeface="Arial"/>
                <a:ea charset="-122" panose="02010600030101010101" pitchFamily="2" typeface="宋体"/>
              </a:defRPr>
            </a:lvl1pPr>
            <a:lvl2pPr eaLnBrk="0" hangingPunct="0" indent="-285750" marL="742950">
              <a:defRPr>
                <a:solidFill>
                  <a:schemeClr val="tx1"/>
                </a:solidFill>
                <a:latin charset="0" panose="020b0604020202020204" pitchFamily="34" typeface="Arial"/>
                <a:ea charset="-122" panose="02010600030101010101" pitchFamily="2" typeface="宋体"/>
              </a:defRPr>
            </a:lvl2pPr>
            <a:lvl3pPr eaLnBrk="0" hangingPunct="0" indent="-228600" marL="1143000">
              <a:defRPr>
                <a:solidFill>
                  <a:schemeClr val="tx1"/>
                </a:solidFill>
                <a:latin charset="0" panose="020b0604020202020204" pitchFamily="34" typeface="Arial"/>
                <a:ea charset="-122" panose="02010600030101010101" pitchFamily="2" typeface="宋体"/>
              </a:defRPr>
            </a:lvl3pPr>
            <a:lvl4pPr eaLnBrk="0" hangingPunct="0" indent="-228600" marL="1600200">
              <a:defRPr>
                <a:solidFill>
                  <a:schemeClr val="tx1"/>
                </a:solidFill>
                <a:latin charset="0" panose="020b0604020202020204" pitchFamily="34" typeface="Arial"/>
                <a:ea charset="-122" panose="02010600030101010101" pitchFamily="2" typeface="宋体"/>
              </a:defRPr>
            </a:lvl4pPr>
            <a:lvl5pPr eaLnBrk="0" hangingPunct="0" indent="-228600" marL="2057400">
              <a:defRPr>
                <a:solidFill>
                  <a:schemeClr val="tx1"/>
                </a:solidFill>
                <a:latin charset="0" panose="020b0604020202020204" pitchFamily="34" typeface="Arial"/>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lgn="r">
              <a:defRPr/>
            </a:pPr>
            <a:r>
              <a:rPr altLang="en-US" b="1" lang="zh-CN" sz="1500">
                <a:solidFill>
                  <a:schemeClr val="bg1"/>
                </a:solidFill>
                <a:latin typeface="+mn-lt"/>
                <a:ea typeface="+mn-ea"/>
                <a:cs typeface="+mn-ea"/>
                <a:sym typeface="+mn-lt"/>
              </a:rPr>
              <a:t>优势</a:t>
            </a:r>
          </a:p>
        </p:txBody>
      </p:sp>
      <p:sp>
        <p:nvSpPr>
          <p:cNvPr id="14" name="矩形 13"/>
          <p:cNvSpPr>
            <a:spLocks noChangeArrowheads="1"/>
          </p:cNvSpPr>
          <p:nvPr/>
        </p:nvSpPr>
        <p:spPr bwMode="auto">
          <a:xfrm>
            <a:off x="2324816" y="1447926"/>
            <a:ext cx="3182705" cy="74614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87" lIns="68573" rIns="68573" tIns="34287" wrap="square">
            <a:spAutoFit/>
          </a:bodyPr>
          <a:lstStyle/>
          <a:p>
            <a:pPr>
              <a:lnSpc>
                <a:spcPct val="114000"/>
              </a:lnSpc>
            </a:pPr>
            <a:r>
              <a:rPr altLang="en-US" lang="zh-CN" smtClean="0" sz="975">
                <a:solidFill>
                  <a:schemeClr val="bg1"/>
                </a:solidFill>
                <a:cs typeface="+mn-ea"/>
                <a:sym typeface="+mn-lt"/>
              </a:rPr>
              <a:t>点击输入内容，编辑文字 </a:t>
            </a:r>
          </a:p>
          <a:p>
            <a:pPr>
              <a:lnSpc>
                <a:spcPct val="114000"/>
              </a:lnSpc>
            </a:pPr>
            <a:r>
              <a:rPr altLang="en-US" lang="zh-CN" smtClean="0" sz="975">
                <a:solidFill>
                  <a:schemeClr val="bg1"/>
                </a:solidFill>
                <a:cs typeface="+mn-ea"/>
                <a:sym typeface="+mn-lt"/>
              </a:rPr>
              <a:t>点击输入内容，编辑文字</a:t>
            </a:r>
          </a:p>
          <a:p>
            <a:pPr>
              <a:lnSpc>
                <a:spcPct val="114000"/>
              </a:lnSpc>
            </a:pPr>
            <a:r>
              <a:rPr altLang="en-US" lang="zh-CN" smtClean="0" sz="975">
                <a:solidFill>
                  <a:schemeClr val="bg1"/>
                </a:solidFill>
                <a:cs typeface="+mn-ea"/>
                <a:sym typeface="+mn-lt"/>
              </a:rPr>
              <a:t>点击输入内容，编辑文字 </a:t>
            </a:r>
          </a:p>
          <a:p>
            <a:pPr>
              <a:lnSpc>
                <a:spcPct val="114000"/>
              </a:lnSpc>
            </a:pPr>
            <a:r>
              <a:rPr altLang="en-US" lang="zh-CN" smtClean="0" sz="975">
                <a:solidFill>
                  <a:schemeClr val="bg1"/>
                </a:solidFill>
                <a:cs typeface="+mn-ea"/>
                <a:sym typeface="+mn-lt"/>
              </a:rPr>
              <a:t>点击输入内容，编辑文字</a:t>
            </a:r>
          </a:p>
        </p:txBody>
      </p:sp>
      <p:sp>
        <p:nvSpPr>
          <p:cNvPr id="15" name="TextBox 59"/>
          <p:cNvSpPr txBox="1">
            <a:spLocks noChangeArrowheads="1"/>
          </p:cNvSpPr>
          <p:nvPr/>
        </p:nvSpPr>
        <p:spPr bwMode="auto">
          <a:xfrm flipH="1">
            <a:off x="3296100" y="2825459"/>
            <a:ext cx="620069" cy="297174"/>
          </a:xfrm>
          <a:prstGeom prst="rect">
            <a:avLst/>
          </a:prstGeom>
          <a:noFill/>
          <a:ln>
            <a:noFill/>
          </a:ln>
        </p:spPr>
        <p:txBody>
          <a:bodyPr bIns="34287" lIns="68573" rIns="68573" tIns="34287" wrap="square">
            <a:spAutoFit/>
          </a:bodyPr>
          <a:lstStyle>
            <a:lvl1pPr eaLnBrk="0" hangingPunct="0">
              <a:defRPr>
                <a:solidFill>
                  <a:schemeClr val="tx1"/>
                </a:solidFill>
                <a:latin charset="0" panose="020b0604020202020204" pitchFamily="34" typeface="Arial"/>
                <a:ea charset="-122" panose="02010600030101010101" pitchFamily="2" typeface="宋体"/>
              </a:defRPr>
            </a:lvl1pPr>
            <a:lvl2pPr eaLnBrk="0" hangingPunct="0" indent="-285750" marL="742950">
              <a:defRPr>
                <a:solidFill>
                  <a:schemeClr val="tx1"/>
                </a:solidFill>
                <a:latin charset="0" panose="020b0604020202020204" pitchFamily="34" typeface="Arial"/>
                <a:ea charset="-122" panose="02010600030101010101" pitchFamily="2" typeface="宋体"/>
              </a:defRPr>
            </a:lvl2pPr>
            <a:lvl3pPr eaLnBrk="0" hangingPunct="0" indent="-228600" marL="1143000">
              <a:defRPr>
                <a:solidFill>
                  <a:schemeClr val="tx1"/>
                </a:solidFill>
                <a:latin charset="0" panose="020b0604020202020204" pitchFamily="34" typeface="Arial"/>
                <a:ea charset="-122" panose="02010600030101010101" pitchFamily="2" typeface="宋体"/>
              </a:defRPr>
            </a:lvl3pPr>
            <a:lvl4pPr eaLnBrk="0" hangingPunct="0" indent="-228600" marL="1600200">
              <a:defRPr>
                <a:solidFill>
                  <a:schemeClr val="tx1"/>
                </a:solidFill>
                <a:latin charset="0" panose="020b0604020202020204" pitchFamily="34" typeface="Arial"/>
                <a:ea charset="-122" panose="02010600030101010101" pitchFamily="2" typeface="宋体"/>
              </a:defRPr>
            </a:lvl4pPr>
            <a:lvl5pPr eaLnBrk="0" hangingPunct="0" indent="-228600" marL="2057400">
              <a:defRPr>
                <a:solidFill>
                  <a:schemeClr val="tx1"/>
                </a:solidFill>
                <a:latin charset="0" panose="020b0604020202020204" pitchFamily="34" typeface="Arial"/>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lgn="r">
              <a:defRPr/>
            </a:pPr>
            <a:r>
              <a:rPr altLang="en-US" b="1" lang="zh-CN" sz="1500">
                <a:solidFill>
                  <a:schemeClr val="bg1"/>
                </a:solidFill>
                <a:latin typeface="+mn-lt"/>
                <a:ea typeface="+mn-ea"/>
                <a:cs typeface="+mn-ea"/>
                <a:sym typeface="+mn-lt"/>
              </a:rPr>
              <a:t>劣势</a:t>
            </a:r>
          </a:p>
        </p:txBody>
      </p:sp>
      <p:sp>
        <p:nvSpPr>
          <p:cNvPr id="16" name="矩形 15"/>
          <p:cNvSpPr>
            <a:spLocks noChangeArrowheads="1"/>
          </p:cNvSpPr>
          <p:nvPr/>
        </p:nvSpPr>
        <p:spPr bwMode="auto">
          <a:xfrm>
            <a:off x="2324816" y="3154895"/>
            <a:ext cx="2818266" cy="74614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87" lIns="68573" rIns="68573" tIns="34287" wrap="square">
            <a:spAutoFit/>
          </a:bodyPr>
          <a:lstStyle/>
          <a:p>
            <a:pPr>
              <a:lnSpc>
                <a:spcPct val="114000"/>
              </a:lnSpc>
            </a:pPr>
            <a:r>
              <a:rPr altLang="en-US" lang="zh-CN" smtClean="0" sz="975">
                <a:solidFill>
                  <a:schemeClr val="bg1"/>
                </a:solidFill>
                <a:cs typeface="+mn-ea"/>
                <a:sym typeface="+mn-lt"/>
              </a:rPr>
              <a:t>点击输入内容，编辑文字 </a:t>
            </a:r>
          </a:p>
          <a:p>
            <a:pPr>
              <a:lnSpc>
                <a:spcPct val="114000"/>
              </a:lnSpc>
            </a:pPr>
            <a:r>
              <a:rPr altLang="en-US" lang="zh-CN" smtClean="0" sz="975">
                <a:solidFill>
                  <a:schemeClr val="bg1"/>
                </a:solidFill>
                <a:cs typeface="+mn-ea"/>
                <a:sym typeface="+mn-lt"/>
              </a:rPr>
              <a:t>点击输入内容，编辑文字</a:t>
            </a:r>
          </a:p>
          <a:p>
            <a:pPr>
              <a:lnSpc>
                <a:spcPct val="114000"/>
              </a:lnSpc>
            </a:pPr>
            <a:r>
              <a:rPr altLang="en-US" lang="zh-CN" smtClean="0" sz="975">
                <a:solidFill>
                  <a:schemeClr val="bg1"/>
                </a:solidFill>
                <a:cs typeface="+mn-ea"/>
                <a:sym typeface="+mn-lt"/>
              </a:rPr>
              <a:t>点击输入内容，编辑文字 </a:t>
            </a:r>
          </a:p>
          <a:p>
            <a:pPr>
              <a:lnSpc>
                <a:spcPct val="114000"/>
              </a:lnSpc>
            </a:pPr>
            <a:r>
              <a:rPr altLang="en-US" lang="zh-CN" smtClean="0" sz="975">
                <a:solidFill>
                  <a:schemeClr val="bg1"/>
                </a:solidFill>
                <a:cs typeface="+mn-ea"/>
                <a:sym typeface="+mn-lt"/>
              </a:rPr>
              <a:t>点击输入内容，编辑文字</a:t>
            </a:r>
          </a:p>
        </p:txBody>
      </p:sp>
      <p:sp>
        <p:nvSpPr>
          <p:cNvPr id="17" name="TextBox 59"/>
          <p:cNvSpPr txBox="1">
            <a:spLocks noChangeArrowheads="1"/>
          </p:cNvSpPr>
          <p:nvPr/>
        </p:nvSpPr>
        <p:spPr bwMode="auto">
          <a:xfrm flipH="1">
            <a:off x="5246913" y="2179440"/>
            <a:ext cx="618046" cy="297174"/>
          </a:xfrm>
          <a:prstGeom prst="rect">
            <a:avLst/>
          </a:prstGeom>
          <a:noFill/>
          <a:ln>
            <a:noFill/>
          </a:ln>
        </p:spPr>
        <p:txBody>
          <a:bodyPr bIns="34287" lIns="68573" rIns="68573" tIns="34287" wrap="square">
            <a:spAutoFit/>
          </a:bodyPr>
          <a:lstStyle>
            <a:defPPr>
              <a:defRPr lang="zh-CN"/>
            </a:defPPr>
            <a:lvl1pPr algn="r" eaLnBrk="0" hangingPunct="0">
              <a:defRPr b="1" sz="2000">
                <a:solidFill>
                  <a:schemeClr val="bg1"/>
                </a:solidFill>
                <a:latin charset="-122" panose="020b0503020204020204" pitchFamily="34" typeface="微软雅黑"/>
                <a:ea charset="-122" panose="020b0503020204020204" pitchFamily="34" typeface="微软雅黑"/>
              </a:defRPr>
            </a:lvl1pPr>
            <a:lvl2pPr eaLnBrk="0" hangingPunct="0" indent="-285750" marL="742950">
              <a:defRPr>
                <a:latin charset="0" panose="020b0604020202020204" pitchFamily="34" typeface="Arial"/>
                <a:ea charset="-122" panose="02010600030101010101" pitchFamily="2" typeface="宋体"/>
              </a:defRPr>
            </a:lvl2pPr>
            <a:lvl3pPr eaLnBrk="0" hangingPunct="0" indent="-228600" marL="1143000">
              <a:defRPr>
                <a:latin charset="0" panose="020b0604020202020204" pitchFamily="34" typeface="Arial"/>
                <a:ea charset="-122" panose="02010600030101010101" pitchFamily="2" typeface="宋体"/>
              </a:defRPr>
            </a:lvl3pPr>
            <a:lvl4pPr eaLnBrk="0" hangingPunct="0" indent="-228600" marL="1600200">
              <a:defRPr>
                <a:latin charset="0" panose="020b0604020202020204" pitchFamily="34" typeface="Arial"/>
                <a:ea charset="-122" panose="02010600030101010101" pitchFamily="2" typeface="宋体"/>
              </a:defRPr>
            </a:lvl4pPr>
            <a:lvl5pPr eaLnBrk="0" hangingPunct="0" indent="-228600" marL="2057400">
              <a:defRPr>
                <a:latin charset="0" panose="020b0604020202020204" pitchFamily="34" typeface="Arial"/>
                <a:ea charset="-122" panose="02010600030101010101" pitchFamily="2" typeface="宋体"/>
              </a:defRPr>
            </a:lvl5pPr>
            <a:lvl6pPr eaLnBrk="0" fontAlgn="base" hangingPunct="0" indent="-228600" marL="2514600">
              <a:spcBef>
                <a:spcPct val="0"/>
              </a:spcBef>
              <a:spcAft>
                <a:spcPct val="0"/>
              </a:spcAft>
              <a:defRPr>
                <a:latin charset="0" panose="020b0604020202020204" pitchFamily="34" typeface="Arial"/>
                <a:ea charset="-122" panose="02010600030101010101" pitchFamily="2" typeface="宋体"/>
              </a:defRPr>
            </a:lvl6pPr>
            <a:lvl7pPr eaLnBrk="0" fontAlgn="base" hangingPunct="0" indent="-228600" marL="2971800">
              <a:spcBef>
                <a:spcPct val="0"/>
              </a:spcBef>
              <a:spcAft>
                <a:spcPct val="0"/>
              </a:spcAft>
              <a:defRPr>
                <a:latin charset="0" panose="020b0604020202020204" pitchFamily="34" typeface="Arial"/>
                <a:ea charset="-122" panose="02010600030101010101" pitchFamily="2" typeface="宋体"/>
              </a:defRPr>
            </a:lvl7pPr>
            <a:lvl8pPr eaLnBrk="0" fontAlgn="base" hangingPunct="0" indent="-228600" marL="3429000">
              <a:spcBef>
                <a:spcPct val="0"/>
              </a:spcBef>
              <a:spcAft>
                <a:spcPct val="0"/>
              </a:spcAft>
              <a:defRPr>
                <a:latin charset="0" panose="020b0604020202020204" pitchFamily="34" typeface="Arial"/>
                <a:ea charset="-122" panose="02010600030101010101" pitchFamily="2" typeface="宋体"/>
              </a:defRPr>
            </a:lvl8pPr>
            <a:lvl9pPr eaLnBrk="0" fontAlgn="base" hangingPunct="0" indent="-228600" marL="3886200">
              <a:spcBef>
                <a:spcPct val="0"/>
              </a:spcBef>
              <a:spcAft>
                <a:spcPct val="0"/>
              </a:spcAft>
              <a:defRPr>
                <a:latin charset="0" panose="020b0604020202020204" pitchFamily="34" typeface="Arial"/>
                <a:ea charset="-122" panose="02010600030101010101" pitchFamily="2" typeface="宋体"/>
              </a:defRPr>
            </a:lvl9pPr>
          </a:lstStyle>
          <a:p>
            <a:pPr algn="l"/>
            <a:r>
              <a:rPr altLang="en-US" lang="zh-CN" sz="1500">
                <a:latin typeface="+mn-lt"/>
                <a:ea typeface="+mn-ea"/>
                <a:cs typeface="+mn-ea"/>
                <a:sym typeface="+mn-lt"/>
              </a:rPr>
              <a:t>机会</a:t>
            </a:r>
          </a:p>
        </p:txBody>
      </p:sp>
      <p:sp>
        <p:nvSpPr>
          <p:cNvPr id="18" name="矩形 17"/>
          <p:cNvSpPr>
            <a:spLocks noChangeArrowheads="1"/>
          </p:cNvSpPr>
          <p:nvPr/>
        </p:nvSpPr>
        <p:spPr bwMode="auto">
          <a:xfrm>
            <a:off x="5278067" y="1426385"/>
            <a:ext cx="2746623" cy="74614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87" lIns="68573" rIns="68573" tIns="34287" wrap="square">
            <a:spAutoFit/>
          </a:bodyPr>
          <a:lstStyle/>
          <a:p>
            <a:pPr>
              <a:lnSpc>
                <a:spcPct val="114000"/>
              </a:lnSpc>
            </a:pPr>
            <a:r>
              <a:rPr altLang="en-US" lang="zh-CN" smtClean="0" sz="975">
                <a:solidFill>
                  <a:schemeClr val="bg1"/>
                </a:solidFill>
                <a:cs typeface="+mn-ea"/>
                <a:sym typeface="+mn-lt"/>
              </a:rPr>
              <a:t>点击输入内容，编辑文字 </a:t>
            </a:r>
          </a:p>
          <a:p>
            <a:pPr>
              <a:lnSpc>
                <a:spcPct val="114000"/>
              </a:lnSpc>
            </a:pPr>
            <a:r>
              <a:rPr altLang="en-US" lang="zh-CN" smtClean="0" sz="975">
                <a:solidFill>
                  <a:schemeClr val="bg1"/>
                </a:solidFill>
                <a:cs typeface="+mn-ea"/>
                <a:sym typeface="+mn-lt"/>
              </a:rPr>
              <a:t>点击输入内容，编辑文字</a:t>
            </a:r>
          </a:p>
          <a:p>
            <a:pPr>
              <a:lnSpc>
                <a:spcPct val="114000"/>
              </a:lnSpc>
            </a:pPr>
            <a:r>
              <a:rPr altLang="en-US" lang="zh-CN" smtClean="0" sz="975">
                <a:solidFill>
                  <a:schemeClr val="bg1"/>
                </a:solidFill>
                <a:cs typeface="+mn-ea"/>
                <a:sym typeface="+mn-lt"/>
              </a:rPr>
              <a:t>点击输入内容，编辑文字 </a:t>
            </a:r>
          </a:p>
          <a:p>
            <a:pPr>
              <a:lnSpc>
                <a:spcPct val="114000"/>
              </a:lnSpc>
            </a:pPr>
            <a:r>
              <a:rPr altLang="en-US" lang="zh-CN" smtClean="0" sz="975">
                <a:solidFill>
                  <a:schemeClr val="bg1"/>
                </a:solidFill>
                <a:cs typeface="+mn-ea"/>
                <a:sym typeface="+mn-lt"/>
              </a:rPr>
              <a:t>点击输入内容，编辑文字</a:t>
            </a:r>
          </a:p>
        </p:txBody>
      </p:sp>
      <p:sp>
        <p:nvSpPr>
          <p:cNvPr id="19" name="TextBox 59"/>
          <p:cNvSpPr txBox="1">
            <a:spLocks noChangeArrowheads="1"/>
          </p:cNvSpPr>
          <p:nvPr/>
        </p:nvSpPr>
        <p:spPr bwMode="auto">
          <a:xfrm flipH="1">
            <a:off x="5246913" y="2825459"/>
            <a:ext cx="618046" cy="297174"/>
          </a:xfrm>
          <a:prstGeom prst="rect">
            <a:avLst/>
          </a:prstGeom>
          <a:noFill/>
          <a:ln>
            <a:noFill/>
          </a:ln>
        </p:spPr>
        <p:txBody>
          <a:bodyPr bIns="34287" lIns="68573" rIns="68573" tIns="34287" wrap="square">
            <a:spAutoFit/>
          </a:bodyPr>
          <a:lstStyle>
            <a:defPPr>
              <a:defRPr lang="zh-CN"/>
            </a:defPPr>
            <a:lvl1pPr eaLnBrk="0" hangingPunct="0">
              <a:defRPr b="1" sz="2000">
                <a:solidFill>
                  <a:schemeClr val="bg1"/>
                </a:solidFill>
                <a:latin charset="-122" panose="020b0503020204020204" pitchFamily="34" typeface="微软雅黑"/>
                <a:ea charset="-122" panose="020b0503020204020204" pitchFamily="34" typeface="微软雅黑"/>
              </a:defRPr>
            </a:lvl1pPr>
            <a:lvl2pPr eaLnBrk="0" hangingPunct="0" indent="-285750" marL="742950">
              <a:defRPr>
                <a:latin charset="0" panose="020b0604020202020204" pitchFamily="34" typeface="Arial"/>
                <a:ea charset="-122" panose="02010600030101010101" pitchFamily="2" typeface="宋体"/>
              </a:defRPr>
            </a:lvl2pPr>
            <a:lvl3pPr eaLnBrk="0" hangingPunct="0" indent="-228600" marL="1143000">
              <a:defRPr>
                <a:latin charset="0" panose="020b0604020202020204" pitchFamily="34" typeface="Arial"/>
                <a:ea charset="-122" panose="02010600030101010101" pitchFamily="2" typeface="宋体"/>
              </a:defRPr>
            </a:lvl3pPr>
            <a:lvl4pPr eaLnBrk="0" hangingPunct="0" indent="-228600" marL="1600200">
              <a:defRPr>
                <a:latin charset="0" panose="020b0604020202020204" pitchFamily="34" typeface="Arial"/>
                <a:ea charset="-122" panose="02010600030101010101" pitchFamily="2" typeface="宋体"/>
              </a:defRPr>
            </a:lvl4pPr>
            <a:lvl5pPr eaLnBrk="0" hangingPunct="0" indent="-228600" marL="2057400">
              <a:defRPr>
                <a:latin charset="0" panose="020b0604020202020204" pitchFamily="34" typeface="Arial"/>
                <a:ea charset="-122" panose="02010600030101010101" pitchFamily="2" typeface="宋体"/>
              </a:defRPr>
            </a:lvl5pPr>
            <a:lvl6pPr eaLnBrk="0" fontAlgn="base" hangingPunct="0" indent="-228600" marL="2514600">
              <a:spcBef>
                <a:spcPct val="0"/>
              </a:spcBef>
              <a:spcAft>
                <a:spcPct val="0"/>
              </a:spcAft>
              <a:defRPr>
                <a:latin charset="0" panose="020b0604020202020204" pitchFamily="34" typeface="Arial"/>
                <a:ea charset="-122" panose="02010600030101010101" pitchFamily="2" typeface="宋体"/>
              </a:defRPr>
            </a:lvl6pPr>
            <a:lvl7pPr eaLnBrk="0" fontAlgn="base" hangingPunct="0" indent="-228600" marL="2971800">
              <a:spcBef>
                <a:spcPct val="0"/>
              </a:spcBef>
              <a:spcAft>
                <a:spcPct val="0"/>
              </a:spcAft>
              <a:defRPr>
                <a:latin charset="0" panose="020b0604020202020204" pitchFamily="34" typeface="Arial"/>
                <a:ea charset="-122" panose="02010600030101010101" pitchFamily="2" typeface="宋体"/>
              </a:defRPr>
            </a:lvl7pPr>
            <a:lvl8pPr eaLnBrk="0" fontAlgn="base" hangingPunct="0" indent="-228600" marL="3429000">
              <a:spcBef>
                <a:spcPct val="0"/>
              </a:spcBef>
              <a:spcAft>
                <a:spcPct val="0"/>
              </a:spcAft>
              <a:defRPr>
                <a:latin charset="0" panose="020b0604020202020204" pitchFamily="34" typeface="Arial"/>
                <a:ea charset="-122" panose="02010600030101010101" pitchFamily="2" typeface="宋体"/>
              </a:defRPr>
            </a:lvl8pPr>
            <a:lvl9pPr eaLnBrk="0" fontAlgn="base" hangingPunct="0" indent="-228600" marL="3886200">
              <a:spcBef>
                <a:spcPct val="0"/>
              </a:spcBef>
              <a:spcAft>
                <a:spcPct val="0"/>
              </a:spcAft>
              <a:defRPr>
                <a:latin charset="0" panose="020b0604020202020204" pitchFamily="34" typeface="Arial"/>
                <a:ea charset="-122" panose="02010600030101010101" pitchFamily="2" typeface="宋体"/>
              </a:defRPr>
            </a:lvl9pPr>
          </a:lstStyle>
          <a:p>
            <a:r>
              <a:rPr altLang="en-US" lang="zh-CN" sz="1500">
                <a:latin typeface="+mn-lt"/>
                <a:ea typeface="+mn-ea"/>
                <a:cs typeface="+mn-ea"/>
                <a:sym typeface="+mn-lt"/>
              </a:rPr>
              <a:t>挑战</a:t>
            </a:r>
          </a:p>
        </p:txBody>
      </p:sp>
      <p:sp>
        <p:nvSpPr>
          <p:cNvPr id="20" name="矩形 19"/>
          <p:cNvSpPr>
            <a:spLocks noChangeArrowheads="1"/>
          </p:cNvSpPr>
          <p:nvPr/>
        </p:nvSpPr>
        <p:spPr bwMode="auto">
          <a:xfrm>
            <a:off x="5278067" y="3115940"/>
            <a:ext cx="2746623" cy="74614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87" lIns="68573" rIns="68573" tIns="34287" wrap="square">
            <a:spAutoFit/>
          </a:bodyPr>
          <a:lstStyle/>
          <a:p>
            <a:pPr>
              <a:lnSpc>
                <a:spcPct val="114000"/>
              </a:lnSpc>
            </a:pPr>
            <a:r>
              <a:rPr altLang="en-US" lang="zh-CN" smtClean="0" sz="975">
                <a:solidFill>
                  <a:schemeClr val="bg1"/>
                </a:solidFill>
                <a:cs typeface="+mn-ea"/>
                <a:sym typeface="+mn-lt"/>
              </a:rPr>
              <a:t>点击输入内容，编辑文字 </a:t>
            </a:r>
          </a:p>
          <a:p>
            <a:pPr>
              <a:lnSpc>
                <a:spcPct val="114000"/>
              </a:lnSpc>
            </a:pPr>
            <a:r>
              <a:rPr altLang="en-US" lang="zh-CN" smtClean="0" sz="975">
                <a:solidFill>
                  <a:schemeClr val="bg1"/>
                </a:solidFill>
                <a:cs typeface="+mn-ea"/>
                <a:sym typeface="+mn-lt"/>
              </a:rPr>
              <a:t>点击输入内容，编辑文字</a:t>
            </a:r>
          </a:p>
          <a:p>
            <a:pPr>
              <a:lnSpc>
                <a:spcPct val="114000"/>
              </a:lnSpc>
            </a:pPr>
            <a:r>
              <a:rPr altLang="en-US" lang="zh-CN" smtClean="0" sz="975">
                <a:solidFill>
                  <a:schemeClr val="bg1"/>
                </a:solidFill>
                <a:cs typeface="+mn-ea"/>
                <a:sym typeface="+mn-lt"/>
              </a:rPr>
              <a:t>点击输入内容，编辑文字 </a:t>
            </a:r>
          </a:p>
          <a:p>
            <a:pPr>
              <a:lnSpc>
                <a:spcPct val="114000"/>
              </a:lnSpc>
            </a:pPr>
            <a:r>
              <a:rPr altLang="en-US" lang="zh-CN" smtClean="0" sz="975">
                <a:solidFill>
                  <a:schemeClr val="bg1"/>
                </a:solidFill>
                <a:cs typeface="+mn-ea"/>
                <a:sym typeface="+mn-lt"/>
              </a:rPr>
              <a:t>点击输入内容，编辑文字</a:t>
            </a:r>
          </a:p>
        </p:txBody>
      </p:sp>
      <p:sp>
        <p:nvSpPr>
          <p:cNvPr id="21" name="TextBox 107"/>
          <p:cNvSpPr txBox="1"/>
          <p:nvPr/>
        </p:nvSpPr>
        <p:spPr>
          <a:xfrm>
            <a:off x="776582" y="4252877"/>
            <a:ext cx="7590842" cy="45262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87" lIns="68573" rIns="68573" tIns="34287" wrap="square">
            <a:spAutoFit/>
          </a:bodyPr>
          <a:lstStyle>
            <a:defPPr>
              <a:defRPr lang="zh-CN"/>
            </a:defPPr>
            <a:lvl1pPr algn="ctr">
              <a:lnSpc>
                <a:spcPct val="130000"/>
              </a:lnSpc>
              <a:spcBef>
                <a:spcPct val="0"/>
              </a:spcBef>
              <a:buFont charset="0" panose="020b0604020202020204" pitchFamily="34" typeface="Arial"/>
              <a:buNone/>
              <a:defRPr sz="1400">
                <a:solidFill>
                  <a:schemeClr val="tx1">
                    <a:lumMod val="65000"/>
                    <a:lumOff val="35000"/>
                  </a:schemeClr>
                </a:solidFill>
                <a:latin charset="-122" panose="020b0503020204020204" pitchFamily="34" typeface="微软雅黑"/>
                <a:ea charset="-122" panose="020b0503020204020204" pitchFamily="34" typeface="微软雅黑"/>
              </a:defRPr>
            </a:lvl1pPr>
            <a:lvl2pPr indent="-285750" marL="742950">
              <a:spcBef>
                <a:spcPct val="20000"/>
              </a:spcBef>
              <a:buFont charset="0" panose="020b0604020202020204" pitchFamily="34" typeface="Arial"/>
              <a:buChar char="–"/>
              <a:defRPr sz="2800">
                <a:latin charset="-122" panose="020b0503020204020204" pitchFamily="34" typeface="微软雅黑"/>
                <a:ea charset="-122" panose="020b0503020204020204" pitchFamily="34" typeface="微软雅黑"/>
              </a:defRPr>
            </a:lvl2pPr>
            <a:lvl3pPr indent="-228600" marL="1143000">
              <a:spcBef>
                <a:spcPct val="20000"/>
              </a:spcBef>
              <a:buFont charset="0" panose="020b0604020202020204" pitchFamily="34" typeface="Arial"/>
              <a:buChar char="•"/>
              <a:defRPr sz="2400">
                <a:latin charset="-122" panose="020b0503020204020204" pitchFamily="34" typeface="微软雅黑"/>
                <a:ea charset="-122" panose="020b0503020204020204" pitchFamily="34" typeface="微软雅黑"/>
              </a:defRPr>
            </a:lvl3pPr>
            <a:lvl4pPr indent="-228600" marL="1600200">
              <a:spcBef>
                <a:spcPct val="20000"/>
              </a:spcBef>
              <a:buFont charset="0" panose="020b0604020202020204" pitchFamily="34" typeface="Arial"/>
              <a:buChar char="–"/>
              <a:defRPr sz="2000">
                <a:latin charset="-122" panose="020b0503020204020204" pitchFamily="34" typeface="微软雅黑"/>
                <a:ea charset="-122" panose="020b0503020204020204" pitchFamily="34" typeface="微软雅黑"/>
              </a:defRPr>
            </a:lvl4pPr>
            <a:lvl5pPr indent="-228600" marL="2057400">
              <a:spcBef>
                <a:spcPct val="20000"/>
              </a:spcBef>
              <a:buFont charset="0" panose="020b0604020202020204" pitchFamily="34" typeface="Arial"/>
              <a:buChar char="»"/>
              <a:defRPr sz="2000">
                <a:latin charset="-122" panose="020b0503020204020204" pitchFamily="34" typeface="微软雅黑"/>
                <a:ea charset="-122" panose="020b0503020204020204" pitchFamily="34" typeface="微软雅黑"/>
              </a:defRPr>
            </a:lvl5pPr>
            <a:lvl6pPr eaLnBrk="0" fontAlgn="base" hangingPunct="0" indent="-228600" marL="2514600">
              <a:spcBef>
                <a:spcPct val="20000"/>
              </a:spcBef>
              <a:spcAft>
                <a:spcPct val="0"/>
              </a:spcAft>
              <a:buFont charset="0" panose="020b0604020202020204" pitchFamily="34" typeface="Arial"/>
              <a:buChar char="»"/>
              <a:defRPr sz="2000">
                <a:latin charset="-122" panose="020b0503020204020204" pitchFamily="34" typeface="微软雅黑"/>
                <a:ea charset="-122" panose="020b0503020204020204" pitchFamily="34" typeface="微软雅黑"/>
              </a:defRPr>
            </a:lvl6pPr>
            <a:lvl7pPr eaLnBrk="0" fontAlgn="base" hangingPunct="0" indent="-228600" marL="2971800">
              <a:spcBef>
                <a:spcPct val="20000"/>
              </a:spcBef>
              <a:spcAft>
                <a:spcPct val="0"/>
              </a:spcAft>
              <a:buFont charset="0" panose="020b0604020202020204" pitchFamily="34" typeface="Arial"/>
              <a:buChar char="»"/>
              <a:defRPr sz="2000">
                <a:latin charset="-122" panose="020b0503020204020204" pitchFamily="34" typeface="微软雅黑"/>
                <a:ea charset="-122" panose="020b0503020204020204" pitchFamily="34" typeface="微软雅黑"/>
              </a:defRPr>
            </a:lvl7pPr>
            <a:lvl8pPr eaLnBrk="0" fontAlgn="base" hangingPunct="0" indent="-228600" marL="3429000">
              <a:spcBef>
                <a:spcPct val="20000"/>
              </a:spcBef>
              <a:spcAft>
                <a:spcPct val="0"/>
              </a:spcAft>
              <a:buFont charset="0" panose="020b0604020202020204" pitchFamily="34" typeface="Arial"/>
              <a:buChar char="»"/>
              <a:defRPr sz="2000">
                <a:latin charset="-122" panose="020b0503020204020204" pitchFamily="34" typeface="微软雅黑"/>
                <a:ea charset="-122" panose="020b0503020204020204" pitchFamily="34" typeface="微软雅黑"/>
              </a:defRPr>
            </a:lvl8pPr>
            <a:lvl9pPr eaLnBrk="0" fontAlgn="base" hangingPunct="0" indent="-228600" marL="3886200">
              <a:spcBef>
                <a:spcPct val="20000"/>
              </a:spcBef>
              <a:spcAft>
                <a:spcPct val="0"/>
              </a:spcAft>
              <a:buFont charset="0" panose="020b0604020202020204" pitchFamily="34" typeface="Arial"/>
              <a:buChar char="»"/>
              <a:defRPr sz="2000">
                <a:latin charset="-122" panose="020b0503020204020204" pitchFamily="34" typeface="微软雅黑"/>
                <a:ea charset="-122" panose="020b0503020204020204" pitchFamily="34" typeface="微软雅黑"/>
              </a:defRPr>
            </a:lvl9pPr>
          </a:lstStyle>
          <a:p>
            <a:pPr>
              <a:lnSpc>
                <a:spcPct val="120000"/>
              </a:lnSpc>
            </a:pPr>
            <a:r>
              <a:rPr altLang="en-US" lang="zh-CN" sz="1050">
                <a:latin typeface="+mn-lt"/>
                <a:ea typeface="+mn-ea"/>
                <a:cs typeface="+mn-ea"/>
                <a:sym typeface="+mn-lt"/>
              </a:rPr>
              <a:t>点击输入内容，编辑文字   点击输入内容，编辑文字</a:t>
            </a:r>
          </a:p>
          <a:p>
            <a:pPr>
              <a:lnSpc>
                <a:spcPct val="120000"/>
              </a:lnSpc>
            </a:pPr>
            <a:r>
              <a:rPr altLang="en-US" lang="zh-CN" sz="1050">
                <a:latin typeface="+mn-lt"/>
                <a:ea typeface="+mn-ea"/>
                <a:cs typeface="+mn-ea"/>
                <a:sym typeface="+mn-lt"/>
              </a:rPr>
              <a:t>点击输入内容，编辑文字   点击输入内容，编辑文字</a:t>
            </a:r>
          </a:p>
        </p:txBody>
      </p:sp>
    </p:spTree>
    <p:extLst>
      <p:ext uri="{BB962C8B-B14F-4D97-AF65-F5344CB8AC3E}">
        <p14:creationId val="4266933245"/>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23"/>
                                        </p:tgtEl>
                                        <p:attrNameLst>
                                          <p:attrName>style.visibility</p:attrName>
                                        </p:attrNameLst>
                                      </p:cBhvr>
                                      <p:to>
                                        <p:strVal val="visible"/>
                                      </p:to>
                                    </p:set>
                                    <p:animEffect filter="wipe(left)" transition="in">
                                      <p:cBhvr>
                                        <p:cTn dur="500" id="7"/>
                                        <p:tgtEl>
                                          <p:spTgt spid="123"/>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124"/>
                                        </p:tgtEl>
                                        <p:attrNameLst>
                                          <p:attrName>style.visibility</p:attrName>
                                        </p:attrNameLst>
                                      </p:cBhvr>
                                      <p:to>
                                        <p:strVal val="visible"/>
                                      </p:to>
                                    </p:set>
                                    <p:anim calcmode="lin" valueType="num">
                                      <p:cBhvr>
                                        <p:cTn dur="500" fill="hold" id="11"/>
                                        <p:tgtEl>
                                          <p:spTgt spid="124"/>
                                        </p:tgtEl>
                                        <p:attrNameLst>
                                          <p:attrName>ppt_w</p:attrName>
                                        </p:attrNameLst>
                                      </p:cBhvr>
                                      <p:tavLst>
                                        <p:tav tm="0">
                                          <p:val>
                                            <p:fltVal val="0"/>
                                          </p:val>
                                        </p:tav>
                                        <p:tav tm="100000">
                                          <p:val>
                                            <p:strVal val="#ppt_w"/>
                                          </p:val>
                                        </p:tav>
                                      </p:tavLst>
                                    </p:anim>
                                    <p:anim calcmode="lin" valueType="num">
                                      <p:cBhvr>
                                        <p:cTn dur="500" fill="hold" id="12"/>
                                        <p:tgtEl>
                                          <p:spTgt spid="124"/>
                                        </p:tgtEl>
                                        <p:attrNameLst>
                                          <p:attrName>ppt_h</p:attrName>
                                        </p:attrNameLst>
                                      </p:cBhvr>
                                      <p:tavLst>
                                        <p:tav tm="0">
                                          <p:val>
                                            <p:fltVal val="0"/>
                                          </p:val>
                                        </p:tav>
                                        <p:tav tm="100000">
                                          <p:val>
                                            <p:strVal val="#ppt_h"/>
                                          </p:val>
                                        </p:tav>
                                      </p:tavLst>
                                    </p:anim>
                                    <p:animEffect filter="fade" transition="in">
                                      <p:cBhvr>
                                        <p:cTn dur="500" id="13"/>
                                        <p:tgtEl>
                                          <p:spTgt spid="124"/>
                                        </p:tgtEl>
                                      </p:cBhvr>
                                    </p:animEffect>
                                  </p:childTnLst>
                                </p:cTn>
                              </p:par>
                            </p:childTnLst>
                          </p:cTn>
                        </p:par>
                        <p:par>
                          <p:cTn fill="hold" id="14" nodeType="afterGroup">
                            <p:stCondLst>
                              <p:cond delay="1000"/>
                            </p:stCondLst>
                            <p:childTnLst>
                              <p:par>
                                <p:cTn fill="hold" grpId="0" id="15" nodeType="afterEffect" presetClass="entr" presetID="23" presetSubtype="528">
                                  <p:stCondLst>
                                    <p:cond delay="0"/>
                                  </p:stCondLst>
                                  <p:childTnLst>
                                    <p:set>
                                      <p:cBhvr>
                                        <p:cTn dur="1" fill="hold" id="16">
                                          <p:stCondLst>
                                            <p:cond delay="0"/>
                                          </p:stCondLst>
                                        </p:cTn>
                                        <p:tgtEl>
                                          <p:spTgt spid="5"/>
                                        </p:tgtEl>
                                        <p:attrNameLst>
                                          <p:attrName>style.visibility</p:attrName>
                                        </p:attrNameLst>
                                      </p:cBhvr>
                                      <p:to>
                                        <p:strVal val="visible"/>
                                      </p:to>
                                    </p:set>
                                    <p:anim calcmode="lin" valueType="num">
                                      <p:cBhvr>
                                        <p:cTn dur="350" fill="hold" id="17"/>
                                        <p:tgtEl>
                                          <p:spTgt spid="5"/>
                                        </p:tgtEl>
                                        <p:attrNameLst>
                                          <p:attrName>ppt_w</p:attrName>
                                        </p:attrNameLst>
                                      </p:cBhvr>
                                      <p:tavLst>
                                        <p:tav tm="0">
                                          <p:val>
                                            <p:fltVal val="0"/>
                                          </p:val>
                                        </p:tav>
                                        <p:tav tm="100000">
                                          <p:val>
                                            <p:strVal val="#ppt_w"/>
                                          </p:val>
                                        </p:tav>
                                      </p:tavLst>
                                    </p:anim>
                                    <p:anim calcmode="lin" valueType="num">
                                      <p:cBhvr>
                                        <p:cTn dur="350" fill="hold" id="18"/>
                                        <p:tgtEl>
                                          <p:spTgt spid="5"/>
                                        </p:tgtEl>
                                        <p:attrNameLst>
                                          <p:attrName>ppt_h</p:attrName>
                                        </p:attrNameLst>
                                      </p:cBhvr>
                                      <p:tavLst>
                                        <p:tav tm="0">
                                          <p:val>
                                            <p:fltVal val="0"/>
                                          </p:val>
                                        </p:tav>
                                        <p:tav tm="100000">
                                          <p:val>
                                            <p:strVal val="#ppt_h"/>
                                          </p:val>
                                        </p:tav>
                                      </p:tavLst>
                                    </p:anim>
                                    <p:anim calcmode="lin" valueType="num">
                                      <p:cBhvr>
                                        <p:cTn dur="350" fill="hold" id="19"/>
                                        <p:tgtEl>
                                          <p:spTgt spid="5"/>
                                        </p:tgtEl>
                                        <p:attrNameLst>
                                          <p:attrName>ppt_x</p:attrName>
                                        </p:attrNameLst>
                                      </p:cBhvr>
                                      <p:tavLst>
                                        <p:tav tm="0">
                                          <p:val>
                                            <p:fltVal val="0.5"/>
                                          </p:val>
                                        </p:tav>
                                        <p:tav tm="100000">
                                          <p:val>
                                            <p:strVal val="#ppt_x"/>
                                          </p:val>
                                        </p:tav>
                                      </p:tavLst>
                                    </p:anim>
                                    <p:anim calcmode="lin" valueType="num">
                                      <p:cBhvr>
                                        <p:cTn dur="350" fill="hold" id="20"/>
                                        <p:tgtEl>
                                          <p:spTgt spid="5"/>
                                        </p:tgtEl>
                                        <p:attrNameLst>
                                          <p:attrName>ppt_y</p:attrName>
                                        </p:attrNameLst>
                                      </p:cBhvr>
                                      <p:tavLst>
                                        <p:tav tm="0">
                                          <p:val>
                                            <p:fltVal val="0.5"/>
                                          </p:val>
                                        </p:tav>
                                        <p:tav tm="100000">
                                          <p:val>
                                            <p:strVal val="#ppt_y"/>
                                          </p:val>
                                        </p:tav>
                                      </p:tavLst>
                                    </p:anim>
                                  </p:childTnLst>
                                </p:cTn>
                              </p:par>
                              <p:par>
                                <p:cTn fill="hold" grpId="0" id="21" nodeType="withEffect" presetClass="entr" presetID="23" presetSubtype="528">
                                  <p:stCondLst>
                                    <p:cond delay="0"/>
                                  </p:stCondLst>
                                  <p:childTnLst>
                                    <p:set>
                                      <p:cBhvr>
                                        <p:cTn dur="1" fill="hold" id="22">
                                          <p:stCondLst>
                                            <p:cond delay="0"/>
                                          </p:stCondLst>
                                        </p:cTn>
                                        <p:tgtEl>
                                          <p:spTgt spid="6"/>
                                        </p:tgtEl>
                                        <p:attrNameLst>
                                          <p:attrName>style.visibility</p:attrName>
                                        </p:attrNameLst>
                                      </p:cBhvr>
                                      <p:to>
                                        <p:strVal val="visible"/>
                                      </p:to>
                                    </p:set>
                                    <p:anim calcmode="lin" valueType="num">
                                      <p:cBhvr>
                                        <p:cTn dur="350" fill="hold" id="23"/>
                                        <p:tgtEl>
                                          <p:spTgt spid="6"/>
                                        </p:tgtEl>
                                        <p:attrNameLst>
                                          <p:attrName>ppt_w</p:attrName>
                                        </p:attrNameLst>
                                      </p:cBhvr>
                                      <p:tavLst>
                                        <p:tav tm="0">
                                          <p:val>
                                            <p:fltVal val="0"/>
                                          </p:val>
                                        </p:tav>
                                        <p:tav tm="100000">
                                          <p:val>
                                            <p:strVal val="#ppt_w"/>
                                          </p:val>
                                        </p:tav>
                                      </p:tavLst>
                                    </p:anim>
                                    <p:anim calcmode="lin" valueType="num">
                                      <p:cBhvr>
                                        <p:cTn dur="350" fill="hold" id="24"/>
                                        <p:tgtEl>
                                          <p:spTgt spid="6"/>
                                        </p:tgtEl>
                                        <p:attrNameLst>
                                          <p:attrName>ppt_h</p:attrName>
                                        </p:attrNameLst>
                                      </p:cBhvr>
                                      <p:tavLst>
                                        <p:tav tm="0">
                                          <p:val>
                                            <p:fltVal val="0"/>
                                          </p:val>
                                        </p:tav>
                                        <p:tav tm="100000">
                                          <p:val>
                                            <p:strVal val="#ppt_h"/>
                                          </p:val>
                                        </p:tav>
                                      </p:tavLst>
                                    </p:anim>
                                    <p:anim calcmode="lin" valueType="num">
                                      <p:cBhvr>
                                        <p:cTn dur="350" fill="hold" id="25"/>
                                        <p:tgtEl>
                                          <p:spTgt spid="6"/>
                                        </p:tgtEl>
                                        <p:attrNameLst>
                                          <p:attrName>ppt_x</p:attrName>
                                        </p:attrNameLst>
                                      </p:cBhvr>
                                      <p:tavLst>
                                        <p:tav tm="0">
                                          <p:val>
                                            <p:fltVal val="0.5"/>
                                          </p:val>
                                        </p:tav>
                                        <p:tav tm="100000">
                                          <p:val>
                                            <p:strVal val="#ppt_x"/>
                                          </p:val>
                                        </p:tav>
                                      </p:tavLst>
                                    </p:anim>
                                    <p:anim calcmode="lin" valueType="num">
                                      <p:cBhvr>
                                        <p:cTn dur="350" fill="hold" id="26"/>
                                        <p:tgtEl>
                                          <p:spTgt spid="6"/>
                                        </p:tgtEl>
                                        <p:attrNameLst>
                                          <p:attrName>ppt_y</p:attrName>
                                        </p:attrNameLst>
                                      </p:cBhvr>
                                      <p:tavLst>
                                        <p:tav tm="0">
                                          <p:val>
                                            <p:fltVal val="0.5"/>
                                          </p:val>
                                        </p:tav>
                                        <p:tav tm="100000">
                                          <p:val>
                                            <p:strVal val="#ppt_y"/>
                                          </p:val>
                                        </p:tav>
                                      </p:tavLst>
                                    </p:anim>
                                  </p:childTnLst>
                                </p:cTn>
                              </p:par>
                              <p:par>
                                <p:cTn fill="hold" grpId="0" id="27" nodeType="withEffect" presetClass="entr" presetID="23" presetSubtype="528">
                                  <p:stCondLst>
                                    <p:cond delay="0"/>
                                  </p:stCondLst>
                                  <p:childTnLst>
                                    <p:set>
                                      <p:cBhvr>
                                        <p:cTn dur="1" fill="hold" id="28">
                                          <p:stCondLst>
                                            <p:cond delay="0"/>
                                          </p:stCondLst>
                                        </p:cTn>
                                        <p:tgtEl>
                                          <p:spTgt spid="7"/>
                                        </p:tgtEl>
                                        <p:attrNameLst>
                                          <p:attrName>style.visibility</p:attrName>
                                        </p:attrNameLst>
                                      </p:cBhvr>
                                      <p:to>
                                        <p:strVal val="visible"/>
                                      </p:to>
                                    </p:set>
                                    <p:anim calcmode="lin" valueType="num">
                                      <p:cBhvr>
                                        <p:cTn dur="350" fill="hold" id="29"/>
                                        <p:tgtEl>
                                          <p:spTgt spid="7"/>
                                        </p:tgtEl>
                                        <p:attrNameLst>
                                          <p:attrName>ppt_w</p:attrName>
                                        </p:attrNameLst>
                                      </p:cBhvr>
                                      <p:tavLst>
                                        <p:tav tm="0">
                                          <p:val>
                                            <p:fltVal val="0"/>
                                          </p:val>
                                        </p:tav>
                                        <p:tav tm="100000">
                                          <p:val>
                                            <p:strVal val="#ppt_w"/>
                                          </p:val>
                                        </p:tav>
                                      </p:tavLst>
                                    </p:anim>
                                    <p:anim calcmode="lin" valueType="num">
                                      <p:cBhvr>
                                        <p:cTn dur="350" fill="hold" id="30"/>
                                        <p:tgtEl>
                                          <p:spTgt spid="7"/>
                                        </p:tgtEl>
                                        <p:attrNameLst>
                                          <p:attrName>ppt_h</p:attrName>
                                        </p:attrNameLst>
                                      </p:cBhvr>
                                      <p:tavLst>
                                        <p:tav tm="0">
                                          <p:val>
                                            <p:fltVal val="0"/>
                                          </p:val>
                                        </p:tav>
                                        <p:tav tm="100000">
                                          <p:val>
                                            <p:strVal val="#ppt_h"/>
                                          </p:val>
                                        </p:tav>
                                      </p:tavLst>
                                    </p:anim>
                                    <p:anim calcmode="lin" valueType="num">
                                      <p:cBhvr>
                                        <p:cTn dur="350" fill="hold" id="31"/>
                                        <p:tgtEl>
                                          <p:spTgt spid="7"/>
                                        </p:tgtEl>
                                        <p:attrNameLst>
                                          <p:attrName>ppt_x</p:attrName>
                                        </p:attrNameLst>
                                      </p:cBhvr>
                                      <p:tavLst>
                                        <p:tav tm="0">
                                          <p:val>
                                            <p:fltVal val="0.5"/>
                                          </p:val>
                                        </p:tav>
                                        <p:tav tm="100000">
                                          <p:val>
                                            <p:strVal val="#ppt_x"/>
                                          </p:val>
                                        </p:tav>
                                      </p:tavLst>
                                    </p:anim>
                                    <p:anim calcmode="lin" valueType="num">
                                      <p:cBhvr>
                                        <p:cTn dur="350" fill="hold" id="32"/>
                                        <p:tgtEl>
                                          <p:spTgt spid="7"/>
                                        </p:tgtEl>
                                        <p:attrNameLst>
                                          <p:attrName>ppt_y</p:attrName>
                                        </p:attrNameLst>
                                      </p:cBhvr>
                                      <p:tavLst>
                                        <p:tav tm="0">
                                          <p:val>
                                            <p:fltVal val="0.5"/>
                                          </p:val>
                                        </p:tav>
                                        <p:tav tm="100000">
                                          <p:val>
                                            <p:strVal val="#ppt_y"/>
                                          </p:val>
                                        </p:tav>
                                      </p:tavLst>
                                    </p:anim>
                                  </p:childTnLst>
                                </p:cTn>
                              </p:par>
                              <p:par>
                                <p:cTn fill="hold" grpId="0" id="33" nodeType="withEffect" presetClass="entr" presetID="23" presetSubtype="528">
                                  <p:stCondLst>
                                    <p:cond delay="0"/>
                                  </p:stCondLst>
                                  <p:childTnLst>
                                    <p:set>
                                      <p:cBhvr>
                                        <p:cTn dur="1" fill="hold" id="34">
                                          <p:stCondLst>
                                            <p:cond delay="0"/>
                                          </p:stCondLst>
                                        </p:cTn>
                                        <p:tgtEl>
                                          <p:spTgt spid="8"/>
                                        </p:tgtEl>
                                        <p:attrNameLst>
                                          <p:attrName>style.visibility</p:attrName>
                                        </p:attrNameLst>
                                      </p:cBhvr>
                                      <p:to>
                                        <p:strVal val="visible"/>
                                      </p:to>
                                    </p:set>
                                    <p:anim calcmode="lin" valueType="num">
                                      <p:cBhvr>
                                        <p:cTn dur="350" fill="hold" id="35"/>
                                        <p:tgtEl>
                                          <p:spTgt spid="8"/>
                                        </p:tgtEl>
                                        <p:attrNameLst>
                                          <p:attrName>ppt_w</p:attrName>
                                        </p:attrNameLst>
                                      </p:cBhvr>
                                      <p:tavLst>
                                        <p:tav tm="0">
                                          <p:val>
                                            <p:fltVal val="0"/>
                                          </p:val>
                                        </p:tav>
                                        <p:tav tm="100000">
                                          <p:val>
                                            <p:strVal val="#ppt_w"/>
                                          </p:val>
                                        </p:tav>
                                      </p:tavLst>
                                    </p:anim>
                                    <p:anim calcmode="lin" valueType="num">
                                      <p:cBhvr>
                                        <p:cTn dur="350" fill="hold" id="36"/>
                                        <p:tgtEl>
                                          <p:spTgt spid="8"/>
                                        </p:tgtEl>
                                        <p:attrNameLst>
                                          <p:attrName>ppt_h</p:attrName>
                                        </p:attrNameLst>
                                      </p:cBhvr>
                                      <p:tavLst>
                                        <p:tav tm="0">
                                          <p:val>
                                            <p:fltVal val="0"/>
                                          </p:val>
                                        </p:tav>
                                        <p:tav tm="100000">
                                          <p:val>
                                            <p:strVal val="#ppt_h"/>
                                          </p:val>
                                        </p:tav>
                                      </p:tavLst>
                                    </p:anim>
                                    <p:anim calcmode="lin" valueType="num">
                                      <p:cBhvr>
                                        <p:cTn dur="350" fill="hold" id="37"/>
                                        <p:tgtEl>
                                          <p:spTgt spid="8"/>
                                        </p:tgtEl>
                                        <p:attrNameLst>
                                          <p:attrName>ppt_x</p:attrName>
                                        </p:attrNameLst>
                                      </p:cBhvr>
                                      <p:tavLst>
                                        <p:tav tm="0">
                                          <p:val>
                                            <p:fltVal val="0.5"/>
                                          </p:val>
                                        </p:tav>
                                        <p:tav tm="100000">
                                          <p:val>
                                            <p:strVal val="#ppt_x"/>
                                          </p:val>
                                        </p:tav>
                                      </p:tavLst>
                                    </p:anim>
                                    <p:anim calcmode="lin" valueType="num">
                                      <p:cBhvr>
                                        <p:cTn dur="350" fill="hold" id="38"/>
                                        <p:tgtEl>
                                          <p:spTgt spid="8"/>
                                        </p:tgtEl>
                                        <p:attrNameLst>
                                          <p:attrName>ppt_y</p:attrName>
                                        </p:attrNameLst>
                                      </p:cBhvr>
                                      <p:tavLst>
                                        <p:tav tm="0">
                                          <p:val>
                                            <p:fltVal val="0.5"/>
                                          </p:val>
                                        </p:tav>
                                        <p:tav tm="100000">
                                          <p:val>
                                            <p:strVal val="#ppt_y"/>
                                          </p:val>
                                        </p:tav>
                                      </p:tavLst>
                                    </p:anim>
                                  </p:childTnLst>
                                </p:cTn>
                              </p:par>
                              <p:par>
                                <p:cTn fill="hold" grpId="0" id="39" nodeType="withEffect" presetClass="entr" presetID="23" presetSubtype="528">
                                  <p:stCondLst>
                                    <p:cond delay="250"/>
                                  </p:stCondLst>
                                  <p:childTnLst>
                                    <p:set>
                                      <p:cBhvr>
                                        <p:cTn dur="1" fill="hold" id="40">
                                          <p:stCondLst>
                                            <p:cond delay="0"/>
                                          </p:stCondLst>
                                        </p:cTn>
                                        <p:tgtEl>
                                          <p:spTgt spid="10"/>
                                        </p:tgtEl>
                                        <p:attrNameLst>
                                          <p:attrName>style.visibility</p:attrName>
                                        </p:attrNameLst>
                                      </p:cBhvr>
                                      <p:to>
                                        <p:strVal val="visible"/>
                                      </p:to>
                                    </p:set>
                                    <p:anim calcmode="lin" valueType="num">
                                      <p:cBhvr>
                                        <p:cTn dur="350" fill="hold" id="41"/>
                                        <p:tgtEl>
                                          <p:spTgt spid="10"/>
                                        </p:tgtEl>
                                        <p:attrNameLst>
                                          <p:attrName>ppt_w</p:attrName>
                                        </p:attrNameLst>
                                      </p:cBhvr>
                                      <p:tavLst>
                                        <p:tav tm="0">
                                          <p:val>
                                            <p:fltVal val="0"/>
                                          </p:val>
                                        </p:tav>
                                        <p:tav tm="100000">
                                          <p:val>
                                            <p:strVal val="#ppt_w"/>
                                          </p:val>
                                        </p:tav>
                                      </p:tavLst>
                                    </p:anim>
                                    <p:anim calcmode="lin" valueType="num">
                                      <p:cBhvr>
                                        <p:cTn dur="350" fill="hold" id="42"/>
                                        <p:tgtEl>
                                          <p:spTgt spid="10"/>
                                        </p:tgtEl>
                                        <p:attrNameLst>
                                          <p:attrName>ppt_h</p:attrName>
                                        </p:attrNameLst>
                                      </p:cBhvr>
                                      <p:tavLst>
                                        <p:tav tm="0">
                                          <p:val>
                                            <p:fltVal val="0"/>
                                          </p:val>
                                        </p:tav>
                                        <p:tav tm="100000">
                                          <p:val>
                                            <p:strVal val="#ppt_h"/>
                                          </p:val>
                                        </p:tav>
                                      </p:tavLst>
                                    </p:anim>
                                    <p:anim calcmode="lin" valueType="num">
                                      <p:cBhvr>
                                        <p:cTn dur="350" fill="hold" id="43"/>
                                        <p:tgtEl>
                                          <p:spTgt spid="10"/>
                                        </p:tgtEl>
                                        <p:attrNameLst>
                                          <p:attrName>ppt_x</p:attrName>
                                        </p:attrNameLst>
                                      </p:cBhvr>
                                      <p:tavLst>
                                        <p:tav tm="0">
                                          <p:val>
                                            <p:fltVal val="0.5"/>
                                          </p:val>
                                        </p:tav>
                                        <p:tav tm="100000">
                                          <p:val>
                                            <p:strVal val="#ppt_x"/>
                                          </p:val>
                                        </p:tav>
                                      </p:tavLst>
                                    </p:anim>
                                    <p:anim calcmode="lin" valueType="num">
                                      <p:cBhvr>
                                        <p:cTn dur="350" fill="hold" id="44"/>
                                        <p:tgtEl>
                                          <p:spTgt spid="10"/>
                                        </p:tgtEl>
                                        <p:attrNameLst>
                                          <p:attrName>ppt_y</p:attrName>
                                        </p:attrNameLst>
                                      </p:cBhvr>
                                      <p:tavLst>
                                        <p:tav tm="0">
                                          <p:val>
                                            <p:fltVal val="0.5"/>
                                          </p:val>
                                        </p:tav>
                                        <p:tav tm="100000">
                                          <p:val>
                                            <p:strVal val="#ppt_y"/>
                                          </p:val>
                                        </p:tav>
                                      </p:tavLst>
                                    </p:anim>
                                  </p:childTnLst>
                                </p:cTn>
                              </p:par>
                              <p:par>
                                <p:cTn fill="hold" grpId="0" id="45" nodeType="withEffect" presetClass="entr" presetID="23" presetSubtype="528">
                                  <p:stCondLst>
                                    <p:cond delay="250"/>
                                  </p:stCondLst>
                                  <p:childTnLst>
                                    <p:set>
                                      <p:cBhvr>
                                        <p:cTn dur="1" fill="hold" id="46">
                                          <p:stCondLst>
                                            <p:cond delay="0"/>
                                          </p:stCondLst>
                                        </p:cTn>
                                        <p:tgtEl>
                                          <p:spTgt spid="12"/>
                                        </p:tgtEl>
                                        <p:attrNameLst>
                                          <p:attrName>style.visibility</p:attrName>
                                        </p:attrNameLst>
                                      </p:cBhvr>
                                      <p:to>
                                        <p:strVal val="visible"/>
                                      </p:to>
                                    </p:set>
                                    <p:anim calcmode="lin" valueType="num">
                                      <p:cBhvr>
                                        <p:cTn dur="350" fill="hold" id="47"/>
                                        <p:tgtEl>
                                          <p:spTgt spid="12"/>
                                        </p:tgtEl>
                                        <p:attrNameLst>
                                          <p:attrName>ppt_w</p:attrName>
                                        </p:attrNameLst>
                                      </p:cBhvr>
                                      <p:tavLst>
                                        <p:tav tm="0">
                                          <p:val>
                                            <p:fltVal val="0"/>
                                          </p:val>
                                        </p:tav>
                                        <p:tav tm="100000">
                                          <p:val>
                                            <p:strVal val="#ppt_w"/>
                                          </p:val>
                                        </p:tav>
                                      </p:tavLst>
                                    </p:anim>
                                    <p:anim calcmode="lin" valueType="num">
                                      <p:cBhvr>
                                        <p:cTn dur="350" fill="hold" id="48"/>
                                        <p:tgtEl>
                                          <p:spTgt spid="12"/>
                                        </p:tgtEl>
                                        <p:attrNameLst>
                                          <p:attrName>ppt_h</p:attrName>
                                        </p:attrNameLst>
                                      </p:cBhvr>
                                      <p:tavLst>
                                        <p:tav tm="0">
                                          <p:val>
                                            <p:fltVal val="0"/>
                                          </p:val>
                                        </p:tav>
                                        <p:tav tm="100000">
                                          <p:val>
                                            <p:strVal val="#ppt_h"/>
                                          </p:val>
                                        </p:tav>
                                      </p:tavLst>
                                    </p:anim>
                                    <p:anim calcmode="lin" valueType="num">
                                      <p:cBhvr>
                                        <p:cTn dur="350" fill="hold" id="49"/>
                                        <p:tgtEl>
                                          <p:spTgt spid="12"/>
                                        </p:tgtEl>
                                        <p:attrNameLst>
                                          <p:attrName>ppt_x</p:attrName>
                                        </p:attrNameLst>
                                      </p:cBhvr>
                                      <p:tavLst>
                                        <p:tav tm="0">
                                          <p:val>
                                            <p:fltVal val="0.5"/>
                                          </p:val>
                                        </p:tav>
                                        <p:tav tm="100000">
                                          <p:val>
                                            <p:strVal val="#ppt_x"/>
                                          </p:val>
                                        </p:tav>
                                      </p:tavLst>
                                    </p:anim>
                                    <p:anim calcmode="lin" valueType="num">
                                      <p:cBhvr>
                                        <p:cTn dur="350" fill="hold" id="50"/>
                                        <p:tgtEl>
                                          <p:spTgt spid="12"/>
                                        </p:tgtEl>
                                        <p:attrNameLst>
                                          <p:attrName>ppt_y</p:attrName>
                                        </p:attrNameLst>
                                      </p:cBhvr>
                                      <p:tavLst>
                                        <p:tav tm="0">
                                          <p:val>
                                            <p:fltVal val="0.5"/>
                                          </p:val>
                                        </p:tav>
                                        <p:tav tm="100000">
                                          <p:val>
                                            <p:strVal val="#ppt_y"/>
                                          </p:val>
                                        </p:tav>
                                      </p:tavLst>
                                    </p:anim>
                                  </p:childTnLst>
                                </p:cTn>
                              </p:par>
                              <p:par>
                                <p:cTn fill="hold" grpId="0" id="51" nodeType="withEffect" presetClass="entr" presetID="23" presetSubtype="528">
                                  <p:stCondLst>
                                    <p:cond delay="250"/>
                                  </p:stCondLst>
                                  <p:childTnLst>
                                    <p:set>
                                      <p:cBhvr>
                                        <p:cTn dur="1" fill="hold" id="52">
                                          <p:stCondLst>
                                            <p:cond delay="0"/>
                                          </p:stCondLst>
                                        </p:cTn>
                                        <p:tgtEl>
                                          <p:spTgt spid="9"/>
                                        </p:tgtEl>
                                        <p:attrNameLst>
                                          <p:attrName>style.visibility</p:attrName>
                                        </p:attrNameLst>
                                      </p:cBhvr>
                                      <p:to>
                                        <p:strVal val="visible"/>
                                      </p:to>
                                    </p:set>
                                    <p:anim calcmode="lin" valueType="num">
                                      <p:cBhvr>
                                        <p:cTn dur="350" fill="hold" id="53"/>
                                        <p:tgtEl>
                                          <p:spTgt spid="9"/>
                                        </p:tgtEl>
                                        <p:attrNameLst>
                                          <p:attrName>ppt_w</p:attrName>
                                        </p:attrNameLst>
                                      </p:cBhvr>
                                      <p:tavLst>
                                        <p:tav tm="0">
                                          <p:val>
                                            <p:fltVal val="0"/>
                                          </p:val>
                                        </p:tav>
                                        <p:tav tm="100000">
                                          <p:val>
                                            <p:strVal val="#ppt_w"/>
                                          </p:val>
                                        </p:tav>
                                      </p:tavLst>
                                    </p:anim>
                                    <p:anim calcmode="lin" valueType="num">
                                      <p:cBhvr>
                                        <p:cTn dur="350" fill="hold" id="54"/>
                                        <p:tgtEl>
                                          <p:spTgt spid="9"/>
                                        </p:tgtEl>
                                        <p:attrNameLst>
                                          <p:attrName>ppt_h</p:attrName>
                                        </p:attrNameLst>
                                      </p:cBhvr>
                                      <p:tavLst>
                                        <p:tav tm="0">
                                          <p:val>
                                            <p:fltVal val="0"/>
                                          </p:val>
                                        </p:tav>
                                        <p:tav tm="100000">
                                          <p:val>
                                            <p:strVal val="#ppt_h"/>
                                          </p:val>
                                        </p:tav>
                                      </p:tavLst>
                                    </p:anim>
                                    <p:anim calcmode="lin" valueType="num">
                                      <p:cBhvr>
                                        <p:cTn dur="350" fill="hold" id="55"/>
                                        <p:tgtEl>
                                          <p:spTgt spid="9"/>
                                        </p:tgtEl>
                                        <p:attrNameLst>
                                          <p:attrName>ppt_x</p:attrName>
                                        </p:attrNameLst>
                                      </p:cBhvr>
                                      <p:tavLst>
                                        <p:tav tm="0">
                                          <p:val>
                                            <p:fltVal val="0.5"/>
                                          </p:val>
                                        </p:tav>
                                        <p:tav tm="100000">
                                          <p:val>
                                            <p:strVal val="#ppt_x"/>
                                          </p:val>
                                        </p:tav>
                                      </p:tavLst>
                                    </p:anim>
                                    <p:anim calcmode="lin" valueType="num">
                                      <p:cBhvr>
                                        <p:cTn dur="350" fill="hold" id="56"/>
                                        <p:tgtEl>
                                          <p:spTgt spid="9"/>
                                        </p:tgtEl>
                                        <p:attrNameLst>
                                          <p:attrName>ppt_y</p:attrName>
                                        </p:attrNameLst>
                                      </p:cBhvr>
                                      <p:tavLst>
                                        <p:tav tm="0">
                                          <p:val>
                                            <p:fltVal val="0.5"/>
                                          </p:val>
                                        </p:tav>
                                        <p:tav tm="100000">
                                          <p:val>
                                            <p:strVal val="#ppt_y"/>
                                          </p:val>
                                        </p:tav>
                                      </p:tavLst>
                                    </p:anim>
                                  </p:childTnLst>
                                </p:cTn>
                              </p:par>
                              <p:par>
                                <p:cTn fill="hold" grpId="0" id="57" nodeType="withEffect" presetClass="entr" presetID="23" presetSubtype="528">
                                  <p:stCondLst>
                                    <p:cond delay="250"/>
                                  </p:stCondLst>
                                  <p:childTnLst>
                                    <p:set>
                                      <p:cBhvr>
                                        <p:cTn dur="1" fill="hold" id="58">
                                          <p:stCondLst>
                                            <p:cond delay="0"/>
                                          </p:stCondLst>
                                        </p:cTn>
                                        <p:tgtEl>
                                          <p:spTgt spid="11"/>
                                        </p:tgtEl>
                                        <p:attrNameLst>
                                          <p:attrName>style.visibility</p:attrName>
                                        </p:attrNameLst>
                                      </p:cBhvr>
                                      <p:to>
                                        <p:strVal val="visible"/>
                                      </p:to>
                                    </p:set>
                                    <p:anim calcmode="lin" valueType="num">
                                      <p:cBhvr>
                                        <p:cTn dur="350" fill="hold" id="59"/>
                                        <p:tgtEl>
                                          <p:spTgt spid="11"/>
                                        </p:tgtEl>
                                        <p:attrNameLst>
                                          <p:attrName>ppt_w</p:attrName>
                                        </p:attrNameLst>
                                      </p:cBhvr>
                                      <p:tavLst>
                                        <p:tav tm="0">
                                          <p:val>
                                            <p:fltVal val="0"/>
                                          </p:val>
                                        </p:tav>
                                        <p:tav tm="100000">
                                          <p:val>
                                            <p:strVal val="#ppt_w"/>
                                          </p:val>
                                        </p:tav>
                                      </p:tavLst>
                                    </p:anim>
                                    <p:anim calcmode="lin" valueType="num">
                                      <p:cBhvr>
                                        <p:cTn dur="350" fill="hold" id="60"/>
                                        <p:tgtEl>
                                          <p:spTgt spid="11"/>
                                        </p:tgtEl>
                                        <p:attrNameLst>
                                          <p:attrName>ppt_h</p:attrName>
                                        </p:attrNameLst>
                                      </p:cBhvr>
                                      <p:tavLst>
                                        <p:tav tm="0">
                                          <p:val>
                                            <p:fltVal val="0"/>
                                          </p:val>
                                        </p:tav>
                                        <p:tav tm="100000">
                                          <p:val>
                                            <p:strVal val="#ppt_h"/>
                                          </p:val>
                                        </p:tav>
                                      </p:tavLst>
                                    </p:anim>
                                    <p:anim calcmode="lin" valueType="num">
                                      <p:cBhvr>
                                        <p:cTn dur="350" fill="hold" id="61"/>
                                        <p:tgtEl>
                                          <p:spTgt spid="11"/>
                                        </p:tgtEl>
                                        <p:attrNameLst>
                                          <p:attrName>ppt_x</p:attrName>
                                        </p:attrNameLst>
                                      </p:cBhvr>
                                      <p:tavLst>
                                        <p:tav tm="0">
                                          <p:val>
                                            <p:fltVal val="0.5"/>
                                          </p:val>
                                        </p:tav>
                                        <p:tav tm="100000">
                                          <p:val>
                                            <p:strVal val="#ppt_x"/>
                                          </p:val>
                                        </p:tav>
                                      </p:tavLst>
                                    </p:anim>
                                    <p:anim calcmode="lin" valueType="num">
                                      <p:cBhvr>
                                        <p:cTn dur="350" fill="hold" id="62"/>
                                        <p:tgtEl>
                                          <p:spTgt spid="11"/>
                                        </p:tgtEl>
                                        <p:attrNameLst>
                                          <p:attrName>ppt_y</p:attrName>
                                        </p:attrNameLst>
                                      </p:cBhvr>
                                      <p:tavLst>
                                        <p:tav tm="0">
                                          <p:val>
                                            <p:fltVal val="0.5"/>
                                          </p:val>
                                        </p:tav>
                                        <p:tav tm="100000">
                                          <p:val>
                                            <p:strVal val="#ppt_y"/>
                                          </p:val>
                                        </p:tav>
                                      </p:tavLst>
                                    </p:anim>
                                  </p:childTnLst>
                                </p:cTn>
                              </p:par>
                            </p:childTnLst>
                          </p:cTn>
                        </p:par>
                        <p:par>
                          <p:cTn fill="hold" id="63" nodeType="afterGroup">
                            <p:stCondLst>
                              <p:cond delay="1600"/>
                            </p:stCondLst>
                            <p:childTnLst>
                              <p:par>
                                <p:cTn decel="100000" fill="hold" grpId="0" id="64" nodeType="afterEffect" presetClass="entr" presetID="49" presetSubtype="0">
                                  <p:stCondLst>
                                    <p:cond delay="0"/>
                                  </p:stCondLst>
                                  <p:childTnLst>
                                    <p:set>
                                      <p:cBhvr>
                                        <p:cTn dur="1" fill="hold" id="65">
                                          <p:stCondLst>
                                            <p:cond delay="0"/>
                                          </p:stCondLst>
                                        </p:cTn>
                                        <p:tgtEl>
                                          <p:spTgt spid="13"/>
                                        </p:tgtEl>
                                        <p:attrNameLst>
                                          <p:attrName>style.visibility</p:attrName>
                                        </p:attrNameLst>
                                      </p:cBhvr>
                                      <p:to>
                                        <p:strVal val="visible"/>
                                      </p:to>
                                    </p:set>
                                    <p:anim calcmode="lin" valueType="num">
                                      <p:cBhvr>
                                        <p:cTn dur="500" fill="hold" id="66"/>
                                        <p:tgtEl>
                                          <p:spTgt spid="13"/>
                                        </p:tgtEl>
                                        <p:attrNameLst>
                                          <p:attrName>ppt_w</p:attrName>
                                        </p:attrNameLst>
                                      </p:cBhvr>
                                      <p:tavLst>
                                        <p:tav tm="0">
                                          <p:val>
                                            <p:fltVal val="0"/>
                                          </p:val>
                                        </p:tav>
                                        <p:tav tm="100000">
                                          <p:val>
                                            <p:strVal val="#ppt_w"/>
                                          </p:val>
                                        </p:tav>
                                      </p:tavLst>
                                    </p:anim>
                                    <p:anim calcmode="lin" valueType="num">
                                      <p:cBhvr>
                                        <p:cTn dur="500" fill="hold" id="67"/>
                                        <p:tgtEl>
                                          <p:spTgt spid="13"/>
                                        </p:tgtEl>
                                        <p:attrNameLst>
                                          <p:attrName>ppt_h</p:attrName>
                                        </p:attrNameLst>
                                      </p:cBhvr>
                                      <p:tavLst>
                                        <p:tav tm="0">
                                          <p:val>
                                            <p:fltVal val="0"/>
                                          </p:val>
                                        </p:tav>
                                        <p:tav tm="100000">
                                          <p:val>
                                            <p:strVal val="#ppt_h"/>
                                          </p:val>
                                        </p:tav>
                                      </p:tavLst>
                                    </p:anim>
                                    <p:anim calcmode="lin" valueType="num">
                                      <p:cBhvr>
                                        <p:cTn dur="500" fill="hold" id="68"/>
                                        <p:tgtEl>
                                          <p:spTgt spid="13"/>
                                        </p:tgtEl>
                                        <p:attrNameLst>
                                          <p:attrName>style.rotation</p:attrName>
                                        </p:attrNameLst>
                                      </p:cBhvr>
                                      <p:tavLst>
                                        <p:tav tm="0">
                                          <p:val>
                                            <p:fltVal val="360"/>
                                          </p:val>
                                        </p:tav>
                                        <p:tav tm="100000">
                                          <p:val>
                                            <p:fltVal val="0"/>
                                          </p:val>
                                        </p:tav>
                                      </p:tavLst>
                                    </p:anim>
                                    <p:animEffect filter="fade" transition="in">
                                      <p:cBhvr>
                                        <p:cTn dur="500" id="69"/>
                                        <p:tgtEl>
                                          <p:spTgt spid="13"/>
                                        </p:tgtEl>
                                      </p:cBhvr>
                                    </p:animEffect>
                                  </p:childTnLst>
                                </p:cTn>
                              </p:par>
                              <p:par>
                                <p:cTn decel="100000" fill="hold" grpId="0" id="70" nodeType="withEffect" presetClass="entr" presetID="49" presetSubtype="0">
                                  <p:stCondLst>
                                    <p:cond delay="0"/>
                                  </p:stCondLst>
                                  <p:childTnLst>
                                    <p:set>
                                      <p:cBhvr>
                                        <p:cTn dur="1" fill="hold" id="71">
                                          <p:stCondLst>
                                            <p:cond delay="0"/>
                                          </p:stCondLst>
                                        </p:cTn>
                                        <p:tgtEl>
                                          <p:spTgt spid="15"/>
                                        </p:tgtEl>
                                        <p:attrNameLst>
                                          <p:attrName>style.visibility</p:attrName>
                                        </p:attrNameLst>
                                      </p:cBhvr>
                                      <p:to>
                                        <p:strVal val="visible"/>
                                      </p:to>
                                    </p:set>
                                    <p:anim calcmode="lin" valueType="num">
                                      <p:cBhvr>
                                        <p:cTn dur="500" fill="hold" id="72"/>
                                        <p:tgtEl>
                                          <p:spTgt spid="15"/>
                                        </p:tgtEl>
                                        <p:attrNameLst>
                                          <p:attrName>ppt_w</p:attrName>
                                        </p:attrNameLst>
                                      </p:cBhvr>
                                      <p:tavLst>
                                        <p:tav tm="0">
                                          <p:val>
                                            <p:fltVal val="0"/>
                                          </p:val>
                                        </p:tav>
                                        <p:tav tm="100000">
                                          <p:val>
                                            <p:strVal val="#ppt_w"/>
                                          </p:val>
                                        </p:tav>
                                      </p:tavLst>
                                    </p:anim>
                                    <p:anim calcmode="lin" valueType="num">
                                      <p:cBhvr>
                                        <p:cTn dur="500" fill="hold" id="73"/>
                                        <p:tgtEl>
                                          <p:spTgt spid="15"/>
                                        </p:tgtEl>
                                        <p:attrNameLst>
                                          <p:attrName>ppt_h</p:attrName>
                                        </p:attrNameLst>
                                      </p:cBhvr>
                                      <p:tavLst>
                                        <p:tav tm="0">
                                          <p:val>
                                            <p:fltVal val="0"/>
                                          </p:val>
                                        </p:tav>
                                        <p:tav tm="100000">
                                          <p:val>
                                            <p:strVal val="#ppt_h"/>
                                          </p:val>
                                        </p:tav>
                                      </p:tavLst>
                                    </p:anim>
                                    <p:anim calcmode="lin" valueType="num">
                                      <p:cBhvr>
                                        <p:cTn dur="500" fill="hold" id="74"/>
                                        <p:tgtEl>
                                          <p:spTgt spid="15"/>
                                        </p:tgtEl>
                                        <p:attrNameLst>
                                          <p:attrName>style.rotation</p:attrName>
                                        </p:attrNameLst>
                                      </p:cBhvr>
                                      <p:tavLst>
                                        <p:tav tm="0">
                                          <p:val>
                                            <p:fltVal val="360"/>
                                          </p:val>
                                        </p:tav>
                                        <p:tav tm="100000">
                                          <p:val>
                                            <p:fltVal val="0"/>
                                          </p:val>
                                        </p:tav>
                                      </p:tavLst>
                                    </p:anim>
                                    <p:animEffect filter="fade" transition="in">
                                      <p:cBhvr>
                                        <p:cTn dur="500" id="75"/>
                                        <p:tgtEl>
                                          <p:spTgt spid="15"/>
                                        </p:tgtEl>
                                      </p:cBhvr>
                                    </p:animEffect>
                                  </p:childTnLst>
                                </p:cTn>
                              </p:par>
                              <p:par>
                                <p:cTn decel="100000" fill="hold" grpId="0" id="76" nodeType="withEffect" presetClass="entr" presetID="49" presetSubtype="0">
                                  <p:stCondLst>
                                    <p:cond delay="0"/>
                                  </p:stCondLst>
                                  <p:childTnLst>
                                    <p:set>
                                      <p:cBhvr>
                                        <p:cTn dur="1" fill="hold" id="77">
                                          <p:stCondLst>
                                            <p:cond delay="0"/>
                                          </p:stCondLst>
                                        </p:cTn>
                                        <p:tgtEl>
                                          <p:spTgt spid="17"/>
                                        </p:tgtEl>
                                        <p:attrNameLst>
                                          <p:attrName>style.visibility</p:attrName>
                                        </p:attrNameLst>
                                      </p:cBhvr>
                                      <p:to>
                                        <p:strVal val="visible"/>
                                      </p:to>
                                    </p:set>
                                    <p:anim calcmode="lin" valueType="num">
                                      <p:cBhvr>
                                        <p:cTn dur="500" fill="hold" id="78"/>
                                        <p:tgtEl>
                                          <p:spTgt spid="17"/>
                                        </p:tgtEl>
                                        <p:attrNameLst>
                                          <p:attrName>ppt_w</p:attrName>
                                        </p:attrNameLst>
                                      </p:cBhvr>
                                      <p:tavLst>
                                        <p:tav tm="0">
                                          <p:val>
                                            <p:fltVal val="0"/>
                                          </p:val>
                                        </p:tav>
                                        <p:tav tm="100000">
                                          <p:val>
                                            <p:strVal val="#ppt_w"/>
                                          </p:val>
                                        </p:tav>
                                      </p:tavLst>
                                    </p:anim>
                                    <p:anim calcmode="lin" valueType="num">
                                      <p:cBhvr>
                                        <p:cTn dur="500" fill="hold" id="79"/>
                                        <p:tgtEl>
                                          <p:spTgt spid="17"/>
                                        </p:tgtEl>
                                        <p:attrNameLst>
                                          <p:attrName>ppt_h</p:attrName>
                                        </p:attrNameLst>
                                      </p:cBhvr>
                                      <p:tavLst>
                                        <p:tav tm="0">
                                          <p:val>
                                            <p:fltVal val="0"/>
                                          </p:val>
                                        </p:tav>
                                        <p:tav tm="100000">
                                          <p:val>
                                            <p:strVal val="#ppt_h"/>
                                          </p:val>
                                        </p:tav>
                                      </p:tavLst>
                                    </p:anim>
                                    <p:anim calcmode="lin" valueType="num">
                                      <p:cBhvr>
                                        <p:cTn dur="500" fill="hold" id="80"/>
                                        <p:tgtEl>
                                          <p:spTgt spid="17"/>
                                        </p:tgtEl>
                                        <p:attrNameLst>
                                          <p:attrName>style.rotation</p:attrName>
                                        </p:attrNameLst>
                                      </p:cBhvr>
                                      <p:tavLst>
                                        <p:tav tm="0">
                                          <p:val>
                                            <p:fltVal val="360"/>
                                          </p:val>
                                        </p:tav>
                                        <p:tav tm="100000">
                                          <p:val>
                                            <p:fltVal val="0"/>
                                          </p:val>
                                        </p:tav>
                                      </p:tavLst>
                                    </p:anim>
                                    <p:animEffect filter="fade" transition="in">
                                      <p:cBhvr>
                                        <p:cTn dur="500" id="81"/>
                                        <p:tgtEl>
                                          <p:spTgt spid="17"/>
                                        </p:tgtEl>
                                      </p:cBhvr>
                                    </p:animEffect>
                                  </p:childTnLst>
                                </p:cTn>
                              </p:par>
                              <p:par>
                                <p:cTn decel="100000" fill="hold" grpId="0" id="82" nodeType="withEffect" presetClass="entr" presetID="49" presetSubtype="0">
                                  <p:stCondLst>
                                    <p:cond delay="0"/>
                                  </p:stCondLst>
                                  <p:childTnLst>
                                    <p:set>
                                      <p:cBhvr>
                                        <p:cTn dur="1" fill="hold" id="83">
                                          <p:stCondLst>
                                            <p:cond delay="0"/>
                                          </p:stCondLst>
                                        </p:cTn>
                                        <p:tgtEl>
                                          <p:spTgt spid="19"/>
                                        </p:tgtEl>
                                        <p:attrNameLst>
                                          <p:attrName>style.visibility</p:attrName>
                                        </p:attrNameLst>
                                      </p:cBhvr>
                                      <p:to>
                                        <p:strVal val="visible"/>
                                      </p:to>
                                    </p:set>
                                    <p:anim calcmode="lin" valueType="num">
                                      <p:cBhvr>
                                        <p:cTn dur="500" fill="hold" id="84"/>
                                        <p:tgtEl>
                                          <p:spTgt spid="19"/>
                                        </p:tgtEl>
                                        <p:attrNameLst>
                                          <p:attrName>ppt_w</p:attrName>
                                        </p:attrNameLst>
                                      </p:cBhvr>
                                      <p:tavLst>
                                        <p:tav tm="0">
                                          <p:val>
                                            <p:fltVal val="0"/>
                                          </p:val>
                                        </p:tav>
                                        <p:tav tm="100000">
                                          <p:val>
                                            <p:strVal val="#ppt_w"/>
                                          </p:val>
                                        </p:tav>
                                      </p:tavLst>
                                    </p:anim>
                                    <p:anim calcmode="lin" valueType="num">
                                      <p:cBhvr>
                                        <p:cTn dur="500" fill="hold" id="85"/>
                                        <p:tgtEl>
                                          <p:spTgt spid="19"/>
                                        </p:tgtEl>
                                        <p:attrNameLst>
                                          <p:attrName>ppt_h</p:attrName>
                                        </p:attrNameLst>
                                      </p:cBhvr>
                                      <p:tavLst>
                                        <p:tav tm="0">
                                          <p:val>
                                            <p:fltVal val="0"/>
                                          </p:val>
                                        </p:tav>
                                        <p:tav tm="100000">
                                          <p:val>
                                            <p:strVal val="#ppt_h"/>
                                          </p:val>
                                        </p:tav>
                                      </p:tavLst>
                                    </p:anim>
                                    <p:anim calcmode="lin" valueType="num">
                                      <p:cBhvr>
                                        <p:cTn dur="500" fill="hold" id="86"/>
                                        <p:tgtEl>
                                          <p:spTgt spid="19"/>
                                        </p:tgtEl>
                                        <p:attrNameLst>
                                          <p:attrName>style.rotation</p:attrName>
                                        </p:attrNameLst>
                                      </p:cBhvr>
                                      <p:tavLst>
                                        <p:tav tm="0">
                                          <p:val>
                                            <p:fltVal val="360"/>
                                          </p:val>
                                        </p:tav>
                                        <p:tav tm="100000">
                                          <p:val>
                                            <p:fltVal val="0"/>
                                          </p:val>
                                        </p:tav>
                                      </p:tavLst>
                                    </p:anim>
                                    <p:animEffect filter="fade" transition="in">
                                      <p:cBhvr>
                                        <p:cTn dur="500" id="87"/>
                                        <p:tgtEl>
                                          <p:spTgt spid="19"/>
                                        </p:tgtEl>
                                      </p:cBhvr>
                                    </p:animEffect>
                                  </p:childTnLst>
                                </p:cTn>
                              </p:par>
                            </p:childTnLst>
                          </p:cTn>
                        </p:par>
                        <p:par>
                          <p:cTn fill="hold" id="88" nodeType="afterGroup">
                            <p:stCondLst>
                              <p:cond delay="2100"/>
                            </p:stCondLst>
                            <p:childTnLst>
                              <p:par>
                                <p:cTn fill="hold" grpId="0" id="89" nodeType="afterEffect" presetClass="entr" presetID="22" presetSubtype="8">
                                  <p:stCondLst>
                                    <p:cond delay="0"/>
                                  </p:stCondLst>
                                  <p:childTnLst>
                                    <p:set>
                                      <p:cBhvr>
                                        <p:cTn dur="1" fill="hold" id="90">
                                          <p:stCondLst>
                                            <p:cond delay="0"/>
                                          </p:stCondLst>
                                        </p:cTn>
                                        <p:tgtEl>
                                          <p:spTgt spid="14"/>
                                        </p:tgtEl>
                                        <p:attrNameLst>
                                          <p:attrName>style.visibility</p:attrName>
                                        </p:attrNameLst>
                                      </p:cBhvr>
                                      <p:to>
                                        <p:strVal val="visible"/>
                                      </p:to>
                                    </p:set>
                                    <p:animEffect filter="wipe(left)" transition="in">
                                      <p:cBhvr>
                                        <p:cTn dur="750" id="91"/>
                                        <p:tgtEl>
                                          <p:spTgt spid="14"/>
                                        </p:tgtEl>
                                      </p:cBhvr>
                                    </p:animEffect>
                                  </p:childTnLst>
                                </p:cTn>
                              </p:par>
                              <p:par>
                                <p:cTn fill="hold" grpId="0" id="92" nodeType="withEffect" presetClass="entr" presetID="22" presetSubtype="8">
                                  <p:stCondLst>
                                    <p:cond delay="0"/>
                                  </p:stCondLst>
                                  <p:childTnLst>
                                    <p:set>
                                      <p:cBhvr>
                                        <p:cTn dur="1" fill="hold" id="93">
                                          <p:stCondLst>
                                            <p:cond delay="0"/>
                                          </p:stCondLst>
                                        </p:cTn>
                                        <p:tgtEl>
                                          <p:spTgt spid="16"/>
                                        </p:tgtEl>
                                        <p:attrNameLst>
                                          <p:attrName>style.visibility</p:attrName>
                                        </p:attrNameLst>
                                      </p:cBhvr>
                                      <p:to>
                                        <p:strVal val="visible"/>
                                      </p:to>
                                    </p:set>
                                    <p:animEffect filter="wipe(left)" transition="in">
                                      <p:cBhvr>
                                        <p:cTn dur="750" id="94"/>
                                        <p:tgtEl>
                                          <p:spTgt spid="16"/>
                                        </p:tgtEl>
                                      </p:cBhvr>
                                    </p:animEffect>
                                  </p:childTnLst>
                                </p:cTn>
                              </p:par>
                              <p:par>
                                <p:cTn fill="hold" grpId="0" id="95" nodeType="withEffect" presetClass="entr" presetID="22" presetSubtype="2">
                                  <p:stCondLst>
                                    <p:cond delay="0"/>
                                  </p:stCondLst>
                                  <p:childTnLst>
                                    <p:set>
                                      <p:cBhvr>
                                        <p:cTn dur="1" fill="hold" id="96">
                                          <p:stCondLst>
                                            <p:cond delay="0"/>
                                          </p:stCondLst>
                                        </p:cTn>
                                        <p:tgtEl>
                                          <p:spTgt spid="18"/>
                                        </p:tgtEl>
                                        <p:attrNameLst>
                                          <p:attrName>style.visibility</p:attrName>
                                        </p:attrNameLst>
                                      </p:cBhvr>
                                      <p:to>
                                        <p:strVal val="visible"/>
                                      </p:to>
                                    </p:set>
                                    <p:animEffect filter="wipe(right)" transition="in">
                                      <p:cBhvr>
                                        <p:cTn dur="750" id="97"/>
                                        <p:tgtEl>
                                          <p:spTgt spid="18"/>
                                        </p:tgtEl>
                                      </p:cBhvr>
                                    </p:animEffect>
                                  </p:childTnLst>
                                </p:cTn>
                              </p:par>
                              <p:par>
                                <p:cTn fill="hold" grpId="0" id="98" nodeType="withEffect" presetClass="entr" presetID="22" presetSubtype="2">
                                  <p:stCondLst>
                                    <p:cond delay="0"/>
                                  </p:stCondLst>
                                  <p:childTnLst>
                                    <p:set>
                                      <p:cBhvr>
                                        <p:cTn dur="1" fill="hold" id="99">
                                          <p:stCondLst>
                                            <p:cond delay="0"/>
                                          </p:stCondLst>
                                        </p:cTn>
                                        <p:tgtEl>
                                          <p:spTgt spid="20"/>
                                        </p:tgtEl>
                                        <p:attrNameLst>
                                          <p:attrName>style.visibility</p:attrName>
                                        </p:attrNameLst>
                                      </p:cBhvr>
                                      <p:to>
                                        <p:strVal val="visible"/>
                                      </p:to>
                                    </p:set>
                                    <p:animEffect filter="wipe(right)" transition="in">
                                      <p:cBhvr>
                                        <p:cTn dur="750" id="100"/>
                                        <p:tgtEl>
                                          <p:spTgt spid="20"/>
                                        </p:tgtEl>
                                      </p:cBhvr>
                                    </p:animEffect>
                                  </p:childTnLst>
                                </p:cTn>
                              </p:par>
                            </p:childTnLst>
                          </p:cTn>
                        </p:par>
                        <p:par>
                          <p:cTn fill="hold" id="101" nodeType="afterGroup">
                            <p:stCondLst>
                              <p:cond delay="2850"/>
                            </p:stCondLst>
                            <p:childTnLst>
                              <p:par>
                                <p:cTn fill="hold" grpId="0" id="102" nodeType="afterEffect" presetClass="entr" presetID="10" presetSubtype="0">
                                  <p:stCondLst>
                                    <p:cond delay="0"/>
                                  </p:stCondLst>
                                  <p:childTnLst>
                                    <p:set>
                                      <p:cBhvr>
                                        <p:cTn dur="1" fill="hold" id="103">
                                          <p:stCondLst>
                                            <p:cond delay="0"/>
                                          </p:stCondLst>
                                        </p:cTn>
                                        <p:tgtEl>
                                          <p:spTgt spid="21"/>
                                        </p:tgtEl>
                                        <p:attrNameLst>
                                          <p:attrName>style.visibility</p:attrName>
                                        </p:attrNameLst>
                                      </p:cBhvr>
                                      <p:to>
                                        <p:strVal val="visible"/>
                                      </p:to>
                                    </p:set>
                                    <p:animEffect filter="fade" transition="in">
                                      <p:cBhvr>
                                        <p:cTn dur="500" id="104"/>
                                        <p:tgtEl>
                                          <p:spTgt spid="2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3"/>
      <p:bldP grpId="0" spid="124"/>
      <p:bldP grpId="0" spid="5"/>
      <p:bldP grpId="0" spid="6"/>
      <p:bldP grpId="0" spid="7"/>
      <p:bldP grpId="0" spid="8"/>
      <p:bldP grpId="0" spid="9"/>
      <p:bldP grpId="0" spid="10"/>
      <p:bldP grpId="0" spid="11"/>
      <p:bldP grpId="0" spid="12"/>
      <p:bldP grpId="0" spid="13"/>
      <p:bldP grpId="0" spid="14"/>
      <p:bldP grpId="0" spid="15"/>
      <p:bldP grpId="0" spid="16"/>
      <p:bldP grpId="0" spid="17"/>
      <p:bldP grpId="0" spid="18"/>
      <p:bldP grpId="0" spid="19"/>
      <p:bldP grpId="0" spid="20"/>
      <p:bldP grpId="0" spid="21"/>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3" name="2"/>
          <p:cNvSpPr/>
          <p:nvPr/>
        </p:nvSpPr>
        <p:spPr>
          <a:xfrm>
            <a:off x="1" y="381000"/>
            <a:ext cx="136922" cy="381000"/>
          </a:xfrm>
          <a:prstGeom prst="rect">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013">
              <a:solidFill>
                <a:prstClr val="white"/>
              </a:solidFill>
              <a:cs typeface="+mn-ea"/>
              <a:sym typeface="+mn-lt"/>
            </a:endParaRPr>
          </a:p>
        </p:txBody>
      </p:sp>
      <p:sp>
        <p:nvSpPr>
          <p:cNvPr id="124" name="1"/>
          <p:cNvSpPr txBox="1">
            <a:spLocks noChangeArrowheads="1"/>
          </p:cNvSpPr>
          <p:nvPr/>
        </p:nvSpPr>
        <p:spPr bwMode="auto">
          <a:xfrm>
            <a:off x="221456" y="421482"/>
            <a:ext cx="2010966"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nSpc>
                <a:spcPct val="100000"/>
              </a:lnSpc>
              <a:spcBef>
                <a:spcPct val="0"/>
              </a:spcBef>
              <a:buFontTx/>
              <a:buNone/>
            </a:pPr>
            <a:r>
              <a:rPr altLang="en-US" b="1" lang="zh-CN" sz="1500">
                <a:solidFill>
                  <a:srgbClr val="004C41"/>
                </a:solidFill>
                <a:latin typeface="+mn-lt"/>
                <a:ea typeface="+mn-ea"/>
                <a:cs typeface="+mn-ea"/>
                <a:sym typeface="+mn-lt"/>
              </a:rPr>
              <a:t>本年度工作概述</a:t>
            </a:r>
          </a:p>
        </p:txBody>
      </p:sp>
      <p:sp>
        <p:nvSpPr>
          <p:cNvPr id="2" name="矩形 1"/>
          <p:cNvSpPr/>
          <p:nvPr/>
        </p:nvSpPr>
        <p:spPr>
          <a:xfrm>
            <a:off x="1" y="5044440"/>
            <a:ext cx="9144000" cy="99060"/>
          </a:xfrm>
          <a:prstGeom prst="rect">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 name="任意多边形 19"/>
          <p:cNvSpPr>
            <a:spLocks noChangeArrowheads="1"/>
          </p:cNvSpPr>
          <p:nvPr/>
        </p:nvSpPr>
        <p:spPr bwMode="auto">
          <a:xfrm>
            <a:off x="5407543" y="1619151"/>
            <a:ext cx="1028966" cy="1029100"/>
          </a:xfrm>
          <a:custGeom>
            <a:gdLst>
              <a:gd fmla="*/ 678151 w 1217261" name="T0"/>
              <a:gd fmla="*/ 0 h 1216852" name="T1"/>
              <a:gd fmla="*/ 1245018 w 1217261" name="T2"/>
              <a:gd fmla="*/ 114483 h 1216852" name="T3"/>
              <a:gd fmla="*/ 1366838 w 1217261" name="T4"/>
              <a:gd fmla="*/ 173187 h 1216852" name="T5"/>
              <a:gd fmla="*/ 730030 w 1217261" name="T6"/>
              <a:gd fmla="*/ 1366837 h 1216852" name="T7"/>
              <a:gd fmla="*/ 724200 w 1217261" name="T8"/>
              <a:gd fmla="*/ 1362906 h 1216852" name="T9"/>
              <a:gd fmla="*/ 683418 w 1217261" name="T10"/>
              <a:gd fmla="*/ 1354669 h 1216852" name="T11"/>
              <a:gd fmla="*/ 642638 w 1217261" name="T12"/>
              <a:gd fmla="*/ 1362906 h 1216852" name="T13"/>
              <a:gd fmla="*/ 638801 w 1217261" name="T14"/>
              <a:gd fmla="*/ 1365492 h 1216852" name="T15"/>
              <a:gd fmla="*/ 0 w 1217261" name="T16"/>
              <a:gd fmla="*/ 168110 h 1216852" name="T17"/>
              <a:gd fmla="*/ 111284 w 1217261" name="T18"/>
              <a:gd fmla="*/ 114483 h 1216852" name="T19"/>
              <a:gd fmla="*/ 678151 w 1217261" name="T20"/>
              <a:gd fmla="*/ 0 h 1216852"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1217261" name="T33"/>
              <a:gd fmla="*/ 0 h 1216852" name="T34"/>
              <a:gd fmla="*/ 1217261 w 1217261" name="T35"/>
              <a:gd fmla="*/ 1216852 h 1216852"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1216852" w="1217261">
                <a:moveTo>
                  <a:pt x="603939" y="0"/>
                </a:moveTo>
                <a:cubicBezTo>
                  <a:pt x="783011" y="0"/>
                  <a:pt x="953607" y="36292"/>
                  <a:pt x="1108772" y="101921"/>
                </a:cubicBezTo>
                <a:lnTo>
                  <a:pt x="1217261" y="154183"/>
                </a:lnTo>
                <a:lnTo>
                  <a:pt x="650141" y="1216852"/>
                </a:lnTo>
                <a:lnTo>
                  <a:pt x="644949" y="1213352"/>
                </a:lnTo>
                <a:cubicBezTo>
                  <a:pt x="633786" y="1208630"/>
                  <a:pt x="621513" y="1206019"/>
                  <a:pt x="608630" y="1206019"/>
                </a:cubicBezTo>
                <a:cubicBezTo>
                  <a:pt x="595748" y="1206019"/>
                  <a:pt x="583475" y="1208630"/>
                  <a:pt x="572312" y="1213352"/>
                </a:cubicBezTo>
                <a:lnTo>
                  <a:pt x="568895" y="1215655"/>
                </a:lnTo>
                <a:lnTo>
                  <a:pt x="0" y="149663"/>
                </a:lnTo>
                <a:lnTo>
                  <a:pt x="99106" y="101921"/>
                </a:lnTo>
                <a:cubicBezTo>
                  <a:pt x="254272" y="36292"/>
                  <a:pt x="424867" y="0"/>
                  <a:pt x="603939" y="0"/>
                </a:cubicBezTo>
                <a:close/>
              </a:path>
            </a:pathLst>
          </a:custGeom>
          <a:solidFill>
            <a:srgbClr val="004C41"/>
          </a:solidFill>
          <a:ln>
            <a:noFill/>
          </a:ln>
        </p:spPr>
        <p:txBody>
          <a:bodyPr anchor="ctr" bIns="467954" lIns="0" rIns="0" tIns="0"/>
          <a:lstStyle/>
          <a:p>
            <a:pPr algn="ctr"/>
            <a:r>
              <a:rPr altLang="en-US" lang="zh-CN" sz="1013">
                <a:solidFill>
                  <a:srgbClr val="FFFFFF"/>
                </a:solidFill>
                <a:cs typeface="+mn-ea"/>
                <a:sym typeface="+mn-lt"/>
              </a:rPr>
              <a:t>文本</a:t>
            </a:r>
          </a:p>
        </p:txBody>
      </p:sp>
      <p:sp>
        <p:nvSpPr>
          <p:cNvPr id="6" name="任意多边形 20"/>
          <p:cNvSpPr>
            <a:spLocks noChangeArrowheads="1"/>
          </p:cNvSpPr>
          <p:nvPr/>
        </p:nvSpPr>
        <p:spPr bwMode="auto">
          <a:xfrm rot="3600000">
            <a:off x="5955422" y="1936552"/>
            <a:ext cx="1029100" cy="1027772"/>
          </a:xfrm>
          <a:custGeom>
            <a:gdLst>
              <a:gd fmla="*/ 678151 w 1217261" name="T0"/>
              <a:gd fmla="*/ 0 h 1216852" name="T1"/>
              <a:gd fmla="*/ 1245018 w 1217261" name="T2"/>
              <a:gd fmla="*/ 114351 h 1216852" name="T3"/>
              <a:gd fmla="*/ 1366838 w 1217261" name="T4"/>
              <a:gd fmla="*/ 172986 h 1216852" name="T5"/>
              <a:gd fmla="*/ 730030 w 1217261" name="T6"/>
              <a:gd fmla="*/ 1365250 h 1216852" name="T7"/>
              <a:gd fmla="*/ 724200 w 1217261" name="T8"/>
              <a:gd fmla="*/ 1361323 h 1216852" name="T9"/>
              <a:gd fmla="*/ 683418 w 1217261" name="T10"/>
              <a:gd fmla="*/ 1353096 h 1216852" name="T11"/>
              <a:gd fmla="*/ 642638 w 1217261" name="T12"/>
              <a:gd fmla="*/ 1361323 h 1216852" name="T13"/>
              <a:gd fmla="*/ 638801 w 1217261" name="T14"/>
              <a:gd fmla="*/ 1363907 h 1216852" name="T15"/>
              <a:gd fmla="*/ 0 w 1217261" name="T16"/>
              <a:gd fmla="*/ 167915 h 1216852" name="T17"/>
              <a:gd fmla="*/ 111284 w 1217261" name="T18"/>
              <a:gd fmla="*/ 114351 h 1216852" name="T19"/>
              <a:gd fmla="*/ 678151 w 1217261" name="T20"/>
              <a:gd fmla="*/ 0 h 1216852"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1217261" name="T33"/>
              <a:gd fmla="*/ 0 h 1216852" name="T34"/>
              <a:gd fmla="*/ 1217261 w 1217261" name="T35"/>
              <a:gd fmla="*/ 1216852 h 1216852"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1216852" w="1217261">
                <a:moveTo>
                  <a:pt x="603939" y="0"/>
                </a:moveTo>
                <a:cubicBezTo>
                  <a:pt x="783011" y="0"/>
                  <a:pt x="953607" y="36292"/>
                  <a:pt x="1108772" y="101921"/>
                </a:cubicBezTo>
                <a:lnTo>
                  <a:pt x="1217261" y="154183"/>
                </a:lnTo>
                <a:lnTo>
                  <a:pt x="650141" y="1216852"/>
                </a:lnTo>
                <a:lnTo>
                  <a:pt x="644949" y="1213352"/>
                </a:lnTo>
                <a:cubicBezTo>
                  <a:pt x="633786" y="1208630"/>
                  <a:pt x="621513" y="1206019"/>
                  <a:pt x="608630" y="1206019"/>
                </a:cubicBezTo>
                <a:cubicBezTo>
                  <a:pt x="595748" y="1206019"/>
                  <a:pt x="583475" y="1208630"/>
                  <a:pt x="572312" y="1213352"/>
                </a:cubicBezTo>
                <a:lnTo>
                  <a:pt x="568895" y="1215655"/>
                </a:lnTo>
                <a:lnTo>
                  <a:pt x="0" y="149663"/>
                </a:lnTo>
                <a:lnTo>
                  <a:pt x="99106" y="101921"/>
                </a:lnTo>
                <a:cubicBezTo>
                  <a:pt x="254272" y="36292"/>
                  <a:pt x="424867" y="0"/>
                  <a:pt x="603939" y="0"/>
                </a:cubicBezTo>
                <a:close/>
              </a:path>
            </a:pathLst>
          </a:custGeom>
          <a:solidFill>
            <a:srgbClr val="8CC345"/>
          </a:solidFill>
          <a:ln>
            <a:noFill/>
          </a:ln>
        </p:spPr>
        <p:txBody>
          <a:bodyPr anchor="ctr" bIns="467954" lIns="0" rIns="0" tIns="0"/>
          <a:lstStyle/>
          <a:p>
            <a:pPr algn="ctr"/>
            <a:r>
              <a:rPr altLang="en-US" lang="zh-CN" sz="1013">
                <a:solidFill>
                  <a:srgbClr val="FFFFFF"/>
                </a:solidFill>
                <a:cs typeface="+mn-ea"/>
                <a:sym typeface="+mn-lt"/>
              </a:rPr>
              <a:t>文本</a:t>
            </a:r>
          </a:p>
        </p:txBody>
      </p:sp>
      <p:sp>
        <p:nvSpPr>
          <p:cNvPr id="7" name="任意多边形 24"/>
          <p:cNvSpPr>
            <a:spLocks noChangeArrowheads="1"/>
          </p:cNvSpPr>
          <p:nvPr/>
        </p:nvSpPr>
        <p:spPr bwMode="auto">
          <a:xfrm rot="18000000">
            <a:off x="4858933" y="1935955"/>
            <a:ext cx="1029100" cy="1028966"/>
          </a:xfrm>
          <a:custGeom>
            <a:gdLst>
              <a:gd fmla="*/ 678151 w 1217261" name="T0"/>
              <a:gd fmla="*/ 0 h 1216852" name="T1"/>
              <a:gd fmla="*/ 1245018 w 1217261" name="T2"/>
              <a:gd fmla="*/ 114483 h 1216852" name="T3"/>
              <a:gd fmla="*/ 1366838 w 1217261" name="T4"/>
              <a:gd fmla="*/ 173187 h 1216852" name="T5"/>
              <a:gd fmla="*/ 730030 w 1217261" name="T6"/>
              <a:gd fmla="*/ 1366837 h 1216852" name="T7"/>
              <a:gd fmla="*/ 724200 w 1217261" name="T8"/>
              <a:gd fmla="*/ 1362906 h 1216852" name="T9"/>
              <a:gd fmla="*/ 683418 w 1217261" name="T10"/>
              <a:gd fmla="*/ 1354669 h 1216852" name="T11"/>
              <a:gd fmla="*/ 642638 w 1217261" name="T12"/>
              <a:gd fmla="*/ 1362906 h 1216852" name="T13"/>
              <a:gd fmla="*/ 638801 w 1217261" name="T14"/>
              <a:gd fmla="*/ 1365492 h 1216852" name="T15"/>
              <a:gd fmla="*/ 0 w 1217261" name="T16"/>
              <a:gd fmla="*/ 168110 h 1216852" name="T17"/>
              <a:gd fmla="*/ 111284 w 1217261" name="T18"/>
              <a:gd fmla="*/ 114483 h 1216852" name="T19"/>
              <a:gd fmla="*/ 678151 w 1217261" name="T20"/>
              <a:gd fmla="*/ 0 h 1216852"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1217261" name="T33"/>
              <a:gd fmla="*/ 0 h 1216852" name="T34"/>
              <a:gd fmla="*/ 1217261 w 1217261" name="T35"/>
              <a:gd fmla="*/ 1216852 h 1216852"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1216852" w="1217261">
                <a:moveTo>
                  <a:pt x="603939" y="0"/>
                </a:moveTo>
                <a:cubicBezTo>
                  <a:pt x="783011" y="0"/>
                  <a:pt x="953607" y="36292"/>
                  <a:pt x="1108772" y="101921"/>
                </a:cubicBezTo>
                <a:lnTo>
                  <a:pt x="1217261" y="154183"/>
                </a:lnTo>
                <a:lnTo>
                  <a:pt x="650141" y="1216852"/>
                </a:lnTo>
                <a:lnTo>
                  <a:pt x="644949" y="1213352"/>
                </a:lnTo>
                <a:cubicBezTo>
                  <a:pt x="633786" y="1208630"/>
                  <a:pt x="621513" y="1206019"/>
                  <a:pt x="608630" y="1206019"/>
                </a:cubicBezTo>
                <a:cubicBezTo>
                  <a:pt x="595748" y="1206019"/>
                  <a:pt x="583475" y="1208630"/>
                  <a:pt x="572312" y="1213352"/>
                </a:cubicBezTo>
                <a:lnTo>
                  <a:pt x="568895" y="1215655"/>
                </a:lnTo>
                <a:lnTo>
                  <a:pt x="0" y="149663"/>
                </a:lnTo>
                <a:lnTo>
                  <a:pt x="99106" y="101921"/>
                </a:lnTo>
                <a:cubicBezTo>
                  <a:pt x="254272" y="36292"/>
                  <a:pt x="424867" y="0"/>
                  <a:pt x="603939" y="0"/>
                </a:cubicBezTo>
                <a:close/>
              </a:path>
            </a:pathLst>
          </a:custGeom>
          <a:solidFill>
            <a:srgbClr val="CECCCC"/>
          </a:solidFill>
          <a:ln>
            <a:noFill/>
          </a:ln>
        </p:spPr>
        <p:txBody>
          <a:bodyPr anchor="ctr" bIns="467954" lIns="0" rIns="0" tIns="0"/>
          <a:lstStyle/>
          <a:p>
            <a:pPr algn="ctr" eaLnBrk="1" hangingPunct="1"/>
            <a:r>
              <a:rPr altLang="en-US" lang="zh-CN" sz="1013">
                <a:solidFill>
                  <a:srgbClr val="FFFFFF"/>
                </a:solidFill>
                <a:cs typeface="+mn-ea"/>
                <a:sym typeface="+mn-lt"/>
              </a:rPr>
              <a:t>文本</a:t>
            </a:r>
          </a:p>
        </p:txBody>
      </p:sp>
      <p:sp>
        <p:nvSpPr>
          <p:cNvPr id="8" name="任意多边形 31"/>
          <p:cNvSpPr>
            <a:spLocks noChangeArrowheads="1"/>
          </p:cNvSpPr>
          <p:nvPr/>
        </p:nvSpPr>
        <p:spPr bwMode="auto">
          <a:xfrm rot="18255228">
            <a:off x="5973347" y="2546123"/>
            <a:ext cx="1026710" cy="1030161"/>
          </a:xfrm>
          <a:custGeom>
            <a:gdLst>
              <a:gd fmla="*/ 637722 w 1072099" name="T0"/>
              <a:gd fmla="*/ 0 h 1075891" name="T1"/>
              <a:gd fmla="*/ 1363663 w 1072099" name="T2"/>
              <a:gd fmla="*/ 1146430 h 1075891" name="T3"/>
              <a:gd fmla="*/ 1256644 w 1072099" name="T4"/>
              <a:gd fmla="*/ 1208152 h 1075891" name="T5"/>
              <a:gd fmla="*/ 699741 w 1072099" name="T6"/>
              <a:gd fmla="*/ 1364346 h 1075891" name="T7"/>
              <a:gd fmla="*/ 125858 w 1072099" name="T8"/>
              <a:gd fmla="*/ 1292256 h 1075891" name="T9"/>
              <a:gd fmla="*/ 0 w 1072099" name="T10"/>
              <a:gd fmla="*/ 1242764 h 1075891" name="T11"/>
              <a:gd fmla="*/ 546631 w 1072099" name="T12"/>
              <a:gd fmla="*/ 5427 h 1075891" name="T13"/>
              <a:gd fmla="*/ 552736 w 1072099" name="T14"/>
              <a:gd fmla="*/ 8913 h 1075891" name="T15"/>
              <a:gd fmla="*/ 594024 w 1072099" name="T16"/>
              <a:gd fmla="*/ 14100 h 1075891" name="T17"/>
              <a:gd fmla="*/ 634088 w 1072099" name="T18"/>
              <a:gd fmla="*/ 2863 h 1075891"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1072099" name="T30"/>
              <a:gd fmla="*/ 0 h 1075891" name="T31"/>
              <a:gd fmla="*/ 1072099 w 1072099" name="T32"/>
              <a:gd fmla="*/ 1075891 h 1075891"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1075891" w="1072099">
                <a:moveTo>
                  <a:pt x="501371" y="0"/>
                </a:moveTo>
                <a:lnTo>
                  <a:pt x="1072099" y="901353"/>
                </a:lnTo>
                <a:lnTo>
                  <a:pt x="987962" y="949880"/>
                </a:lnTo>
                <a:cubicBezTo>
                  <a:pt x="855636" y="1017829"/>
                  <a:pt x="707803" y="1060957"/>
                  <a:pt x="550130" y="1072684"/>
                </a:cubicBezTo>
                <a:cubicBezTo>
                  <a:pt x="392456" y="1084412"/>
                  <a:pt x="239869" y="1063629"/>
                  <a:pt x="98948" y="1016005"/>
                </a:cubicBezTo>
                <a:lnTo>
                  <a:pt x="0" y="977093"/>
                </a:lnTo>
                <a:lnTo>
                  <a:pt x="429756" y="4267"/>
                </a:lnTo>
                <a:lnTo>
                  <a:pt x="434556" y="7008"/>
                </a:lnTo>
                <a:cubicBezTo>
                  <a:pt x="444695" y="10435"/>
                  <a:pt x="455672" y="11930"/>
                  <a:pt x="467016" y="11086"/>
                </a:cubicBezTo>
                <a:cubicBezTo>
                  <a:pt x="478358" y="10243"/>
                  <a:pt x="488994" y="7140"/>
                  <a:pt x="498514" y="2251"/>
                </a:cubicBezTo>
                <a:lnTo>
                  <a:pt x="501371" y="0"/>
                </a:lnTo>
                <a:close/>
              </a:path>
            </a:pathLst>
          </a:custGeom>
          <a:solidFill>
            <a:srgbClr val="CECCCC"/>
          </a:solidFill>
          <a:ln>
            <a:noFill/>
          </a:ln>
        </p:spPr>
        <p:txBody>
          <a:bodyPr anchor="ctr" bIns="45716" lIns="91431" rIns="91431" tIns="467954"/>
          <a:lstStyle/>
          <a:p>
            <a:pPr algn="ctr"/>
            <a:r>
              <a:rPr altLang="en-US" lang="zh-CN" sz="1013">
                <a:solidFill>
                  <a:srgbClr val="FFFFFF"/>
                </a:solidFill>
                <a:cs typeface="+mn-ea"/>
                <a:sym typeface="+mn-lt"/>
              </a:rPr>
              <a:t>文本</a:t>
            </a:r>
          </a:p>
        </p:txBody>
      </p:sp>
      <p:sp>
        <p:nvSpPr>
          <p:cNvPr id="9" name="任意多边形 35"/>
          <p:cNvSpPr>
            <a:spLocks noChangeArrowheads="1"/>
          </p:cNvSpPr>
          <p:nvPr/>
        </p:nvSpPr>
        <p:spPr bwMode="auto">
          <a:xfrm>
            <a:off x="5407543" y="2886103"/>
            <a:ext cx="1028966" cy="1029100"/>
          </a:xfrm>
          <a:custGeom>
            <a:gdLst>
              <a:gd fmla="*/ 636808 w 1074764" name="T0"/>
              <a:gd fmla="*/ 0 h 1074402" name="T1"/>
              <a:gd fmla="*/ 642638 w 1074764" name="T2"/>
              <a:gd fmla="*/ 3931 h 1074402" name="T3"/>
              <a:gd fmla="*/ 683420 w 1074764" name="T4"/>
              <a:gd fmla="*/ 12168 h 1074402" name="T5"/>
              <a:gd fmla="*/ 724200 w 1074764" name="T6"/>
              <a:gd fmla="*/ 3931 h 1074402" name="T7"/>
              <a:gd fmla="*/ 728037 w 1074764" name="T8"/>
              <a:gd fmla="*/ 1345 h 1074402" name="T9"/>
              <a:gd fmla="*/ 1366838 w 1074764" name="T10"/>
              <a:gd fmla="*/ 1198727 h 1074402" name="T11"/>
              <a:gd fmla="*/ 1255554 w 1074764" name="T12"/>
              <a:gd fmla="*/ 1252353 h 1074402" name="T13"/>
              <a:gd fmla="*/ 688688 w 1074764" name="T14"/>
              <a:gd fmla="*/ 1366837 h 1074402" name="T15"/>
              <a:gd fmla="*/ 121820 w 1074764" name="T16"/>
              <a:gd fmla="*/ 1252353 h 1074402" name="T17"/>
              <a:gd fmla="*/ 0 w 1074764" name="T18"/>
              <a:gd fmla="*/ 1193650 h 1074402"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1074764" name="T30"/>
              <a:gd fmla="*/ 0 h 1074402" name="T31"/>
              <a:gd fmla="*/ 1074764 w 1074764" name="T32"/>
              <a:gd fmla="*/ 1074402 h 1074402"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1074402" w="1074764">
                <a:moveTo>
                  <a:pt x="500731" y="0"/>
                </a:moveTo>
                <a:lnTo>
                  <a:pt x="505315" y="3090"/>
                </a:lnTo>
                <a:cubicBezTo>
                  <a:pt x="515172" y="7259"/>
                  <a:pt x="526008" y="9565"/>
                  <a:pt x="537383" y="9565"/>
                </a:cubicBezTo>
                <a:cubicBezTo>
                  <a:pt x="548757" y="9565"/>
                  <a:pt x="559593" y="7259"/>
                  <a:pt x="569449" y="3090"/>
                </a:cubicBezTo>
                <a:lnTo>
                  <a:pt x="572466" y="1057"/>
                </a:lnTo>
                <a:lnTo>
                  <a:pt x="1074764" y="942259"/>
                </a:lnTo>
                <a:lnTo>
                  <a:pt x="987260" y="984412"/>
                </a:lnTo>
                <a:cubicBezTo>
                  <a:pt x="850258" y="1042358"/>
                  <a:pt x="699634" y="1074402"/>
                  <a:pt x="541525" y="1074402"/>
                </a:cubicBezTo>
                <a:cubicBezTo>
                  <a:pt x="383415" y="1074402"/>
                  <a:pt x="232790" y="1042358"/>
                  <a:pt x="95789" y="984412"/>
                </a:cubicBezTo>
                <a:lnTo>
                  <a:pt x="0" y="938268"/>
                </a:lnTo>
                <a:lnTo>
                  <a:pt x="500731" y="0"/>
                </a:lnTo>
                <a:close/>
              </a:path>
            </a:pathLst>
          </a:custGeom>
          <a:solidFill>
            <a:srgbClr val="004C41"/>
          </a:solidFill>
          <a:ln>
            <a:noFill/>
          </a:ln>
        </p:spPr>
        <p:txBody>
          <a:bodyPr anchor="ctr" bIns="45716" lIns="91431" rIns="91431" tIns="467954"/>
          <a:lstStyle/>
          <a:p>
            <a:pPr algn="ctr"/>
            <a:r>
              <a:rPr altLang="en-US" lang="zh-CN" sz="1013">
                <a:solidFill>
                  <a:srgbClr val="FFFFFF"/>
                </a:solidFill>
                <a:cs typeface="+mn-ea"/>
                <a:sym typeface="+mn-lt"/>
              </a:rPr>
              <a:t>文本</a:t>
            </a:r>
          </a:p>
        </p:txBody>
      </p:sp>
      <p:sp>
        <p:nvSpPr>
          <p:cNvPr id="10" name="任意多边形 39"/>
          <p:cNvSpPr>
            <a:spLocks noChangeArrowheads="1"/>
          </p:cNvSpPr>
          <p:nvPr/>
        </p:nvSpPr>
        <p:spPr bwMode="auto">
          <a:xfrm rot="3332381">
            <a:off x="4842797" y="2543736"/>
            <a:ext cx="1025514" cy="1031356"/>
          </a:xfrm>
          <a:custGeom>
            <a:gdLst>
              <a:gd fmla="*/ 727554 w 1071198" name="T0"/>
              <a:gd fmla="*/ 0 h 1077846" name="T1"/>
              <a:gd fmla="*/ 733060 w 1071198" name="T2"/>
              <a:gd fmla="*/ 4369 h 1077846" name="T3"/>
              <a:gd fmla="*/ 773072 w 1071198" name="T4"/>
              <a:gd fmla="*/ 15743 h 1077846" name="T5"/>
              <a:gd fmla="*/ 814363 w 1071198" name="T6"/>
              <a:gd fmla="*/ 10709 h 1077846" name="T7"/>
              <a:gd fmla="*/ 818388 w 1071198" name="T8"/>
              <a:gd fmla="*/ 8430 h 1077846" name="T9"/>
              <a:gd fmla="*/ 1362075 w 1071198" name="T10"/>
              <a:gd fmla="*/ 1250789 h 1077846" name="T11"/>
              <a:gd fmla="*/ 1246977 w 1071198" name="T12"/>
              <a:gd fmla="*/ 1295556 h 1077846" name="T13"/>
              <a:gd fmla="*/ 673024 w 1071198" name="T14"/>
              <a:gd fmla="*/ 1365531 h 1077846" name="T15"/>
              <a:gd fmla="*/ 116868 w 1071198" name="T16"/>
              <a:gd fmla="*/ 1207435 h 1077846" name="T17"/>
              <a:gd fmla="*/ 0 w 1071198" name="T18"/>
              <a:gd fmla="*/ 1139492 h 1077846"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1071198" name="T30"/>
              <a:gd fmla="*/ 0 h 1077846" name="T31"/>
              <a:gd fmla="*/ 1071198 w 1071198" name="T32"/>
              <a:gd fmla="*/ 1077846 h 1077846"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1077846" w="1071198">
                <a:moveTo>
                  <a:pt x="572182" y="0"/>
                </a:moveTo>
                <a:lnTo>
                  <a:pt x="576512" y="3437"/>
                </a:lnTo>
                <a:cubicBezTo>
                  <a:pt x="586014" y="8360"/>
                  <a:pt x="596638" y="11501"/>
                  <a:pt x="607979" y="12386"/>
                </a:cubicBezTo>
                <a:cubicBezTo>
                  <a:pt x="619318" y="13270"/>
                  <a:pt x="630301" y="11815"/>
                  <a:pt x="640452" y="8425"/>
                </a:cubicBezTo>
                <a:lnTo>
                  <a:pt x="643618" y="6632"/>
                </a:lnTo>
                <a:lnTo>
                  <a:pt x="1071198" y="984048"/>
                </a:lnTo>
                <a:lnTo>
                  <a:pt x="980680" y="1019268"/>
                </a:lnTo>
                <a:cubicBezTo>
                  <a:pt x="839587" y="1066385"/>
                  <a:pt x="686927" y="1086617"/>
                  <a:pt x="529297" y="1074321"/>
                </a:cubicBezTo>
                <a:cubicBezTo>
                  <a:pt x="371667" y="1062025"/>
                  <a:pt x="223989" y="1018365"/>
                  <a:pt x="91910" y="949940"/>
                </a:cubicBezTo>
                <a:lnTo>
                  <a:pt x="0" y="896486"/>
                </a:lnTo>
                <a:lnTo>
                  <a:pt x="572182" y="0"/>
                </a:lnTo>
                <a:close/>
              </a:path>
            </a:pathLst>
          </a:custGeom>
          <a:solidFill>
            <a:srgbClr val="8CC345"/>
          </a:solidFill>
          <a:ln>
            <a:noFill/>
          </a:ln>
        </p:spPr>
        <p:txBody>
          <a:bodyPr anchor="ctr" bIns="0" lIns="0" rIns="0" tIns="467954"/>
          <a:lstStyle/>
          <a:p>
            <a:pPr algn="ctr"/>
            <a:r>
              <a:rPr altLang="en-US" lang="zh-CN" sz="1013">
                <a:solidFill>
                  <a:srgbClr val="FFFFFF"/>
                </a:solidFill>
                <a:cs typeface="+mn-ea"/>
                <a:sym typeface="+mn-lt"/>
              </a:rPr>
              <a:t>文本</a:t>
            </a:r>
          </a:p>
        </p:txBody>
      </p:sp>
      <p:sp>
        <p:nvSpPr>
          <p:cNvPr id="11" name="矩形 41"/>
          <p:cNvSpPr>
            <a:spLocks noChangeArrowheads="1"/>
          </p:cNvSpPr>
          <p:nvPr/>
        </p:nvSpPr>
        <p:spPr bwMode="auto">
          <a:xfrm>
            <a:off x="4953772" y="1114761"/>
            <a:ext cx="1799966" cy="55578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46796" lIns="89991" rIns="89991" tIns="46796"/>
          <a:lstStyle/>
          <a:p>
            <a:pPr algn="just"/>
            <a:r>
              <a:rPr altLang="en-US" lang="zh-CN" sz="1200">
                <a:solidFill>
                  <a:schemeClr val="tx1">
                    <a:lumMod val="50000"/>
                    <a:lumOff val="50000"/>
                  </a:schemeClr>
                </a:solidFill>
                <a:cs typeface="+mn-ea"/>
                <a:sym typeface="+mn-lt"/>
              </a:rPr>
              <a:t>单击此处添加段落文本</a:t>
            </a:r>
          </a:p>
        </p:txBody>
      </p:sp>
      <p:sp>
        <p:nvSpPr>
          <p:cNvPr id="12" name="矩形 42"/>
          <p:cNvSpPr>
            <a:spLocks noChangeArrowheads="1"/>
          </p:cNvSpPr>
          <p:nvPr/>
        </p:nvSpPr>
        <p:spPr bwMode="auto">
          <a:xfrm>
            <a:off x="4953772" y="3839904"/>
            <a:ext cx="1799966" cy="55578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46796" lIns="89991" rIns="89991" tIns="46796"/>
          <a:lstStyle/>
          <a:p>
            <a:pPr algn="just"/>
            <a:r>
              <a:rPr altLang="en-US" lang="zh-CN" sz="1200">
                <a:solidFill>
                  <a:schemeClr val="tx1">
                    <a:lumMod val="50000"/>
                    <a:lumOff val="50000"/>
                  </a:schemeClr>
                </a:solidFill>
                <a:cs typeface="+mn-ea"/>
                <a:sym typeface="+mn-lt"/>
              </a:rPr>
              <a:t>单击此处添加段落文本</a:t>
            </a:r>
          </a:p>
        </p:txBody>
      </p:sp>
      <p:sp>
        <p:nvSpPr>
          <p:cNvPr id="13" name="矩形 43"/>
          <p:cNvSpPr>
            <a:spLocks noChangeArrowheads="1"/>
          </p:cNvSpPr>
          <p:nvPr/>
        </p:nvSpPr>
        <p:spPr bwMode="auto">
          <a:xfrm>
            <a:off x="6866493" y="1834841"/>
            <a:ext cx="1799966" cy="55698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46796" lIns="89991" rIns="89991" tIns="46796"/>
          <a:lstStyle/>
          <a:p>
            <a:r>
              <a:rPr altLang="en-US" lang="zh-CN" sz="1200">
                <a:solidFill>
                  <a:schemeClr val="tx1">
                    <a:lumMod val="50000"/>
                    <a:lumOff val="50000"/>
                  </a:schemeClr>
                </a:solidFill>
                <a:cs typeface="+mn-ea"/>
                <a:sym typeface="+mn-lt"/>
              </a:rPr>
              <a:t>单击此处添加段落文本</a:t>
            </a:r>
          </a:p>
        </p:txBody>
      </p:sp>
      <p:sp>
        <p:nvSpPr>
          <p:cNvPr id="14" name="矩形 44"/>
          <p:cNvSpPr>
            <a:spLocks noChangeArrowheads="1"/>
          </p:cNvSpPr>
          <p:nvPr/>
        </p:nvSpPr>
        <p:spPr bwMode="auto">
          <a:xfrm>
            <a:off x="6866493" y="3199803"/>
            <a:ext cx="1799966" cy="55698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46796" lIns="89991" rIns="89991" tIns="46796"/>
          <a:lstStyle/>
          <a:p>
            <a:r>
              <a:rPr altLang="en-US" lang="zh-CN" sz="1200">
                <a:solidFill>
                  <a:schemeClr val="tx1">
                    <a:lumMod val="50000"/>
                    <a:lumOff val="50000"/>
                  </a:schemeClr>
                </a:solidFill>
                <a:cs typeface="+mn-ea"/>
                <a:sym typeface="+mn-lt"/>
              </a:rPr>
              <a:t>单击此处添加段落文本</a:t>
            </a:r>
          </a:p>
        </p:txBody>
      </p:sp>
      <p:sp>
        <p:nvSpPr>
          <p:cNvPr id="15" name="矩形 45"/>
          <p:cNvSpPr>
            <a:spLocks noChangeArrowheads="1"/>
          </p:cNvSpPr>
          <p:nvPr/>
        </p:nvSpPr>
        <p:spPr bwMode="auto">
          <a:xfrm>
            <a:off x="3194563" y="1834841"/>
            <a:ext cx="1799966" cy="55698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46796" lIns="89991" rIns="89991" tIns="46796"/>
          <a:lstStyle/>
          <a:p>
            <a:pPr algn="r"/>
            <a:r>
              <a:rPr altLang="en-US" lang="zh-CN" sz="1200">
                <a:solidFill>
                  <a:schemeClr val="tx1">
                    <a:lumMod val="50000"/>
                    <a:lumOff val="50000"/>
                  </a:schemeClr>
                </a:solidFill>
                <a:cs typeface="+mn-ea"/>
                <a:sym typeface="+mn-lt"/>
              </a:rPr>
              <a:t>单击此处添加段落文本</a:t>
            </a:r>
          </a:p>
        </p:txBody>
      </p:sp>
      <p:sp>
        <p:nvSpPr>
          <p:cNvPr id="16" name="矩形 46"/>
          <p:cNvSpPr>
            <a:spLocks noChangeArrowheads="1"/>
          </p:cNvSpPr>
          <p:nvPr/>
        </p:nvSpPr>
        <p:spPr bwMode="auto">
          <a:xfrm>
            <a:off x="3194563" y="3199803"/>
            <a:ext cx="1799966" cy="55698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46796" lIns="89991" rIns="89991" tIns="46796"/>
          <a:lstStyle/>
          <a:p>
            <a:pPr algn="r"/>
            <a:r>
              <a:rPr altLang="en-US" lang="zh-CN" sz="1200">
                <a:solidFill>
                  <a:schemeClr val="tx1">
                    <a:lumMod val="50000"/>
                    <a:lumOff val="50000"/>
                  </a:schemeClr>
                </a:solidFill>
                <a:cs typeface="+mn-ea"/>
                <a:sym typeface="+mn-lt"/>
              </a:rPr>
              <a:t>单击此处添加段落文本</a:t>
            </a:r>
          </a:p>
        </p:txBody>
      </p:sp>
      <p:grpSp>
        <p:nvGrpSpPr>
          <p:cNvPr id="17" name="组合 16"/>
          <p:cNvGrpSpPr/>
          <p:nvPr/>
        </p:nvGrpSpPr>
        <p:grpSpPr>
          <a:xfrm>
            <a:off x="812605" y="820251"/>
            <a:ext cx="1902903" cy="1264108"/>
            <a:chOff x="6402047" y="712385"/>
            <a:chExt cx="1903150" cy="1264108"/>
          </a:xfrm>
        </p:grpSpPr>
        <p:pic>
          <p:nvPicPr>
            <p:cNvPr id="18" name="Picture 4"/>
            <p:cNvPicPr>
              <a:picLocks noChangeArrowheads="1" noChangeAspect="1"/>
            </p:cNvPicPr>
            <p:nvPr/>
          </p:nvPicPr>
          <p:blipFill>
            <a:blip r:embed="rId3">
              <a:extLst>
                <a:ext uri="{28A0092B-C50C-407E-A947-70E740481C1C}">
                  <a14:useLocalDpi val="0"/>
                </a:ext>
              </a:extLst>
            </a:blip>
            <a:stretch>
              <a:fillRect/>
            </a:stretch>
          </p:blipFill>
          <p:spPr bwMode="auto">
            <a:xfrm>
              <a:off x="6402047" y="712385"/>
              <a:ext cx="1903150" cy="1264108"/>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algn="ctr" dir="2700000" dist="35921" rotWithShape="0">
                      <a:schemeClr val="bg2"/>
                    </a:outerShdw>
                  </a:effectLst>
                </a14:hiddenEffects>
              </a:ext>
            </a:extLst>
          </p:spPr>
        </p:pic>
        <p:sp>
          <p:nvSpPr>
            <p:cNvPr id="19" name="椭圆 18"/>
            <p:cNvSpPr/>
            <p:nvPr/>
          </p:nvSpPr>
          <p:spPr>
            <a:xfrm>
              <a:off x="6421778" y="749120"/>
              <a:ext cx="405742" cy="40574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1013">
                  <a:cs typeface="+mn-ea"/>
                  <a:sym typeface="+mn-lt"/>
                </a:rPr>
                <a:t>1</a:t>
              </a:r>
            </a:p>
          </p:txBody>
        </p:sp>
      </p:grpSp>
      <p:grpSp>
        <p:nvGrpSpPr>
          <p:cNvPr id="20" name="组合 19"/>
          <p:cNvGrpSpPr/>
          <p:nvPr/>
        </p:nvGrpSpPr>
        <p:grpSpPr>
          <a:xfrm>
            <a:off x="764992" y="2157139"/>
            <a:ext cx="1998124" cy="1290778"/>
            <a:chOff x="6354430" y="2049274"/>
            <a:chExt cx="1998384" cy="1290778"/>
          </a:xfrm>
        </p:grpSpPr>
        <p:pic>
          <p:nvPicPr>
            <p:cNvPr id="21" name="Picture 3"/>
            <p:cNvPicPr>
              <a:picLocks noChangeArrowheads="1" noChangeAspect="1"/>
            </p:cNvPicPr>
            <p:nvPr/>
          </p:nvPicPr>
          <p:blipFill>
            <a:blip r:embed="rId4">
              <a:extLst>
                <a:ext uri="{28A0092B-C50C-407E-A947-70E740481C1C}">
                  <a14:useLocalDpi val="0"/>
                </a:ext>
              </a:extLst>
            </a:blip>
            <a:stretch>
              <a:fillRect/>
            </a:stretch>
          </p:blipFill>
          <p:spPr bwMode="auto">
            <a:xfrm>
              <a:off x="6354430" y="2049274"/>
              <a:ext cx="1998384" cy="1290778"/>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algn="ctr" dir="2700000" dist="35921" rotWithShape="0">
                      <a:schemeClr val="bg2"/>
                    </a:outerShdw>
                  </a:effectLst>
                </a14:hiddenEffects>
              </a:ext>
            </a:extLst>
          </p:spPr>
        </p:pic>
        <p:sp>
          <p:nvSpPr>
            <p:cNvPr id="22" name="椭圆 21"/>
            <p:cNvSpPr/>
            <p:nvPr/>
          </p:nvSpPr>
          <p:spPr>
            <a:xfrm>
              <a:off x="7861096" y="2139702"/>
              <a:ext cx="405742" cy="405742"/>
            </a:xfrm>
            <a:prstGeom prst="ellipse">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1013">
                  <a:cs typeface="+mn-ea"/>
                  <a:sym typeface="+mn-lt"/>
                </a:rPr>
                <a:t>2</a:t>
              </a:r>
            </a:p>
          </p:txBody>
        </p:sp>
      </p:grpSp>
      <p:grpSp>
        <p:nvGrpSpPr>
          <p:cNvPr id="23" name="组合 22"/>
          <p:cNvGrpSpPr/>
          <p:nvPr/>
        </p:nvGrpSpPr>
        <p:grpSpPr>
          <a:xfrm>
            <a:off x="812663" y="3521665"/>
            <a:ext cx="1902786" cy="1268524"/>
            <a:chOff x="6402105" y="3413800"/>
            <a:chExt cx="1903033" cy="1268524"/>
          </a:xfrm>
        </p:grpSpPr>
        <p:pic>
          <p:nvPicPr>
            <p:cNvPr id="24" name="Picture 5"/>
            <p:cNvPicPr>
              <a:picLocks noChangeArrowheads="1" noChangeAspect="1"/>
            </p:cNvPicPr>
            <p:nvPr/>
          </p:nvPicPr>
          <p:blipFill>
            <a:blip r:embed="rId5">
              <a:extLst>
                <a:ext uri="{28A0092B-C50C-407E-A947-70E740481C1C}">
                  <a14:useLocalDpi val="0"/>
                </a:ext>
              </a:extLst>
            </a:blip>
            <a:stretch>
              <a:fillRect/>
            </a:stretch>
          </p:blipFill>
          <p:spPr bwMode="auto">
            <a:xfrm>
              <a:off x="6402105" y="3413800"/>
              <a:ext cx="1903033" cy="1268524"/>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algn="ctr" dir="2700000" dist="35921" rotWithShape="0">
                      <a:schemeClr val="bg2"/>
                    </a:outerShdw>
                  </a:effectLst>
                </a14:hiddenEffects>
              </a:ext>
            </a:extLst>
          </p:spPr>
        </p:pic>
        <p:sp>
          <p:nvSpPr>
            <p:cNvPr id="25" name="椭圆 24"/>
            <p:cNvSpPr/>
            <p:nvPr/>
          </p:nvSpPr>
          <p:spPr>
            <a:xfrm>
              <a:off x="6421778" y="3498734"/>
              <a:ext cx="405742" cy="405742"/>
            </a:xfrm>
            <a:prstGeom prst="ellipse">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1013">
                  <a:cs typeface="+mn-ea"/>
                  <a:sym typeface="+mn-lt"/>
                </a:rPr>
                <a:t>3</a:t>
              </a:r>
            </a:p>
          </p:txBody>
        </p:sp>
      </p:grpSp>
    </p:spTree>
    <p:extLst>
      <p:ext uri="{BB962C8B-B14F-4D97-AF65-F5344CB8AC3E}">
        <p14:creationId val="2834345690"/>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23"/>
                                        </p:tgtEl>
                                        <p:attrNameLst>
                                          <p:attrName>style.visibility</p:attrName>
                                        </p:attrNameLst>
                                      </p:cBhvr>
                                      <p:to>
                                        <p:strVal val="visible"/>
                                      </p:to>
                                    </p:set>
                                    <p:animEffect filter="wipe(left)" transition="in">
                                      <p:cBhvr>
                                        <p:cTn dur="500" id="7"/>
                                        <p:tgtEl>
                                          <p:spTgt spid="123"/>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124"/>
                                        </p:tgtEl>
                                        <p:attrNameLst>
                                          <p:attrName>style.visibility</p:attrName>
                                        </p:attrNameLst>
                                      </p:cBhvr>
                                      <p:to>
                                        <p:strVal val="visible"/>
                                      </p:to>
                                    </p:set>
                                    <p:anim calcmode="lin" valueType="num">
                                      <p:cBhvr>
                                        <p:cTn dur="500" fill="hold" id="11"/>
                                        <p:tgtEl>
                                          <p:spTgt spid="124"/>
                                        </p:tgtEl>
                                        <p:attrNameLst>
                                          <p:attrName>ppt_w</p:attrName>
                                        </p:attrNameLst>
                                      </p:cBhvr>
                                      <p:tavLst>
                                        <p:tav tm="0">
                                          <p:val>
                                            <p:fltVal val="0"/>
                                          </p:val>
                                        </p:tav>
                                        <p:tav tm="100000">
                                          <p:val>
                                            <p:strVal val="#ppt_w"/>
                                          </p:val>
                                        </p:tav>
                                      </p:tavLst>
                                    </p:anim>
                                    <p:anim calcmode="lin" valueType="num">
                                      <p:cBhvr>
                                        <p:cTn dur="500" fill="hold" id="12"/>
                                        <p:tgtEl>
                                          <p:spTgt spid="124"/>
                                        </p:tgtEl>
                                        <p:attrNameLst>
                                          <p:attrName>ppt_h</p:attrName>
                                        </p:attrNameLst>
                                      </p:cBhvr>
                                      <p:tavLst>
                                        <p:tav tm="0">
                                          <p:val>
                                            <p:fltVal val="0"/>
                                          </p:val>
                                        </p:tav>
                                        <p:tav tm="100000">
                                          <p:val>
                                            <p:strVal val="#ppt_h"/>
                                          </p:val>
                                        </p:tav>
                                      </p:tavLst>
                                    </p:anim>
                                    <p:animEffect filter="fade" transition="in">
                                      <p:cBhvr>
                                        <p:cTn dur="500" id="13"/>
                                        <p:tgtEl>
                                          <p:spTgt spid="124"/>
                                        </p:tgtEl>
                                      </p:cBhvr>
                                    </p:animEffect>
                                  </p:childTnLst>
                                </p:cTn>
                              </p:par>
                              <p:par>
                                <p:cTn fill="hold" grpId="0" id="14" nodeType="withEffect" presetClass="entr" presetID="2" presetSubtype="12">
                                  <p:stCondLst>
                                    <p:cond delay="0"/>
                                  </p:stCondLst>
                                  <p:childTnLst>
                                    <p:set>
                                      <p:cBhvr>
                                        <p:cTn dur="1" fill="hold" id="15">
                                          <p:stCondLst>
                                            <p:cond delay="0"/>
                                          </p:stCondLst>
                                        </p:cTn>
                                        <p:tgtEl>
                                          <p:spTgt spid="10"/>
                                        </p:tgtEl>
                                        <p:attrNameLst>
                                          <p:attrName>style.visibility</p:attrName>
                                        </p:attrNameLst>
                                      </p:cBhvr>
                                      <p:to>
                                        <p:strVal val="visible"/>
                                      </p:to>
                                    </p:set>
                                    <p:anim calcmode="lin" valueType="num">
                                      <p:cBhvr additive="base">
                                        <p:cTn dur="500" fill="hold" id="16"/>
                                        <p:tgtEl>
                                          <p:spTgt spid="10"/>
                                        </p:tgtEl>
                                        <p:attrNameLst>
                                          <p:attrName>ppt_x</p:attrName>
                                        </p:attrNameLst>
                                      </p:cBhvr>
                                      <p:tavLst>
                                        <p:tav tm="0">
                                          <p:val>
                                            <p:strVal val="0-#ppt_w/2"/>
                                          </p:val>
                                        </p:tav>
                                        <p:tav tm="100000">
                                          <p:val>
                                            <p:strVal val="#ppt_x"/>
                                          </p:val>
                                        </p:tav>
                                      </p:tavLst>
                                    </p:anim>
                                    <p:anim calcmode="lin" valueType="num">
                                      <p:cBhvr additive="base">
                                        <p:cTn dur="500" fill="hold" id="17"/>
                                        <p:tgtEl>
                                          <p:spTgt spid="10"/>
                                        </p:tgtEl>
                                        <p:attrNameLst>
                                          <p:attrName>ppt_y</p:attrName>
                                        </p:attrNameLst>
                                      </p:cBhvr>
                                      <p:tavLst>
                                        <p:tav tm="0">
                                          <p:val>
                                            <p:strVal val="1+#ppt_h/2"/>
                                          </p:val>
                                        </p:tav>
                                        <p:tav tm="100000">
                                          <p:val>
                                            <p:strVal val="#ppt_y"/>
                                          </p:val>
                                        </p:tav>
                                      </p:tavLst>
                                    </p:anim>
                                  </p:childTnLst>
                                </p:cTn>
                              </p:par>
                              <p:par>
                                <p:cTn fill="hold" grpId="0" id="18" nodeType="withEffect" presetClass="entr" presetID="2" presetSubtype="9">
                                  <p:stCondLst>
                                    <p:cond delay="0"/>
                                  </p:stCondLst>
                                  <p:childTnLst>
                                    <p:set>
                                      <p:cBhvr>
                                        <p:cTn dur="1" fill="hold" id="19">
                                          <p:stCondLst>
                                            <p:cond delay="0"/>
                                          </p:stCondLst>
                                        </p:cTn>
                                        <p:tgtEl>
                                          <p:spTgt spid="7"/>
                                        </p:tgtEl>
                                        <p:attrNameLst>
                                          <p:attrName>style.visibility</p:attrName>
                                        </p:attrNameLst>
                                      </p:cBhvr>
                                      <p:to>
                                        <p:strVal val="visible"/>
                                      </p:to>
                                    </p:set>
                                    <p:anim calcmode="lin" valueType="num">
                                      <p:cBhvr additive="base">
                                        <p:cTn dur="500" fill="hold" id="20"/>
                                        <p:tgtEl>
                                          <p:spTgt spid="7"/>
                                        </p:tgtEl>
                                        <p:attrNameLst>
                                          <p:attrName>ppt_x</p:attrName>
                                        </p:attrNameLst>
                                      </p:cBhvr>
                                      <p:tavLst>
                                        <p:tav tm="0">
                                          <p:val>
                                            <p:strVal val="0-#ppt_w/2"/>
                                          </p:val>
                                        </p:tav>
                                        <p:tav tm="100000">
                                          <p:val>
                                            <p:strVal val="#ppt_x"/>
                                          </p:val>
                                        </p:tav>
                                      </p:tavLst>
                                    </p:anim>
                                    <p:anim calcmode="lin" valueType="num">
                                      <p:cBhvr additive="base">
                                        <p:cTn dur="500" fill="hold" id="21"/>
                                        <p:tgtEl>
                                          <p:spTgt spid="7"/>
                                        </p:tgtEl>
                                        <p:attrNameLst>
                                          <p:attrName>ppt_y</p:attrName>
                                        </p:attrNameLst>
                                      </p:cBhvr>
                                      <p:tavLst>
                                        <p:tav tm="0">
                                          <p:val>
                                            <p:strVal val="0-#ppt_h/2"/>
                                          </p:val>
                                        </p:tav>
                                        <p:tav tm="100000">
                                          <p:val>
                                            <p:strVal val="#ppt_y"/>
                                          </p:val>
                                        </p:tav>
                                      </p:tavLst>
                                    </p:anim>
                                  </p:childTnLst>
                                </p:cTn>
                              </p:par>
                              <p:par>
                                <p:cTn fill="hold" grpId="0" id="22" nodeType="withEffect" presetClass="entr" presetID="2" presetSubtype="1">
                                  <p:stCondLst>
                                    <p:cond delay="0"/>
                                  </p:stCondLst>
                                  <p:childTnLst>
                                    <p:set>
                                      <p:cBhvr>
                                        <p:cTn dur="1" fill="hold" id="23">
                                          <p:stCondLst>
                                            <p:cond delay="0"/>
                                          </p:stCondLst>
                                        </p:cTn>
                                        <p:tgtEl>
                                          <p:spTgt spid="5"/>
                                        </p:tgtEl>
                                        <p:attrNameLst>
                                          <p:attrName>style.visibility</p:attrName>
                                        </p:attrNameLst>
                                      </p:cBhvr>
                                      <p:to>
                                        <p:strVal val="visible"/>
                                      </p:to>
                                    </p:set>
                                    <p:anim calcmode="lin" valueType="num">
                                      <p:cBhvr additive="base">
                                        <p:cTn dur="500" fill="hold" id="24"/>
                                        <p:tgtEl>
                                          <p:spTgt spid="5"/>
                                        </p:tgtEl>
                                        <p:attrNameLst>
                                          <p:attrName>ppt_x</p:attrName>
                                        </p:attrNameLst>
                                      </p:cBhvr>
                                      <p:tavLst>
                                        <p:tav tm="0">
                                          <p:val>
                                            <p:strVal val="#ppt_x"/>
                                          </p:val>
                                        </p:tav>
                                        <p:tav tm="100000">
                                          <p:val>
                                            <p:strVal val="#ppt_x"/>
                                          </p:val>
                                        </p:tav>
                                      </p:tavLst>
                                    </p:anim>
                                    <p:anim calcmode="lin" valueType="num">
                                      <p:cBhvr additive="base">
                                        <p:cTn dur="500" fill="hold" id="25"/>
                                        <p:tgtEl>
                                          <p:spTgt spid="5"/>
                                        </p:tgtEl>
                                        <p:attrNameLst>
                                          <p:attrName>ppt_y</p:attrName>
                                        </p:attrNameLst>
                                      </p:cBhvr>
                                      <p:tavLst>
                                        <p:tav tm="0">
                                          <p:val>
                                            <p:strVal val="0-#ppt_h/2"/>
                                          </p:val>
                                        </p:tav>
                                        <p:tav tm="100000">
                                          <p:val>
                                            <p:strVal val="#ppt_y"/>
                                          </p:val>
                                        </p:tav>
                                      </p:tavLst>
                                    </p:anim>
                                  </p:childTnLst>
                                </p:cTn>
                              </p:par>
                              <p:par>
                                <p:cTn fill="hold" grpId="0" id="26" nodeType="withEffect" presetClass="entr" presetID="2" presetSubtype="3">
                                  <p:stCondLst>
                                    <p:cond delay="0"/>
                                  </p:stCondLst>
                                  <p:childTnLst>
                                    <p:set>
                                      <p:cBhvr>
                                        <p:cTn dur="1" fill="hold" id="27">
                                          <p:stCondLst>
                                            <p:cond delay="0"/>
                                          </p:stCondLst>
                                        </p:cTn>
                                        <p:tgtEl>
                                          <p:spTgt spid="6"/>
                                        </p:tgtEl>
                                        <p:attrNameLst>
                                          <p:attrName>style.visibility</p:attrName>
                                        </p:attrNameLst>
                                      </p:cBhvr>
                                      <p:to>
                                        <p:strVal val="visible"/>
                                      </p:to>
                                    </p:set>
                                    <p:anim calcmode="lin" valueType="num">
                                      <p:cBhvr additive="base">
                                        <p:cTn dur="500" fill="hold" id="28"/>
                                        <p:tgtEl>
                                          <p:spTgt spid="6"/>
                                        </p:tgtEl>
                                        <p:attrNameLst>
                                          <p:attrName>ppt_x</p:attrName>
                                        </p:attrNameLst>
                                      </p:cBhvr>
                                      <p:tavLst>
                                        <p:tav tm="0">
                                          <p:val>
                                            <p:strVal val="1+#ppt_w/2"/>
                                          </p:val>
                                        </p:tav>
                                        <p:tav tm="100000">
                                          <p:val>
                                            <p:strVal val="#ppt_x"/>
                                          </p:val>
                                        </p:tav>
                                      </p:tavLst>
                                    </p:anim>
                                    <p:anim calcmode="lin" valueType="num">
                                      <p:cBhvr additive="base">
                                        <p:cTn dur="500" fill="hold" id="29"/>
                                        <p:tgtEl>
                                          <p:spTgt spid="6"/>
                                        </p:tgtEl>
                                        <p:attrNameLst>
                                          <p:attrName>ppt_y</p:attrName>
                                        </p:attrNameLst>
                                      </p:cBhvr>
                                      <p:tavLst>
                                        <p:tav tm="0">
                                          <p:val>
                                            <p:strVal val="0-#ppt_h/2"/>
                                          </p:val>
                                        </p:tav>
                                        <p:tav tm="100000">
                                          <p:val>
                                            <p:strVal val="#ppt_y"/>
                                          </p:val>
                                        </p:tav>
                                      </p:tavLst>
                                    </p:anim>
                                  </p:childTnLst>
                                </p:cTn>
                              </p:par>
                              <p:par>
                                <p:cTn fill="hold" grpId="0" id="30" nodeType="withEffect" presetClass="entr" presetID="2" presetSubtype="6">
                                  <p:stCondLst>
                                    <p:cond delay="0"/>
                                  </p:stCondLst>
                                  <p:childTnLst>
                                    <p:set>
                                      <p:cBhvr>
                                        <p:cTn dur="1" fill="hold" id="31">
                                          <p:stCondLst>
                                            <p:cond delay="0"/>
                                          </p:stCondLst>
                                        </p:cTn>
                                        <p:tgtEl>
                                          <p:spTgt spid="8"/>
                                        </p:tgtEl>
                                        <p:attrNameLst>
                                          <p:attrName>style.visibility</p:attrName>
                                        </p:attrNameLst>
                                      </p:cBhvr>
                                      <p:to>
                                        <p:strVal val="visible"/>
                                      </p:to>
                                    </p:set>
                                    <p:anim calcmode="lin" valueType="num">
                                      <p:cBhvr additive="base">
                                        <p:cTn dur="500" fill="hold" id="32"/>
                                        <p:tgtEl>
                                          <p:spTgt spid="8"/>
                                        </p:tgtEl>
                                        <p:attrNameLst>
                                          <p:attrName>ppt_x</p:attrName>
                                        </p:attrNameLst>
                                      </p:cBhvr>
                                      <p:tavLst>
                                        <p:tav tm="0">
                                          <p:val>
                                            <p:strVal val="1+#ppt_w/2"/>
                                          </p:val>
                                        </p:tav>
                                        <p:tav tm="100000">
                                          <p:val>
                                            <p:strVal val="#ppt_x"/>
                                          </p:val>
                                        </p:tav>
                                      </p:tavLst>
                                    </p:anim>
                                    <p:anim calcmode="lin" valueType="num">
                                      <p:cBhvr additive="base">
                                        <p:cTn dur="500" fill="hold" id="33"/>
                                        <p:tgtEl>
                                          <p:spTgt spid="8"/>
                                        </p:tgtEl>
                                        <p:attrNameLst>
                                          <p:attrName>ppt_y</p:attrName>
                                        </p:attrNameLst>
                                      </p:cBhvr>
                                      <p:tavLst>
                                        <p:tav tm="0">
                                          <p:val>
                                            <p:strVal val="1+#ppt_h/2"/>
                                          </p:val>
                                        </p:tav>
                                        <p:tav tm="100000">
                                          <p:val>
                                            <p:strVal val="#ppt_y"/>
                                          </p:val>
                                        </p:tav>
                                      </p:tavLst>
                                    </p:anim>
                                  </p:childTnLst>
                                </p:cTn>
                              </p:par>
                              <p:par>
                                <p:cTn fill="hold" grpId="0" id="34" nodeType="withEffect" presetClass="entr" presetID="2" presetSubtype="4">
                                  <p:stCondLst>
                                    <p:cond delay="0"/>
                                  </p:stCondLst>
                                  <p:childTnLst>
                                    <p:set>
                                      <p:cBhvr>
                                        <p:cTn dur="1" fill="hold" id="35">
                                          <p:stCondLst>
                                            <p:cond delay="0"/>
                                          </p:stCondLst>
                                        </p:cTn>
                                        <p:tgtEl>
                                          <p:spTgt spid="9"/>
                                        </p:tgtEl>
                                        <p:attrNameLst>
                                          <p:attrName>style.visibility</p:attrName>
                                        </p:attrNameLst>
                                      </p:cBhvr>
                                      <p:to>
                                        <p:strVal val="visible"/>
                                      </p:to>
                                    </p:set>
                                    <p:anim calcmode="lin" valueType="num">
                                      <p:cBhvr additive="base">
                                        <p:cTn dur="500" fill="hold" id="36"/>
                                        <p:tgtEl>
                                          <p:spTgt spid="9"/>
                                        </p:tgtEl>
                                        <p:attrNameLst>
                                          <p:attrName>ppt_x</p:attrName>
                                        </p:attrNameLst>
                                      </p:cBhvr>
                                      <p:tavLst>
                                        <p:tav tm="0">
                                          <p:val>
                                            <p:strVal val="#ppt_x"/>
                                          </p:val>
                                        </p:tav>
                                        <p:tav tm="100000">
                                          <p:val>
                                            <p:strVal val="#ppt_x"/>
                                          </p:val>
                                        </p:tav>
                                      </p:tavLst>
                                    </p:anim>
                                    <p:anim calcmode="lin" valueType="num">
                                      <p:cBhvr additive="base">
                                        <p:cTn dur="500" fill="hold" id="37"/>
                                        <p:tgtEl>
                                          <p:spTgt spid="9"/>
                                        </p:tgtEl>
                                        <p:attrNameLst>
                                          <p:attrName>ppt_y</p:attrName>
                                        </p:attrNameLst>
                                      </p:cBhvr>
                                      <p:tavLst>
                                        <p:tav tm="0">
                                          <p:val>
                                            <p:strVal val="1+#ppt_h/2"/>
                                          </p:val>
                                        </p:tav>
                                        <p:tav tm="100000">
                                          <p:val>
                                            <p:strVal val="#ppt_y"/>
                                          </p:val>
                                        </p:tav>
                                      </p:tavLst>
                                    </p:anim>
                                  </p:childTnLst>
                                </p:cTn>
                              </p:par>
                            </p:childTnLst>
                          </p:cTn>
                        </p:par>
                        <p:par>
                          <p:cTn fill="hold" id="38" nodeType="afterGroup">
                            <p:stCondLst>
                              <p:cond delay="1000"/>
                            </p:stCondLst>
                            <p:childTnLst>
                              <p:par>
                                <p:cTn fill="hold" grpId="0" id="39" nodeType="afterEffect" presetClass="entr" presetID="10" presetSubtype="0">
                                  <p:stCondLst>
                                    <p:cond delay="0"/>
                                  </p:stCondLst>
                                  <p:childTnLst>
                                    <p:set>
                                      <p:cBhvr>
                                        <p:cTn dur="1" fill="hold" id="40">
                                          <p:stCondLst>
                                            <p:cond delay="0"/>
                                          </p:stCondLst>
                                        </p:cTn>
                                        <p:tgtEl>
                                          <p:spTgt spid="15"/>
                                        </p:tgtEl>
                                        <p:attrNameLst>
                                          <p:attrName>style.visibility</p:attrName>
                                        </p:attrNameLst>
                                      </p:cBhvr>
                                      <p:to>
                                        <p:strVal val="visible"/>
                                      </p:to>
                                    </p:set>
                                    <p:animEffect filter="fade" transition="in">
                                      <p:cBhvr>
                                        <p:cTn dur="500" id="41"/>
                                        <p:tgtEl>
                                          <p:spTgt spid="15"/>
                                        </p:tgtEl>
                                      </p:cBhvr>
                                    </p:animEffect>
                                  </p:childTnLst>
                                </p:cTn>
                              </p:par>
                              <p:par>
                                <p:cTn fill="hold" grpId="0" id="42" nodeType="withEffect" presetClass="entr" presetID="10" presetSubtype="0">
                                  <p:stCondLst>
                                    <p:cond delay="0"/>
                                  </p:stCondLst>
                                  <p:childTnLst>
                                    <p:set>
                                      <p:cBhvr>
                                        <p:cTn dur="1" fill="hold" id="43">
                                          <p:stCondLst>
                                            <p:cond delay="0"/>
                                          </p:stCondLst>
                                        </p:cTn>
                                        <p:tgtEl>
                                          <p:spTgt spid="11"/>
                                        </p:tgtEl>
                                        <p:attrNameLst>
                                          <p:attrName>style.visibility</p:attrName>
                                        </p:attrNameLst>
                                      </p:cBhvr>
                                      <p:to>
                                        <p:strVal val="visible"/>
                                      </p:to>
                                    </p:set>
                                    <p:animEffect filter="fade" transition="in">
                                      <p:cBhvr>
                                        <p:cTn dur="500" id="44"/>
                                        <p:tgtEl>
                                          <p:spTgt spid="11"/>
                                        </p:tgtEl>
                                      </p:cBhvr>
                                    </p:animEffect>
                                  </p:childTnLst>
                                </p:cTn>
                              </p:par>
                              <p:par>
                                <p:cTn fill="hold" grpId="0" id="45" nodeType="withEffect" presetClass="entr" presetID="10" presetSubtype="0">
                                  <p:stCondLst>
                                    <p:cond delay="0"/>
                                  </p:stCondLst>
                                  <p:childTnLst>
                                    <p:set>
                                      <p:cBhvr>
                                        <p:cTn dur="1" fill="hold" id="46">
                                          <p:stCondLst>
                                            <p:cond delay="0"/>
                                          </p:stCondLst>
                                        </p:cTn>
                                        <p:tgtEl>
                                          <p:spTgt spid="13"/>
                                        </p:tgtEl>
                                        <p:attrNameLst>
                                          <p:attrName>style.visibility</p:attrName>
                                        </p:attrNameLst>
                                      </p:cBhvr>
                                      <p:to>
                                        <p:strVal val="visible"/>
                                      </p:to>
                                    </p:set>
                                    <p:animEffect filter="fade" transition="in">
                                      <p:cBhvr>
                                        <p:cTn dur="500" id="47"/>
                                        <p:tgtEl>
                                          <p:spTgt spid="13"/>
                                        </p:tgtEl>
                                      </p:cBhvr>
                                    </p:animEffect>
                                  </p:childTnLst>
                                </p:cTn>
                              </p:par>
                              <p:par>
                                <p:cTn fill="hold" grpId="0" id="48" nodeType="withEffect" presetClass="entr" presetID="10" presetSubtype="0">
                                  <p:stCondLst>
                                    <p:cond delay="0"/>
                                  </p:stCondLst>
                                  <p:childTnLst>
                                    <p:set>
                                      <p:cBhvr>
                                        <p:cTn dur="1" fill="hold" id="49">
                                          <p:stCondLst>
                                            <p:cond delay="0"/>
                                          </p:stCondLst>
                                        </p:cTn>
                                        <p:tgtEl>
                                          <p:spTgt spid="14"/>
                                        </p:tgtEl>
                                        <p:attrNameLst>
                                          <p:attrName>style.visibility</p:attrName>
                                        </p:attrNameLst>
                                      </p:cBhvr>
                                      <p:to>
                                        <p:strVal val="visible"/>
                                      </p:to>
                                    </p:set>
                                    <p:animEffect filter="fade" transition="in">
                                      <p:cBhvr>
                                        <p:cTn dur="500" id="50"/>
                                        <p:tgtEl>
                                          <p:spTgt spid="14"/>
                                        </p:tgtEl>
                                      </p:cBhvr>
                                    </p:animEffect>
                                  </p:childTnLst>
                                </p:cTn>
                              </p:par>
                              <p:par>
                                <p:cTn fill="hold" grpId="0" id="51" nodeType="withEffect" presetClass="entr" presetID="10" presetSubtype="0">
                                  <p:stCondLst>
                                    <p:cond delay="0"/>
                                  </p:stCondLst>
                                  <p:childTnLst>
                                    <p:set>
                                      <p:cBhvr>
                                        <p:cTn dur="1" fill="hold" id="52">
                                          <p:stCondLst>
                                            <p:cond delay="0"/>
                                          </p:stCondLst>
                                        </p:cTn>
                                        <p:tgtEl>
                                          <p:spTgt spid="12"/>
                                        </p:tgtEl>
                                        <p:attrNameLst>
                                          <p:attrName>style.visibility</p:attrName>
                                        </p:attrNameLst>
                                      </p:cBhvr>
                                      <p:to>
                                        <p:strVal val="visible"/>
                                      </p:to>
                                    </p:set>
                                    <p:animEffect filter="fade" transition="in">
                                      <p:cBhvr>
                                        <p:cTn dur="500" id="53"/>
                                        <p:tgtEl>
                                          <p:spTgt spid="12"/>
                                        </p:tgtEl>
                                      </p:cBhvr>
                                    </p:animEffect>
                                  </p:childTnLst>
                                </p:cTn>
                              </p:par>
                              <p:par>
                                <p:cTn fill="hold" grpId="0" id="54" nodeType="withEffect" presetClass="entr" presetID="10" presetSubtype="0">
                                  <p:stCondLst>
                                    <p:cond delay="0"/>
                                  </p:stCondLst>
                                  <p:childTnLst>
                                    <p:set>
                                      <p:cBhvr>
                                        <p:cTn dur="1" fill="hold" id="55">
                                          <p:stCondLst>
                                            <p:cond delay="0"/>
                                          </p:stCondLst>
                                        </p:cTn>
                                        <p:tgtEl>
                                          <p:spTgt spid="16"/>
                                        </p:tgtEl>
                                        <p:attrNameLst>
                                          <p:attrName>style.visibility</p:attrName>
                                        </p:attrNameLst>
                                      </p:cBhvr>
                                      <p:to>
                                        <p:strVal val="visible"/>
                                      </p:to>
                                    </p:set>
                                    <p:animEffect filter="fade" transition="in">
                                      <p:cBhvr>
                                        <p:cTn dur="500" id="56"/>
                                        <p:tgtEl>
                                          <p:spTgt spid="16"/>
                                        </p:tgtEl>
                                      </p:cBhvr>
                                    </p:animEffect>
                                  </p:childTnLst>
                                </p:cTn>
                              </p:par>
                            </p:childTnLst>
                          </p:cTn>
                        </p:par>
                        <p:par>
                          <p:cTn fill="hold" id="57" nodeType="afterGroup">
                            <p:stCondLst>
                              <p:cond delay="1500"/>
                            </p:stCondLst>
                            <p:childTnLst>
                              <p:par>
                                <p:cTn fill="hold" id="58" nodeType="afterEffect" presetClass="entr" presetID="2" presetSubtype="1">
                                  <p:stCondLst>
                                    <p:cond delay="0"/>
                                  </p:stCondLst>
                                  <p:childTnLst>
                                    <p:set>
                                      <p:cBhvr>
                                        <p:cTn dur="1" fill="hold" id="59">
                                          <p:stCondLst>
                                            <p:cond delay="0"/>
                                          </p:stCondLst>
                                        </p:cTn>
                                        <p:tgtEl>
                                          <p:spTgt spid="17"/>
                                        </p:tgtEl>
                                        <p:attrNameLst>
                                          <p:attrName>style.visibility</p:attrName>
                                        </p:attrNameLst>
                                      </p:cBhvr>
                                      <p:to>
                                        <p:strVal val="visible"/>
                                      </p:to>
                                    </p:set>
                                    <p:anim calcmode="lin" valueType="num">
                                      <p:cBhvr additive="base">
                                        <p:cTn dur="500" fill="hold" id="60"/>
                                        <p:tgtEl>
                                          <p:spTgt spid="17"/>
                                        </p:tgtEl>
                                        <p:attrNameLst>
                                          <p:attrName>ppt_x</p:attrName>
                                        </p:attrNameLst>
                                      </p:cBhvr>
                                      <p:tavLst>
                                        <p:tav tm="0">
                                          <p:val>
                                            <p:strVal val="#ppt_x"/>
                                          </p:val>
                                        </p:tav>
                                        <p:tav tm="100000">
                                          <p:val>
                                            <p:strVal val="#ppt_x"/>
                                          </p:val>
                                        </p:tav>
                                      </p:tavLst>
                                    </p:anim>
                                    <p:anim calcmode="lin" valueType="num">
                                      <p:cBhvr additive="base">
                                        <p:cTn dur="500" fill="hold" id="61"/>
                                        <p:tgtEl>
                                          <p:spTgt spid="17"/>
                                        </p:tgtEl>
                                        <p:attrNameLst>
                                          <p:attrName>ppt_y</p:attrName>
                                        </p:attrNameLst>
                                      </p:cBhvr>
                                      <p:tavLst>
                                        <p:tav tm="0">
                                          <p:val>
                                            <p:strVal val="0-#ppt_h/2"/>
                                          </p:val>
                                        </p:tav>
                                        <p:tav tm="100000">
                                          <p:val>
                                            <p:strVal val="#ppt_y"/>
                                          </p:val>
                                        </p:tav>
                                      </p:tavLst>
                                    </p:anim>
                                  </p:childTnLst>
                                </p:cTn>
                              </p:par>
                              <p:par>
                                <p:cTn fill="hold" id="62" nodeType="withEffect" presetClass="entr" presetID="2" presetSubtype="2">
                                  <p:stCondLst>
                                    <p:cond delay="0"/>
                                  </p:stCondLst>
                                  <p:childTnLst>
                                    <p:set>
                                      <p:cBhvr>
                                        <p:cTn dur="1" fill="hold" id="63">
                                          <p:stCondLst>
                                            <p:cond delay="0"/>
                                          </p:stCondLst>
                                        </p:cTn>
                                        <p:tgtEl>
                                          <p:spTgt spid="20"/>
                                        </p:tgtEl>
                                        <p:attrNameLst>
                                          <p:attrName>style.visibility</p:attrName>
                                        </p:attrNameLst>
                                      </p:cBhvr>
                                      <p:to>
                                        <p:strVal val="visible"/>
                                      </p:to>
                                    </p:set>
                                    <p:anim calcmode="lin" valueType="num">
                                      <p:cBhvr additive="base">
                                        <p:cTn dur="500" fill="hold" id="64"/>
                                        <p:tgtEl>
                                          <p:spTgt spid="20"/>
                                        </p:tgtEl>
                                        <p:attrNameLst>
                                          <p:attrName>ppt_x</p:attrName>
                                        </p:attrNameLst>
                                      </p:cBhvr>
                                      <p:tavLst>
                                        <p:tav tm="0">
                                          <p:val>
                                            <p:strVal val="1+#ppt_w/2"/>
                                          </p:val>
                                        </p:tav>
                                        <p:tav tm="100000">
                                          <p:val>
                                            <p:strVal val="#ppt_x"/>
                                          </p:val>
                                        </p:tav>
                                      </p:tavLst>
                                    </p:anim>
                                    <p:anim calcmode="lin" valueType="num">
                                      <p:cBhvr additive="base">
                                        <p:cTn dur="500" fill="hold" id="65"/>
                                        <p:tgtEl>
                                          <p:spTgt spid="20"/>
                                        </p:tgtEl>
                                        <p:attrNameLst>
                                          <p:attrName>ppt_y</p:attrName>
                                        </p:attrNameLst>
                                      </p:cBhvr>
                                      <p:tavLst>
                                        <p:tav tm="0">
                                          <p:val>
                                            <p:strVal val="#ppt_y"/>
                                          </p:val>
                                        </p:tav>
                                        <p:tav tm="100000">
                                          <p:val>
                                            <p:strVal val="#ppt_y"/>
                                          </p:val>
                                        </p:tav>
                                      </p:tavLst>
                                    </p:anim>
                                  </p:childTnLst>
                                </p:cTn>
                              </p:par>
                              <p:par>
                                <p:cTn fill="hold" id="66" nodeType="withEffect" presetClass="entr" presetID="2" presetSubtype="4">
                                  <p:stCondLst>
                                    <p:cond delay="0"/>
                                  </p:stCondLst>
                                  <p:childTnLst>
                                    <p:set>
                                      <p:cBhvr>
                                        <p:cTn dur="1" fill="hold" id="67">
                                          <p:stCondLst>
                                            <p:cond delay="0"/>
                                          </p:stCondLst>
                                        </p:cTn>
                                        <p:tgtEl>
                                          <p:spTgt spid="23"/>
                                        </p:tgtEl>
                                        <p:attrNameLst>
                                          <p:attrName>style.visibility</p:attrName>
                                        </p:attrNameLst>
                                      </p:cBhvr>
                                      <p:to>
                                        <p:strVal val="visible"/>
                                      </p:to>
                                    </p:set>
                                    <p:anim calcmode="lin" valueType="num">
                                      <p:cBhvr additive="base">
                                        <p:cTn dur="500" fill="hold" id="68"/>
                                        <p:tgtEl>
                                          <p:spTgt spid="23"/>
                                        </p:tgtEl>
                                        <p:attrNameLst>
                                          <p:attrName>ppt_x</p:attrName>
                                        </p:attrNameLst>
                                      </p:cBhvr>
                                      <p:tavLst>
                                        <p:tav tm="0">
                                          <p:val>
                                            <p:strVal val="#ppt_x"/>
                                          </p:val>
                                        </p:tav>
                                        <p:tav tm="100000">
                                          <p:val>
                                            <p:strVal val="#ppt_x"/>
                                          </p:val>
                                        </p:tav>
                                      </p:tavLst>
                                    </p:anim>
                                    <p:anim calcmode="lin" valueType="num">
                                      <p:cBhvr additive="base">
                                        <p:cTn dur="500" fill="hold" id="69"/>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3"/>
      <p:bldP grpId="0" spid="124"/>
      <p:bldP grpId="0" spid="5"/>
      <p:bldP grpId="0" spid="6"/>
      <p:bldP grpId="0" spid="7"/>
      <p:bldP grpId="0" spid="8"/>
      <p:bldP grpId="0" spid="9"/>
      <p:bldP grpId="0" spid="10"/>
      <p:bldP grpId="0" spid="11"/>
      <p:bldP grpId="0" spid="12"/>
      <p:bldP grpId="0" spid="13"/>
      <p:bldP grpId="0" spid="14"/>
      <p:bldP grpId="0" spid="15"/>
      <p:bldP grpId="0" spid="16"/>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3" name="2"/>
          <p:cNvSpPr/>
          <p:nvPr/>
        </p:nvSpPr>
        <p:spPr>
          <a:xfrm>
            <a:off x="1" y="381000"/>
            <a:ext cx="136922" cy="381000"/>
          </a:xfrm>
          <a:prstGeom prst="rect">
            <a:avLst/>
          </a:pr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013">
              <a:solidFill>
                <a:prstClr val="white"/>
              </a:solidFill>
              <a:cs typeface="+mn-ea"/>
              <a:sym typeface="+mn-lt"/>
            </a:endParaRPr>
          </a:p>
        </p:txBody>
      </p:sp>
      <p:sp>
        <p:nvSpPr>
          <p:cNvPr id="124" name="1"/>
          <p:cNvSpPr txBox="1">
            <a:spLocks noChangeArrowheads="1"/>
          </p:cNvSpPr>
          <p:nvPr/>
        </p:nvSpPr>
        <p:spPr bwMode="auto">
          <a:xfrm>
            <a:off x="221456" y="421482"/>
            <a:ext cx="2010966"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nSpc>
                <a:spcPct val="100000"/>
              </a:lnSpc>
              <a:spcBef>
                <a:spcPct val="0"/>
              </a:spcBef>
              <a:buFontTx/>
              <a:buNone/>
            </a:pPr>
            <a:r>
              <a:rPr altLang="en-US" b="1" lang="zh-CN" sz="1500">
                <a:solidFill>
                  <a:srgbClr val="004C41"/>
                </a:solidFill>
                <a:latin typeface="+mn-lt"/>
                <a:ea typeface="+mn-ea"/>
                <a:cs typeface="+mn-ea"/>
                <a:sym typeface="+mn-lt"/>
              </a:rPr>
              <a:t>本年度工作概述</a:t>
            </a:r>
          </a:p>
        </p:txBody>
      </p:sp>
      <p:sp>
        <p:nvSpPr>
          <p:cNvPr id="2" name="矩形 1"/>
          <p:cNvSpPr/>
          <p:nvPr/>
        </p:nvSpPr>
        <p:spPr>
          <a:xfrm>
            <a:off x="1" y="5044440"/>
            <a:ext cx="9144000" cy="99060"/>
          </a:xfrm>
          <a:prstGeom prst="rect">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 name="矩形 4"/>
          <p:cNvSpPr/>
          <p:nvPr/>
        </p:nvSpPr>
        <p:spPr>
          <a:xfrm>
            <a:off x="996705" y="1407440"/>
            <a:ext cx="1988325" cy="1077938"/>
          </a:xfrm>
          <a:prstGeom prst="rect">
            <a:avLst/>
          </a:prstGeom>
        </p:spPr>
        <p:txBody>
          <a:bodyPr anchor="ctr" bIns="46796" lIns="46796" rIns="46796" tIns="46796"/>
          <a:lstStyle/>
          <a:p>
            <a:pPr algn="just">
              <a:lnSpc>
                <a:spcPct val="120000"/>
              </a:lnSpc>
              <a:spcBef>
                <a:spcPts val="600"/>
              </a:spcBef>
              <a:spcAft>
                <a:spcPts val="600"/>
              </a:spcAft>
              <a:defRPr/>
            </a:pPr>
            <a:r>
              <a:rPr altLang="en-US" lang="zh-CN" smtClean="0" sz="1050">
                <a:solidFill>
                  <a:schemeClr val="tx1">
                    <a:lumMod val="50000"/>
                    <a:lumOff val="50000"/>
                  </a:schemeClr>
                </a:solidFill>
                <a:cs typeface="+mn-ea"/>
                <a:sym typeface="+mn-lt"/>
              </a:rPr>
              <a:t>点击输入内容，编辑文字 点击输入内容，编辑文字</a:t>
            </a:r>
          </a:p>
        </p:txBody>
      </p:sp>
      <p:sp>
        <p:nvSpPr>
          <p:cNvPr id="6" name="矩形 5"/>
          <p:cNvSpPr/>
          <p:nvPr/>
        </p:nvSpPr>
        <p:spPr>
          <a:xfrm>
            <a:off x="2508676" y="3423663"/>
            <a:ext cx="1988325" cy="1146309"/>
          </a:xfrm>
          <a:prstGeom prst="rect">
            <a:avLst/>
          </a:prstGeom>
        </p:spPr>
        <p:txBody>
          <a:bodyPr anchor="ctr" bIns="46796" lIns="46796" rIns="46796" tIns="46796"/>
          <a:lstStyle/>
          <a:p>
            <a:pPr algn="just">
              <a:lnSpc>
                <a:spcPct val="120000"/>
              </a:lnSpc>
              <a:spcBef>
                <a:spcPts val="600"/>
              </a:spcBef>
              <a:spcAft>
                <a:spcPts val="600"/>
              </a:spcAft>
              <a:defRPr/>
            </a:pPr>
            <a:r>
              <a:rPr altLang="en-US" lang="zh-CN" smtClean="0" sz="1050">
                <a:solidFill>
                  <a:schemeClr val="tx1">
                    <a:lumMod val="50000"/>
                    <a:lumOff val="50000"/>
                  </a:schemeClr>
                </a:solidFill>
                <a:cs typeface="+mn-ea"/>
                <a:sym typeface="+mn-lt"/>
              </a:rPr>
              <a:t>点击输入内容，编辑文字 点击输入内容，编辑文字</a:t>
            </a:r>
          </a:p>
        </p:txBody>
      </p:sp>
      <p:sp>
        <p:nvSpPr>
          <p:cNvPr id="7" name="矩形 6"/>
          <p:cNvSpPr/>
          <p:nvPr/>
        </p:nvSpPr>
        <p:spPr>
          <a:xfrm>
            <a:off x="4524638" y="1407440"/>
            <a:ext cx="1988325" cy="1077938"/>
          </a:xfrm>
          <a:prstGeom prst="rect">
            <a:avLst/>
          </a:prstGeom>
        </p:spPr>
        <p:txBody>
          <a:bodyPr anchor="ctr" bIns="46796" lIns="46796" rIns="46796" tIns="46796"/>
          <a:lstStyle/>
          <a:p>
            <a:pPr algn="just">
              <a:lnSpc>
                <a:spcPct val="120000"/>
              </a:lnSpc>
              <a:spcBef>
                <a:spcPts val="600"/>
              </a:spcBef>
              <a:spcAft>
                <a:spcPts val="600"/>
              </a:spcAft>
              <a:defRPr/>
            </a:pPr>
            <a:r>
              <a:rPr altLang="en-US" lang="zh-CN" smtClean="0" sz="1050">
                <a:solidFill>
                  <a:schemeClr val="tx1">
                    <a:lumMod val="50000"/>
                    <a:lumOff val="50000"/>
                  </a:schemeClr>
                </a:solidFill>
                <a:cs typeface="+mn-ea"/>
                <a:sym typeface="+mn-lt"/>
              </a:rPr>
              <a:t>点击输入内容，编辑文字 点击输入内容，编辑文字</a:t>
            </a:r>
          </a:p>
        </p:txBody>
      </p:sp>
      <p:sp>
        <p:nvSpPr>
          <p:cNvPr id="8" name="矩形 7"/>
          <p:cNvSpPr/>
          <p:nvPr/>
        </p:nvSpPr>
        <p:spPr>
          <a:xfrm>
            <a:off x="6296967" y="3423663"/>
            <a:ext cx="1988325" cy="1146309"/>
          </a:xfrm>
          <a:prstGeom prst="rect">
            <a:avLst/>
          </a:prstGeom>
        </p:spPr>
        <p:txBody>
          <a:bodyPr anchor="ctr" bIns="46796" lIns="46796" rIns="46796" tIns="46796"/>
          <a:lstStyle/>
          <a:p>
            <a:pPr algn="just">
              <a:lnSpc>
                <a:spcPct val="120000"/>
              </a:lnSpc>
              <a:spcBef>
                <a:spcPts val="600"/>
              </a:spcBef>
              <a:spcAft>
                <a:spcPts val="600"/>
              </a:spcAft>
              <a:defRPr/>
            </a:pPr>
            <a:r>
              <a:rPr altLang="en-US" lang="zh-CN" smtClean="0" sz="1050">
                <a:solidFill>
                  <a:schemeClr val="tx1">
                    <a:lumMod val="50000"/>
                    <a:lumOff val="50000"/>
                  </a:schemeClr>
                </a:solidFill>
                <a:cs typeface="+mn-ea"/>
                <a:sym typeface="+mn-lt"/>
              </a:rPr>
              <a:t>点击输入内容，编辑文字 点击输入内容，编辑文字</a:t>
            </a:r>
          </a:p>
        </p:txBody>
      </p:sp>
      <p:grpSp>
        <p:nvGrpSpPr>
          <p:cNvPr id="9" name="组合 8"/>
          <p:cNvGrpSpPr/>
          <p:nvPr/>
        </p:nvGrpSpPr>
        <p:grpSpPr>
          <a:xfrm>
            <a:off x="6584962" y="2732843"/>
            <a:ext cx="1611074" cy="413238"/>
            <a:chOff x="6351617" y="2567188"/>
            <a:chExt cx="1611283" cy="413238"/>
          </a:xfrm>
        </p:grpSpPr>
        <p:sp>
          <p:nvSpPr>
            <p:cNvPr id="10" name="圆角矩形标注 9"/>
            <p:cNvSpPr/>
            <p:nvPr/>
          </p:nvSpPr>
          <p:spPr>
            <a:xfrm>
              <a:off x="6351617" y="2567188"/>
              <a:ext cx="1611283" cy="413238"/>
            </a:xfrm>
            <a:prstGeom prst="wedgeRoundRectCallout">
              <a:avLst>
                <a:gd fmla="val -20833" name="adj1"/>
                <a:gd fmla="val 101383" name="adj2"/>
                <a:gd fmla="val 16667" name="adj3"/>
              </a:avLst>
            </a:prstGeom>
            <a:solidFill>
              <a:srgbClr val="004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altLang="en-US" lang="zh-CN" sz="1425">
                  <a:solidFill>
                    <a:srgbClr val="FFFFFF"/>
                  </a:solidFill>
                  <a:cs typeface="+mn-ea"/>
                  <a:sym typeface="+mn-lt"/>
                </a:rPr>
                <a:t>点击输入标题</a:t>
              </a:r>
            </a:p>
          </p:txBody>
        </p:sp>
        <p:sp>
          <p:nvSpPr>
            <p:cNvPr id="11" name="Freeform 6"/>
            <p:cNvSpPr>
              <a:spLocks noEditPoints="1"/>
            </p:cNvSpPr>
            <p:nvPr/>
          </p:nvSpPr>
          <p:spPr bwMode="auto">
            <a:xfrm>
              <a:off x="6489204" y="2657502"/>
              <a:ext cx="225922" cy="232610"/>
            </a:xfrm>
            <a:custGeom>
              <a:gdLst>
                <a:gd fmla="*/ 93 w 186" name="T0"/>
                <a:gd fmla="*/ 191 h 191" name="T1"/>
                <a:gd fmla="*/ 0 w 186" name="T2"/>
                <a:gd fmla="*/ 161 h 191" name="T3"/>
                <a:gd fmla="*/ 63 w 186" name="T4"/>
                <a:gd fmla="*/ 132 h 191" name="T5"/>
                <a:gd fmla="*/ 64 w 186" name="T6"/>
                <a:gd fmla="*/ 143 h 191" name="T7"/>
                <a:gd fmla="*/ 25 w 186" name="T8"/>
                <a:gd fmla="*/ 161 h 191" name="T9"/>
                <a:gd fmla="*/ 93 w 186" name="T10"/>
                <a:gd fmla="*/ 180 h 191" name="T11"/>
                <a:gd fmla="*/ 161 w 186" name="T12"/>
                <a:gd fmla="*/ 161 h 191" name="T13"/>
                <a:gd fmla="*/ 121 w 186" name="T14"/>
                <a:gd fmla="*/ 143 h 191" name="T15"/>
                <a:gd fmla="*/ 122 w 186" name="T16"/>
                <a:gd fmla="*/ 132 h 191" name="T17"/>
                <a:gd fmla="*/ 186 w 186" name="T18"/>
                <a:gd fmla="*/ 161 h 191" name="T19"/>
                <a:gd fmla="*/ 93 w 186" name="T20"/>
                <a:gd fmla="*/ 191 h 191" name="T21"/>
                <a:gd fmla="*/ 105 w 186" name="T22"/>
                <a:gd fmla="*/ 168 h 191" name="T23"/>
                <a:gd fmla="*/ 93 w 186" name="T24"/>
                <a:gd fmla="*/ 168 h 191" name="T25"/>
                <a:gd fmla="*/ 93 w 186" name="T26"/>
                <a:gd fmla="*/ 168 h 191" name="T27"/>
                <a:gd fmla="*/ 81 w 186" name="T28"/>
                <a:gd fmla="*/ 168 h 191" name="T29"/>
                <a:gd fmla="*/ 76 w 186" name="T30"/>
                <a:gd fmla="*/ 108 h 191" name="T31"/>
                <a:gd fmla="*/ 57 w 186" name="T32"/>
                <a:gd fmla="*/ 108 h 191" name="T33"/>
                <a:gd fmla="*/ 57 w 186" name="T34"/>
                <a:gd fmla="*/ 60 h 191" name="T35"/>
                <a:gd fmla="*/ 93 w 186" name="T36"/>
                <a:gd fmla="*/ 49 h 191" name="T37"/>
                <a:gd fmla="*/ 129 w 186" name="T38"/>
                <a:gd fmla="*/ 60 h 191" name="T39"/>
                <a:gd fmla="*/ 129 w 186" name="T40"/>
                <a:gd fmla="*/ 108 h 191" name="T41"/>
                <a:gd fmla="*/ 110 w 186" name="T42"/>
                <a:gd fmla="*/ 108 h 191" name="T43"/>
                <a:gd fmla="*/ 105 w 186" name="T44"/>
                <a:gd fmla="*/ 168 h 191" name="T45"/>
                <a:gd fmla="*/ 92 w 186" name="T46"/>
                <a:gd fmla="*/ 40 h 191" name="T47"/>
                <a:gd fmla="*/ 72 w 186" name="T48"/>
                <a:gd fmla="*/ 20 h 191" name="T49"/>
                <a:gd fmla="*/ 92 w 186" name="T50"/>
                <a:gd fmla="*/ 0 h 191" name="T51"/>
                <a:gd fmla="*/ 112 w 186" name="T52"/>
                <a:gd fmla="*/ 20 h 191" name="T53"/>
                <a:gd fmla="*/ 92 w 186" name="T54"/>
                <a:gd fmla="*/ 40 h 191"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191" w="186">
                  <a:moveTo>
                    <a:pt x="93" y="191"/>
                  </a:moveTo>
                  <a:cubicBezTo>
                    <a:pt x="42" y="191"/>
                    <a:pt x="0" y="177"/>
                    <a:pt x="0" y="161"/>
                  </a:cubicBezTo>
                  <a:cubicBezTo>
                    <a:pt x="0" y="148"/>
                    <a:pt x="27" y="136"/>
                    <a:pt x="63" y="132"/>
                  </a:cubicBezTo>
                  <a:cubicBezTo>
                    <a:pt x="64" y="143"/>
                    <a:pt x="64" y="143"/>
                    <a:pt x="64" y="143"/>
                  </a:cubicBezTo>
                  <a:cubicBezTo>
                    <a:pt x="42" y="147"/>
                    <a:pt x="25" y="153"/>
                    <a:pt x="25" y="161"/>
                  </a:cubicBezTo>
                  <a:cubicBezTo>
                    <a:pt x="25" y="172"/>
                    <a:pt x="60" y="180"/>
                    <a:pt x="93" y="180"/>
                  </a:cubicBezTo>
                  <a:cubicBezTo>
                    <a:pt x="126" y="180"/>
                    <a:pt x="161" y="172"/>
                    <a:pt x="161" y="161"/>
                  </a:cubicBezTo>
                  <a:cubicBezTo>
                    <a:pt x="161" y="153"/>
                    <a:pt x="143" y="147"/>
                    <a:pt x="121" y="143"/>
                  </a:cubicBezTo>
                  <a:cubicBezTo>
                    <a:pt x="122" y="132"/>
                    <a:pt x="122" y="132"/>
                    <a:pt x="122" y="132"/>
                  </a:cubicBezTo>
                  <a:cubicBezTo>
                    <a:pt x="159" y="136"/>
                    <a:pt x="186" y="148"/>
                    <a:pt x="186" y="161"/>
                  </a:cubicBezTo>
                  <a:cubicBezTo>
                    <a:pt x="186" y="177"/>
                    <a:pt x="144" y="191"/>
                    <a:pt x="93" y="191"/>
                  </a:cubicBezTo>
                  <a:close/>
                  <a:moveTo>
                    <a:pt x="105" y="168"/>
                  </a:moveTo>
                  <a:cubicBezTo>
                    <a:pt x="93" y="168"/>
                    <a:pt x="93" y="168"/>
                    <a:pt x="93" y="168"/>
                  </a:cubicBezTo>
                  <a:cubicBezTo>
                    <a:pt x="93" y="168"/>
                    <a:pt x="93" y="168"/>
                    <a:pt x="93" y="168"/>
                  </a:cubicBezTo>
                  <a:cubicBezTo>
                    <a:pt x="81" y="168"/>
                    <a:pt x="81" y="168"/>
                    <a:pt x="81" y="168"/>
                  </a:cubicBezTo>
                  <a:cubicBezTo>
                    <a:pt x="76" y="108"/>
                    <a:pt x="76" y="108"/>
                    <a:pt x="76" y="108"/>
                  </a:cubicBezTo>
                  <a:cubicBezTo>
                    <a:pt x="57" y="108"/>
                    <a:pt x="57" y="108"/>
                    <a:pt x="57" y="108"/>
                  </a:cubicBezTo>
                  <a:cubicBezTo>
                    <a:pt x="57" y="108"/>
                    <a:pt x="57" y="74"/>
                    <a:pt x="57" y="60"/>
                  </a:cubicBezTo>
                  <a:cubicBezTo>
                    <a:pt x="57" y="47"/>
                    <a:pt x="90" y="49"/>
                    <a:pt x="93" y="49"/>
                  </a:cubicBezTo>
                  <a:cubicBezTo>
                    <a:pt x="96" y="49"/>
                    <a:pt x="129" y="47"/>
                    <a:pt x="129" y="60"/>
                  </a:cubicBezTo>
                  <a:cubicBezTo>
                    <a:pt x="129" y="74"/>
                    <a:pt x="129" y="108"/>
                    <a:pt x="129" y="108"/>
                  </a:cubicBezTo>
                  <a:cubicBezTo>
                    <a:pt x="110" y="108"/>
                    <a:pt x="110" y="108"/>
                    <a:pt x="110" y="108"/>
                  </a:cubicBezTo>
                  <a:lnTo>
                    <a:pt x="105" y="168"/>
                  </a:lnTo>
                  <a:close/>
                  <a:moveTo>
                    <a:pt x="92" y="40"/>
                  </a:moveTo>
                  <a:cubicBezTo>
                    <a:pt x="81" y="40"/>
                    <a:pt x="72" y="31"/>
                    <a:pt x="72" y="20"/>
                  </a:cubicBezTo>
                  <a:cubicBezTo>
                    <a:pt x="72" y="9"/>
                    <a:pt x="81" y="0"/>
                    <a:pt x="92" y="0"/>
                  </a:cubicBezTo>
                  <a:cubicBezTo>
                    <a:pt x="103" y="0"/>
                    <a:pt x="112" y="9"/>
                    <a:pt x="112" y="20"/>
                  </a:cubicBezTo>
                  <a:cubicBezTo>
                    <a:pt x="112" y="31"/>
                    <a:pt x="103" y="40"/>
                    <a:pt x="92" y="40"/>
                  </a:cubicBezTo>
                  <a:close/>
                </a:path>
              </a:pathLst>
            </a:custGeom>
            <a:solidFill>
              <a:schemeClr val="bg1"/>
            </a:solidFill>
            <a:ln>
              <a:noFill/>
            </a:ln>
          </p:spPr>
          <p:txBody>
            <a:bodyPr anchor="t" anchorCtr="0" bIns="34290" compatLnSpc="1" lIns="68580" numCol="1" rIns="68580" tIns="34290" vert="horz" wrap="square"/>
            <a:lstStyle/>
            <a:p>
              <a:endParaRPr altLang="en-US" lang="zh-CN" sz="1013">
                <a:cs typeface="+mn-ea"/>
                <a:sym typeface="+mn-lt"/>
              </a:endParaRPr>
            </a:p>
          </p:txBody>
        </p:sp>
      </p:grpSp>
      <p:grpSp>
        <p:nvGrpSpPr>
          <p:cNvPr id="12" name="组合 11"/>
          <p:cNvGrpSpPr/>
          <p:nvPr/>
        </p:nvGrpSpPr>
        <p:grpSpPr>
          <a:xfrm>
            <a:off x="1229959" y="2520753"/>
            <a:ext cx="1611074" cy="625330"/>
            <a:chOff x="1325116" y="2355096"/>
            <a:chExt cx="1611283" cy="625330"/>
          </a:xfrm>
        </p:grpSpPr>
        <p:sp>
          <p:nvSpPr>
            <p:cNvPr id="13" name="任意多边形 12"/>
            <p:cNvSpPr/>
            <p:nvPr/>
          </p:nvSpPr>
          <p:spPr>
            <a:xfrm>
              <a:off x="1325116" y="2355096"/>
              <a:ext cx="1611283" cy="625330"/>
            </a:xfrm>
            <a:custGeom>
              <a:gdLst>
                <a:gd fmla="*/ 425985 w 1460502" name="connsiteX0"/>
                <a:gd fmla="*/ 0 h 725082" name="connsiteY0"/>
                <a:gd fmla="*/ 608543 w 1460502" name="connsiteX1"/>
                <a:gd fmla="*/ 246110 h 725082" name="connsiteY1"/>
                <a:gd fmla="*/ 1380672 w 1460502" name="connsiteX2"/>
                <a:gd fmla="*/ 246110 h 725082" name="connsiteY2"/>
                <a:gd fmla="*/ 1460502 w 1460502" name="connsiteX3"/>
                <a:gd fmla="*/ 325940 h 725082" name="connsiteY3"/>
                <a:gd fmla="*/ 1460502 w 1460502" name="connsiteX4"/>
                <a:gd fmla="*/ 445682 h 725082" name="connsiteY4"/>
                <a:gd fmla="*/ 1460502 w 1460502" name="connsiteX5"/>
                <a:gd fmla="*/ 645252 h 725082" name="connsiteY5"/>
                <a:gd fmla="*/ 1380672 w 1460502" name="connsiteX6"/>
                <a:gd fmla="*/ 725082 h 725082" name="connsiteY6"/>
                <a:gd fmla="*/ 608543 w 1460502" name="connsiteX7"/>
                <a:gd fmla="*/ 725082 h 725082" name="connsiteY7"/>
                <a:gd fmla="*/ 243417 w 1460502" name="connsiteX8"/>
                <a:gd fmla="*/ 725082 h 725082" name="connsiteY8"/>
                <a:gd fmla="*/ 79830 w 1460502" name="connsiteX9"/>
                <a:gd fmla="*/ 725082 h 725082" name="connsiteY9"/>
                <a:gd fmla="*/ 0 w 1460502" name="connsiteX10"/>
                <a:gd fmla="*/ 645252 h 725082" name="connsiteY10"/>
                <a:gd fmla="*/ 0 w 1460502" name="connsiteX11"/>
                <a:gd fmla="*/ 445682 h 725082" name="connsiteY11"/>
                <a:gd fmla="*/ 0 w 1460502" name="connsiteX12"/>
                <a:gd fmla="*/ 325940 h 725082" name="connsiteY12"/>
                <a:gd fmla="*/ 79830 w 1460502" name="connsiteX13"/>
                <a:gd fmla="*/ 246110 h 725082" name="connsiteY13"/>
                <a:gd fmla="*/ 243417 w 1460502" name="connsiteX14"/>
                <a:gd fmla="*/ 246110 h 725082" name="connsiteY1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b="b" l="l" r="r" t="t"/>
              <a:pathLst>
                <a:path h="725082" w="1460502">
                  <a:moveTo>
                    <a:pt x="425985" y="0"/>
                  </a:moveTo>
                  <a:lnTo>
                    <a:pt x="608543" y="246110"/>
                  </a:lnTo>
                  <a:lnTo>
                    <a:pt x="1380672" y="246110"/>
                  </a:lnTo>
                  <a:cubicBezTo>
                    <a:pt x="1424761" y="246110"/>
                    <a:pt x="1460502" y="281851"/>
                    <a:pt x="1460502" y="325940"/>
                  </a:cubicBezTo>
                  <a:lnTo>
                    <a:pt x="1460502" y="445682"/>
                  </a:lnTo>
                  <a:lnTo>
                    <a:pt x="1460502" y="645252"/>
                  </a:lnTo>
                  <a:cubicBezTo>
                    <a:pt x="1460502" y="689341"/>
                    <a:pt x="1424761" y="725082"/>
                    <a:pt x="1380672" y="725082"/>
                  </a:cubicBezTo>
                  <a:lnTo>
                    <a:pt x="608543" y="725082"/>
                  </a:lnTo>
                  <a:lnTo>
                    <a:pt x="243417" y="725082"/>
                  </a:lnTo>
                  <a:lnTo>
                    <a:pt x="79830" y="725082"/>
                  </a:lnTo>
                  <a:cubicBezTo>
                    <a:pt x="35741" y="725082"/>
                    <a:pt x="0" y="689341"/>
                    <a:pt x="0" y="645252"/>
                  </a:cubicBezTo>
                  <a:lnTo>
                    <a:pt x="0" y="445682"/>
                  </a:lnTo>
                  <a:lnTo>
                    <a:pt x="0" y="325940"/>
                  </a:lnTo>
                  <a:cubicBezTo>
                    <a:pt x="0" y="281851"/>
                    <a:pt x="35741" y="246110"/>
                    <a:pt x="79830" y="246110"/>
                  </a:cubicBezTo>
                  <a:lnTo>
                    <a:pt x="243417" y="246110"/>
                  </a:lnTo>
                  <a:close/>
                </a:path>
              </a:pathLst>
            </a:custGeom>
            <a:solidFill>
              <a:srgbClr val="8CC34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tIns="216000"/>
            <a:lstStyle/>
            <a:p>
              <a:pPr algn="r">
                <a:defRPr/>
              </a:pPr>
              <a:r>
                <a:rPr altLang="en-US" lang="zh-CN" smtClean="0" sz="1425">
                  <a:solidFill>
                    <a:srgbClr val="FFFFFF"/>
                  </a:solidFill>
                  <a:cs typeface="+mn-ea"/>
                  <a:sym typeface="+mn-lt"/>
                </a:rPr>
                <a:t>点击输入标题</a:t>
              </a:r>
            </a:p>
          </p:txBody>
        </p:sp>
        <p:sp>
          <p:nvSpPr>
            <p:cNvPr id="14" name="Freeform 11"/>
            <p:cNvSpPr>
              <a:spLocks noEditPoints="1"/>
            </p:cNvSpPr>
            <p:nvPr/>
          </p:nvSpPr>
          <p:spPr bwMode="auto">
            <a:xfrm>
              <a:off x="1417937" y="2657502"/>
              <a:ext cx="223318" cy="229976"/>
            </a:xfrm>
            <a:custGeom>
              <a:gdLst>
                <a:gd fmla="*/ 93 w 185" name="T0"/>
                <a:gd fmla="*/ 190 h 190" name="T1"/>
                <a:gd fmla="*/ 0 w 185" name="T2"/>
                <a:gd fmla="*/ 160 h 190" name="T3"/>
                <a:gd fmla="*/ 63 w 185" name="T4"/>
                <a:gd fmla="*/ 132 h 190" name="T5"/>
                <a:gd fmla="*/ 64 w 185" name="T6"/>
                <a:gd fmla="*/ 143 h 190" name="T7"/>
                <a:gd fmla="*/ 25 w 185" name="T8"/>
                <a:gd fmla="*/ 160 h 190" name="T9"/>
                <a:gd fmla="*/ 93 w 185" name="T10"/>
                <a:gd fmla="*/ 180 h 190" name="T11"/>
                <a:gd fmla="*/ 160 w 185" name="T12"/>
                <a:gd fmla="*/ 160 h 190" name="T13"/>
                <a:gd fmla="*/ 121 w 185" name="T14"/>
                <a:gd fmla="*/ 143 h 190" name="T15"/>
                <a:gd fmla="*/ 122 w 185" name="T16"/>
                <a:gd fmla="*/ 132 h 190" name="T17"/>
                <a:gd fmla="*/ 185 w 185" name="T18"/>
                <a:gd fmla="*/ 160 h 190" name="T19"/>
                <a:gd fmla="*/ 93 w 185" name="T20"/>
                <a:gd fmla="*/ 190 h 190" name="T21"/>
                <a:gd fmla="*/ 88 w 185" name="T22"/>
                <a:gd fmla="*/ 168 h 190" name="T23"/>
                <a:gd fmla="*/ 88 w 185" name="T24"/>
                <a:gd fmla="*/ 116 h 190" name="T25"/>
                <a:gd fmla="*/ 100 w 185" name="T26"/>
                <a:gd fmla="*/ 116 h 190" name="T27"/>
                <a:gd fmla="*/ 100 w 185" name="T28"/>
                <a:gd fmla="*/ 168 h 190" name="T29"/>
                <a:gd fmla="*/ 88 w 185" name="T30"/>
                <a:gd fmla="*/ 168 h 190" name="T31"/>
                <a:gd fmla="*/ 48 w 185" name="T32"/>
                <a:gd fmla="*/ 72 h 190" name="T33"/>
                <a:gd fmla="*/ 129 w 185" name="T34"/>
                <a:gd fmla="*/ 72 h 190" name="T35"/>
                <a:gd fmla="*/ 160 w 185" name="T36"/>
                <a:gd fmla="*/ 92 h 190" name="T37"/>
                <a:gd fmla="*/ 128 w 185" name="T38"/>
                <a:gd fmla="*/ 112 h 190" name="T39"/>
                <a:gd fmla="*/ 48 w 185" name="T40"/>
                <a:gd fmla="*/ 112 h 190" name="T41"/>
                <a:gd fmla="*/ 48 w 185" name="T42"/>
                <a:gd fmla="*/ 72 h 190" name="T43"/>
                <a:gd fmla="*/ 7 w 185" name="T44"/>
                <a:gd fmla="*/ 44 h 190" name="T45"/>
                <a:gd fmla="*/ 39 w 185" name="T46"/>
                <a:gd fmla="*/ 24 h 190" name="T47"/>
                <a:gd fmla="*/ 160 w 185" name="T48"/>
                <a:gd fmla="*/ 24 h 190" name="T49"/>
                <a:gd fmla="*/ 160 w 185" name="T50"/>
                <a:gd fmla="*/ 64 h 190" name="T51"/>
                <a:gd fmla="*/ 39 w 185" name="T52"/>
                <a:gd fmla="*/ 64 h 190" name="T53"/>
                <a:gd fmla="*/ 7 w 185" name="T54"/>
                <a:gd fmla="*/ 44 h 190" name="T55"/>
                <a:gd fmla="*/ 88 w 185" name="T56"/>
                <a:gd fmla="*/ 0 h 190" name="T57"/>
                <a:gd fmla="*/ 100 w 185" name="T58"/>
                <a:gd fmla="*/ 0 h 190" name="T59"/>
                <a:gd fmla="*/ 100 w 185" name="T60"/>
                <a:gd fmla="*/ 19 h 190" name="T61"/>
                <a:gd fmla="*/ 88 w 185" name="T62"/>
                <a:gd fmla="*/ 19 h 190" name="T63"/>
                <a:gd fmla="*/ 88 w 185" name="T64"/>
                <a:gd fmla="*/ 0 h 190"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190" w="185">
                  <a:moveTo>
                    <a:pt x="93" y="190"/>
                  </a:moveTo>
                  <a:cubicBezTo>
                    <a:pt x="41" y="190"/>
                    <a:pt x="0" y="177"/>
                    <a:pt x="0" y="160"/>
                  </a:cubicBezTo>
                  <a:cubicBezTo>
                    <a:pt x="0" y="147"/>
                    <a:pt x="26" y="136"/>
                    <a:pt x="63" y="132"/>
                  </a:cubicBezTo>
                  <a:cubicBezTo>
                    <a:pt x="64" y="143"/>
                    <a:pt x="64" y="143"/>
                    <a:pt x="64" y="143"/>
                  </a:cubicBezTo>
                  <a:cubicBezTo>
                    <a:pt x="42" y="146"/>
                    <a:pt x="25" y="153"/>
                    <a:pt x="25" y="160"/>
                  </a:cubicBezTo>
                  <a:cubicBezTo>
                    <a:pt x="25" y="171"/>
                    <a:pt x="59" y="180"/>
                    <a:pt x="93" y="180"/>
                  </a:cubicBezTo>
                  <a:cubicBezTo>
                    <a:pt x="126" y="180"/>
                    <a:pt x="160" y="171"/>
                    <a:pt x="160" y="160"/>
                  </a:cubicBezTo>
                  <a:cubicBezTo>
                    <a:pt x="160" y="153"/>
                    <a:pt x="143" y="146"/>
                    <a:pt x="121" y="143"/>
                  </a:cubicBezTo>
                  <a:cubicBezTo>
                    <a:pt x="122" y="132"/>
                    <a:pt x="122" y="132"/>
                    <a:pt x="122" y="132"/>
                  </a:cubicBezTo>
                  <a:cubicBezTo>
                    <a:pt x="159" y="136"/>
                    <a:pt x="185" y="147"/>
                    <a:pt x="185" y="160"/>
                  </a:cubicBezTo>
                  <a:cubicBezTo>
                    <a:pt x="185" y="177"/>
                    <a:pt x="144" y="190"/>
                    <a:pt x="93" y="190"/>
                  </a:cubicBezTo>
                  <a:close/>
                  <a:moveTo>
                    <a:pt x="88" y="168"/>
                  </a:moveTo>
                  <a:cubicBezTo>
                    <a:pt x="88" y="116"/>
                    <a:pt x="88" y="116"/>
                    <a:pt x="88" y="116"/>
                  </a:cubicBezTo>
                  <a:cubicBezTo>
                    <a:pt x="100" y="116"/>
                    <a:pt x="100" y="116"/>
                    <a:pt x="100" y="116"/>
                  </a:cubicBezTo>
                  <a:cubicBezTo>
                    <a:pt x="100" y="168"/>
                    <a:pt x="100" y="168"/>
                    <a:pt x="100" y="168"/>
                  </a:cubicBezTo>
                  <a:lnTo>
                    <a:pt x="88" y="168"/>
                  </a:lnTo>
                  <a:close/>
                  <a:moveTo>
                    <a:pt x="48" y="72"/>
                  </a:moveTo>
                  <a:cubicBezTo>
                    <a:pt x="129" y="72"/>
                    <a:pt x="129" y="72"/>
                    <a:pt x="129" y="72"/>
                  </a:cubicBezTo>
                  <a:cubicBezTo>
                    <a:pt x="160" y="92"/>
                    <a:pt x="160" y="92"/>
                    <a:pt x="160" y="92"/>
                  </a:cubicBezTo>
                  <a:cubicBezTo>
                    <a:pt x="128" y="112"/>
                    <a:pt x="128" y="112"/>
                    <a:pt x="128" y="112"/>
                  </a:cubicBezTo>
                  <a:cubicBezTo>
                    <a:pt x="48" y="112"/>
                    <a:pt x="48" y="112"/>
                    <a:pt x="48" y="112"/>
                  </a:cubicBezTo>
                  <a:lnTo>
                    <a:pt x="48" y="72"/>
                  </a:lnTo>
                  <a:close/>
                  <a:moveTo>
                    <a:pt x="7" y="44"/>
                  </a:moveTo>
                  <a:cubicBezTo>
                    <a:pt x="39" y="24"/>
                    <a:pt x="39" y="24"/>
                    <a:pt x="39" y="24"/>
                  </a:cubicBezTo>
                  <a:cubicBezTo>
                    <a:pt x="160" y="24"/>
                    <a:pt x="160" y="24"/>
                    <a:pt x="160" y="24"/>
                  </a:cubicBezTo>
                  <a:cubicBezTo>
                    <a:pt x="160" y="64"/>
                    <a:pt x="160" y="64"/>
                    <a:pt x="160" y="64"/>
                  </a:cubicBezTo>
                  <a:cubicBezTo>
                    <a:pt x="39" y="64"/>
                    <a:pt x="39" y="64"/>
                    <a:pt x="39" y="64"/>
                  </a:cubicBezTo>
                  <a:lnTo>
                    <a:pt x="7" y="44"/>
                  </a:lnTo>
                  <a:close/>
                  <a:moveTo>
                    <a:pt x="88" y="0"/>
                  </a:moveTo>
                  <a:cubicBezTo>
                    <a:pt x="100" y="0"/>
                    <a:pt x="100" y="0"/>
                    <a:pt x="100" y="0"/>
                  </a:cubicBezTo>
                  <a:cubicBezTo>
                    <a:pt x="100" y="19"/>
                    <a:pt x="100" y="19"/>
                    <a:pt x="100" y="19"/>
                  </a:cubicBezTo>
                  <a:cubicBezTo>
                    <a:pt x="88" y="19"/>
                    <a:pt x="88" y="19"/>
                    <a:pt x="88" y="19"/>
                  </a:cubicBezTo>
                  <a:lnTo>
                    <a:pt x="88" y="0"/>
                  </a:lnTo>
                  <a:close/>
                </a:path>
              </a:pathLst>
            </a:custGeom>
            <a:solidFill>
              <a:schemeClr val="bg1"/>
            </a:solidFill>
            <a:ln>
              <a:noFill/>
            </a:ln>
          </p:spPr>
          <p:txBody>
            <a:bodyPr anchor="t" anchorCtr="0" bIns="34290" compatLnSpc="1" lIns="68580" numCol="1" rIns="68580" tIns="34290" vert="horz" wrap="square"/>
            <a:lstStyle/>
            <a:p>
              <a:endParaRPr altLang="en-US" lang="zh-CN" sz="1013">
                <a:cs typeface="+mn-ea"/>
                <a:sym typeface="+mn-lt"/>
              </a:endParaRPr>
            </a:p>
          </p:txBody>
        </p:sp>
      </p:grpSp>
      <p:grpSp>
        <p:nvGrpSpPr>
          <p:cNvPr id="15" name="组合 14"/>
          <p:cNvGrpSpPr/>
          <p:nvPr/>
        </p:nvGrpSpPr>
        <p:grpSpPr>
          <a:xfrm>
            <a:off x="3014960" y="2732843"/>
            <a:ext cx="1611074" cy="413238"/>
            <a:chOff x="3009957" y="2567188"/>
            <a:chExt cx="1611283" cy="413238"/>
          </a:xfrm>
        </p:grpSpPr>
        <p:sp>
          <p:nvSpPr>
            <p:cNvPr id="16" name="圆角矩形标注 15"/>
            <p:cNvSpPr/>
            <p:nvPr/>
          </p:nvSpPr>
          <p:spPr>
            <a:xfrm>
              <a:off x="3009957" y="2567188"/>
              <a:ext cx="1611283" cy="413238"/>
            </a:xfrm>
            <a:prstGeom prst="wedgeRoundRectCallout">
              <a:avLst>
                <a:gd fmla="val -20833" name="adj1"/>
                <a:gd fmla="val 101383" name="adj2"/>
                <a:gd fmla="val 16667" name="adj3"/>
              </a:avLst>
            </a:prstGeom>
            <a:solidFill>
              <a:srgbClr val="CECC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altLang="en-US" lang="zh-CN" sz="1425">
                  <a:solidFill>
                    <a:srgbClr val="FFFFFF"/>
                  </a:solidFill>
                  <a:cs typeface="+mn-ea"/>
                  <a:sym typeface="+mn-lt"/>
                </a:rPr>
                <a:t>点击输入标题</a:t>
              </a:r>
            </a:p>
          </p:txBody>
        </p:sp>
        <p:sp>
          <p:nvSpPr>
            <p:cNvPr id="17" name="Freeform 16"/>
            <p:cNvSpPr>
              <a:spLocks noEditPoints="1"/>
            </p:cNvSpPr>
            <p:nvPr/>
          </p:nvSpPr>
          <p:spPr bwMode="auto">
            <a:xfrm>
              <a:off x="3116188" y="2664553"/>
              <a:ext cx="222326" cy="218508"/>
            </a:xfrm>
            <a:custGeom>
              <a:gdLst>
                <a:gd fmla="*/ 197 w 197" name="T0"/>
                <a:gd fmla="*/ 95 h 194" name="T1"/>
                <a:gd fmla="*/ 138 w 197" name="T2"/>
                <a:gd fmla="*/ 89 h 194" name="T3"/>
                <a:gd fmla="*/ 100 w 197" name="T4"/>
                <a:gd fmla="*/ 76 h 194" name="T5"/>
                <a:gd fmla="*/ 100 w 197" name="T6"/>
                <a:gd fmla="*/ 172 h 194" name="T7"/>
                <a:gd fmla="*/ 84 w 197" name="T8"/>
                <a:gd fmla="*/ 172 h 194" name="T9"/>
                <a:gd fmla="*/ 84 w 197" name="T10"/>
                <a:gd fmla="*/ 0 h 194" name="T11"/>
                <a:gd fmla="*/ 100 w 197" name="T12"/>
                <a:gd fmla="*/ 0 h 194" name="T13"/>
                <a:gd fmla="*/ 100 w 197" name="T14"/>
                <a:gd fmla="*/ 10 h 194" name="T15"/>
                <a:gd fmla="*/ 138 w 197" name="T16"/>
                <a:gd fmla="*/ 23 h 194" name="T17"/>
                <a:gd fmla="*/ 197 w 197" name="T18"/>
                <a:gd fmla="*/ 30 h 194" name="T19"/>
                <a:gd fmla="*/ 178 w 197" name="T20"/>
                <a:gd fmla="*/ 63 h 194" name="T21"/>
                <a:gd fmla="*/ 197 w 197" name="T22"/>
                <a:gd fmla="*/ 95 h 194" name="T23"/>
                <a:gd fmla="*/ 25 w 197" name="T24"/>
                <a:gd fmla="*/ 164 h 194" name="T25"/>
                <a:gd fmla="*/ 92 w 197" name="T26"/>
                <a:gd fmla="*/ 184 h 194" name="T27"/>
                <a:gd fmla="*/ 160 w 197" name="T28"/>
                <a:gd fmla="*/ 164 h 194" name="T29"/>
                <a:gd fmla="*/ 120 w 197" name="T30"/>
                <a:gd fmla="*/ 147 h 194" name="T31"/>
                <a:gd fmla="*/ 121 w 197" name="T32"/>
                <a:gd fmla="*/ 136 h 194" name="T33"/>
                <a:gd fmla="*/ 185 w 197" name="T34"/>
                <a:gd fmla="*/ 164 h 194" name="T35"/>
                <a:gd fmla="*/ 92 w 197" name="T36"/>
                <a:gd fmla="*/ 194 h 194" name="T37"/>
                <a:gd fmla="*/ 0 w 197" name="T38"/>
                <a:gd fmla="*/ 164 h 194" name="T39"/>
                <a:gd fmla="*/ 63 w 197" name="T40"/>
                <a:gd fmla="*/ 136 h 194" name="T41"/>
                <a:gd fmla="*/ 64 w 197" name="T42"/>
                <a:gd fmla="*/ 147 h 194" name="T43"/>
                <a:gd fmla="*/ 25 w 197" name="T44"/>
                <a:gd fmla="*/ 164 h 194"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94" w="197">
                  <a:moveTo>
                    <a:pt x="197" y="95"/>
                  </a:moveTo>
                  <a:cubicBezTo>
                    <a:pt x="197" y="95"/>
                    <a:pt x="164" y="89"/>
                    <a:pt x="138" y="89"/>
                  </a:cubicBezTo>
                  <a:cubicBezTo>
                    <a:pt x="112" y="89"/>
                    <a:pt x="100" y="76"/>
                    <a:pt x="100" y="76"/>
                  </a:cubicBezTo>
                  <a:cubicBezTo>
                    <a:pt x="100" y="172"/>
                    <a:pt x="100" y="172"/>
                    <a:pt x="100" y="172"/>
                  </a:cubicBezTo>
                  <a:cubicBezTo>
                    <a:pt x="84" y="172"/>
                    <a:pt x="84" y="172"/>
                    <a:pt x="84" y="172"/>
                  </a:cubicBezTo>
                  <a:cubicBezTo>
                    <a:pt x="84" y="0"/>
                    <a:pt x="84" y="0"/>
                    <a:pt x="84" y="0"/>
                  </a:cubicBezTo>
                  <a:cubicBezTo>
                    <a:pt x="100" y="0"/>
                    <a:pt x="100" y="0"/>
                    <a:pt x="100" y="0"/>
                  </a:cubicBezTo>
                  <a:cubicBezTo>
                    <a:pt x="100" y="10"/>
                    <a:pt x="100" y="10"/>
                    <a:pt x="100" y="10"/>
                  </a:cubicBezTo>
                  <a:cubicBezTo>
                    <a:pt x="100" y="10"/>
                    <a:pt x="112" y="23"/>
                    <a:pt x="138" y="23"/>
                  </a:cubicBezTo>
                  <a:cubicBezTo>
                    <a:pt x="164" y="23"/>
                    <a:pt x="197" y="30"/>
                    <a:pt x="197" y="30"/>
                  </a:cubicBezTo>
                  <a:cubicBezTo>
                    <a:pt x="178" y="63"/>
                    <a:pt x="178" y="63"/>
                    <a:pt x="178" y="63"/>
                  </a:cubicBezTo>
                  <a:lnTo>
                    <a:pt x="197" y="95"/>
                  </a:lnTo>
                  <a:close/>
                  <a:moveTo>
                    <a:pt x="25" y="164"/>
                  </a:moveTo>
                  <a:cubicBezTo>
                    <a:pt x="25" y="175"/>
                    <a:pt x="59" y="184"/>
                    <a:pt x="92" y="184"/>
                  </a:cubicBezTo>
                  <a:cubicBezTo>
                    <a:pt x="126" y="184"/>
                    <a:pt x="160" y="175"/>
                    <a:pt x="160" y="164"/>
                  </a:cubicBezTo>
                  <a:cubicBezTo>
                    <a:pt x="160" y="157"/>
                    <a:pt x="142" y="150"/>
                    <a:pt x="120" y="147"/>
                  </a:cubicBezTo>
                  <a:cubicBezTo>
                    <a:pt x="121" y="136"/>
                    <a:pt x="121" y="136"/>
                    <a:pt x="121" y="136"/>
                  </a:cubicBezTo>
                  <a:cubicBezTo>
                    <a:pt x="158" y="140"/>
                    <a:pt x="185" y="151"/>
                    <a:pt x="185" y="164"/>
                  </a:cubicBezTo>
                  <a:cubicBezTo>
                    <a:pt x="185" y="181"/>
                    <a:pt x="144" y="194"/>
                    <a:pt x="92" y="194"/>
                  </a:cubicBezTo>
                  <a:cubicBezTo>
                    <a:pt x="41" y="194"/>
                    <a:pt x="0" y="181"/>
                    <a:pt x="0" y="164"/>
                  </a:cubicBezTo>
                  <a:cubicBezTo>
                    <a:pt x="0" y="151"/>
                    <a:pt x="26" y="140"/>
                    <a:pt x="63" y="136"/>
                  </a:cubicBezTo>
                  <a:cubicBezTo>
                    <a:pt x="64" y="147"/>
                    <a:pt x="64" y="147"/>
                    <a:pt x="64" y="147"/>
                  </a:cubicBezTo>
                  <a:cubicBezTo>
                    <a:pt x="42" y="150"/>
                    <a:pt x="25" y="157"/>
                    <a:pt x="25" y="164"/>
                  </a:cubicBezTo>
                  <a:close/>
                </a:path>
              </a:pathLst>
            </a:custGeom>
            <a:solidFill>
              <a:schemeClr val="bg1"/>
            </a:solidFill>
            <a:ln>
              <a:noFill/>
            </a:ln>
          </p:spPr>
          <p:txBody>
            <a:bodyPr anchor="t" anchorCtr="0" bIns="34290" compatLnSpc="1" lIns="68580" numCol="1" rIns="68580" tIns="34290" vert="horz" wrap="square"/>
            <a:lstStyle/>
            <a:p>
              <a:endParaRPr altLang="en-US" lang="zh-CN" sz="1013">
                <a:cs typeface="+mn-ea"/>
                <a:sym typeface="+mn-lt"/>
              </a:endParaRPr>
            </a:p>
          </p:txBody>
        </p:sp>
      </p:grpSp>
      <p:grpSp>
        <p:nvGrpSpPr>
          <p:cNvPr id="18" name="组合 17"/>
          <p:cNvGrpSpPr/>
          <p:nvPr/>
        </p:nvGrpSpPr>
        <p:grpSpPr>
          <a:xfrm>
            <a:off x="4799961" y="2520753"/>
            <a:ext cx="1611074" cy="625330"/>
            <a:chOff x="4672905" y="2355096"/>
            <a:chExt cx="1611283" cy="625330"/>
          </a:xfrm>
        </p:grpSpPr>
        <p:sp>
          <p:nvSpPr>
            <p:cNvPr id="19" name="任意多边形 18"/>
            <p:cNvSpPr/>
            <p:nvPr/>
          </p:nvSpPr>
          <p:spPr>
            <a:xfrm>
              <a:off x="4672905" y="2355096"/>
              <a:ext cx="1611283" cy="625330"/>
            </a:xfrm>
            <a:custGeom>
              <a:gdLst>
                <a:gd fmla="*/ 425985 w 1460502" name="connsiteX0"/>
                <a:gd fmla="*/ 0 h 725082" name="connsiteY0"/>
                <a:gd fmla="*/ 608543 w 1460502" name="connsiteX1"/>
                <a:gd fmla="*/ 246110 h 725082" name="connsiteY1"/>
                <a:gd fmla="*/ 1380672 w 1460502" name="connsiteX2"/>
                <a:gd fmla="*/ 246110 h 725082" name="connsiteY2"/>
                <a:gd fmla="*/ 1460502 w 1460502" name="connsiteX3"/>
                <a:gd fmla="*/ 325940 h 725082" name="connsiteY3"/>
                <a:gd fmla="*/ 1460502 w 1460502" name="connsiteX4"/>
                <a:gd fmla="*/ 445682 h 725082" name="connsiteY4"/>
                <a:gd fmla="*/ 1460502 w 1460502" name="connsiteX5"/>
                <a:gd fmla="*/ 645252 h 725082" name="connsiteY5"/>
                <a:gd fmla="*/ 1380672 w 1460502" name="connsiteX6"/>
                <a:gd fmla="*/ 725082 h 725082" name="connsiteY6"/>
                <a:gd fmla="*/ 608543 w 1460502" name="connsiteX7"/>
                <a:gd fmla="*/ 725082 h 725082" name="connsiteY7"/>
                <a:gd fmla="*/ 243417 w 1460502" name="connsiteX8"/>
                <a:gd fmla="*/ 725082 h 725082" name="connsiteY8"/>
                <a:gd fmla="*/ 79830 w 1460502" name="connsiteX9"/>
                <a:gd fmla="*/ 725082 h 725082" name="connsiteY9"/>
                <a:gd fmla="*/ 0 w 1460502" name="connsiteX10"/>
                <a:gd fmla="*/ 645252 h 725082" name="connsiteY10"/>
                <a:gd fmla="*/ 0 w 1460502" name="connsiteX11"/>
                <a:gd fmla="*/ 445682 h 725082" name="connsiteY11"/>
                <a:gd fmla="*/ 0 w 1460502" name="connsiteX12"/>
                <a:gd fmla="*/ 325940 h 725082" name="connsiteY12"/>
                <a:gd fmla="*/ 79830 w 1460502" name="connsiteX13"/>
                <a:gd fmla="*/ 246110 h 725082" name="connsiteY13"/>
                <a:gd fmla="*/ 243417 w 1460502" name="connsiteX14"/>
                <a:gd fmla="*/ 246110 h 725082" name="connsiteY1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b="b" l="l" r="r" t="t"/>
              <a:pathLst>
                <a:path h="725082" w="1460502">
                  <a:moveTo>
                    <a:pt x="425985" y="0"/>
                  </a:moveTo>
                  <a:lnTo>
                    <a:pt x="608543" y="246110"/>
                  </a:lnTo>
                  <a:lnTo>
                    <a:pt x="1380672" y="246110"/>
                  </a:lnTo>
                  <a:cubicBezTo>
                    <a:pt x="1424761" y="246110"/>
                    <a:pt x="1460502" y="281851"/>
                    <a:pt x="1460502" y="325940"/>
                  </a:cubicBezTo>
                  <a:lnTo>
                    <a:pt x="1460502" y="445682"/>
                  </a:lnTo>
                  <a:lnTo>
                    <a:pt x="1460502" y="645252"/>
                  </a:lnTo>
                  <a:cubicBezTo>
                    <a:pt x="1460502" y="689341"/>
                    <a:pt x="1424761" y="725082"/>
                    <a:pt x="1380672" y="725082"/>
                  </a:cubicBezTo>
                  <a:lnTo>
                    <a:pt x="608543" y="725082"/>
                  </a:lnTo>
                  <a:lnTo>
                    <a:pt x="243417" y="725082"/>
                  </a:lnTo>
                  <a:lnTo>
                    <a:pt x="79830" y="725082"/>
                  </a:lnTo>
                  <a:cubicBezTo>
                    <a:pt x="35741" y="725082"/>
                    <a:pt x="0" y="689341"/>
                    <a:pt x="0" y="645252"/>
                  </a:cubicBezTo>
                  <a:lnTo>
                    <a:pt x="0" y="445682"/>
                  </a:lnTo>
                  <a:lnTo>
                    <a:pt x="0" y="325940"/>
                  </a:lnTo>
                  <a:cubicBezTo>
                    <a:pt x="0" y="281851"/>
                    <a:pt x="35741" y="246110"/>
                    <a:pt x="79830" y="246110"/>
                  </a:cubicBezTo>
                  <a:lnTo>
                    <a:pt x="243417" y="246110"/>
                  </a:lnTo>
                  <a:close/>
                </a:path>
              </a:pathLst>
            </a:cu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tIns="216000"/>
            <a:lstStyle/>
            <a:p>
              <a:pPr algn="r">
                <a:defRPr/>
              </a:pPr>
              <a:r>
                <a:rPr altLang="en-US" lang="zh-CN" sz="1425">
                  <a:ln w="0">
                    <a:noFill/>
                  </a:ln>
                  <a:solidFill>
                    <a:schemeClr val="bg1">
                      <a:lumMod val="95000"/>
                    </a:schemeClr>
                  </a:solidFill>
                  <a:cs typeface="+mn-ea"/>
                  <a:sym typeface="+mn-lt"/>
                </a:rPr>
                <a:t>点击输入标题</a:t>
              </a:r>
            </a:p>
          </p:txBody>
        </p:sp>
        <p:grpSp>
          <p:nvGrpSpPr>
            <p:cNvPr id="20" name="组合 19"/>
            <p:cNvGrpSpPr/>
            <p:nvPr/>
          </p:nvGrpSpPr>
          <p:grpSpPr>
            <a:xfrm>
              <a:off x="4754994" y="2681581"/>
              <a:ext cx="327282" cy="204741"/>
              <a:chOff x="4748774" y="2700241"/>
              <a:chExt cx="327282" cy="204741"/>
            </a:xfrm>
          </p:grpSpPr>
          <p:sp>
            <p:nvSpPr>
              <p:cNvPr id="21" name="Freeform 21"/>
              <p:cNvSpPr>
                <a:spLocks noEditPoints="1"/>
              </p:cNvSpPr>
              <p:nvPr/>
            </p:nvSpPr>
            <p:spPr bwMode="auto">
              <a:xfrm>
                <a:off x="4803182" y="2700241"/>
                <a:ext cx="189894" cy="161922"/>
              </a:xfrm>
              <a:custGeom>
                <a:gdLst>
                  <a:gd fmla="*/ 175 w 204" name="T0"/>
                  <a:gd fmla="*/ 146 h 174" name="T1"/>
                  <a:gd fmla="*/ 169 w 204" name="T2"/>
                  <a:gd fmla="*/ 170 h 174" name="T3"/>
                  <a:gd fmla="*/ 147 w 204" name="T4"/>
                  <a:gd fmla="*/ 172 h 174" name="T5"/>
                  <a:gd fmla="*/ 144 w 204" name="T6"/>
                  <a:gd fmla="*/ 163 h 174" name="T7"/>
                  <a:gd fmla="*/ 116 w 204" name="T8"/>
                  <a:gd fmla="*/ 166 h 174" name="T9"/>
                  <a:gd fmla="*/ 104 w 204" name="T10"/>
                  <a:gd fmla="*/ 165 h 174" name="T11"/>
                  <a:gd fmla="*/ 100 w 204" name="T12"/>
                  <a:gd fmla="*/ 172 h 174" name="T13"/>
                  <a:gd fmla="*/ 84 w 204" name="T14"/>
                  <a:gd fmla="*/ 172 h 174" name="T15"/>
                  <a:gd fmla="*/ 78 w 204" name="T16"/>
                  <a:gd fmla="*/ 160 h 174" name="T17"/>
                  <a:gd fmla="*/ 74 w 204" name="T18"/>
                  <a:gd fmla="*/ 159 h 174" name="T19"/>
                  <a:gd fmla="*/ 72 w 204" name="T20"/>
                  <a:gd fmla="*/ 165 h 174" name="T21"/>
                  <a:gd fmla="*/ 48 w 204" name="T22"/>
                  <a:gd fmla="*/ 163 h 174" name="T23"/>
                  <a:gd fmla="*/ 50 w 204" name="T24"/>
                  <a:gd fmla="*/ 146 h 174" name="T25"/>
                  <a:gd fmla="*/ 31 w 204" name="T26"/>
                  <a:gd fmla="*/ 128 h 174" name="T27"/>
                  <a:gd fmla="*/ 5 w 204" name="T28"/>
                  <a:gd fmla="*/ 118 h 174" name="T29"/>
                  <a:gd fmla="*/ 6 w 204" name="T30"/>
                  <a:gd fmla="*/ 87 h 174" name="T31"/>
                  <a:gd fmla="*/ 16 w 204" name="T32"/>
                  <a:gd fmla="*/ 80 h 174" name="T33"/>
                  <a:gd fmla="*/ 41 w 204" name="T34"/>
                  <a:gd fmla="*/ 30 h 174" name="T35"/>
                  <a:gd fmla="*/ 36 w 204" name="T36"/>
                  <a:gd fmla="*/ 3 h 174" name="T37"/>
                  <a:gd fmla="*/ 79 w 204" name="T38"/>
                  <a:gd fmla="*/ 15 h 174" name="T39"/>
                  <a:gd fmla="*/ 114 w 204" name="T40"/>
                  <a:gd fmla="*/ 9 h 174" name="T41"/>
                  <a:gd fmla="*/ 204 w 204" name="T42"/>
                  <a:gd fmla="*/ 87 h 174" name="T43"/>
                  <a:gd fmla="*/ 175 w 204" name="T44"/>
                  <a:gd fmla="*/ 146 h 174" name="T45"/>
                  <a:gd fmla="*/ 56 w 204" name="T46"/>
                  <a:gd fmla="*/ 47 h 174" name="T47"/>
                  <a:gd fmla="*/ 45 w 204" name="T48"/>
                  <a:gd fmla="*/ 58 h 174" name="T49"/>
                  <a:gd fmla="*/ 56 w 204" name="T50"/>
                  <a:gd fmla="*/ 69 h 174" name="T51"/>
                  <a:gd fmla="*/ 67 w 204" name="T52"/>
                  <a:gd fmla="*/ 58 h 174" name="T53"/>
                  <a:gd fmla="*/ 56 w 204" name="T54"/>
                  <a:gd fmla="*/ 47 h 174" name="T55"/>
                  <a:gd fmla="*/ 154 w 204" name="T56"/>
                  <a:gd fmla="*/ 41 h 174" name="T57"/>
                  <a:gd fmla="*/ 110 w 204" name="T58"/>
                  <a:gd fmla="*/ 35 h 174" name="T59"/>
                  <a:gd fmla="*/ 104 w 204" name="T60"/>
                  <a:gd fmla="*/ 41 h 174" name="T61"/>
                  <a:gd fmla="*/ 110 w 204" name="T62"/>
                  <a:gd fmla="*/ 47 h 174" name="T63"/>
                  <a:gd fmla="*/ 154 w 204" name="T64"/>
                  <a:gd fmla="*/ 53 h 174" name="T65"/>
                  <a:gd fmla="*/ 160 w 204" name="T66"/>
                  <a:gd fmla="*/ 47 h 174" name="T67"/>
                  <a:gd fmla="*/ 154 w 204" name="T68"/>
                  <a:gd fmla="*/ 41 h 174"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174" w="204">
                    <a:moveTo>
                      <a:pt x="175" y="146"/>
                    </a:moveTo>
                    <a:cubicBezTo>
                      <a:pt x="170" y="149"/>
                      <a:pt x="175" y="165"/>
                      <a:pt x="169" y="170"/>
                    </a:cubicBezTo>
                    <a:cubicBezTo>
                      <a:pt x="166" y="174"/>
                      <a:pt x="149" y="171"/>
                      <a:pt x="147" y="172"/>
                    </a:cubicBezTo>
                    <a:cubicBezTo>
                      <a:pt x="142" y="171"/>
                      <a:pt x="150" y="162"/>
                      <a:pt x="144" y="163"/>
                    </a:cubicBezTo>
                    <a:cubicBezTo>
                      <a:pt x="134" y="165"/>
                      <a:pt x="127" y="166"/>
                      <a:pt x="116" y="166"/>
                    </a:cubicBezTo>
                    <a:cubicBezTo>
                      <a:pt x="112" y="166"/>
                      <a:pt x="108" y="166"/>
                      <a:pt x="104" y="165"/>
                    </a:cubicBezTo>
                    <a:cubicBezTo>
                      <a:pt x="103" y="165"/>
                      <a:pt x="104" y="171"/>
                      <a:pt x="100" y="172"/>
                    </a:cubicBezTo>
                    <a:cubicBezTo>
                      <a:pt x="93" y="172"/>
                      <a:pt x="87" y="173"/>
                      <a:pt x="84" y="172"/>
                    </a:cubicBezTo>
                    <a:cubicBezTo>
                      <a:pt x="76" y="172"/>
                      <a:pt x="81" y="162"/>
                      <a:pt x="78" y="160"/>
                    </a:cubicBezTo>
                    <a:cubicBezTo>
                      <a:pt x="77" y="159"/>
                      <a:pt x="76" y="159"/>
                      <a:pt x="74" y="159"/>
                    </a:cubicBezTo>
                    <a:cubicBezTo>
                      <a:pt x="72" y="159"/>
                      <a:pt x="75" y="163"/>
                      <a:pt x="72" y="165"/>
                    </a:cubicBezTo>
                    <a:cubicBezTo>
                      <a:pt x="67" y="168"/>
                      <a:pt x="50" y="167"/>
                      <a:pt x="48" y="163"/>
                    </a:cubicBezTo>
                    <a:cubicBezTo>
                      <a:pt x="44" y="152"/>
                      <a:pt x="51" y="147"/>
                      <a:pt x="50" y="146"/>
                    </a:cubicBezTo>
                    <a:cubicBezTo>
                      <a:pt x="43" y="140"/>
                      <a:pt x="36" y="135"/>
                      <a:pt x="31" y="128"/>
                    </a:cubicBezTo>
                    <a:cubicBezTo>
                      <a:pt x="21" y="117"/>
                      <a:pt x="15" y="126"/>
                      <a:pt x="5" y="118"/>
                    </a:cubicBezTo>
                    <a:cubicBezTo>
                      <a:pt x="0" y="110"/>
                      <a:pt x="4" y="89"/>
                      <a:pt x="6" y="87"/>
                    </a:cubicBezTo>
                    <a:cubicBezTo>
                      <a:pt x="10" y="82"/>
                      <a:pt x="12" y="88"/>
                      <a:pt x="16" y="80"/>
                    </a:cubicBezTo>
                    <a:cubicBezTo>
                      <a:pt x="17" y="61"/>
                      <a:pt x="26" y="43"/>
                      <a:pt x="41" y="30"/>
                    </a:cubicBezTo>
                    <a:cubicBezTo>
                      <a:pt x="34" y="23"/>
                      <a:pt x="20" y="12"/>
                      <a:pt x="36" y="3"/>
                    </a:cubicBezTo>
                    <a:cubicBezTo>
                      <a:pt x="50" y="0"/>
                      <a:pt x="79" y="15"/>
                      <a:pt x="79" y="15"/>
                    </a:cubicBezTo>
                    <a:cubicBezTo>
                      <a:pt x="79" y="15"/>
                      <a:pt x="96" y="9"/>
                      <a:pt x="114" y="9"/>
                    </a:cubicBezTo>
                    <a:cubicBezTo>
                      <a:pt x="167" y="9"/>
                      <a:pt x="204" y="44"/>
                      <a:pt x="204" y="87"/>
                    </a:cubicBezTo>
                    <a:cubicBezTo>
                      <a:pt x="204" y="113"/>
                      <a:pt x="198" y="132"/>
                      <a:pt x="175" y="146"/>
                    </a:cubicBezTo>
                    <a:close/>
                    <a:moveTo>
                      <a:pt x="56" y="47"/>
                    </a:moveTo>
                    <a:cubicBezTo>
                      <a:pt x="50" y="47"/>
                      <a:pt x="45" y="52"/>
                      <a:pt x="45" y="58"/>
                    </a:cubicBezTo>
                    <a:cubicBezTo>
                      <a:pt x="45" y="64"/>
                      <a:pt x="50" y="69"/>
                      <a:pt x="56" y="69"/>
                    </a:cubicBezTo>
                    <a:cubicBezTo>
                      <a:pt x="62" y="69"/>
                      <a:pt x="67" y="64"/>
                      <a:pt x="67" y="58"/>
                    </a:cubicBezTo>
                    <a:cubicBezTo>
                      <a:pt x="67" y="52"/>
                      <a:pt x="62" y="47"/>
                      <a:pt x="56" y="47"/>
                    </a:cubicBezTo>
                    <a:close/>
                    <a:moveTo>
                      <a:pt x="154" y="41"/>
                    </a:moveTo>
                    <a:cubicBezTo>
                      <a:pt x="154" y="41"/>
                      <a:pt x="132" y="34"/>
                      <a:pt x="110" y="35"/>
                    </a:cubicBezTo>
                    <a:cubicBezTo>
                      <a:pt x="106" y="35"/>
                      <a:pt x="104" y="37"/>
                      <a:pt x="104" y="41"/>
                    </a:cubicBezTo>
                    <a:cubicBezTo>
                      <a:pt x="104" y="44"/>
                      <a:pt x="106" y="47"/>
                      <a:pt x="110" y="47"/>
                    </a:cubicBezTo>
                    <a:cubicBezTo>
                      <a:pt x="110" y="47"/>
                      <a:pt x="133" y="45"/>
                      <a:pt x="154" y="53"/>
                    </a:cubicBezTo>
                    <a:cubicBezTo>
                      <a:pt x="157" y="53"/>
                      <a:pt x="160" y="51"/>
                      <a:pt x="160" y="47"/>
                    </a:cubicBezTo>
                    <a:cubicBezTo>
                      <a:pt x="160" y="44"/>
                      <a:pt x="157" y="41"/>
                      <a:pt x="154" y="41"/>
                    </a:cubicBezTo>
                    <a:close/>
                  </a:path>
                </a:pathLst>
              </a:custGeom>
              <a:solidFill>
                <a:schemeClr val="bg1"/>
              </a:solidFill>
              <a:ln>
                <a:noFill/>
              </a:ln>
            </p:spPr>
            <p:txBody>
              <a:bodyPr anchor="t" anchorCtr="0" bIns="34290" compatLnSpc="1" lIns="68580" numCol="1" rIns="68580" tIns="34290" vert="horz" wrap="square"/>
              <a:lstStyle/>
              <a:p>
                <a:endParaRPr altLang="en-US" lang="zh-CN" sz="1013">
                  <a:ln w="0"/>
                  <a:effectLst>
                    <a:outerShdw algn="tl" blurRad="38100" dir="2700000" dist="19050" rotWithShape="0">
                      <a:schemeClr val="dk1">
                        <a:alpha val="40000"/>
                      </a:schemeClr>
                    </a:outerShdw>
                  </a:effectLst>
                  <a:cs typeface="+mn-ea"/>
                  <a:sym typeface="+mn-lt"/>
                </a:endParaRPr>
              </a:p>
            </p:txBody>
          </p:sp>
          <p:pic>
            <p:nvPicPr>
              <p:cNvPr descr="C:\Users\MDG\Desktop\图片2副本.png" id="22" name="Picture 22"/>
              <p:cNvPicPr>
                <a:picLocks noChangeArrowheads="1" noChangeAspect="1"/>
              </p:cNvPicPr>
              <p:nvPr/>
            </p:nvPicPr>
            <p:blipFill>
              <a:blip r:embed="rId3">
                <a:extLst>
                  <a:ext uri="{28A0092B-C50C-407E-A947-70E740481C1C}">
                    <a14:useLocalDpi val="0"/>
                  </a:ext>
                </a:extLst>
              </a:blip>
              <a:stretch>
                <a:fillRect/>
              </a:stretch>
            </p:blipFill>
            <p:spPr bwMode="auto">
              <a:xfrm>
                <a:off x="4748774" y="2801230"/>
                <a:ext cx="327282" cy="103752"/>
              </a:xfrm>
              <a:prstGeom prst="rect">
                <a:avLst/>
              </a:prstGeom>
              <a:noFill/>
              <a:extLst>
                <a:ext uri="{909E8E84-426E-40DD-AFC4-6F175D3DCCD1}">
                  <a14:hiddenFill>
                    <a:solidFill>
                      <a:srgbClr val="FFFFFF"/>
                    </a:solidFill>
                  </a14:hiddenFill>
                </a:ext>
              </a:extLst>
            </p:spPr>
          </p:pic>
        </p:grpSp>
      </p:grpSp>
    </p:spTree>
    <p:extLst>
      <p:ext uri="{BB962C8B-B14F-4D97-AF65-F5344CB8AC3E}">
        <p14:creationId val="2733275381"/>
      </p:ext>
    </p:extLst>
  </p:cSld>
  <p:clrMapOvr>
    <a:masterClrMapping/>
  </p:clrMapOvr>
  <p:transition spd="med">
    <p:pull/>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23"/>
                                        </p:tgtEl>
                                        <p:attrNameLst>
                                          <p:attrName>style.visibility</p:attrName>
                                        </p:attrNameLst>
                                      </p:cBhvr>
                                      <p:to>
                                        <p:strVal val="visible"/>
                                      </p:to>
                                    </p:set>
                                    <p:animEffect filter="wipe(left)" transition="in">
                                      <p:cBhvr>
                                        <p:cTn dur="500" id="7"/>
                                        <p:tgtEl>
                                          <p:spTgt spid="123"/>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124"/>
                                        </p:tgtEl>
                                        <p:attrNameLst>
                                          <p:attrName>style.visibility</p:attrName>
                                        </p:attrNameLst>
                                      </p:cBhvr>
                                      <p:to>
                                        <p:strVal val="visible"/>
                                      </p:to>
                                    </p:set>
                                    <p:anim calcmode="lin" valueType="num">
                                      <p:cBhvr>
                                        <p:cTn dur="500" fill="hold" id="11"/>
                                        <p:tgtEl>
                                          <p:spTgt spid="124"/>
                                        </p:tgtEl>
                                        <p:attrNameLst>
                                          <p:attrName>ppt_w</p:attrName>
                                        </p:attrNameLst>
                                      </p:cBhvr>
                                      <p:tavLst>
                                        <p:tav tm="0">
                                          <p:val>
                                            <p:fltVal val="0"/>
                                          </p:val>
                                        </p:tav>
                                        <p:tav tm="100000">
                                          <p:val>
                                            <p:strVal val="#ppt_w"/>
                                          </p:val>
                                        </p:tav>
                                      </p:tavLst>
                                    </p:anim>
                                    <p:anim calcmode="lin" valueType="num">
                                      <p:cBhvr>
                                        <p:cTn dur="500" fill="hold" id="12"/>
                                        <p:tgtEl>
                                          <p:spTgt spid="124"/>
                                        </p:tgtEl>
                                        <p:attrNameLst>
                                          <p:attrName>ppt_h</p:attrName>
                                        </p:attrNameLst>
                                      </p:cBhvr>
                                      <p:tavLst>
                                        <p:tav tm="0">
                                          <p:val>
                                            <p:fltVal val="0"/>
                                          </p:val>
                                        </p:tav>
                                        <p:tav tm="100000">
                                          <p:val>
                                            <p:strVal val="#ppt_h"/>
                                          </p:val>
                                        </p:tav>
                                      </p:tavLst>
                                    </p:anim>
                                    <p:animEffect filter="fade" transition="in">
                                      <p:cBhvr>
                                        <p:cTn dur="500" id="13"/>
                                        <p:tgtEl>
                                          <p:spTgt spid="124"/>
                                        </p:tgtEl>
                                      </p:cBhvr>
                                    </p:animEffect>
                                  </p:childTnLst>
                                </p:cTn>
                              </p:par>
                              <p:par>
                                <p:cTn fill="hold" id="14" nodeType="withEffect" presetClass="entr" presetID="2" presetSubtype="4">
                                  <p:stCondLst>
                                    <p:cond delay="0"/>
                                  </p:stCondLst>
                                  <p:childTnLst>
                                    <p:set>
                                      <p:cBhvr>
                                        <p:cTn dur="1" fill="hold" id="15">
                                          <p:stCondLst>
                                            <p:cond delay="0"/>
                                          </p:stCondLst>
                                        </p:cTn>
                                        <p:tgtEl>
                                          <p:spTgt spid="12"/>
                                        </p:tgtEl>
                                        <p:attrNameLst>
                                          <p:attrName>style.visibility</p:attrName>
                                        </p:attrNameLst>
                                      </p:cBhvr>
                                      <p:to>
                                        <p:strVal val="visible"/>
                                      </p:to>
                                    </p:set>
                                    <p:anim calcmode="lin" valueType="num">
                                      <p:cBhvr additive="base">
                                        <p:cTn dur="500" fill="hold" id="16"/>
                                        <p:tgtEl>
                                          <p:spTgt spid="12"/>
                                        </p:tgtEl>
                                        <p:attrNameLst>
                                          <p:attrName>ppt_x</p:attrName>
                                        </p:attrNameLst>
                                      </p:cBhvr>
                                      <p:tavLst>
                                        <p:tav tm="0">
                                          <p:val>
                                            <p:strVal val="#ppt_x"/>
                                          </p:val>
                                        </p:tav>
                                        <p:tav tm="100000">
                                          <p:val>
                                            <p:strVal val="#ppt_x"/>
                                          </p:val>
                                        </p:tav>
                                      </p:tavLst>
                                    </p:anim>
                                    <p:anim calcmode="lin" valueType="num">
                                      <p:cBhvr additive="base">
                                        <p:cTn dur="500" fill="hold" id="17"/>
                                        <p:tgtEl>
                                          <p:spTgt spid="12"/>
                                        </p:tgtEl>
                                        <p:attrNameLst>
                                          <p:attrName>ppt_y</p:attrName>
                                        </p:attrNameLst>
                                      </p:cBhvr>
                                      <p:tavLst>
                                        <p:tav tm="0">
                                          <p:val>
                                            <p:strVal val="1+#ppt_h/2"/>
                                          </p:val>
                                        </p:tav>
                                        <p:tav tm="100000">
                                          <p:val>
                                            <p:strVal val="#ppt_y"/>
                                          </p:val>
                                        </p:tav>
                                      </p:tavLst>
                                    </p:anim>
                                  </p:childTnLst>
                                </p:cTn>
                              </p:par>
                              <p:par>
                                <p:cTn fill="hold" id="18" nodeType="withEffect" presetClass="entr" presetID="2" presetSubtype="1">
                                  <p:stCondLst>
                                    <p:cond delay="0"/>
                                  </p:stCondLst>
                                  <p:childTnLst>
                                    <p:set>
                                      <p:cBhvr>
                                        <p:cTn dur="1" fill="hold" id="19">
                                          <p:stCondLst>
                                            <p:cond delay="0"/>
                                          </p:stCondLst>
                                        </p:cTn>
                                        <p:tgtEl>
                                          <p:spTgt spid="15"/>
                                        </p:tgtEl>
                                        <p:attrNameLst>
                                          <p:attrName>style.visibility</p:attrName>
                                        </p:attrNameLst>
                                      </p:cBhvr>
                                      <p:to>
                                        <p:strVal val="visible"/>
                                      </p:to>
                                    </p:set>
                                    <p:anim calcmode="lin" valueType="num">
                                      <p:cBhvr additive="base">
                                        <p:cTn dur="500" fill="hold" id="20"/>
                                        <p:tgtEl>
                                          <p:spTgt spid="15"/>
                                        </p:tgtEl>
                                        <p:attrNameLst>
                                          <p:attrName>ppt_x</p:attrName>
                                        </p:attrNameLst>
                                      </p:cBhvr>
                                      <p:tavLst>
                                        <p:tav tm="0">
                                          <p:val>
                                            <p:strVal val="#ppt_x"/>
                                          </p:val>
                                        </p:tav>
                                        <p:tav tm="100000">
                                          <p:val>
                                            <p:strVal val="#ppt_x"/>
                                          </p:val>
                                        </p:tav>
                                      </p:tavLst>
                                    </p:anim>
                                    <p:anim calcmode="lin" valueType="num">
                                      <p:cBhvr additive="base">
                                        <p:cTn dur="500" fill="hold" id="21"/>
                                        <p:tgtEl>
                                          <p:spTgt spid="15"/>
                                        </p:tgtEl>
                                        <p:attrNameLst>
                                          <p:attrName>ppt_y</p:attrName>
                                        </p:attrNameLst>
                                      </p:cBhvr>
                                      <p:tavLst>
                                        <p:tav tm="0">
                                          <p:val>
                                            <p:strVal val="0-#ppt_h/2"/>
                                          </p:val>
                                        </p:tav>
                                        <p:tav tm="100000">
                                          <p:val>
                                            <p:strVal val="#ppt_y"/>
                                          </p:val>
                                        </p:tav>
                                      </p:tavLst>
                                    </p:anim>
                                  </p:childTnLst>
                                </p:cTn>
                              </p:par>
                              <p:par>
                                <p:cTn fill="hold" id="22" nodeType="withEffect" presetClass="entr" presetID="2" presetSubtype="4">
                                  <p:stCondLst>
                                    <p:cond delay="0"/>
                                  </p:stCondLst>
                                  <p:childTnLst>
                                    <p:set>
                                      <p:cBhvr>
                                        <p:cTn dur="1" fill="hold" id="23">
                                          <p:stCondLst>
                                            <p:cond delay="0"/>
                                          </p:stCondLst>
                                        </p:cTn>
                                        <p:tgtEl>
                                          <p:spTgt spid="18"/>
                                        </p:tgtEl>
                                        <p:attrNameLst>
                                          <p:attrName>style.visibility</p:attrName>
                                        </p:attrNameLst>
                                      </p:cBhvr>
                                      <p:to>
                                        <p:strVal val="visible"/>
                                      </p:to>
                                    </p:set>
                                    <p:anim calcmode="lin" valueType="num">
                                      <p:cBhvr additive="base">
                                        <p:cTn dur="500" fill="hold" id="24"/>
                                        <p:tgtEl>
                                          <p:spTgt spid="18"/>
                                        </p:tgtEl>
                                        <p:attrNameLst>
                                          <p:attrName>ppt_x</p:attrName>
                                        </p:attrNameLst>
                                      </p:cBhvr>
                                      <p:tavLst>
                                        <p:tav tm="0">
                                          <p:val>
                                            <p:strVal val="#ppt_x"/>
                                          </p:val>
                                        </p:tav>
                                        <p:tav tm="100000">
                                          <p:val>
                                            <p:strVal val="#ppt_x"/>
                                          </p:val>
                                        </p:tav>
                                      </p:tavLst>
                                    </p:anim>
                                    <p:anim calcmode="lin" valueType="num">
                                      <p:cBhvr additive="base">
                                        <p:cTn dur="500" fill="hold" id="25"/>
                                        <p:tgtEl>
                                          <p:spTgt spid="18"/>
                                        </p:tgtEl>
                                        <p:attrNameLst>
                                          <p:attrName>ppt_y</p:attrName>
                                        </p:attrNameLst>
                                      </p:cBhvr>
                                      <p:tavLst>
                                        <p:tav tm="0">
                                          <p:val>
                                            <p:strVal val="1+#ppt_h/2"/>
                                          </p:val>
                                        </p:tav>
                                        <p:tav tm="100000">
                                          <p:val>
                                            <p:strVal val="#ppt_y"/>
                                          </p:val>
                                        </p:tav>
                                      </p:tavLst>
                                    </p:anim>
                                  </p:childTnLst>
                                </p:cTn>
                              </p:par>
                              <p:par>
                                <p:cTn fill="hold" id="26" nodeType="withEffect" presetClass="entr" presetID="2" presetSubtype="1">
                                  <p:stCondLst>
                                    <p:cond delay="0"/>
                                  </p:stCondLst>
                                  <p:childTnLst>
                                    <p:set>
                                      <p:cBhvr>
                                        <p:cTn dur="1" fill="hold" id="27">
                                          <p:stCondLst>
                                            <p:cond delay="0"/>
                                          </p:stCondLst>
                                        </p:cTn>
                                        <p:tgtEl>
                                          <p:spTgt spid="9"/>
                                        </p:tgtEl>
                                        <p:attrNameLst>
                                          <p:attrName>style.visibility</p:attrName>
                                        </p:attrNameLst>
                                      </p:cBhvr>
                                      <p:to>
                                        <p:strVal val="visible"/>
                                      </p:to>
                                    </p:set>
                                    <p:anim calcmode="lin" valueType="num">
                                      <p:cBhvr additive="base">
                                        <p:cTn dur="500" fill="hold" id="28"/>
                                        <p:tgtEl>
                                          <p:spTgt spid="9"/>
                                        </p:tgtEl>
                                        <p:attrNameLst>
                                          <p:attrName>ppt_x</p:attrName>
                                        </p:attrNameLst>
                                      </p:cBhvr>
                                      <p:tavLst>
                                        <p:tav tm="0">
                                          <p:val>
                                            <p:strVal val="#ppt_x"/>
                                          </p:val>
                                        </p:tav>
                                        <p:tav tm="100000">
                                          <p:val>
                                            <p:strVal val="#ppt_x"/>
                                          </p:val>
                                        </p:tav>
                                      </p:tavLst>
                                    </p:anim>
                                    <p:anim calcmode="lin" valueType="num">
                                      <p:cBhvr additive="base">
                                        <p:cTn dur="500" fill="hold" id="29"/>
                                        <p:tgtEl>
                                          <p:spTgt spid="9"/>
                                        </p:tgtEl>
                                        <p:attrNameLst>
                                          <p:attrName>ppt_y</p:attrName>
                                        </p:attrNameLst>
                                      </p:cBhvr>
                                      <p:tavLst>
                                        <p:tav tm="0">
                                          <p:val>
                                            <p:strVal val="0-#ppt_h/2"/>
                                          </p:val>
                                        </p:tav>
                                        <p:tav tm="100000">
                                          <p:val>
                                            <p:strVal val="#ppt_y"/>
                                          </p:val>
                                        </p:tav>
                                      </p:tavLst>
                                    </p:anim>
                                  </p:childTnLst>
                                </p:cTn>
                              </p:par>
                            </p:childTnLst>
                          </p:cTn>
                        </p:par>
                        <p:par>
                          <p:cTn fill="hold" id="30" nodeType="afterGroup">
                            <p:stCondLst>
                              <p:cond delay="1000"/>
                            </p:stCondLst>
                            <p:childTnLst>
                              <p:par>
                                <p:cTn fill="hold" grpId="0" id="31" nodeType="afterEffect" presetClass="entr" presetID="22" presetSubtype="4">
                                  <p:stCondLst>
                                    <p:cond delay="0"/>
                                  </p:stCondLst>
                                  <p:childTnLst>
                                    <p:set>
                                      <p:cBhvr>
                                        <p:cTn dur="1" fill="hold" id="32">
                                          <p:stCondLst>
                                            <p:cond delay="0"/>
                                          </p:stCondLst>
                                        </p:cTn>
                                        <p:tgtEl>
                                          <p:spTgt spid="5"/>
                                        </p:tgtEl>
                                        <p:attrNameLst>
                                          <p:attrName>style.visibility</p:attrName>
                                        </p:attrNameLst>
                                      </p:cBhvr>
                                      <p:to>
                                        <p:strVal val="visible"/>
                                      </p:to>
                                    </p:set>
                                    <p:animEffect filter="wipe(down)" transition="in">
                                      <p:cBhvr>
                                        <p:cTn dur="500" id="33"/>
                                        <p:tgtEl>
                                          <p:spTgt spid="5"/>
                                        </p:tgtEl>
                                      </p:cBhvr>
                                    </p:animEffect>
                                  </p:childTnLst>
                                </p:cTn>
                              </p:par>
                              <p:par>
                                <p:cTn fill="hold" grpId="0" id="34" nodeType="withEffect" presetClass="entr" presetID="22" presetSubtype="1">
                                  <p:stCondLst>
                                    <p:cond delay="0"/>
                                  </p:stCondLst>
                                  <p:childTnLst>
                                    <p:set>
                                      <p:cBhvr>
                                        <p:cTn dur="1" fill="hold" id="35">
                                          <p:stCondLst>
                                            <p:cond delay="0"/>
                                          </p:stCondLst>
                                        </p:cTn>
                                        <p:tgtEl>
                                          <p:spTgt spid="6"/>
                                        </p:tgtEl>
                                        <p:attrNameLst>
                                          <p:attrName>style.visibility</p:attrName>
                                        </p:attrNameLst>
                                      </p:cBhvr>
                                      <p:to>
                                        <p:strVal val="visible"/>
                                      </p:to>
                                    </p:set>
                                    <p:animEffect filter="wipe(up)" transition="in">
                                      <p:cBhvr>
                                        <p:cTn dur="500" id="36"/>
                                        <p:tgtEl>
                                          <p:spTgt spid="6"/>
                                        </p:tgtEl>
                                      </p:cBhvr>
                                    </p:animEffect>
                                  </p:childTnLst>
                                </p:cTn>
                              </p:par>
                              <p:par>
                                <p:cTn fill="hold" grpId="0" id="37" nodeType="withEffect" presetClass="entr" presetID="22" presetSubtype="4">
                                  <p:stCondLst>
                                    <p:cond delay="0"/>
                                  </p:stCondLst>
                                  <p:childTnLst>
                                    <p:set>
                                      <p:cBhvr>
                                        <p:cTn dur="1" fill="hold" id="38">
                                          <p:stCondLst>
                                            <p:cond delay="0"/>
                                          </p:stCondLst>
                                        </p:cTn>
                                        <p:tgtEl>
                                          <p:spTgt spid="7"/>
                                        </p:tgtEl>
                                        <p:attrNameLst>
                                          <p:attrName>style.visibility</p:attrName>
                                        </p:attrNameLst>
                                      </p:cBhvr>
                                      <p:to>
                                        <p:strVal val="visible"/>
                                      </p:to>
                                    </p:set>
                                    <p:animEffect filter="wipe(down)" transition="in">
                                      <p:cBhvr>
                                        <p:cTn dur="500" id="39"/>
                                        <p:tgtEl>
                                          <p:spTgt spid="7"/>
                                        </p:tgtEl>
                                      </p:cBhvr>
                                    </p:animEffect>
                                  </p:childTnLst>
                                </p:cTn>
                              </p:par>
                              <p:par>
                                <p:cTn fill="hold" grpId="0" id="40" nodeType="withEffect" presetClass="entr" presetID="22" presetSubtype="1">
                                  <p:stCondLst>
                                    <p:cond delay="0"/>
                                  </p:stCondLst>
                                  <p:childTnLst>
                                    <p:set>
                                      <p:cBhvr>
                                        <p:cTn dur="1" fill="hold" id="41">
                                          <p:stCondLst>
                                            <p:cond delay="0"/>
                                          </p:stCondLst>
                                        </p:cTn>
                                        <p:tgtEl>
                                          <p:spTgt spid="8"/>
                                        </p:tgtEl>
                                        <p:attrNameLst>
                                          <p:attrName>style.visibility</p:attrName>
                                        </p:attrNameLst>
                                      </p:cBhvr>
                                      <p:to>
                                        <p:strVal val="visible"/>
                                      </p:to>
                                    </p:set>
                                    <p:animEffect filter="wipe(up)" transition="in">
                                      <p:cBhvr>
                                        <p:cTn dur="500" id="42"/>
                                        <p:tgtEl>
                                          <p:spTgt spid="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3"/>
      <p:bldP grpId="0" spid="124"/>
      <p:bldP grpId="0" spid="5"/>
      <p:bldP grpId="0" spid="6"/>
      <p:bldP grpId="0" spid="7"/>
      <p:bldP grpId="0" spid="8"/>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5" name="2"/>
          <p:cNvGrpSpPr/>
          <p:nvPr/>
        </p:nvGrpSpPr>
        <p:grpSpPr>
          <a:xfrm>
            <a:off x="1363248" y="2049482"/>
            <a:ext cx="6541548" cy="1262698"/>
            <a:chOff x="31445" y="161947"/>
            <a:chExt cx="2500824" cy="318131"/>
          </a:xfrm>
          <a:solidFill>
            <a:srgbClr val="5FA326"/>
          </a:solidFill>
        </p:grpSpPr>
        <p:sp>
          <p:nvSpPr>
            <p:cNvPr id="16" name="4"/>
            <p:cNvSpPr/>
            <p:nvPr/>
          </p:nvSpPr>
          <p:spPr>
            <a:xfrm>
              <a:off x="31445" y="176315"/>
              <a:ext cx="2268640" cy="293086"/>
            </a:xfrm>
            <a:prstGeom prst="rect">
              <a:avLst/>
            </a:prstGeom>
            <a:solidFill>
              <a:srgbClr val="004C41"/>
            </a:solidFill>
            <a:ln algn="ctr" cap="flat" cmpd="sng" w="25400">
              <a:noFill/>
              <a:prstDash val="solid"/>
            </a:ln>
            <a:effectLst/>
          </p:spPr>
          <p:txBody>
            <a:bodyPr anchor="ctr" rtlCol="0"/>
            <a:lstStyle/>
            <a:p>
              <a:pPr algn="ctr">
                <a:defRPr/>
              </a:pPr>
              <a:endParaRPr altLang="en-US" kern="0" lang="zh-CN" sz="1800">
                <a:solidFill>
                  <a:prstClr val="white"/>
                </a:solidFill>
                <a:cs typeface="+mn-ea"/>
                <a:sym typeface="+mn-lt"/>
              </a:endParaRPr>
            </a:p>
          </p:txBody>
        </p:sp>
        <p:sp>
          <p:nvSpPr>
            <p:cNvPr id="17" name="等腰三角形 16"/>
            <p:cNvSpPr/>
            <p:nvPr/>
          </p:nvSpPr>
          <p:spPr>
            <a:xfrm rot="5400000">
              <a:off x="2257111" y="204921"/>
              <a:ext cx="318131" cy="232184"/>
            </a:xfrm>
            <a:prstGeom prst="triangle">
              <a:avLst/>
            </a:prstGeom>
            <a:solidFill>
              <a:srgbClr val="004C41"/>
            </a:solidFill>
            <a:ln algn="ctr" cap="flat" cmpd="sng" w="25400">
              <a:noFill/>
              <a:prstDash val="solid"/>
            </a:ln>
            <a:effectLst/>
          </p:spPr>
          <p:txBody>
            <a:bodyPr anchor="ctr" rtlCol="0"/>
            <a:lstStyle/>
            <a:p>
              <a:pPr algn="ctr">
                <a:defRPr/>
              </a:pPr>
              <a:endParaRPr altLang="en-US" kern="0" lang="zh-CN" sz="1800">
                <a:solidFill>
                  <a:prstClr val="white"/>
                </a:solidFill>
                <a:cs typeface="+mn-ea"/>
                <a:sym typeface="+mn-lt"/>
              </a:endParaRPr>
            </a:p>
          </p:txBody>
        </p:sp>
        <p:sp>
          <p:nvSpPr>
            <p:cNvPr id="18" name="TextBox 8"/>
            <p:cNvSpPr txBox="1"/>
            <p:nvPr/>
          </p:nvSpPr>
          <p:spPr>
            <a:xfrm>
              <a:off x="1147103" y="238997"/>
              <a:ext cx="1123491" cy="130548"/>
            </a:xfrm>
            <a:prstGeom prst="rect">
              <a:avLst/>
            </a:prstGeom>
            <a:solidFill>
              <a:srgbClr val="004C41"/>
            </a:solidFill>
            <a:ln>
              <a:noFill/>
            </a:ln>
          </p:spPr>
          <p:txBody>
            <a:bodyPr rtlCol="0" wrap="none">
              <a:spAutoFit/>
            </a:bodyPr>
            <a:lstStyle/>
            <a:p>
              <a:pPr algn="just">
                <a:spcBef>
                  <a:spcPct val="0"/>
                </a:spcBef>
              </a:pPr>
              <a:r>
                <a:rPr altLang="en-US" b="1" kern="0" lang="zh-CN" smtClean="0" spc="300" sz="2800">
                  <a:solidFill>
                    <a:prstClr val="white"/>
                  </a:solidFill>
                  <a:cs typeface="+mn-ea"/>
                  <a:sym typeface="+mn-lt"/>
                </a:rPr>
                <a:t>工作中不足之处</a:t>
              </a:r>
            </a:p>
          </p:txBody>
        </p:sp>
      </p:grpSp>
      <p:grpSp>
        <p:nvGrpSpPr>
          <p:cNvPr id="19" name="1"/>
          <p:cNvGrpSpPr/>
          <p:nvPr/>
        </p:nvGrpSpPr>
        <p:grpSpPr>
          <a:xfrm>
            <a:off x="1561353" y="1373315"/>
            <a:ext cx="2619916" cy="2619916"/>
            <a:chOff x="267453" y="94709"/>
            <a:chExt cx="454824" cy="454824"/>
          </a:xfrm>
        </p:grpSpPr>
        <p:sp>
          <p:nvSpPr>
            <p:cNvPr id="20" name="3"/>
            <p:cNvSpPr/>
            <p:nvPr/>
          </p:nvSpPr>
          <p:spPr>
            <a:xfrm>
              <a:off x="301756" y="114952"/>
              <a:ext cx="390525" cy="395287"/>
            </a:xfrm>
            <a:prstGeom prst="ellipse">
              <a:avLst/>
            </a:prstGeom>
            <a:solidFill>
              <a:sysClr lastClr="FFFFFF" val="window"/>
            </a:solidFill>
            <a:ln algn="ctr" cap="flat" cmpd="sng" w="25400">
              <a:solidFill>
                <a:sysClr lastClr="FFFFFF" val="window"/>
              </a:solidFill>
              <a:prstDash val="solid"/>
            </a:ln>
            <a:effectLst/>
          </p:spPr>
          <p:txBody>
            <a:bodyPr anchor="ctr" rtlCol="0"/>
            <a:lstStyle/>
            <a:p>
              <a:pPr algn="ctr">
                <a:defRPr/>
              </a:pPr>
              <a:endParaRPr altLang="en-US" kern="0" lang="zh-CN" sz="1800">
                <a:solidFill>
                  <a:prstClr val="white"/>
                </a:solidFill>
                <a:cs typeface="+mn-ea"/>
                <a:sym typeface="+mn-lt"/>
              </a:endParaRPr>
            </a:p>
          </p:txBody>
        </p:sp>
        <p:sp>
          <p:nvSpPr>
            <p:cNvPr id="23" name="2"/>
            <p:cNvSpPr/>
            <p:nvPr/>
          </p:nvSpPr>
          <p:spPr>
            <a:xfrm>
              <a:off x="343738" y="170570"/>
              <a:ext cx="302255" cy="302255"/>
            </a:xfrm>
            <a:prstGeom prst="ellipse">
              <a:avLst/>
            </a:prstGeom>
            <a:solidFill>
              <a:srgbClr val="004C41"/>
            </a:solidFill>
            <a:ln algn="ctr" cap="flat" cmpd="sng" w="25400">
              <a:noFill/>
              <a:prstDash val="solid"/>
            </a:ln>
            <a:effectLst/>
          </p:spPr>
          <p:txBody>
            <a:bodyPr anchor="ctr" rtlCol="0"/>
            <a:lstStyle/>
            <a:p>
              <a:pPr algn="ctr">
                <a:defRPr/>
              </a:pPr>
              <a:endParaRPr altLang="en-US" kern="0" lang="zh-CN" sz="1800">
                <a:solidFill>
                  <a:prstClr val="white"/>
                </a:solidFill>
                <a:cs typeface="+mn-ea"/>
                <a:sym typeface="+mn-lt"/>
              </a:endParaRPr>
            </a:p>
          </p:txBody>
        </p:sp>
        <p:sp>
          <p:nvSpPr>
            <p:cNvPr id="24" name="同心圆 23"/>
            <p:cNvSpPr/>
            <p:nvPr/>
          </p:nvSpPr>
          <p:spPr>
            <a:xfrm>
              <a:off x="267453" y="94709"/>
              <a:ext cx="454824" cy="454824"/>
            </a:xfrm>
            <a:prstGeom prst="donut">
              <a:avLst>
                <a:gd fmla="val 8567" name="adj"/>
              </a:avLst>
            </a:prstGeom>
            <a:solidFill>
              <a:sysClr lastClr="FFFFFF" val="window"/>
            </a:solidFill>
            <a:ln algn="ctr" cap="flat" cmpd="sng" w="9525">
              <a:noFill/>
              <a:prstDash val="solid"/>
            </a:ln>
            <a:effectLst>
              <a:outerShdw algn="ctr" blurRad="63500" rotWithShape="0" sx="102000" sy="102000">
                <a:prstClr val="black">
                  <a:alpha val="20000"/>
                </a:prstClr>
              </a:outerShdw>
            </a:effectLst>
          </p:spPr>
          <p:txBody>
            <a:bodyPr anchor="ctr" rtlCol="0"/>
            <a:lstStyle/>
            <a:p>
              <a:pPr algn="ctr">
                <a:defRPr/>
              </a:pPr>
              <a:endParaRPr altLang="en-US" kern="0" lang="zh-CN" sz="1200">
                <a:solidFill>
                  <a:prstClr val="black"/>
                </a:solidFill>
                <a:cs typeface="+mn-ea"/>
                <a:sym typeface="+mn-lt"/>
              </a:endParaRPr>
            </a:p>
          </p:txBody>
        </p:sp>
        <p:sp>
          <p:nvSpPr>
            <p:cNvPr id="25" name="TextBox 9"/>
            <p:cNvSpPr txBox="1"/>
            <p:nvPr/>
          </p:nvSpPr>
          <p:spPr>
            <a:xfrm>
              <a:off x="360008" y="185449"/>
              <a:ext cx="267106" cy="269862"/>
            </a:xfrm>
            <a:prstGeom prst="rect">
              <a:avLst/>
            </a:prstGeom>
            <a:noFill/>
          </p:spPr>
          <p:txBody>
            <a:bodyPr rtlCol="0" wrap="none">
              <a:spAutoFit/>
            </a:bodyPr>
            <a:lstStyle/>
            <a:p>
              <a:pPr>
                <a:defRPr/>
              </a:pPr>
              <a:r>
                <a:rPr altLang="zh-CN" kern="0" lang="en-US" smtClean="0" sz="9600">
                  <a:solidFill>
                    <a:prstClr val="white"/>
                  </a:solidFill>
                  <a:cs typeface="+mn-ea"/>
                  <a:sym typeface="+mn-lt"/>
                </a:rPr>
                <a:t>02</a:t>
              </a:r>
            </a:p>
          </p:txBody>
        </p:sp>
      </p:grpSp>
    </p:spTree>
    <p:extLst>
      <p:ext uri="{BB962C8B-B14F-4D97-AF65-F5344CB8AC3E}">
        <p14:creationId val="595792066"/>
      </p:ext>
    </p:extLst>
  </p:cSld>
  <p:clrMapOvr>
    <a:masterClrMapping/>
  </p:clrMapOvr>
  <mc:AlternateContent>
    <mc:Choice Requires="p15">
      <p:transition p14:dur="2000" spd="slow">
        <p15:prstTrans prst="drap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0" presetSubtype="0">
                                  <p:stCondLst>
                                    <p:cond delay="0"/>
                                  </p:stCondLst>
                                  <p:childTnLst>
                                    <p:set>
                                      <p:cBhvr>
                                        <p:cTn dur="1" fill="hold" id="6">
                                          <p:stCondLst>
                                            <p:cond delay="0"/>
                                          </p:stCondLst>
                                        </p:cTn>
                                        <p:tgtEl>
                                          <p:spTgt spid="19"/>
                                        </p:tgtEl>
                                        <p:attrNameLst>
                                          <p:attrName>style.visibility</p:attrName>
                                        </p:attrNameLst>
                                      </p:cBhvr>
                                      <p:to>
                                        <p:strVal val="visible"/>
                                      </p:to>
                                    </p:set>
                                    <p:animEffect filter="fade" transition="in">
                                      <p:cBhvr>
                                        <p:cTn dur="500" id="7"/>
                                        <p:tgtEl>
                                          <p:spTgt spid="19"/>
                                        </p:tgtEl>
                                      </p:cBhvr>
                                    </p:animEffect>
                                  </p:childTnLst>
                                </p:cTn>
                              </p:par>
                            </p:childTnLst>
                          </p:cTn>
                        </p:par>
                        <p:par>
                          <p:cTn fill="hold" id="8" nodeType="afterGroup">
                            <p:stCondLst>
                              <p:cond delay="500"/>
                            </p:stCondLst>
                            <p:childTnLst>
                              <p:par>
                                <p:cTn fill="hold" id="9" nodeType="afterEffect" presetClass="entr" presetID="22" presetSubtype="8">
                                  <p:stCondLst>
                                    <p:cond delay="0"/>
                                  </p:stCondLst>
                                  <p:childTnLst>
                                    <p:set>
                                      <p:cBhvr>
                                        <p:cTn dur="1" fill="hold" id="10">
                                          <p:stCondLst>
                                            <p:cond delay="0"/>
                                          </p:stCondLst>
                                        </p:cTn>
                                        <p:tgtEl>
                                          <p:spTgt spid="15"/>
                                        </p:tgtEl>
                                        <p:attrNameLst>
                                          <p:attrName>style.visibility</p:attrName>
                                        </p:attrNameLst>
                                      </p:cBhvr>
                                      <p:to>
                                        <p:strVal val="visible"/>
                                      </p:to>
                                    </p:set>
                                    <p:animEffect filter="wipe(left)" transition="in">
                                      <p:cBhvr>
                                        <p:cTn dur="1000" id="11"/>
                                        <p:tgtEl>
                                          <p:spTgt spid="1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tags/tag1.xml><?xml version="1.0" encoding="utf-8"?>
<p:tagLst xmlns:p="http://schemas.openxmlformats.org/presentationml/2006/main">
  <p:tag name="PA" val="v3.0.1"/>
</p:tagLst>
</file>

<file path=ppt/tags/tag10.xml><?xml version="1.0" encoding="utf-8"?>
<p:tagLst xmlns:p="http://schemas.openxmlformats.org/presentationml/2006/main">
  <p:tag name="MH" val="20161217213141"/>
  <p:tag name="MH_LIBRARY" val="GRAPHIC"/>
  <p:tag name="MH_ORDER" val="6"/>
  <p:tag name="MH_TYPE" val="Other"/>
</p:tagLst>
</file>

<file path=ppt/tags/tag11.xml><?xml version="1.0" encoding="utf-8"?>
<p:tagLst xmlns:p="http://schemas.openxmlformats.org/presentationml/2006/main">
  <p:tag name="MH" val="20161217213141"/>
  <p:tag name="MH_LIBRARY" val="GRAPHIC"/>
  <p:tag name="MH_ORDER" val="10"/>
  <p:tag name="MH_TYPE" val="Other"/>
</p:tagLst>
</file>

<file path=ppt/tags/tag12.xml><?xml version="1.0" encoding="utf-8"?>
<p:tagLst xmlns:p="http://schemas.openxmlformats.org/presentationml/2006/main">
  <p:tag name="MH" val="20161217213141"/>
  <p:tag name="MH_LIBRARY" val="GRAPHIC"/>
  <p:tag name="MH_ORDER" val="1"/>
  <p:tag name="MH_TYPE" val="Other"/>
</p:tagLst>
</file>

<file path=ppt/tags/tag13.xml><?xml version="1.0" encoding="utf-8"?>
<p:tagLst xmlns:p="http://schemas.openxmlformats.org/presentationml/2006/main">
  <p:tag name="MH" val="20161217213141"/>
  <p:tag name="MH_LIBRARY" val="GRAPHIC"/>
  <p:tag name="MH_ORDER" val="2"/>
  <p:tag name="MH_TYPE" val="Other"/>
</p:tagLst>
</file>

<file path=ppt/tags/tag14.xml><?xml version="1.0" encoding="utf-8"?>
<p:tagLst xmlns:p="http://schemas.openxmlformats.org/presentationml/2006/main">
  <p:tag name="MH" val="20161217213141"/>
  <p:tag name="MH_LIBRARY" val="GRAPHIC"/>
  <p:tag name="MH_ORDER" val="3"/>
  <p:tag name="MH_TYPE" val="Other"/>
</p:tagLst>
</file>

<file path=ppt/tags/tag15.xml><?xml version="1.0" encoding="utf-8"?>
<p:tagLst xmlns:p="http://schemas.openxmlformats.org/presentationml/2006/main">
  <p:tag name="MH" val="20161217213141"/>
  <p:tag name="MH_LIBRARY" val="GRAPHIC"/>
  <p:tag name="MH_ORDER" val="5"/>
  <p:tag name="MH_TYPE" val="Other"/>
</p:tagLst>
</file>

<file path=ppt/tags/tag16.xml><?xml version="1.0" encoding="utf-8"?>
<p:tagLst xmlns:p="http://schemas.openxmlformats.org/presentationml/2006/main">
  <p:tag name="MH" val="20161217213141"/>
  <p:tag name="MH_LIBRARY" val="GRAPHIC"/>
  <p:tag name="MH_ORDER" val="6"/>
  <p:tag name="MH_TYPE" val="Other"/>
</p:tagLst>
</file>

<file path=ppt/tags/tag17.xml><?xml version="1.0" encoding="utf-8"?>
<p:tagLst xmlns:p="http://schemas.openxmlformats.org/presentationml/2006/main">
  <p:tag name="MH" val="20161217213141"/>
  <p:tag name="MH_LIBRARY" val="GRAPHIC"/>
  <p:tag name="MH_ORDER" val="7"/>
  <p:tag name="MH_TYPE" val="Other"/>
</p:tagLst>
</file>

<file path=ppt/tags/tag18.xml><?xml version="1.0" encoding="utf-8"?>
<p:tagLst xmlns:p="http://schemas.openxmlformats.org/presentationml/2006/main">
  <p:tag name="MH" val="20161217213141"/>
  <p:tag name="MH_LIBRARY" val="GRAPHIC"/>
  <p:tag name="MH_ORDER" val="9"/>
  <p:tag name="MH_TYPE" val="Other"/>
</p:tagLst>
</file>

<file path=ppt/tags/tag19.xml><?xml version="1.0" encoding="utf-8"?>
<p:tagLst xmlns:p="http://schemas.openxmlformats.org/presentationml/2006/main">
  <p:tag name="MH" val="20161217213141"/>
  <p:tag name="MH_LIBRARY" val="GRAPHIC"/>
  <p:tag name="MH_ORDER" val="10"/>
  <p:tag name="MH_TYPE" val="Other"/>
</p:tagLst>
</file>

<file path=ppt/tags/tag2.xml><?xml version="1.0" encoding="utf-8"?>
<p:tagLst xmlns:p="http://schemas.openxmlformats.org/presentationml/2006/main">
  <p:tag name="PA" val="v3.0.1"/>
</p:tagLst>
</file>

<file path=ppt/tags/tag20.xml><?xml version="1.0" encoding="utf-8"?>
<p:tagLst xmlns:p="http://schemas.openxmlformats.org/presentationml/2006/main">
  <p:tag name="MH" val="20161217213141"/>
  <p:tag name="MH_LIBRARY" val="GRAPHIC"/>
  <p:tag name="MH_ORDER" val="11"/>
  <p:tag name="MH_TYPE" val="Other"/>
</p:tagLst>
</file>

<file path=ppt/tags/tag21.xml><?xml version="1.0" encoding="utf-8"?>
<p:tagLst xmlns:p="http://schemas.openxmlformats.org/presentationml/2006/main">
  <p:tag name="MH" val="20161217213141"/>
  <p:tag name="MH_LIBRARY" val="GRAPHIC"/>
  <p:tag name="MH_ORDER" val="13"/>
  <p:tag name="MH_TYPE" val="Other"/>
</p:tagLst>
</file>

<file path=ppt/tags/tag22.xml><?xml version="1.0" encoding="utf-8"?>
<p:tagLst xmlns:p="http://schemas.openxmlformats.org/presentationml/2006/main">
  <p:tag name="MH" val="20161217213141"/>
  <p:tag name="MH_LIBRARY" val="GRAPHIC"/>
  <p:tag name="MH_ORDER" val="15"/>
  <p:tag name="MH_TYPE" val="Other"/>
</p:tagLst>
</file>

<file path=ppt/tags/tag23.xml><?xml version="1.0" encoding="utf-8"?>
<p:tagLst xmlns:p="http://schemas.openxmlformats.org/presentationml/2006/main">
  <p:tag name="MH" val="20161217213141"/>
  <p:tag name="MH_LIBRARY" val="GRAPHIC"/>
  <p:tag name="MH_ORDER" val="16"/>
  <p:tag name="MH_TYPE" val="Other"/>
</p:tagLst>
</file>

<file path=ppt/tags/tag24.xml><?xml version="1.0" encoding="utf-8"?>
<p:tagLst xmlns:p="http://schemas.openxmlformats.org/presentationml/2006/main">
  <p:tag name="MH" val="20161217213141"/>
  <p:tag name="MH_LIBRARY" val="GRAPHIC"/>
  <p:tag name="MH_ORDER" val="18"/>
  <p:tag name="MH_TYPE" val="Other"/>
</p:tagLst>
</file>

<file path=ppt/tags/tag25.xml><?xml version="1.0" encoding="utf-8"?>
<p:tagLst xmlns:p="http://schemas.openxmlformats.org/presentationml/2006/main">
  <p:tag name="MH" val="20161217213141"/>
  <p:tag name="MH_LIBRARY" val="GRAPHIC"/>
  <p:tag name="MH_ORDER" val="2"/>
  <p:tag name="MH_TYPE" val="SubTitle"/>
</p:tagLst>
</file>

<file path=ppt/tags/tag26.xml><?xml version="1.0" encoding="utf-8"?>
<p:tagLst xmlns:p="http://schemas.openxmlformats.org/presentationml/2006/main">
  <p:tag name="MH" val="20161217213141"/>
  <p:tag name="MH_LIBRARY" val="GRAPHIC"/>
  <p:tag name="MH_ORDER" val="3"/>
  <p:tag name="MH_TYPE" val="SubTitle"/>
</p:tagLst>
</file>

<file path=ppt/tags/tag27.xml><?xml version="1.0" encoding="utf-8"?>
<p:tagLst xmlns:p="http://schemas.openxmlformats.org/presentationml/2006/main">
  <p:tag name="MH" val="20161217213141"/>
  <p:tag name="MH_LIBRARY" val="GRAPHIC"/>
  <p:tag name="MH_ORDER" val="4"/>
  <p:tag name="MH_TYPE" val="SubTitle"/>
</p:tagLst>
</file>

<file path=ppt/tags/tag28.xml><?xml version="1.0" encoding="utf-8"?>
<p:tagLst xmlns:p="http://schemas.openxmlformats.org/presentationml/2006/main">
  <p:tag name="MH" val="20161217213141"/>
  <p:tag name="MH_LIBRARY" val="GRAPHIC"/>
  <p:tag name="MH_ORDER" val="1"/>
  <p:tag name="MH_TYPE" val="SubTitle"/>
</p:tagLst>
</file>

<file path=ppt/tags/tag29.xml><?xml version="1.0" encoding="utf-8"?>
<p:tagLst xmlns:p="http://schemas.openxmlformats.org/presentationml/2006/main">
  <p:tag name="MH" val="20161217213141"/>
  <p:tag name="MH_LIBRARY" val="GRAPHIC"/>
  <p:tag name="MH_ORDER" val="1"/>
  <p:tag name="MH_TYPE" val="Other"/>
</p:tagLst>
</file>

<file path=ppt/tags/tag3.xml><?xml version="1.0" encoding="utf-8"?>
<p:tagLst xmlns:p="http://schemas.openxmlformats.org/presentationml/2006/main">
  <p:tag name="PA" val="v3.0.1"/>
</p:tagLst>
</file>

<file path=ppt/tags/tag30.xml><?xml version="1.0" encoding="utf-8"?>
<p:tagLst xmlns:p="http://schemas.openxmlformats.org/presentationml/2006/main">
  <p:tag name="MH" val="20161217213141"/>
  <p:tag name="MH_LIBRARY" val="GRAPHIC"/>
  <p:tag name="MH_ORDER" val="2"/>
  <p:tag name="MH_TYPE" val="Other"/>
</p:tagLst>
</file>

<file path=ppt/tags/tag31.xml><?xml version="1.0" encoding="utf-8"?>
<p:tagLst xmlns:p="http://schemas.openxmlformats.org/presentationml/2006/main">
  <p:tag name="MH" val="20161217213141"/>
  <p:tag name="MH_LIBRARY" val="GRAPHIC"/>
  <p:tag name="MH_ORDER" val="5"/>
  <p:tag name="MH_TYPE" val="Other"/>
</p:tagLst>
</file>

<file path=ppt/tags/tag32.xml><?xml version="1.0" encoding="utf-8"?>
<p:tagLst xmlns:p="http://schemas.openxmlformats.org/presentationml/2006/main">
  <p:tag name="MH" val="20161217213141"/>
  <p:tag name="MH_LIBRARY" val="GRAPHIC"/>
  <p:tag name="MH_ORDER" val="7"/>
  <p:tag name="MH_TYPE" val="Other"/>
</p:tagLst>
</file>

<file path=ppt/tags/tag33.xml><?xml version="1.0" encoding="utf-8"?>
<p:tagLst xmlns:p="http://schemas.openxmlformats.org/presentationml/2006/main">
  <p:tag name="MH" val="20161217213141"/>
  <p:tag name="MH_LIBRARY" val="GRAPHIC"/>
  <p:tag name="MH_ORDER" val="9"/>
  <p:tag name="MH_TYPE" val="Other"/>
</p:tagLst>
</file>

<file path=ppt/tags/tag34.xml><?xml version="1.0" encoding="utf-8"?>
<p:tagLst xmlns:p="http://schemas.openxmlformats.org/presentationml/2006/main">
  <p:tag name="MH" val="20161217213141"/>
  <p:tag name="MH_LIBRARY" val="GRAPHIC"/>
  <p:tag name="MH_ORDER" val="11"/>
  <p:tag name="MH_TYPE" val="Other"/>
</p:tagLst>
</file>

<file path=ppt/tags/tag35.xml><?xml version="1.0" encoding="utf-8"?>
<p:tagLst xmlns:p="http://schemas.openxmlformats.org/presentationml/2006/main">
  <p:tag name="MH" val="20161217213141"/>
  <p:tag name="MH_LIBRARY" val="GRAPHIC"/>
  <p:tag name="MH_ORDER" val="12"/>
  <p:tag name="MH_TYPE" val="Other"/>
</p:tagLst>
</file>

<file path=ppt/tags/tag36.xml><?xml version="1.0" encoding="utf-8"?>
<p:tagLst xmlns:p="http://schemas.openxmlformats.org/presentationml/2006/main">
  <p:tag name="MH" val="20161217213141"/>
  <p:tag name="MH_LIBRARY" val="GRAPHIC"/>
  <p:tag name="MH_ORDER" val="13"/>
  <p:tag name="MH_TYPE" val="Other"/>
</p:tagLst>
</file>

<file path=ppt/tags/tag37.xml><?xml version="1.0" encoding="utf-8"?>
<p:tagLst xmlns:p="http://schemas.openxmlformats.org/presentationml/2006/main">
  <p:tag name="MH" val="20161217213141"/>
  <p:tag name="MH_LIBRARY" val="GRAPHIC"/>
  <p:tag name="MH_ORDER" val="14"/>
  <p:tag name="MH_TYPE" val="Other"/>
</p:tagLst>
</file>

<file path=ppt/tags/tag38.xml><?xml version="1.0" encoding="utf-8"?>
<p:tagLst xmlns:p="http://schemas.openxmlformats.org/presentationml/2006/main">
  <p:tag name="MH" val="20161217213141"/>
  <p:tag name="MH_LIBRARY" val="GRAPHIC"/>
  <p:tag name="MH_ORDER" val="15"/>
  <p:tag name="MH_TYPE" val="Other"/>
</p:tagLst>
</file>

<file path=ppt/tags/tag39.xml><?xml version="1.0" encoding="utf-8"?>
<p:tagLst xmlns:p="http://schemas.openxmlformats.org/presentationml/2006/main">
  <p:tag name="MH" val="20160213125611"/>
  <p:tag name="MH_LIBRARY" val="GRAPHIC"/>
  <p:tag name="MH_ORDER" val="1"/>
  <p:tag name="MH_TYPE" val="Picture"/>
</p:tagLst>
</file>

<file path=ppt/tags/tag4.xml><?xml version="1.0" encoding="utf-8"?>
<p:tagLst xmlns:p="http://schemas.openxmlformats.org/presentationml/2006/main">
  <p:tag name="PA" val="v3.0.1"/>
</p:tagLst>
</file>

<file path=ppt/tags/tag40.xml><?xml version="1.0" encoding="utf-8"?>
<p:tagLst xmlns:p="http://schemas.openxmlformats.org/presentationml/2006/main">
  <p:tag name="PA" val="v3.0.1"/>
</p:tagLst>
</file>

<file path=ppt/tags/tag41.xml><?xml version="1.0" encoding="utf-8"?>
<p:tagLst xmlns:p="http://schemas.openxmlformats.org/presentationml/2006/main">
  <p:tag name="PA" val="v3.0.1"/>
</p:tagLst>
</file>

<file path=ppt/tags/tag42.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PRESENTATION_TITLE" val="0815-2"/>
</p:tagLst>
</file>

<file path=ppt/tags/tag5.xml><?xml version="1.0" encoding="utf-8"?>
<p:tagLst xmlns:p="http://schemas.openxmlformats.org/presentationml/2006/main">
  <p:tag name="PA" val="v3.0.1"/>
</p:tagLst>
</file>

<file path=ppt/tags/tag6.xml><?xml version="1.0" encoding="utf-8"?>
<p:tagLst xmlns:p="http://schemas.openxmlformats.org/presentationml/2006/main">
  <p:tag name="MH" val="20161217213141"/>
  <p:tag name="MH_LIBRARY" val="GRAPHIC"/>
  <p:tag name="MH_ORDER" val="4"/>
  <p:tag name="MH_TYPE" val="Other"/>
</p:tagLst>
</file>

<file path=ppt/tags/tag7.xml><?xml version="1.0" encoding="utf-8"?>
<p:tagLst xmlns:p="http://schemas.openxmlformats.org/presentationml/2006/main">
  <p:tag name="MH" val="20161217213141"/>
  <p:tag name="MH_LIBRARY" val="GRAPHIC"/>
  <p:tag name="MH_ORDER" val="8"/>
  <p:tag name="MH_TYPE" val="Other"/>
</p:tagLst>
</file>

<file path=ppt/tags/tag8.xml><?xml version="1.0" encoding="utf-8"?>
<p:tagLst xmlns:p="http://schemas.openxmlformats.org/presentationml/2006/main">
  <p:tag name="MH" val="20161217213141"/>
  <p:tag name="MH_LIBRARY" val="GRAPHIC"/>
  <p:tag name="MH_ORDER" val="19"/>
  <p:tag name="MH_TYPE" val="Other"/>
</p:tagLst>
</file>

<file path=ppt/tags/tag9.xml><?xml version="1.0" encoding="utf-8"?>
<p:tagLst xmlns:p="http://schemas.openxmlformats.org/presentationml/2006/main">
  <p:tag name="MH" val="20161217213141"/>
  <p:tag name="MH_LIBRARY" val="GRAPHIC"/>
  <p:tag name="MH_ORDER" val="3"/>
  <p:tag name="MH_TYPE" val="Other"/>
</p:tagLst>
</file>

<file path=ppt/theme/theme1.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hfdrusjd">
      <a:majorFont>
        <a:latin typeface="Arial"/>
        <a:ea typeface="微软雅黑"/>
        <a:cs typeface="Arial"/>
      </a:majorFont>
      <a:minorFont>
        <a:latin typeface="Arial"/>
        <a:ea typeface="微软雅黑"/>
        <a:cs typeface="Arial"/>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Template>Office Theme</Template>
  <Company/>
  <PresentationFormat>On-screen Show (16:9)</PresentationFormat>
  <Paragraphs>313</Paragraphs>
  <Slides>24</Slides>
  <Notes>24</Notes>
  <TotalTime>70</TotalTime>
  <HiddenSlides>0</HiddenSlides>
  <MMClips>0</MMClips>
  <ScaleCrop>0</ScaleCrop>
  <HeadingPairs>
    <vt:vector baseType="variant" size="6">
      <vt:variant>
        <vt:lpstr>Fonts used</vt:lpstr>
      </vt:variant>
      <vt:variant>
        <vt:i4>11</vt:i4>
      </vt:variant>
      <vt:variant>
        <vt:lpstr>Theme</vt:lpstr>
      </vt:variant>
      <vt:variant>
        <vt:i4>1</vt:i4>
      </vt:variant>
      <vt:variant>
        <vt:lpstr>Slide Titles</vt:lpstr>
      </vt:variant>
      <vt:variant>
        <vt:i4>24</vt:i4>
      </vt:variant>
    </vt:vector>
  </HeadingPairs>
  <TitlesOfParts>
    <vt:vector baseType="lpstr" size="36">
      <vt:lpstr>Arial</vt:lpstr>
      <vt:lpstr>微软雅黑</vt:lpstr>
      <vt:lpstr>Calibri Light</vt:lpstr>
      <vt:lpstr>Calibri</vt:lpstr>
      <vt:lpstr>等线 Light</vt:lpstr>
      <vt:lpstr>等线</vt:lpstr>
      <vt:lpstr>仿宋_GB2312</vt:lpstr>
      <vt:lpstr>Impact</vt:lpstr>
      <vt:lpstr>宋体</vt:lpstr>
      <vt:lpstr>迷你简粗倩</vt:lpstr>
      <vt:lpstr>方正正中黑简体</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2017-08-15T01:04:41Z</dcterms:created>
  <cp:lastModifiedBy>优品PPT</cp:lastModifiedBy>
  <dcterms:modified xsi:type="dcterms:W3CDTF">2021-08-20T10:57:05Z</dcterms:modified>
  <cp:revision>94</cp:revision>
  <dc:title>PowerPoint 演示文稿</dc:title>
</cp:coreProperties>
</file>