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vnd.openxmlformats-officedocument.spreadsheetml.sheet" Extension="xlsx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drawingml.chart+xml" PartName="/ppt/charts/chart1.xml"/>
  <Override ContentType="application/vnd.openxmlformats-officedocument.drawingml.chart+xml" PartName="/ppt/charts/chart2.xml"/>
  <Override ContentType="application/vnd.openxmlformats-officedocument.drawingml.chart+xml" PartName="/ppt/charts/chart3.xml"/>
  <Override ContentType="application/vnd.ms-office.chartcolorstyle+xml" PartName="/ppt/charts/colors1.xml"/>
  <Override ContentType="application/vnd.ms-office.chartcolorstyle+xml" PartName="/ppt/charts/colors2.xml"/>
  <Override ContentType="application/vnd.ms-office.chartcolorstyle+xml" PartName="/ppt/charts/colors3.xml"/>
  <Override ContentType="application/vnd.ms-office.chartstyle+xml" PartName="/ppt/charts/style1.xml"/>
  <Override ContentType="application/vnd.ms-office.chartstyle+xml" PartName="/ppt/charts/style2.xml"/>
  <Override ContentType="application/vnd.ms-office.chartstyle+xml" PartName="/ppt/charts/styl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3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 autoCompressPictures="0">
  <p:sldMasterIdLst>
    <p:sldMasterId id="2147483666" r:id="rId1"/>
    <p:sldMasterId id="2147483679" r:id="rId2"/>
    <p:sldMasterId id="2147483690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</p:sldIdLst>
  <p:sldSz cx="12192000" cy="6858000"/>
  <p:notesSz cx="6858000" cy="9144000"/>
  <p:custDataLst>
    <p:tags r:id="rId32"/>
  </p:custDataLst>
  <p:defaultTextStyle>
    <a:defPPr>
      <a:defRPr lang="zh-CN"/>
    </a:defPPr>
    <a:lvl1pPr marL="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20"/>
    <p:restoredTop sz="93673"/>
  </p:normalViewPr>
  <p:slideViewPr>
    <p:cSldViewPr snapToGrid="0" snapToObjects="1">
      <p:cViewPr varScale="1">
        <p:scale>
          <a:sx n="106" d="100"/>
          <a:sy n="106" d="100"/>
        </p:scale>
        <p:origin x="68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5" d="100"/>
          <a:sy n="85" d="100"/>
        </p:scale>
        <p:origin x="2680" y="184"/>
      </p:cViewPr>
      <p:guideLst/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6.xml" Type="http://schemas.openxmlformats.org/officeDocument/2006/relationships/slide"/><Relationship Id="rId11" Target="slides/slide7.xml" Type="http://schemas.openxmlformats.org/officeDocument/2006/relationships/slide"/><Relationship Id="rId12" Target="slides/slide8.xml" Type="http://schemas.openxmlformats.org/officeDocument/2006/relationships/slide"/><Relationship Id="rId13" Target="slides/slide9.xml" Type="http://schemas.openxmlformats.org/officeDocument/2006/relationships/slide"/><Relationship Id="rId14" Target="slides/slide10.xml" Type="http://schemas.openxmlformats.org/officeDocument/2006/relationships/slide"/><Relationship Id="rId15" Target="slides/slide11.xml" Type="http://schemas.openxmlformats.org/officeDocument/2006/relationships/slide"/><Relationship Id="rId16" Target="slides/slide12.xml" Type="http://schemas.openxmlformats.org/officeDocument/2006/relationships/slide"/><Relationship Id="rId17" Target="slides/slide13.xml" Type="http://schemas.openxmlformats.org/officeDocument/2006/relationships/slide"/><Relationship Id="rId18" Target="slides/slide14.xml" Type="http://schemas.openxmlformats.org/officeDocument/2006/relationships/slide"/><Relationship Id="rId19" Target="slides/slide15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6.xml" Type="http://schemas.openxmlformats.org/officeDocument/2006/relationships/slide"/><Relationship Id="rId21" Target="slides/slide17.xml" Type="http://schemas.openxmlformats.org/officeDocument/2006/relationships/slide"/><Relationship Id="rId22" Target="slides/slide18.xml" Type="http://schemas.openxmlformats.org/officeDocument/2006/relationships/slide"/><Relationship Id="rId23" Target="slides/slide19.xml" Type="http://schemas.openxmlformats.org/officeDocument/2006/relationships/slide"/><Relationship Id="rId24" Target="slides/slide20.xml" Type="http://schemas.openxmlformats.org/officeDocument/2006/relationships/slide"/><Relationship Id="rId25" Target="slides/slide21.xml" Type="http://schemas.openxmlformats.org/officeDocument/2006/relationships/slide"/><Relationship Id="rId26" Target="slides/slide22.xml" Type="http://schemas.openxmlformats.org/officeDocument/2006/relationships/slide"/><Relationship Id="rId27" Target="slides/slide23.xml" Type="http://schemas.openxmlformats.org/officeDocument/2006/relationships/slide"/><Relationship Id="rId28" Target="slides/slide24.xml" Type="http://schemas.openxmlformats.org/officeDocument/2006/relationships/slide"/><Relationship Id="rId29" Target="slides/slide25.xml" Type="http://schemas.openxmlformats.org/officeDocument/2006/relationships/slide"/><Relationship Id="rId3" Target="slideMasters/slideMaster3.xml" Type="http://schemas.openxmlformats.org/officeDocument/2006/relationships/slideMaster"/><Relationship Id="rId30" Target="slides/slide26.xml" Type="http://schemas.openxmlformats.org/officeDocument/2006/relationships/slide"/><Relationship Id="rId31" Target="slides/slide27.xml" Type="http://schemas.openxmlformats.org/officeDocument/2006/relationships/slide"/><Relationship Id="rId32" Target="tags/tag1.xml" Type="http://schemas.openxmlformats.org/officeDocument/2006/relationships/tags"/><Relationship Id="rId33" Target="presProps.xml" Type="http://schemas.openxmlformats.org/officeDocument/2006/relationships/presProps"/><Relationship Id="rId34" Target="viewProps.xml" Type="http://schemas.openxmlformats.org/officeDocument/2006/relationships/viewProps"/><Relationship Id="rId35" Target="theme/theme1.xml" Type="http://schemas.openxmlformats.org/officeDocument/2006/relationships/theme"/><Relationship Id="rId36" Target="tableStyles.xml" Type="http://schemas.openxmlformats.org/officeDocument/2006/relationships/tableStyles"/><Relationship Id="rId4" Target="notesMasters/notesMaster1.xml" Type="http://schemas.openxmlformats.org/officeDocument/2006/relationships/notesMaster"/><Relationship Id="rId5" Target="slides/slide1.xml" Type="http://schemas.openxmlformats.org/officeDocument/2006/relationships/slide"/><Relationship Id="rId6" Target="slides/slide2.xml" Type="http://schemas.openxmlformats.org/officeDocument/2006/relationships/slide"/><Relationship Id="rId7" Target="slides/slide3.xml" Type="http://schemas.openxmlformats.org/officeDocument/2006/relationships/slide"/><Relationship Id="rId8" Target="slides/slide4.xml" Type="http://schemas.openxmlformats.org/officeDocument/2006/relationships/slide"/><Relationship Id="rId9" Target="slides/slide5.xml" Type="http://schemas.openxmlformats.org/officeDocument/2006/relationships/slide"/></Relationships>
</file>

<file path=ppt/charts/_rels/chart1.xml.rels><?xml version="1.0" encoding="UTF-8" standalone="yes"?><Relationships xmlns="http://schemas.openxmlformats.org/package/2006/relationships"><Relationship Id="rId1" Target="../embeddings/Microsoft_Excel_Worksheet1.xlsx" Type="http://schemas.openxmlformats.org/officeDocument/2006/relationships/package"/><Relationship Id="rId2" Target="colors1.xml" Type="http://schemas.microsoft.com/office/2011/relationships/chartColorStyle"/><Relationship Id="rId3" Target="style1.xml" Type="http://schemas.microsoft.com/office/2011/relationships/chartStyle"/></Relationships>
</file>

<file path=ppt/charts/_rels/chart2.xml.rels><?xml version="1.0" encoding="UTF-8" standalone="yes"?><Relationships xmlns="http://schemas.openxmlformats.org/package/2006/relationships"><Relationship Id="rId1" Target="../embeddings/Microsoft_Excel_Worksheet2.xlsx" Type="http://schemas.openxmlformats.org/officeDocument/2006/relationships/package"/><Relationship Id="rId2" Target="colors2.xml" Type="http://schemas.microsoft.com/office/2011/relationships/chartColorStyle"/><Relationship Id="rId3" Target="style2.xml" Type="http://schemas.microsoft.com/office/2011/relationships/chartStyle"/></Relationships>
</file>

<file path=ppt/charts/_rels/chart3.xml.rels><?xml version="1.0" encoding="UTF-8" standalone="yes"?><Relationships xmlns="http://schemas.openxmlformats.org/package/2006/relationships"><Relationship Id="rId1" Target="../embeddings/Microsoft_Excel_Worksheet3.xlsx" Type="http://schemas.openxmlformats.org/officeDocument/2006/relationships/package"/><Relationship Id="rId2" Target="colors3.xml" Type="http://schemas.microsoft.com/office/2011/relationships/chartColorStyle"/><Relationship Id="rId3" Target="style3.xml" Type="http://schemas.microsoft.com/office/2011/relationships/chartStyle"/></Relationships>
</file>

<file path=ppt/charts/chart1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areaChart>
        <c:grouping val="stacke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numRef>
              <c:f>工作表1!$A$2:$A$6</c:f>
              <c:numCache>
                <c:formatCode>m/d/yy</c:formatCode>
                <c:ptCount val="5"/>
                <c:pt idx="0">
                  <c:v>37261</c:v>
                </c:pt>
                <c:pt idx="1">
                  <c:v>37262</c:v>
                </c:pt>
                <c:pt idx="2">
                  <c:v>37263</c:v>
                </c:pt>
                <c:pt idx="3">
                  <c:v>37264</c:v>
                </c:pt>
                <c:pt idx="4">
                  <c:v>37265</c:v>
                </c:pt>
              </c:numCache>
            </c:numRef>
          </c:cat>
          <c:val>
            <c:numRef>
              <c:f>工作表1!$B$2:$B$6</c:f>
              <c:numCache>
                <c:formatCode>General</c:formatCode>
                <c:ptCount val="5"/>
                <c:pt idx="0">
                  <c:v>32</c:v>
                </c:pt>
                <c:pt idx="1">
                  <c:v>32</c:v>
                </c:pt>
                <c:pt idx="2">
                  <c:v>28</c:v>
                </c:pt>
                <c:pt idx="3">
                  <c:v>12</c:v>
                </c:pt>
                <c:pt idx="4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7E-4059-A24F-20AC62F1D595}"/>
            </c:ext>
          </c:extLst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系列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numRef>
              <c:f>工作表1!$A$2:$A$6</c:f>
              <c:numCache>
                <c:formatCode>m/d/yy</c:formatCode>
                <c:ptCount val="5"/>
                <c:pt idx="0">
                  <c:v>37261</c:v>
                </c:pt>
                <c:pt idx="1">
                  <c:v>37262</c:v>
                </c:pt>
                <c:pt idx="2">
                  <c:v>37263</c:v>
                </c:pt>
                <c:pt idx="3">
                  <c:v>37264</c:v>
                </c:pt>
                <c:pt idx="4">
                  <c:v>37265</c:v>
                </c:pt>
              </c:numCache>
            </c:numRef>
          </c:cat>
          <c:val>
            <c:numRef>
              <c:f>工作表1!$C$2:$C$6</c:f>
              <c:numCache>
                <c:formatCode>General</c:formatCode>
                <c:ptCount val="5"/>
                <c:pt idx="0">
                  <c:v>12</c:v>
                </c:pt>
                <c:pt idx="1">
                  <c:v>12</c:v>
                </c:pt>
                <c:pt idx="2">
                  <c:v>12</c:v>
                </c:pt>
                <c:pt idx="3">
                  <c:v>21</c:v>
                </c:pt>
                <c:pt idx="4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57E-4059-A24F-20AC62F1D595}"/>
            </c:ext>
          </c:extLst>
        </c:ser>
        <c:ser>
          <c:idx val="2"/>
          <c:order val="2"/>
          <c:tx>
            <c:strRef>
              <c:f>工作表1!$D$1</c:f>
              <c:strCache>
                <c:ptCount val="1"/>
                <c:pt idx="0">
                  <c:v>系列 3</c:v>
                </c:pt>
              </c:strCache>
            </c:strRef>
          </c:tx>
          <c:spPr>
            <a:solidFill>
              <a:schemeClr val="accent3"/>
            </a:solidFill>
            <a:ln w="25400">
              <a:noFill/>
            </a:ln>
            <a:effectLst/>
          </c:spPr>
          <c:cat>
            <c:numRef>
              <c:f>工作表1!$A$2:$A$6</c:f>
              <c:numCache>
                <c:formatCode>m/d/yy</c:formatCode>
                <c:ptCount val="5"/>
                <c:pt idx="0">
                  <c:v>37261</c:v>
                </c:pt>
                <c:pt idx="1">
                  <c:v>37262</c:v>
                </c:pt>
                <c:pt idx="2">
                  <c:v>37263</c:v>
                </c:pt>
                <c:pt idx="3">
                  <c:v>37264</c:v>
                </c:pt>
                <c:pt idx="4">
                  <c:v>37265</c:v>
                </c:pt>
              </c:numCache>
            </c:numRef>
          </c:cat>
          <c:val>
            <c:numRef>
              <c:f>工作表1!$D$2:$D$6</c:f>
              <c:numCache>
                <c:formatCode>General</c:formatCode>
                <c:ptCount val="5"/>
                <c:pt idx="0">
                  <c:v>8</c:v>
                </c:pt>
                <c:pt idx="1">
                  <c:v>9</c:v>
                </c:pt>
                <c:pt idx="2">
                  <c:v>13</c:v>
                </c:pt>
                <c:pt idx="3">
                  <c:v>30</c:v>
                </c:pt>
                <c:pt idx="4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57E-4059-A24F-20AC62F1D5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288654432"/>
        <c:axId val="288652752"/>
      </c:areaChart>
      <c:dateAx>
        <c:axId val="288654432"/>
        <c:scaling>
          <c:orientation/>
        </c:scaling>
        <c:delete val="0"/>
        <c:axPos val="b"/>
        <c:numFmt formatCode="m/d/yy" sourceLinked="1"/>
        <c:majorTickMark val="out"/>
        <c:minorTickMark val="none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p>
            <a:pPr>
              <a:defRPr sz="1200" b="0" i="0" u="none" strike="noStrike" kern="1200" baseline="0" smtId="4294967295">
                <a:solidFill>
                  <a:schemeClr val="tx1">
                    <a:lumMod val="65000"/>
                    <a:lumOff val="35000"/>
                  </a:schemeClr>
                </a:solidFill>
                <a:latin typeface="Microsoft YaHei" charset="0"/>
                <a:ea typeface="Microsoft YaHei" charset="0"/>
                <a:cs typeface="Microsoft YaHei" charset="0"/>
              </a:defRPr>
            </a:pPr>
            <a:endParaRPr sz="1200" b="0" i="0" u="none" strike="noStrike" kern="1200" baseline="0" smtId="4294967295">
              <a:solidFill>
                <a:schemeClr val="tx1">
                  <a:lumMod val="65000"/>
                  <a:lumOff val="35000"/>
                </a:schemeClr>
              </a:solidFill>
              <a:latin typeface="Microsoft YaHei" charset="0"/>
              <a:ea typeface="Microsoft YaHei" charset="0"/>
              <a:cs typeface="Microsoft YaHei" charset="0"/>
            </a:endParaRPr>
          </a:p>
        </c:txPr>
        <c:crossAx val="288652752"/>
        <c:crosses val="autoZero"/>
        <c:auto val="0"/>
        <c:lblOffset/>
        <c:baseTimeUnit val="days"/>
      </c:dateAx>
      <c:valAx>
        <c:axId val="288652752"/>
        <c:scaling>
          <c:orientation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p>
            <a:pPr>
              <a:defRPr sz="1200" b="0" i="0" u="none" strike="noStrike" kern="1200" baseline="0" smtId="4294967295">
                <a:solidFill>
                  <a:schemeClr val="tx1">
                    <a:lumMod val="65000"/>
                    <a:lumOff val="35000"/>
                  </a:schemeClr>
                </a:solidFill>
                <a:latin typeface="Microsoft YaHei" charset="0"/>
                <a:ea typeface="Microsoft YaHei" charset="0"/>
                <a:cs typeface="Microsoft YaHei" charset="0"/>
              </a:defRPr>
            </a:pPr>
            <a:endParaRPr sz="1200" b="0" i="0" u="none" strike="noStrike" kern="1200" baseline="0" smtId="4294967295">
              <a:solidFill>
                <a:schemeClr val="tx1">
                  <a:lumMod val="65000"/>
                  <a:lumOff val="35000"/>
                </a:schemeClr>
              </a:solidFill>
              <a:latin typeface="Microsoft YaHei" charset="0"/>
              <a:ea typeface="Microsoft YaHei" charset="0"/>
              <a:cs typeface="Microsoft YaHei" charset="0"/>
            </a:endParaRPr>
          </a:p>
        </c:txPr>
        <c:crossAx val="288654432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p>
          <a:pPr>
            <a:defRPr sz="1200" b="0" i="0" u="none" strike="noStrike" kern="1200" baseline="0" smtId="4294967295">
              <a:solidFill>
                <a:schemeClr val="tx1">
                  <a:lumMod val="65000"/>
                  <a:lumOff val="35000"/>
                </a:schemeClr>
              </a:solidFill>
              <a:latin typeface="Microsoft YaHei" charset="0"/>
              <a:ea typeface="Microsoft YaHei" charset="0"/>
              <a:cs typeface="Microsoft YaHei" charset="0"/>
            </a:defRPr>
          </a:pPr>
          <a:endParaRPr sz="1200" b="0" i="0" u="none" strike="noStrike" kern="1200" baseline="0" smtId="4294967295">
            <a:solidFill>
              <a:schemeClr val="tx1">
                <a:lumMod val="65000"/>
                <a:lumOff val="35000"/>
              </a:schemeClr>
            </a:solidFill>
            <a:latin typeface="Microsoft YaHei" charset="0"/>
            <a:ea typeface="Microsoft YaHei" charset="0"/>
            <a:cs typeface="Microsoft YaHei" charset="0"/>
          </a:endParaRPr>
        </a:p>
      </c:txPr>
    </c:legend>
    <c:plotVisOnly val="1"/>
    <c:dispBlanksAs/>
    <c:showDLblsOverMax val="0"/>
  </c:chart>
  <c:spPr>
    <a:noFill/>
    <a:ln>
      <a:noFill/>
    </a:ln>
    <a:effectLst/>
  </c:spPr>
  <c:txPr>
    <a:bodyPr/>
    <a:p>
      <a:pPr>
        <a:defRPr sz="1200" smtId="4294967295">
          <a:latin typeface="Microsoft YaHei" charset="0"/>
          <a:ea typeface="Microsoft YaHei" charset="0"/>
          <a:cs typeface="Microsoft YaHei" charset="0"/>
        </a:defRPr>
      </a:pPr>
      <a:endParaRPr sz="1200" smtId="4294967295">
        <a:latin typeface="Microsoft YaHei" charset="0"/>
        <a:ea typeface="Microsoft YaHei" charset="0"/>
        <a:cs typeface="Microsoft YaHei" charset="0"/>
      </a:endParaRPr>
    </a:p>
  </c:txPr>
  <c:externalData r:id="rId1">
    <c:autoUpdate val="0"/>
  </c:externalData>
</c:chartSpace>
</file>

<file path=ppt/charts/chart2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barChart>
        <c:barDir val="bar"/>
        <c:grouping val="stacke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chemeClr val="accent1">
                <a:shade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FBA-4475-BACF-1D07FDF4BC08}"/>
            </c:ext>
          </c:extLst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系列 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FBA-4475-BACF-1D07FDF4BC08}"/>
            </c:ext>
          </c:extLst>
        </c:ser>
        <c:ser>
          <c:idx val="2"/>
          <c:order val="2"/>
          <c:tx>
            <c:strRef>
              <c:f>工作表1!$D$1</c:f>
              <c:strCache>
                <c:ptCount val="1"/>
                <c:pt idx="0">
                  <c:v>系列 3</c:v>
                </c:pt>
              </c:strCache>
            </c:strRef>
          </c:tx>
          <c:spPr>
            <a:solidFill>
              <a:schemeClr val="accent1">
                <a:tint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FBA-4475-BACF-1D07FDF4BC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 val="105"/>
        <c:overlap val="100"/>
        <c:axId val="294198576"/>
        <c:axId val="294199136"/>
      </c:barChart>
      <c:catAx>
        <c:axId val="294198576"/>
        <c:scaling>
          <c:orientation/>
        </c:scaling>
        <c:delete val="0"/>
        <c:axPos val="l"/>
        <c:numFmt formatCode="General" sourceLinked="1"/>
        <c:majorTickMark val="none"/>
        <c:minorTickMark val="none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p>
            <a:pPr>
              <a:defRPr sz="1200" b="0" i="0" u="none" strike="noStrike" kern="1200" baseline="0" smtId="4294967295">
                <a:solidFill>
                  <a:schemeClr val="tx1">
                    <a:lumMod val="65000"/>
                    <a:lumOff val="35000"/>
                  </a:schemeClr>
                </a:solidFill>
                <a:latin typeface="Microsoft YaHei" charset="0"/>
                <a:ea typeface="Microsoft YaHei" charset="0"/>
                <a:cs typeface="Microsoft YaHei" charset="0"/>
              </a:defRPr>
            </a:pPr>
            <a:endParaRPr sz="1200" b="0" i="0" u="none" strike="noStrike" kern="1200" baseline="0" smtId="4294967295">
              <a:solidFill>
                <a:schemeClr val="tx1">
                  <a:lumMod val="65000"/>
                  <a:lumOff val="35000"/>
                </a:schemeClr>
              </a:solidFill>
              <a:latin typeface="Microsoft YaHei" charset="0"/>
              <a:ea typeface="Microsoft YaHei" charset="0"/>
              <a:cs typeface="Microsoft YaHei" charset="0"/>
            </a:endParaRPr>
          </a:p>
        </c:txPr>
        <c:crossAx val="294199136"/>
        <c:crosses val="autoZero"/>
        <c:auto val="0"/>
        <c:lblAlgn val="ctr"/>
        <c:lblOffset/>
        <c:noMultiLvlLbl val="0"/>
      </c:catAx>
      <c:valAx>
        <c:axId val="294199136"/>
        <c:scaling>
          <c:orientation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p>
            <a:pPr>
              <a:defRPr sz="1200" b="0" i="0" u="none" strike="noStrike" kern="1200" baseline="0" smtId="4294967295">
                <a:solidFill>
                  <a:schemeClr val="tx1">
                    <a:lumMod val="65000"/>
                    <a:lumOff val="35000"/>
                  </a:schemeClr>
                </a:solidFill>
                <a:latin typeface="Microsoft YaHei" charset="0"/>
                <a:ea typeface="Microsoft YaHei" charset="0"/>
                <a:cs typeface="Microsoft YaHei" charset="0"/>
              </a:defRPr>
            </a:pPr>
            <a:endParaRPr sz="1200" b="0" i="0" u="none" strike="noStrike" kern="1200" baseline="0" smtId="4294967295">
              <a:solidFill>
                <a:schemeClr val="tx1">
                  <a:lumMod val="65000"/>
                  <a:lumOff val="35000"/>
                </a:schemeClr>
              </a:solidFill>
              <a:latin typeface="Microsoft YaHei" charset="0"/>
              <a:ea typeface="Microsoft YaHei" charset="0"/>
              <a:cs typeface="Microsoft YaHei" charset="0"/>
            </a:endParaRPr>
          </a:p>
        </c:txPr>
        <c:crossAx val="2941985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p>
          <a:pPr>
            <a:defRPr sz="1200" b="0" i="0" u="none" strike="noStrike" kern="1200" baseline="0" smtId="4294967295">
              <a:solidFill>
                <a:schemeClr val="tx1">
                  <a:lumMod val="65000"/>
                  <a:lumOff val="35000"/>
                </a:schemeClr>
              </a:solidFill>
              <a:latin typeface="Microsoft YaHei" charset="0"/>
              <a:ea typeface="Microsoft YaHei" charset="0"/>
              <a:cs typeface="Microsoft YaHei" charset="0"/>
            </a:defRPr>
          </a:pPr>
          <a:endParaRPr sz="1200" b="0" i="0" u="none" strike="noStrike" kern="1200" baseline="0" smtId="4294967295">
            <a:solidFill>
              <a:schemeClr val="tx1">
                <a:lumMod val="65000"/>
                <a:lumOff val="35000"/>
              </a:schemeClr>
            </a:solidFill>
            <a:latin typeface="Microsoft YaHei" charset="0"/>
            <a:ea typeface="Microsoft YaHei" charset="0"/>
            <a:cs typeface="Microsoft YaHei" charset="0"/>
          </a:endParaRPr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p>
      <a:pPr>
        <a:defRPr sz="1200" smtId="4294967295">
          <a:latin typeface="Microsoft YaHei" charset="0"/>
          <a:ea typeface="Microsoft YaHei" charset="0"/>
          <a:cs typeface="Microsoft YaHei" charset="0"/>
        </a:defRPr>
      </a:pPr>
      <a:endParaRPr sz="1200" smtId="4294967295">
        <a:latin typeface="Microsoft YaHei" charset="0"/>
        <a:ea typeface="Microsoft YaHei" charset="0"/>
        <a:cs typeface="Microsoft YaHei" charset="0"/>
      </a:endParaRPr>
    </a:p>
  </c:txPr>
  <c:externalData r:id="rId1">
    <c:autoUpdate val="0"/>
  </c:externalData>
</c:chartSpace>
</file>

<file path=ppt/charts/chart3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barChart>
        <c:barDir val="bar"/>
        <c:grouping val="stacke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chemeClr val="accent2">
                <a:shade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BC9-47B4-BABE-5C7B1B3E0ECF}"/>
            </c:ext>
          </c:extLst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系列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BC9-47B4-BABE-5C7B1B3E0ECF}"/>
            </c:ext>
          </c:extLst>
        </c:ser>
        <c:ser>
          <c:idx val="2"/>
          <c:order val="2"/>
          <c:tx>
            <c:strRef>
              <c:f>工作表1!$D$1</c:f>
              <c:strCache>
                <c:ptCount val="1"/>
                <c:pt idx="0">
                  <c:v>系列 3</c:v>
                </c:pt>
              </c:strCache>
            </c:strRef>
          </c:tx>
          <c:spPr>
            <a:solidFill>
              <a:schemeClr val="accent2">
                <a:tint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BC9-47B4-BABE-5C7B1B3E0E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 val="105"/>
        <c:overlap val="100"/>
        <c:axId val="294202496"/>
        <c:axId val="294203056"/>
      </c:barChart>
      <c:catAx>
        <c:axId val="294202496"/>
        <c:scaling>
          <c:orientation/>
        </c:scaling>
        <c:delete val="0"/>
        <c:axPos val="l"/>
        <c:numFmt formatCode="General" sourceLinked="1"/>
        <c:majorTickMark val="none"/>
        <c:minorTickMark val="none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p>
            <a:pPr>
              <a:defRPr sz="1200" b="0" i="0" u="none" strike="noStrike" kern="1200" baseline="0" smtId="4294967295">
                <a:solidFill>
                  <a:schemeClr val="tx1">
                    <a:lumMod val="65000"/>
                    <a:lumOff val="35000"/>
                  </a:schemeClr>
                </a:solidFill>
                <a:latin typeface="Microsoft YaHei" charset="0"/>
                <a:ea typeface="Microsoft YaHei" charset="0"/>
                <a:cs typeface="Microsoft YaHei" charset="0"/>
              </a:defRPr>
            </a:pPr>
            <a:endParaRPr sz="1200" b="0" i="0" u="none" strike="noStrike" kern="1200" baseline="0" smtId="4294967295">
              <a:solidFill>
                <a:schemeClr val="tx1">
                  <a:lumMod val="65000"/>
                  <a:lumOff val="35000"/>
                </a:schemeClr>
              </a:solidFill>
              <a:latin typeface="Microsoft YaHei" charset="0"/>
              <a:ea typeface="Microsoft YaHei" charset="0"/>
              <a:cs typeface="Microsoft YaHei" charset="0"/>
            </a:endParaRPr>
          </a:p>
        </c:txPr>
        <c:crossAx val="294203056"/>
        <c:crosses val="autoZero"/>
        <c:auto val="0"/>
        <c:lblAlgn val="ctr"/>
        <c:lblOffset/>
        <c:noMultiLvlLbl val="0"/>
      </c:catAx>
      <c:valAx>
        <c:axId val="294203056"/>
        <c:scaling>
          <c:orientation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p>
            <a:pPr>
              <a:defRPr sz="1200" b="0" i="0" u="none" strike="noStrike" kern="1200" baseline="0" smtId="4294967295">
                <a:solidFill>
                  <a:schemeClr val="tx1">
                    <a:lumMod val="65000"/>
                    <a:lumOff val="35000"/>
                  </a:schemeClr>
                </a:solidFill>
                <a:latin typeface="Microsoft YaHei" charset="0"/>
                <a:ea typeface="Microsoft YaHei" charset="0"/>
                <a:cs typeface="Microsoft YaHei" charset="0"/>
              </a:defRPr>
            </a:pPr>
            <a:endParaRPr sz="1200" b="0" i="0" u="none" strike="noStrike" kern="1200" baseline="0" smtId="4294967295">
              <a:solidFill>
                <a:schemeClr val="tx1">
                  <a:lumMod val="65000"/>
                  <a:lumOff val="35000"/>
                </a:schemeClr>
              </a:solidFill>
              <a:latin typeface="Microsoft YaHei" charset="0"/>
              <a:ea typeface="Microsoft YaHei" charset="0"/>
              <a:cs typeface="Microsoft YaHei" charset="0"/>
            </a:endParaRPr>
          </a:p>
        </c:txPr>
        <c:crossAx val="2942024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p>
          <a:pPr>
            <a:defRPr sz="1200" b="0" i="0" u="none" strike="noStrike" kern="1200" baseline="0" smtId="4294967295">
              <a:solidFill>
                <a:schemeClr val="tx1">
                  <a:lumMod val="65000"/>
                  <a:lumOff val="35000"/>
                </a:schemeClr>
              </a:solidFill>
              <a:latin typeface="Microsoft YaHei" charset="0"/>
              <a:ea typeface="Microsoft YaHei" charset="0"/>
              <a:cs typeface="Microsoft YaHei" charset="0"/>
            </a:defRPr>
          </a:pPr>
          <a:endParaRPr sz="1200" b="0" i="0" u="none" strike="noStrike" kern="1200" baseline="0" smtId="4294967295">
            <a:solidFill>
              <a:schemeClr val="tx1">
                <a:lumMod val="65000"/>
                <a:lumOff val="35000"/>
              </a:schemeClr>
            </a:solidFill>
            <a:latin typeface="Microsoft YaHei" charset="0"/>
            <a:ea typeface="Microsoft YaHei" charset="0"/>
            <a:cs typeface="Microsoft YaHei" charset="0"/>
          </a:endParaRPr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p>
      <a:pPr>
        <a:defRPr sz="1200" smtId="4294967295">
          <a:latin typeface="Microsoft YaHei" charset="0"/>
          <a:ea typeface="Microsoft YaHei" charset="0"/>
          <a:cs typeface="Microsoft YaHei" charset="0"/>
        </a:defRPr>
      </a:pPr>
      <a:endParaRPr sz="1200" smtId="4294967295">
        <a:latin typeface="Microsoft YaHei" charset="0"/>
        <a:ea typeface="Microsoft YaHei" charset="0"/>
        <a:cs typeface="Microsoft YaHei" charset="0"/>
      </a:endParaRPr>
    </a:p>
  </c:txPr>
  <c:externalData r:id="rId1">
    <c:autoUpdate val="0"/>
  </c:externalData>
</c:chartSpace>
</file>

<file path=ppt/charts/colors1.xml><?xml version="1.0" encoding="utf-8"?>
<cs:colorStyle xmlns:a="http://schemas.openxmlformats.org/drawingml/2006/main" xmlns:cs="http://schemas.microsoft.com/office/drawing/2012/chartStyle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a="http://schemas.openxmlformats.org/drawingml/2006/main" xmlns:cs="http://schemas.microsoft.com/office/drawing/2012/chartStyle" meth="withinLinear" id="14">
  <a:schemeClr val="accent1"/>
</cs:colorStyle>
</file>

<file path=ppt/charts/colors3.xml><?xml version="1.0" encoding="utf-8"?>
<cs:colorStyle xmlns:a="http://schemas.openxmlformats.org/drawingml/2006/main" xmlns:cs="http://schemas.microsoft.com/office/drawing/2012/chartStyle" meth="withinLinear" id="15">
  <a:schemeClr val="accent2"/>
</cs:colorStyle>
</file>

<file path=ppt/charts/style1.xml><?xml version="1.0" encoding="utf-8"?>
<cs:chartStyle xmlns:a="http://schemas.openxmlformats.org/drawingml/2006/main" xmlns:r="http://schemas.openxmlformats.org/officeDocument/2006/relationships" xmlns:cs="http://schemas.microsoft.com/office/drawing/2012/chartStyle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a="http://schemas.openxmlformats.org/drawingml/2006/main" xmlns:r="http://schemas.openxmlformats.org/officeDocument/2006/relationships" xmlns:cs="http://schemas.microsoft.com/office/drawing/2012/chartStyle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a="http://schemas.openxmlformats.org/drawingml/2006/main" xmlns:r="http://schemas.openxmlformats.org/officeDocument/2006/relationships" xmlns:cs="http://schemas.microsoft.com/office/drawing/2012/chartStyle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<Relationships xmlns="http://schemas.openxmlformats.org/package/2006/relationships"><Relationship Id="rId1" Target="../theme/theme4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6E1E63-6347-BD4F-A808-7F54FA34CE72}" type="datetimeFigureOut">
              <a:rPr kumimoji="1" lang="zh-CN" altLang="en-US" smtClean="0"/>
              <a:t>2017/2/12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1EDE8F-5748-564A-B104-45C8D634421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val="912194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media/image1.png" Type="http://schemas.openxmlformats.org/officeDocument/2006/relationships/image"/><Relationship Id="rId2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media/image2.png" Type="http://schemas.openxmlformats.org/officeDocument/2006/relationships/image"/><Relationship Id="rId2" Target="http://www.officeplus.cn/" TargetMode="External" Type="http://schemas.openxmlformats.org/officeDocument/2006/relationships/hyperlink"/><Relationship Id="rId3" Target="../slideMasters/slideMaster2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media/image1.png" Type="http://schemas.openxmlformats.org/officeDocument/2006/relationships/image"/><Relationship Id="rId2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media/image1.png" Type="http://schemas.openxmlformats.org/officeDocument/2006/relationships/image"/><Relationship Id="rId2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media/image1.png" Type="http://schemas.openxmlformats.org/officeDocument/2006/relationships/image"/><Relationship Id="rId2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media/image1.png" Type="http://schemas.openxmlformats.org/officeDocument/2006/relationships/image"/><Relationship Id="rId2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media/image1.png" Type="http://schemas.openxmlformats.org/officeDocument/2006/relationships/image"/><Relationship Id="rId2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media/image1.png" Type="http://schemas.openxmlformats.org/officeDocument/2006/relationships/image"/><Relationship Id="rId2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封面页">
    <p:bg>
      <p:bgPr>
        <a:blipFill dpi="0" rotWithShape="1">
          <a:blip r:embed="rId1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" name="组 2"/>
          <p:cNvGrpSpPr/>
          <p:nvPr userDrawn="1"/>
        </p:nvGrpSpPr>
        <p:grpSpPr>
          <a:xfrm>
            <a:off x="1" y="2266932"/>
            <a:ext cx="12192000" cy="1446549"/>
            <a:chOff x="1" y="2266932"/>
            <a:chExt cx="12192000" cy="1446549"/>
          </a:xfrm>
        </p:grpSpPr>
        <p:sp>
          <p:nvSpPr>
            <p:cNvPr id="4" name="矩形 3"/>
            <p:cNvSpPr/>
            <p:nvPr/>
          </p:nvSpPr>
          <p:spPr>
            <a:xfrm rot="16200000">
              <a:off x="5854909" y="-2623610"/>
              <a:ext cx="482183" cy="12192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5" name="矩形 4"/>
            <p:cNvSpPr/>
            <p:nvPr/>
          </p:nvSpPr>
          <p:spPr>
            <a:xfrm rot="16200000">
              <a:off x="5854909" y="-3105793"/>
              <a:ext cx="482183" cy="1219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6" name="矩形 5"/>
            <p:cNvSpPr/>
            <p:nvPr/>
          </p:nvSpPr>
          <p:spPr>
            <a:xfrm rot="16200000">
              <a:off x="5854909" y="-3587976"/>
              <a:ext cx="482183" cy="1219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sp>
        <p:nvSpPr>
          <p:cNvPr id="8" name="文本占位符 7"/>
          <p:cNvSpPr>
            <a:spLocks noGrp="1"/>
          </p:cNvSpPr>
          <p:nvPr>
            <p:ph type="body" sz="quarter" idx="10"/>
          </p:nvPr>
        </p:nvSpPr>
        <p:spPr>
          <a:xfrm>
            <a:off x="1404505" y="2266933"/>
            <a:ext cx="9382991" cy="144655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anchor="ctr"/>
          <a:lstStyle>
            <a:lvl1pPr marL="0" indent="0" algn="ctr">
              <a:buNone/>
              <a:defRPr sz="8800" b="1">
                <a:solidFill>
                  <a:schemeClr val="bg1"/>
                </a:solidFill>
              </a:defRPr>
            </a:lvl1pPr>
          </a:lstStyle>
          <a:p>
            <a:pPr lvl="0"/>
            <a:endParaRPr kumimoji="1" lang="zh-CN" altLang="en-US"/>
          </a:p>
        </p:txBody>
      </p:sp>
      <p:sp>
        <p:nvSpPr>
          <p:cNvPr id="9" name="文本占位符 7"/>
          <p:cNvSpPr>
            <a:spLocks noGrp="1"/>
          </p:cNvSpPr>
          <p:nvPr>
            <p:ph type="body" sz="quarter" idx="11"/>
          </p:nvPr>
        </p:nvSpPr>
        <p:spPr>
          <a:xfrm>
            <a:off x="1404505" y="3816147"/>
            <a:ext cx="9382991" cy="505227"/>
          </a:xfrm>
          <a:prstGeom prst="rect">
            <a:avLst/>
          </a:prstGeom>
          <a:noFill/>
        </p:spPr>
        <p:txBody>
          <a:bodyPr anchor="t"/>
          <a:lstStyle>
            <a:lvl1pPr marL="0" indent="0" algn="ctr">
              <a:buNone/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endParaRPr kumimoji="1" lang="zh-CN" altLang="en-US"/>
          </a:p>
        </p:txBody>
      </p:sp>
      <p:sp>
        <p:nvSpPr>
          <p:cNvPr id="10" name="文本占位符 7"/>
          <p:cNvSpPr>
            <a:spLocks noGrp="1"/>
          </p:cNvSpPr>
          <p:nvPr>
            <p:ph type="body" sz="quarter" idx="12"/>
          </p:nvPr>
        </p:nvSpPr>
        <p:spPr>
          <a:xfrm>
            <a:off x="1404505" y="4424038"/>
            <a:ext cx="9382991" cy="505227"/>
          </a:xfrm>
          <a:prstGeom prst="rect">
            <a:avLst/>
          </a:prstGeom>
          <a:noFill/>
        </p:spPr>
        <p:txBody>
          <a:bodyPr anchor="t"/>
          <a:lstStyle>
            <a:lvl1pPr marL="285750" indent="-285750" algn="ctr">
              <a:buFont typeface="Wingdings" charset="2"/>
              <a:buChar char="n"/>
              <a:defRPr sz="14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endParaRPr kumimoji="1" lang="zh-CN" altLang="en-US"/>
          </a:p>
        </p:txBody>
      </p:sp>
    </p:spTree>
    <p:extLst>
      <p:ext uri="{BB962C8B-B14F-4D97-AF65-F5344CB8AC3E}">
        <p14:creationId val="772159250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背景图片素材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440603" y="759873"/>
            <a:ext cx="1569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9585"/>
            <a:r>
              <a:rPr lang="zh-CN" altLang="en-US" sz="1800">
                <a:solidFill>
                  <a:schemeClr val="tx1">
                    <a:lumMod val="75000"/>
                    <a:lumOff val="25000"/>
                  </a:schemeClr>
                </a:solidFill>
                <a:latin typeface="Segoe UI Light"/>
                <a:ea typeface="微软雅黑"/>
                <a:cs typeface="Segoe UI Light"/>
              </a:rPr>
              <a:t>背景图片素材</a:t>
            </a:r>
          </a:p>
        </p:txBody>
      </p:sp>
      <p:sp>
        <p:nvSpPr>
          <p:cNvPr id="5" name="矩形 4"/>
          <p:cNvSpPr/>
          <p:nvPr userDrawn="1"/>
        </p:nvSpPr>
        <p:spPr>
          <a:xfrm>
            <a:off x="440603" y="182445"/>
            <a:ext cx="77777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9585"/>
            <a:r>
              <a:rPr kumimoji="1" lang="en-US" altLang="zh-CN" sz="1000">
                <a:solidFill>
                  <a:schemeClr val="tx1">
                    <a:lumMod val="75000"/>
                    <a:lumOff val="25000"/>
                  </a:schemeClr>
                </a:solidFill>
                <a:latin typeface="Segoe UI Light"/>
                <a:ea typeface="微软雅黑"/>
                <a:cs typeface="Segoe UI Light"/>
              </a:rPr>
              <a:t>OfficePLUS</a:t>
            </a:r>
            <a:endParaRPr lang="zh-CN" altLang="en-US" sz="1000">
              <a:solidFill>
                <a:schemeClr val="tx1">
                  <a:lumMod val="75000"/>
                  <a:lumOff val="25000"/>
                </a:schemeClr>
              </a:solidFill>
              <a:latin typeface="Segoe UI Light"/>
              <a:ea typeface="微软雅黑" panose="020b0503020204020204" charset="-122"/>
              <a:cs typeface="Segoe UI Light"/>
            </a:endParaRPr>
          </a:p>
        </p:txBody>
      </p:sp>
    </p:spTree>
    <p:extLst>
      <p:ext uri="{BB962C8B-B14F-4D97-AF65-F5344CB8AC3E}">
        <p14:creationId val="141874670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OfficePLUS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文本框 6"/>
          <p:cNvSpPr txBox="1"/>
          <p:nvPr userDrawn="1"/>
        </p:nvSpPr>
        <p:spPr>
          <a:xfrm>
            <a:off x="4447955" y="4458724"/>
            <a:ext cx="3296095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609585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333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微软雅黑"/>
              </a:rPr>
              <a:t>点击</a:t>
            </a:r>
            <a:r>
              <a:rPr kumimoji="1" lang="en-US" altLang="zh-CN" sz="1333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Segoe UI Light" charset="0"/>
                <a:cs typeface="Segoe UI Light"/>
              </a:rPr>
              <a:t>Logo</a:t>
            </a:r>
            <a:r>
              <a:rPr kumimoji="1" lang="zh-CN" altLang="en-US" sz="1333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微软雅黑"/>
              </a:rPr>
              <a:t>获取更多优质模板（放映模式）</a:t>
            </a:r>
          </a:p>
        </p:txBody>
      </p:sp>
      <p:pic>
        <p:nvPicPr>
          <p:cNvPr id="4" name="图片 3">
            <a:hlinkClick r:id="rId2"/>
          </p:cNvPr>
          <p:cNvPicPr>
            <a:picLocks noChangeAspect="1"/>
          </p:cNvPicPr>
          <p:nvPr userDrawn="1"/>
        </p:nvPicPr>
        <p:blipFill>
          <a:blip r:embed="rId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4572000" y="3227832"/>
            <a:ext cx="3048000" cy="402336"/>
          </a:xfrm>
          <a:prstGeom prst="rect">
            <a:avLst/>
          </a:prstGeom>
        </p:spPr>
      </p:pic>
    </p:spTree>
    <p:extLst>
      <p:ext uri="{BB962C8B-B14F-4D97-AF65-F5344CB8AC3E}">
        <p14:creationId val="3417325454"/>
      </p:ext>
    </p:extLst>
  </p:cSld>
  <p:clrMapOvr>
    <a:masterClrMapping/>
  </p:clrMapOvr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999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086" indent="0" algn="ctr">
              <a:buNone/>
              <a:defRPr sz="2000"/>
            </a:lvl2pPr>
            <a:lvl3pPr marL="914172" indent="0" algn="ctr">
              <a:buNone/>
              <a:defRPr sz="1800"/>
            </a:lvl3pPr>
            <a:lvl4pPr marL="1371257" indent="0" algn="ctr">
              <a:buNone/>
              <a:defRPr sz="1600"/>
            </a:lvl4pPr>
            <a:lvl5pPr marL="1828343" indent="0" algn="ctr">
              <a:buNone/>
              <a:defRPr sz="1600"/>
            </a:lvl5pPr>
            <a:lvl6pPr marL="2285429" indent="0" algn="ctr">
              <a:buNone/>
              <a:defRPr sz="1600"/>
            </a:lvl6pPr>
            <a:lvl7pPr marL="2742514" indent="0" algn="ctr">
              <a:buNone/>
              <a:defRPr sz="1600"/>
            </a:lvl7pPr>
            <a:lvl8pPr marL="3199600" indent="0" algn="ctr">
              <a:buNone/>
              <a:defRPr sz="1600"/>
            </a:lvl8pPr>
            <a:lvl9pPr marL="3656686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447527118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147208205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852737"/>
          </a:xfrm>
        </p:spPr>
        <p:txBody>
          <a:bodyPr anchor="b"/>
          <a:lstStyle>
            <a:lvl1pPr>
              <a:defRPr sz="5999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08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17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25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3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4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5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66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801488191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68543556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86" indent="0">
              <a:buNone/>
              <a:defRPr sz="2000" b="1"/>
            </a:lvl2pPr>
            <a:lvl3pPr marL="914172" indent="0">
              <a:buNone/>
              <a:defRPr sz="1800" b="1"/>
            </a:lvl3pPr>
            <a:lvl4pPr marL="1371257" indent="0">
              <a:buNone/>
              <a:defRPr sz="1600" b="1"/>
            </a:lvl4pPr>
            <a:lvl5pPr marL="1828343" indent="0">
              <a:buNone/>
              <a:defRPr sz="1600" b="1"/>
            </a:lvl5pPr>
            <a:lvl6pPr marL="2285429" indent="0">
              <a:buNone/>
              <a:defRPr sz="1600" b="1"/>
            </a:lvl6pPr>
            <a:lvl7pPr marL="2742514" indent="0">
              <a:buNone/>
              <a:defRPr sz="1600" b="1"/>
            </a:lvl7pPr>
            <a:lvl8pPr marL="3199600" indent="0">
              <a:buNone/>
              <a:defRPr sz="1600" b="1"/>
            </a:lvl8pPr>
            <a:lvl9pPr marL="3656686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86" indent="0">
              <a:buNone/>
              <a:defRPr sz="2000" b="1"/>
            </a:lvl2pPr>
            <a:lvl3pPr marL="914172" indent="0">
              <a:buNone/>
              <a:defRPr sz="1800" b="1"/>
            </a:lvl3pPr>
            <a:lvl4pPr marL="1371257" indent="0">
              <a:buNone/>
              <a:defRPr sz="1600" b="1"/>
            </a:lvl4pPr>
            <a:lvl5pPr marL="1828343" indent="0">
              <a:buNone/>
              <a:defRPr sz="1600" b="1"/>
            </a:lvl5pPr>
            <a:lvl6pPr marL="2285429" indent="0">
              <a:buNone/>
              <a:defRPr sz="1600" b="1"/>
            </a:lvl6pPr>
            <a:lvl7pPr marL="2742514" indent="0">
              <a:buNone/>
              <a:defRPr sz="1600" b="1"/>
            </a:lvl7pPr>
            <a:lvl8pPr marL="3199600" indent="0">
              <a:buNone/>
              <a:defRPr sz="1600" b="1"/>
            </a:lvl8pPr>
            <a:lvl9pPr marL="3656686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513108235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632096677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229517344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199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086" indent="0">
              <a:buNone/>
              <a:defRPr sz="1400"/>
            </a:lvl2pPr>
            <a:lvl3pPr marL="914172" indent="0">
              <a:buNone/>
              <a:defRPr sz="1200"/>
            </a:lvl3pPr>
            <a:lvl4pPr marL="1371257" indent="0">
              <a:buNone/>
              <a:defRPr sz="1000"/>
            </a:lvl4pPr>
            <a:lvl5pPr marL="1828343" indent="0">
              <a:buNone/>
              <a:defRPr sz="1000"/>
            </a:lvl5pPr>
            <a:lvl6pPr marL="2285429" indent="0">
              <a:buNone/>
              <a:defRPr sz="1000"/>
            </a:lvl6pPr>
            <a:lvl7pPr marL="2742514" indent="0">
              <a:buNone/>
              <a:defRPr sz="1000"/>
            </a:lvl7pPr>
            <a:lvl8pPr marL="3199600" indent="0">
              <a:buNone/>
              <a:defRPr sz="1000"/>
            </a:lvl8pPr>
            <a:lvl9pPr marL="3656686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124167889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目录页_三项目录">
    <p:bg>
      <p:bgPr>
        <a:blipFill dpi="0" rotWithShape="1">
          <a:blip r:embed="rId1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" name="组 2"/>
          <p:cNvGrpSpPr/>
          <p:nvPr userDrawn="1"/>
        </p:nvGrpSpPr>
        <p:grpSpPr>
          <a:xfrm>
            <a:off x="1" y="812206"/>
            <a:ext cx="12192000" cy="850340"/>
            <a:chOff x="1" y="2266932"/>
            <a:chExt cx="12192000" cy="1446549"/>
          </a:xfrm>
        </p:grpSpPr>
        <p:sp>
          <p:nvSpPr>
            <p:cNvPr id="4" name="矩形 3"/>
            <p:cNvSpPr/>
            <p:nvPr/>
          </p:nvSpPr>
          <p:spPr>
            <a:xfrm rot="16200000">
              <a:off x="5854909" y="-2623610"/>
              <a:ext cx="482183" cy="12192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5" name="矩形 4"/>
            <p:cNvSpPr/>
            <p:nvPr/>
          </p:nvSpPr>
          <p:spPr>
            <a:xfrm rot="16200000">
              <a:off x="5854909" y="-3105793"/>
              <a:ext cx="482183" cy="1219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6" name="矩形 5"/>
            <p:cNvSpPr/>
            <p:nvPr/>
          </p:nvSpPr>
          <p:spPr>
            <a:xfrm rot="16200000">
              <a:off x="5854909" y="-3587976"/>
              <a:ext cx="482183" cy="1219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sp>
        <p:nvSpPr>
          <p:cNvPr id="10" name="文本占位符 7"/>
          <p:cNvSpPr>
            <a:spLocks noGrp="1"/>
          </p:cNvSpPr>
          <p:nvPr>
            <p:ph type="body" sz="quarter" idx="10"/>
          </p:nvPr>
        </p:nvSpPr>
        <p:spPr>
          <a:xfrm>
            <a:off x="3584865" y="812206"/>
            <a:ext cx="5022272" cy="84245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anchor="ctr"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endParaRPr kumimoji="1" lang="zh-CN" altLang="en-US"/>
          </a:p>
        </p:txBody>
      </p:sp>
      <p:grpSp>
        <p:nvGrpSpPr>
          <p:cNvPr id="15" name="组 14"/>
          <p:cNvGrpSpPr/>
          <p:nvPr userDrawn="1"/>
        </p:nvGrpSpPr>
        <p:grpSpPr>
          <a:xfrm>
            <a:off x="-1" y="3494585"/>
            <a:ext cx="12192001" cy="250400"/>
            <a:chOff x="1" y="2266932"/>
            <a:chExt cx="12192000" cy="1446549"/>
          </a:xfrm>
        </p:grpSpPr>
        <p:sp>
          <p:nvSpPr>
            <p:cNvPr id="16" name="矩形 15"/>
            <p:cNvSpPr/>
            <p:nvPr/>
          </p:nvSpPr>
          <p:spPr>
            <a:xfrm rot="16200000">
              <a:off x="5854909" y="-2623610"/>
              <a:ext cx="482183" cy="12192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7" name="矩形 16"/>
            <p:cNvSpPr/>
            <p:nvPr/>
          </p:nvSpPr>
          <p:spPr>
            <a:xfrm rot="16200000">
              <a:off x="5854909" y="-3105793"/>
              <a:ext cx="482183" cy="1219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8" name="矩形 17"/>
            <p:cNvSpPr/>
            <p:nvPr/>
          </p:nvSpPr>
          <p:spPr>
            <a:xfrm rot="16200000">
              <a:off x="5854909" y="-3587976"/>
              <a:ext cx="482183" cy="1219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sp>
        <p:nvSpPr>
          <p:cNvPr id="21" name="文本占位符 7"/>
          <p:cNvSpPr>
            <a:spLocks noGrp="1"/>
          </p:cNvSpPr>
          <p:nvPr>
            <p:ph type="body" sz="quarter" idx="11" hasCustomPrompt="1"/>
          </p:nvPr>
        </p:nvSpPr>
        <p:spPr>
          <a:xfrm>
            <a:off x="1825338" y="3304115"/>
            <a:ext cx="2164772" cy="62430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anchor="ctr"/>
          <a:lstStyle>
            <a:lvl1pPr marL="0" indent="0" algn="l">
              <a:buNone/>
              <a:defRPr sz="3200" b="1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zh-CN" altLang="en-US"/>
              <a:t>标题</a:t>
            </a:r>
            <a:endParaRPr kumimoji="1" lang="zh-CN" altLang="en-US"/>
          </a:p>
        </p:txBody>
      </p:sp>
      <p:sp>
        <p:nvSpPr>
          <p:cNvPr id="24" name="文本占位符 7"/>
          <p:cNvSpPr>
            <a:spLocks noGrp="1"/>
          </p:cNvSpPr>
          <p:nvPr>
            <p:ph type="body" sz="quarter" idx="12" hasCustomPrompt="1"/>
          </p:nvPr>
        </p:nvSpPr>
        <p:spPr>
          <a:xfrm>
            <a:off x="5013612" y="3311997"/>
            <a:ext cx="2164772" cy="62430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anchor="ctr"/>
          <a:lstStyle>
            <a:lvl1pPr marL="0" indent="0" algn="l">
              <a:buNone/>
              <a:defRPr sz="3200" b="1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zh-CN" altLang="en-US"/>
              <a:t>标题</a:t>
            </a:r>
            <a:endParaRPr kumimoji="1" lang="zh-CN" altLang="en-US"/>
          </a:p>
        </p:txBody>
      </p:sp>
      <p:sp>
        <p:nvSpPr>
          <p:cNvPr id="25" name="文本占位符 7"/>
          <p:cNvSpPr>
            <a:spLocks noGrp="1"/>
          </p:cNvSpPr>
          <p:nvPr>
            <p:ph type="body" sz="quarter" idx="13" hasCustomPrompt="1"/>
          </p:nvPr>
        </p:nvSpPr>
        <p:spPr>
          <a:xfrm>
            <a:off x="8201886" y="3304115"/>
            <a:ext cx="2164772" cy="62430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anchor="ctr"/>
          <a:lstStyle>
            <a:lvl1pPr marL="0" indent="0" algn="l">
              <a:buNone/>
              <a:defRPr sz="3200" b="1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zh-CN" altLang="en-US"/>
              <a:t>标题</a:t>
            </a:r>
            <a:endParaRPr kumimoji="1" lang="zh-CN" altLang="en-US"/>
          </a:p>
        </p:txBody>
      </p:sp>
    </p:spTree>
    <p:extLst>
      <p:ext uri="{BB962C8B-B14F-4D97-AF65-F5344CB8AC3E}">
        <p14:creationId val="1616992200"/>
      </p:ext>
    </p:extLst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anchor="t"/>
          <a:lstStyle>
            <a:lvl1pPr marL="0" indent="0">
              <a:buNone/>
              <a:defRPr sz="3199"/>
            </a:lvl1pPr>
            <a:lvl2pPr marL="457086" indent="0">
              <a:buNone/>
              <a:defRPr sz="2800"/>
            </a:lvl2pPr>
            <a:lvl3pPr marL="914172" indent="0">
              <a:buNone/>
              <a:defRPr sz="2400"/>
            </a:lvl3pPr>
            <a:lvl4pPr marL="1371257" indent="0">
              <a:buNone/>
              <a:defRPr sz="2000"/>
            </a:lvl4pPr>
            <a:lvl5pPr marL="1828343" indent="0">
              <a:buNone/>
              <a:defRPr sz="2000"/>
            </a:lvl5pPr>
            <a:lvl6pPr marL="2285429" indent="0">
              <a:buNone/>
              <a:defRPr sz="2000"/>
            </a:lvl6pPr>
            <a:lvl7pPr marL="2742514" indent="0">
              <a:buNone/>
              <a:defRPr sz="2000"/>
            </a:lvl7pPr>
            <a:lvl8pPr marL="3199600" indent="0">
              <a:buNone/>
              <a:defRPr sz="2000"/>
            </a:lvl8pPr>
            <a:lvl9pPr marL="3656686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086" indent="0">
              <a:buNone/>
              <a:defRPr sz="1400"/>
            </a:lvl2pPr>
            <a:lvl3pPr marL="914172" indent="0">
              <a:buNone/>
              <a:defRPr sz="1200"/>
            </a:lvl3pPr>
            <a:lvl4pPr marL="1371257" indent="0">
              <a:buNone/>
              <a:defRPr sz="1000"/>
            </a:lvl4pPr>
            <a:lvl5pPr marL="1828343" indent="0">
              <a:buNone/>
              <a:defRPr sz="1000"/>
            </a:lvl5pPr>
            <a:lvl6pPr marL="2285429" indent="0">
              <a:buNone/>
              <a:defRPr sz="1000"/>
            </a:lvl6pPr>
            <a:lvl7pPr marL="2742514" indent="0">
              <a:buNone/>
              <a:defRPr sz="1000"/>
            </a:lvl7pPr>
            <a:lvl8pPr marL="3199600" indent="0">
              <a:buNone/>
              <a:defRPr sz="1000"/>
            </a:lvl8pPr>
            <a:lvl9pPr marL="3656686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683251616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576957462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051503621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目录页_四项目录">
    <p:bg>
      <p:bgPr>
        <a:blipFill dpi="0" rotWithShape="1">
          <a:blip r:embed="rId1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" name="组 2"/>
          <p:cNvGrpSpPr/>
          <p:nvPr userDrawn="1"/>
        </p:nvGrpSpPr>
        <p:grpSpPr>
          <a:xfrm>
            <a:off x="1" y="812206"/>
            <a:ext cx="12192000" cy="850340"/>
            <a:chOff x="1" y="2266932"/>
            <a:chExt cx="12192000" cy="1446549"/>
          </a:xfrm>
        </p:grpSpPr>
        <p:sp>
          <p:nvSpPr>
            <p:cNvPr id="4" name="矩形 3"/>
            <p:cNvSpPr/>
            <p:nvPr/>
          </p:nvSpPr>
          <p:spPr>
            <a:xfrm rot="16200000">
              <a:off x="5854909" y="-2623610"/>
              <a:ext cx="482183" cy="12192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5" name="矩形 4"/>
            <p:cNvSpPr/>
            <p:nvPr/>
          </p:nvSpPr>
          <p:spPr>
            <a:xfrm rot="16200000">
              <a:off x="5854909" y="-3105793"/>
              <a:ext cx="482183" cy="1219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6" name="矩形 5"/>
            <p:cNvSpPr/>
            <p:nvPr/>
          </p:nvSpPr>
          <p:spPr>
            <a:xfrm rot="16200000">
              <a:off x="5854909" y="-3587976"/>
              <a:ext cx="482183" cy="1219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sp>
        <p:nvSpPr>
          <p:cNvPr id="10" name="文本占位符 7"/>
          <p:cNvSpPr>
            <a:spLocks noGrp="1"/>
          </p:cNvSpPr>
          <p:nvPr>
            <p:ph type="body" sz="quarter" idx="10"/>
          </p:nvPr>
        </p:nvSpPr>
        <p:spPr>
          <a:xfrm>
            <a:off x="3584865" y="812206"/>
            <a:ext cx="5022272" cy="84245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anchor="ctr"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endParaRPr kumimoji="1" lang="zh-CN" altLang="en-US"/>
          </a:p>
        </p:txBody>
      </p:sp>
      <p:grpSp>
        <p:nvGrpSpPr>
          <p:cNvPr id="11" name="组 10"/>
          <p:cNvGrpSpPr/>
          <p:nvPr userDrawn="1"/>
        </p:nvGrpSpPr>
        <p:grpSpPr>
          <a:xfrm>
            <a:off x="-2" y="4472199"/>
            <a:ext cx="12192001" cy="250400"/>
            <a:chOff x="1" y="2266932"/>
            <a:chExt cx="12192000" cy="1446549"/>
          </a:xfrm>
        </p:grpSpPr>
        <p:sp>
          <p:nvSpPr>
            <p:cNvPr id="12" name="矩形 11"/>
            <p:cNvSpPr/>
            <p:nvPr/>
          </p:nvSpPr>
          <p:spPr>
            <a:xfrm rot="16200000">
              <a:off x="5854909" y="-2623610"/>
              <a:ext cx="482183" cy="12192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3" name="矩形 12"/>
            <p:cNvSpPr/>
            <p:nvPr/>
          </p:nvSpPr>
          <p:spPr>
            <a:xfrm rot="16200000">
              <a:off x="5854909" y="-3105793"/>
              <a:ext cx="482183" cy="1219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4" name="矩形 13"/>
            <p:cNvSpPr/>
            <p:nvPr/>
          </p:nvSpPr>
          <p:spPr>
            <a:xfrm rot="16200000">
              <a:off x="5854909" y="-3587976"/>
              <a:ext cx="482183" cy="1219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grpSp>
        <p:nvGrpSpPr>
          <p:cNvPr id="15" name="组 14"/>
          <p:cNvGrpSpPr/>
          <p:nvPr userDrawn="1"/>
        </p:nvGrpSpPr>
        <p:grpSpPr>
          <a:xfrm>
            <a:off x="-1" y="3075199"/>
            <a:ext cx="12192001" cy="250400"/>
            <a:chOff x="1" y="2266932"/>
            <a:chExt cx="12192000" cy="1446549"/>
          </a:xfrm>
        </p:grpSpPr>
        <p:sp>
          <p:nvSpPr>
            <p:cNvPr id="16" name="矩形 15"/>
            <p:cNvSpPr/>
            <p:nvPr/>
          </p:nvSpPr>
          <p:spPr>
            <a:xfrm rot="16200000">
              <a:off x="5854909" y="-2623610"/>
              <a:ext cx="482183" cy="12192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7" name="矩形 16"/>
            <p:cNvSpPr/>
            <p:nvPr/>
          </p:nvSpPr>
          <p:spPr>
            <a:xfrm rot="16200000">
              <a:off x="5854909" y="-3105793"/>
              <a:ext cx="482183" cy="1219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8" name="矩形 17"/>
            <p:cNvSpPr/>
            <p:nvPr/>
          </p:nvSpPr>
          <p:spPr>
            <a:xfrm rot="16200000">
              <a:off x="5854909" y="-3587976"/>
              <a:ext cx="482183" cy="1219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sp>
        <p:nvSpPr>
          <p:cNvPr id="19" name="文本占位符 7"/>
          <p:cNvSpPr>
            <a:spLocks noGrp="1"/>
          </p:cNvSpPr>
          <p:nvPr>
            <p:ph type="body" sz="quarter" idx="11" hasCustomPrompt="1"/>
          </p:nvPr>
        </p:nvSpPr>
        <p:spPr>
          <a:xfrm>
            <a:off x="1825338" y="2884729"/>
            <a:ext cx="2164772" cy="62430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anchor="ctr"/>
          <a:lstStyle>
            <a:lvl1pPr marL="0" indent="0" algn="l">
              <a:buNone/>
              <a:defRPr sz="3200" b="1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zh-CN" altLang="en-US"/>
              <a:t>标题</a:t>
            </a:r>
            <a:endParaRPr kumimoji="1" lang="zh-CN" altLang="en-US"/>
          </a:p>
        </p:txBody>
      </p:sp>
      <p:sp>
        <p:nvSpPr>
          <p:cNvPr id="20" name="文本占位符 7"/>
          <p:cNvSpPr>
            <a:spLocks noGrp="1"/>
          </p:cNvSpPr>
          <p:nvPr>
            <p:ph type="body" sz="quarter" idx="12" hasCustomPrompt="1"/>
          </p:nvPr>
        </p:nvSpPr>
        <p:spPr>
          <a:xfrm>
            <a:off x="5013612" y="2892611"/>
            <a:ext cx="2164772" cy="62430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anchor="ctr"/>
          <a:lstStyle>
            <a:lvl1pPr marL="0" indent="0" algn="l">
              <a:buNone/>
              <a:defRPr sz="3200" b="1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zh-CN" altLang="en-US"/>
              <a:t>标题</a:t>
            </a:r>
            <a:endParaRPr kumimoji="1" lang="zh-CN" altLang="en-US"/>
          </a:p>
        </p:txBody>
      </p:sp>
      <p:sp>
        <p:nvSpPr>
          <p:cNvPr id="22" name="文本占位符 7"/>
          <p:cNvSpPr>
            <a:spLocks noGrp="1"/>
          </p:cNvSpPr>
          <p:nvPr>
            <p:ph type="body" sz="quarter" idx="14" hasCustomPrompt="1"/>
          </p:nvPr>
        </p:nvSpPr>
        <p:spPr>
          <a:xfrm>
            <a:off x="3584865" y="4296624"/>
            <a:ext cx="2164772" cy="62430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anchor="ctr"/>
          <a:lstStyle>
            <a:lvl1pPr marL="0" indent="0" algn="l">
              <a:buNone/>
              <a:defRPr sz="3200" b="1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zh-CN" altLang="en-US"/>
              <a:t>标题</a:t>
            </a:r>
            <a:endParaRPr kumimoji="1" lang="zh-CN" altLang="en-US"/>
          </a:p>
        </p:txBody>
      </p:sp>
      <p:sp>
        <p:nvSpPr>
          <p:cNvPr id="23" name="文本占位符 7"/>
          <p:cNvSpPr>
            <a:spLocks noGrp="1"/>
          </p:cNvSpPr>
          <p:nvPr>
            <p:ph type="body" sz="quarter" idx="15" hasCustomPrompt="1"/>
          </p:nvPr>
        </p:nvSpPr>
        <p:spPr>
          <a:xfrm>
            <a:off x="6773139" y="4304506"/>
            <a:ext cx="2164772" cy="62430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anchor="ctr"/>
          <a:lstStyle>
            <a:lvl1pPr marL="0" indent="0" algn="l">
              <a:buNone/>
              <a:defRPr sz="3200" b="1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zh-CN" altLang="en-US"/>
              <a:t>标题</a:t>
            </a:r>
          </a:p>
        </p:txBody>
      </p:sp>
    </p:spTree>
    <p:extLst>
      <p:ext uri="{BB962C8B-B14F-4D97-AF65-F5344CB8AC3E}">
        <p14:creationId val="217985588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目录页_五项目录">
    <p:bg>
      <p:bgPr>
        <a:blipFill dpi="0" rotWithShape="1">
          <a:blip r:embed="rId1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" name="组 2"/>
          <p:cNvGrpSpPr/>
          <p:nvPr userDrawn="1"/>
        </p:nvGrpSpPr>
        <p:grpSpPr>
          <a:xfrm>
            <a:off x="1" y="812206"/>
            <a:ext cx="12192000" cy="850340"/>
            <a:chOff x="1" y="2266932"/>
            <a:chExt cx="12192000" cy="1446549"/>
          </a:xfrm>
        </p:grpSpPr>
        <p:sp>
          <p:nvSpPr>
            <p:cNvPr id="4" name="矩形 3"/>
            <p:cNvSpPr/>
            <p:nvPr/>
          </p:nvSpPr>
          <p:spPr>
            <a:xfrm rot="16200000">
              <a:off x="5854909" y="-2623610"/>
              <a:ext cx="482183" cy="12192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5" name="矩形 4"/>
            <p:cNvSpPr/>
            <p:nvPr/>
          </p:nvSpPr>
          <p:spPr>
            <a:xfrm rot="16200000">
              <a:off x="5854909" y="-3105793"/>
              <a:ext cx="482183" cy="1219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6" name="矩形 5"/>
            <p:cNvSpPr/>
            <p:nvPr/>
          </p:nvSpPr>
          <p:spPr>
            <a:xfrm rot="16200000">
              <a:off x="5854909" y="-3587976"/>
              <a:ext cx="482183" cy="1219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sp>
        <p:nvSpPr>
          <p:cNvPr id="10" name="文本占位符 7"/>
          <p:cNvSpPr>
            <a:spLocks noGrp="1"/>
          </p:cNvSpPr>
          <p:nvPr>
            <p:ph type="body" sz="quarter" idx="10"/>
          </p:nvPr>
        </p:nvSpPr>
        <p:spPr>
          <a:xfrm>
            <a:off x="3584865" y="812206"/>
            <a:ext cx="5022272" cy="84245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anchor="ctr"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endParaRPr kumimoji="1" lang="zh-CN" altLang="en-US"/>
          </a:p>
        </p:txBody>
      </p:sp>
      <p:grpSp>
        <p:nvGrpSpPr>
          <p:cNvPr id="11" name="组 10"/>
          <p:cNvGrpSpPr/>
          <p:nvPr userDrawn="1"/>
        </p:nvGrpSpPr>
        <p:grpSpPr>
          <a:xfrm>
            <a:off x="-2" y="4472199"/>
            <a:ext cx="12192001" cy="250400"/>
            <a:chOff x="1" y="2266932"/>
            <a:chExt cx="12192000" cy="1446549"/>
          </a:xfrm>
        </p:grpSpPr>
        <p:sp>
          <p:nvSpPr>
            <p:cNvPr id="12" name="矩形 11"/>
            <p:cNvSpPr/>
            <p:nvPr/>
          </p:nvSpPr>
          <p:spPr>
            <a:xfrm rot="16200000">
              <a:off x="5854909" y="-2623610"/>
              <a:ext cx="482183" cy="12192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3" name="矩形 12"/>
            <p:cNvSpPr/>
            <p:nvPr/>
          </p:nvSpPr>
          <p:spPr>
            <a:xfrm rot="16200000">
              <a:off x="5854909" y="-3105793"/>
              <a:ext cx="482183" cy="1219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4" name="矩形 13"/>
            <p:cNvSpPr/>
            <p:nvPr/>
          </p:nvSpPr>
          <p:spPr>
            <a:xfrm rot="16200000">
              <a:off x="5854909" y="-3587976"/>
              <a:ext cx="482183" cy="1219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grpSp>
        <p:nvGrpSpPr>
          <p:cNvPr id="15" name="组 14"/>
          <p:cNvGrpSpPr/>
          <p:nvPr userDrawn="1"/>
        </p:nvGrpSpPr>
        <p:grpSpPr>
          <a:xfrm>
            <a:off x="-1" y="3075199"/>
            <a:ext cx="12192001" cy="250400"/>
            <a:chOff x="1" y="2266932"/>
            <a:chExt cx="12192000" cy="1446549"/>
          </a:xfrm>
        </p:grpSpPr>
        <p:sp>
          <p:nvSpPr>
            <p:cNvPr id="16" name="矩形 15"/>
            <p:cNvSpPr/>
            <p:nvPr/>
          </p:nvSpPr>
          <p:spPr>
            <a:xfrm rot="16200000">
              <a:off x="5854909" y="-2623610"/>
              <a:ext cx="482183" cy="12192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7" name="矩形 16"/>
            <p:cNvSpPr/>
            <p:nvPr/>
          </p:nvSpPr>
          <p:spPr>
            <a:xfrm rot="16200000">
              <a:off x="5854909" y="-3105793"/>
              <a:ext cx="482183" cy="1219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8" name="矩形 17"/>
            <p:cNvSpPr/>
            <p:nvPr/>
          </p:nvSpPr>
          <p:spPr>
            <a:xfrm rot="16200000">
              <a:off x="5854909" y="-3587976"/>
              <a:ext cx="482183" cy="1219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sp>
        <p:nvSpPr>
          <p:cNvPr id="19" name="文本占位符 7"/>
          <p:cNvSpPr>
            <a:spLocks noGrp="1"/>
          </p:cNvSpPr>
          <p:nvPr>
            <p:ph type="body" sz="quarter" idx="11" hasCustomPrompt="1"/>
          </p:nvPr>
        </p:nvSpPr>
        <p:spPr>
          <a:xfrm>
            <a:off x="1825338" y="2884729"/>
            <a:ext cx="2164772" cy="62430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anchor="ctr"/>
          <a:lstStyle>
            <a:lvl1pPr marL="0" indent="0" algn="l">
              <a:buNone/>
              <a:defRPr sz="3200" b="1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zh-CN" altLang="en-US"/>
              <a:t>标题</a:t>
            </a:r>
            <a:endParaRPr kumimoji="1" lang="zh-CN" altLang="en-US"/>
          </a:p>
        </p:txBody>
      </p:sp>
      <p:sp>
        <p:nvSpPr>
          <p:cNvPr id="20" name="文本占位符 7"/>
          <p:cNvSpPr>
            <a:spLocks noGrp="1"/>
          </p:cNvSpPr>
          <p:nvPr>
            <p:ph type="body" sz="quarter" idx="12" hasCustomPrompt="1"/>
          </p:nvPr>
        </p:nvSpPr>
        <p:spPr>
          <a:xfrm>
            <a:off x="5013612" y="2892611"/>
            <a:ext cx="2164772" cy="62430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anchor="ctr"/>
          <a:lstStyle>
            <a:lvl1pPr marL="0" indent="0" algn="l">
              <a:buNone/>
              <a:defRPr sz="3200" b="1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zh-CN" altLang="en-US"/>
              <a:t>标题</a:t>
            </a:r>
            <a:endParaRPr kumimoji="1" lang="zh-CN" altLang="en-US"/>
          </a:p>
        </p:txBody>
      </p:sp>
      <p:sp>
        <p:nvSpPr>
          <p:cNvPr id="21" name="文本占位符 7"/>
          <p:cNvSpPr>
            <a:spLocks noGrp="1"/>
          </p:cNvSpPr>
          <p:nvPr>
            <p:ph type="body" sz="quarter" idx="13" hasCustomPrompt="1"/>
          </p:nvPr>
        </p:nvSpPr>
        <p:spPr>
          <a:xfrm>
            <a:off x="8201886" y="2884729"/>
            <a:ext cx="2164772" cy="62430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anchor="ctr"/>
          <a:lstStyle>
            <a:lvl1pPr marL="0" indent="0" algn="l">
              <a:buNone/>
              <a:defRPr sz="3200" b="1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zh-CN" altLang="en-US"/>
              <a:t>标题</a:t>
            </a:r>
            <a:endParaRPr kumimoji="1" lang="zh-CN" altLang="en-US"/>
          </a:p>
        </p:txBody>
      </p:sp>
      <p:sp>
        <p:nvSpPr>
          <p:cNvPr id="22" name="文本占位符 7"/>
          <p:cNvSpPr>
            <a:spLocks noGrp="1"/>
          </p:cNvSpPr>
          <p:nvPr>
            <p:ph type="body" sz="quarter" idx="14" hasCustomPrompt="1"/>
          </p:nvPr>
        </p:nvSpPr>
        <p:spPr>
          <a:xfrm>
            <a:off x="3584865" y="4296624"/>
            <a:ext cx="2164772" cy="62430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anchor="ctr"/>
          <a:lstStyle>
            <a:lvl1pPr marL="0" indent="0" algn="l">
              <a:buNone/>
              <a:defRPr sz="3200" b="1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zh-CN" altLang="en-US"/>
              <a:t>标题</a:t>
            </a:r>
            <a:endParaRPr kumimoji="1" lang="zh-CN" altLang="en-US"/>
          </a:p>
        </p:txBody>
      </p:sp>
      <p:sp>
        <p:nvSpPr>
          <p:cNvPr id="23" name="文本占位符 7"/>
          <p:cNvSpPr>
            <a:spLocks noGrp="1"/>
          </p:cNvSpPr>
          <p:nvPr>
            <p:ph type="body" sz="quarter" idx="15" hasCustomPrompt="1"/>
          </p:nvPr>
        </p:nvSpPr>
        <p:spPr>
          <a:xfrm>
            <a:off x="6773139" y="4304506"/>
            <a:ext cx="2164772" cy="62430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anchor="ctr"/>
          <a:lstStyle>
            <a:lvl1pPr marL="0" indent="0" algn="l">
              <a:buNone/>
              <a:defRPr sz="3200" b="1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zh-CN" altLang="en-US"/>
              <a:t>标题</a:t>
            </a:r>
          </a:p>
        </p:txBody>
      </p:sp>
    </p:spTree>
    <p:extLst>
      <p:ext uri="{BB962C8B-B14F-4D97-AF65-F5344CB8AC3E}">
        <p14:creationId val="1081029448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目录页_六项目录">
    <p:bg>
      <p:bgPr>
        <a:blipFill dpi="0" rotWithShape="1">
          <a:blip r:embed="rId1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" name="组 2"/>
          <p:cNvGrpSpPr/>
          <p:nvPr userDrawn="1"/>
        </p:nvGrpSpPr>
        <p:grpSpPr>
          <a:xfrm>
            <a:off x="1" y="812206"/>
            <a:ext cx="12192000" cy="850340"/>
            <a:chOff x="1" y="2266932"/>
            <a:chExt cx="12192000" cy="1446549"/>
          </a:xfrm>
        </p:grpSpPr>
        <p:sp>
          <p:nvSpPr>
            <p:cNvPr id="4" name="矩形 3"/>
            <p:cNvSpPr/>
            <p:nvPr/>
          </p:nvSpPr>
          <p:spPr>
            <a:xfrm rot="16200000">
              <a:off x="5854909" y="-2623610"/>
              <a:ext cx="482183" cy="12192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5" name="矩形 4"/>
            <p:cNvSpPr/>
            <p:nvPr/>
          </p:nvSpPr>
          <p:spPr>
            <a:xfrm rot="16200000">
              <a:off x="5854909" y="-3105793"/>
              <a:ext cx="482183" cy="1219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6" name="矩形 5"/>
            <p:cNvSpPr/>
            <p:nvPr/>
          </p:nvSpPr>
          <p:spPr>
            <a:xfrm rot="16200000">
              <a:off x="5854909" y="-3587976"/>
              <a:ext cx="482183" cy="1219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sp>
        <p:nvSpPr>
          <p:cNvPr id="10" name="文本占位符 7"/>
          <p:cNvSpPr>
            <a:spLocks noGrp="1"/>
          </p:cNvSpPr>
          <p:nvPr>
            <p:ph type="body" sz="quarter" idx="10"/>
          </p:nvPr>
        </p:nvSpPr>
        <p:spPr>
          <a:xfrm>
            <a:off x="3584865" y="812206"/>
            <a:ext cx="5022272" cy="84245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anchor="ctr"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endParaRPr kumimoji="1" lang="zh-CN" altLang="en-US"/>
          </a:p>
        </p:txBody>
      </p:sp>
      <p:grpSp>
        <p:nvGrpSpPr>
          <p:cNvPr id="11" name="组 10"/>
          <p:cNvGrpSpPr/>
          <p:nvPr userDrawn="1"/>
        </p:nvGrpSpPr>
        <p:grpSpPr>
          <a:xfrm>
            <a:off x="-2" y="4472199"/>
            <a:ext cx="12192001" cy="250400"/>
            <a:chOff x="1" y="2266932"/>
            <a:chExt cx="12192000" cy="1446549"/>
          </a:xfrm>
        </p:grpSpPr>
        <p:sp>
          <p:nvSpPr>
            <p:cNvPr id="12" name="矩形 11"/>
            <p:cNvSpPr/>
            <p:nvPr/>
          </p:nvSpPr>
          <p:spPr>
            <a:xfrm rot="16200000">
              <a:off x="5854909" y="-2623610"/>
              <a:ext cx="482183" cy="12192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3" name="矩形 12"/>
            <p:cNvSpPr/>
            <p:nvPr/>
          </p:nvSpPr>
          <p:spPr>
            <a:xfrm rot="16200000">
              <a:off x="5854909" y="-3105793"/>
              <a:ext cx="482183" cy="1219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4" name="矩形 13"/>
            <p:cNvSpPr/>
            <p:nvPr/>
          </p:nvSpPr>
          <p:spPr>
            <a:xfrm rot="16200000">
              <a:off x="5854909" y="-3587976"/>
              <a:ext cx="482183" cy="1219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grpSp>
        <p:nvGrpSpPr>
          <p:cNvPr id="15" name="组 14"/>
          <p:cNvGrpSpPr/>
          <p:nvPr userDrawn="1"/>
        </p:nvGrpSpPr>
        <p:grpSpPr>
          <a:xfrm>
            <a:off x="-1" y="3075199"/>
            <a:ext cx="12192001" cy="250400"/>
            <a:chOff x="1" y="2266932"/>
            <a:chExt cx="12192000" cy="1446549"/>
          </a:xfrm>
        </p:grpSpPr>
        <p:sp>
          <p:nvSpPr>
            <p:cNvPr id="16" name="矩形 15"/>
            <p:cNvSpPr/>
            <p:nvPr/>
          </p:nvSpPr>
          <p:spPr>
            <a:xfrm rot="16200000">
              <a:off x="5854909" y="-2623610"/>
              <a:ext cx="482183" cy="12192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7" name="矩形 16"/>
            <p:cNvSpPr/>
            <p:nvPr/>
          </p:nvSpPr>
          <p:spPr>
            <a:xfrm rot="16200000">
              <a:off x="5854909" y="-3105793"/>
              <a:ext cx="482183" cy="1219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8" name="矩形 17"/>
            <p:cNvSpPr/>
            <p:nvPr/>
          </p:nvSpPr>
          <p:spPr>
            <a:xfrm rot="16200000">
              <a:off x="5854909" y="-3587976"/>
              <a:ext cx="482183" cy="1219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sp>
        <p:nvSpPr>
          <p:cNvPr id="19" name="文本占位符 7"/>
          <p:cNvSpPr>
            <a:spLocks noGrp="1"/>
          </p:cNvSpPr>
          <p:nvPr>
            <p:ph type="body" sz="quarter" idx="11" hasCustomPrompt="1"/>
          </p:nvPr>
        </p:nvSpPr>
        <p:spPr>
          <a:xfrm>
            <a:off x="1825338" y="2884729"/>
            <a:ext cx="2164772" cy="62430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anchor="ctr"/>
          <a:lstStyle>
            <a:lvl1pPr marL="0" indent="0" algn="l">
              <a:buNone/>
              <a:defRPr sz="3200" b="1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zh-CN" altLang="en-US"/>
              <a:t>标题</a:t>
            </a:r>
            <a:endParaRPr kumimoji="1" lang="zh-CN" altLang="en-US"/>
          </a:p>
        </p:txBody>
      </p:sp>
      <p:sp>
        <p:nvSpPr>
          <p:cNvPr id="20" name="文本占位符 7"/>
          <p:cNvSpPr>
            <a:spLocks noGrp="1"/>
          </p:cNvSpPr>
          <p:nvPr>
            <p:ph type="body" sz="quarter" idx="12" hasCustomPrompt="1"/>
          </p:nvPr>
        </p:nvSpPr>
        <p:spPr>
          <a:xfrm>
            <a:off x="5013612" y="2892611"/>
            <a:ext cx="2164772" cy="62430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anchor="ctr"/>
          <a:lstStyle>
            <a:lvl1pPr marL="0" indent="0" algn="l">
              <a:buNone/>
              <a:defRPr sz="3200" b="1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zh-CN" altLang="en-US"/>
              <a:t>标题</a:t>
            </a:r>
            <a:endParaRPr kumimoji="1" lang="zh-CN" altLang="en-US"/>
          </a:p>
        </p:txBody>
      </p:sp>
      <p:sp>
        <p:nvSpPr>
          <p:cNvPr id="21" name="文本占位符 7"/>
          <p:cNvSpPr>
            <a:spLocks noGrp="1"/>
          </p:cNvSpPr>
          <p:nvPr>
            <p:ph type="body" sz="quarter" idx="13" hasCustomPrompt="1"/>
          </p:nvPr>
        </p:nvSpPr>
        <p:spPr>
          <a:xfrm>
            <a:off x="8201886" y="2884729"/>
            <a:ext cx="2164772" cy="62430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anchor="ctr"/>
          <a:lstStyle>
            <a:lvl1pPr marL="0" indent="0" algn="l">
              <a:buNone/>
              <a:defRPr sz="3200" b="1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zh-CN" altLang="en-US"/>
              <a:t>标题</a:t>
            </a:r>
            <a:endParaRPr kumimoji="1" lang="zh-CN" altLang="en-US"/>
          </a:p>
        </p:txBody>
      </p:sp>
      <p:sp>
        <p:nvSpPr>
          <p:cNvPr id="22" name="文本占位符 7"/>
          <p:cNvSpPr>
            <a:spLocks noGrp="1"/>
          </p:cNvSpPr>
          <p:nvPr>
            <p:ph type="body" sz="quarter" idx="14" hasCustomPrompt="1"/>
          </p:nvPr>
        </p:nvSpPr>
        <p:spPr>
          <a:xfrm>
            <a:off x="1825338" y="4296624"/>
            <a:ext cx="2164772" cy="62430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anchor="ctr"/>
          <a:lstStyle>
            <a:lvl1pPr marL="0" indent="0" algn="l">
              <a:buNone/>
              <a:defRPr sz="3200" b="1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zh-CN" altLang="en-US"/>
              <a:t>标题</a:t>
            </a:r>
            <a:endParaRPr kumimoji="1" lang="zh-CN" altLang="en-US"/>
          </a:p>
        </p:txBody>
      </p:sp>
      <p:sp>
        <p:nvSpPr>
          <p:cNvPr id="23" name="文本占位符 7"/>
          <p:cNvSpPr>
            <a:spLocks noGrp="1"/>
          </p:cNvSpPr>
          <p:nvPr>
            <p:ph type="body" sz="quarter" idx="15" hasCustomPrompt="1"/>
          </p:nvPr>
        </p:nvSpPr>
        <p:spPr>
          <a:xfrm>
            <a:off x="5013612" y="4304506"/>
            <a:ext cx="2164772" cy="62430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anchor="ctr"/>
          <a:lstStyle>
            <a:lvl1pPr marL="0" indent="0" algn="l">
              <a:buNone/>
              <a:defRPr sz="3200" b="1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zh-CN" altLang="en-US"/>
              <a:t>标题</a:t>
            </a:r>
            <a:endParaRPr kumimoji="1" lang="zh-CN" altLang="en-US"/>
          </a:p>
        </p:txBody>
      </p:sp>
      <p:sp>
        <p:nvSpPr>
          <p:cNvPr id="24" name="文本占位符 7"/>
          <p:cNvSpPr>
            <a:spLocks noGrp="1"/>
          </p:cNvSpPr>
          <p:nvPr>
            <p:ph type="body" sz="quarter" idx="16" hasCustomPrompt="1"/>
          </p:nvPr>
        </p:nvSpPr>
        <p:spPr>
          <a:xfrm>
            <a:off x="8201886" y="4296624"/>
            <a:ext cx="2164772" cy="62430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anchor="ctr"/>
          <a:lstStyle>
            <a:lvl1pPr marL="0" indent="0" algn="l">
              <a:buNone/>
              <a:defRPr sz="3200" b="1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zh-CN" altLang="en-US"/>
              <a:t>标题</a:t>
            </a:r>
            <a:endParaRPr kumimoji="1" lang="zh-CN" altLang="en-US"/>
          </a:p>
        </p:txBody>
      </p:sp>
    </p:spTree>
    <p:extLst>
      <p:ext uri="{BB962C8B-B14F-4D97-AF65-F5344CB8AC3E}">
        <p14:creationId val="1802353257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副标题页">
    <p:bg>
      <p:bgPr>
        <a:blipFill dpi="0" rotWithShape="1">
          <a:blip r:embed="rId1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 1"/>
          <p:cNvGrpSpPr/>
          <p:nvPr userDrawn="1"/>
        </p:nvGrpSpPr>
        <p:grpSpPr>
          <a:xfrm>
            <a:off x="0" y="4077323"/>
            <a:ext cx="12192000" cy="1446549"/>
            <a:chOff x="1" y="2266932"/>
            <a:chExt cx="12192000" cy="1446549"/>
          </a:xfrm>
        </p:grpSpPr>
        <p:sp>
          <p:nvSpPr>
            <p:cNvPr id="3" name="矩形 2"/>
            <p:cNvSpPr/>
            <p:nvPr/>
          </p:nvSpPr>
          <p:spPr>
            <a:xfrm rot="16200000">
              <a:off x="5854909" y="-2623610"/>
              <a:ext cx="482183" cy="12192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4" name="矩形 3"/>
            <p:cNvSpPr/>
            <p:nvPr/>
          </p:nvSpPr>
          <p:spPr>
            <a:xfrm rot="16200000">
              <a:off x="5854909" y="-3105793"/>
              <a:ext cx="482183" cy="1219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5" name="矩形 4"/>
            <p:cNvSpPr/>
            <p:nvPr/>
          </p:nvSpPr>
          <p:spPr>
            <a:xfrm rot="16200000">
              <a:off x="5854909" y="-3587976"/>
              <a:ext cx="482183" cy="1219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sp>
        <p:nvSpPr>
          <p:cNvPr id="7" name="文本占位符 7"/>
          <p:cNvSpPr>
            <a:spLocks noGrp="1"/>
          </p:cNvSpPr>
          <p:nvPr>
            <p:ph type="body" sz="quarter" idx="10"/>
          </p:nvPr>
        </p:nvSpPr>
        <p:spPr>
          <a:xfrm>
            <a:off x="988869" y="4077323"/>
            <a:ext cx="9382991" cy="144655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anchor="ctr"/>
          <a:lstStyle>
            <a:lvl1pPr marL="0" indent="0" algn="l">
              <a:buNone/>
              <a:defRPr sz="8800" b="1">
                <a:solidFill>
                  <a:schemeClr val="bg1"/>
                </a:solidFill>
              </a:defRPr>
            </a:lvl1pPr>
          </a:lstStyle>
          <a:p>
            <a:pPr lvl="0"/>
            <a:endParaRPr kumimoji="1" lang="zh-CN" altLang="en-US"/>
          </a:p>
        </p:txBody>
      </p:sp>
    </p:spTree>
    <p:extLst>
      <p:ext uri="{BB962C8B-B14F-4D97-AF65-F5344CB8AC3E}">
        <p14:creationId val="1886374673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内容页">
    <p:bg>
      <p:bgPr>
        <a:blipFill dpi="0" rotWithShape="1">
          <a:blip r:embed="rId1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文本占位符 7"/>
          <p:cNvSpPr>
            <a:spLocks noGrp="1"/>
          </p:cNvSpPr>
          <p:nvPr>
            <p:ph type="body" sz="quarter" idx="10" hasCustomPrompt="1"/>
          </p:nvPr>
        </p:nvSpPr>
        <p:spPr>
          <a:xfrm>
            <a:off x="1227883" y="182033"/>
            <a:ext cx="5338017" cy="52956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" cmpd="sng">
            <a:noFill/>
          </a:ln>
        </p:spPr>
        <p:txBody>
          <a:bodyPr vert="horz" anchor="ctr"/>
          <a:lstStyle>
            <a:lvl1pPr marL="0" indent="0" algn="l">
              <a:buNone/>
              <a:defRPr sz="2400" b="1">
                <a:solidFill>
                  <a:schemeClr val="bg1"/>
                </a:solidFill>
                <a:latin typeface="Microsoft YaHei" charset="0"/>
                <a:ea typeface="Microsoft YaHei" charset="0"/>
                <a:cs typeface="Microsoft YaHei" charset="0"/>
              </a:defRPr>
            </a:lvl1pPr>
          </a:lstStyle>
          <a:p>
            <a:pPr lvl="0"/>
            <a:r>
              <a:rPr kumimoji="1" lang="en-US" altLang="zh-CN"/>
              <a:t>CLICK</a:t>
            </a:r>
            <a:r>
              <a:rPr kumimoji="1" lang="zh-CN" altLang="en-US"/>
              <a:t> </a:t>
            </a:r>
            <a:r>
              <a:rPr kumimoji="1" lang="en-US" altLang="zh-CN"/>
              <a:t>HERE</a:t>
            </a:r>
            <a:r>
              <a:rPr kumimoji="1" lang="zh-CN" altLang="en-US"/>
              <a:t> </a:t>
            </a:r>
            <a:r>
              <a:rPr kumimoji="1" lang="en-US" altLang="zh-CN"/>
              <a:t>TO</a:t>
            </a:r>
            <a:r>
              <a:rPr kumimoji="1" lang="zh-CN" altLang="en-US"/>
              <a:t> </a:t>
            </a:r>
            <a:r>
              <a:rPr kumimoji="1" lang="en-US" altLang="zh-CN"/>
              <a:t>ADD</a:t>
            </a:r>
            <a:r>
              <a:rPr kumimoji="1" lang="zh-CN" altLang="en-US"/>
              <a:t> </a:t>
            </a:r>
            <a:r>
              <a:rPr kumimoji="1" lang="en-US" altLang="zh-CN"/>
              <a:t>YOUR</a:t>
            </a:r>
            <a:r>
              <a:rPr kumimoji="1" lang="zh-CN" altLang="en-US"/>
              <a:t> </a:t>
            </a:r>
            <a:r>
              <a:rPr kumimoji="1" lang="en-US" altLang="zh-CN"/>
              <a:t>TITLE</a:t>
            </a:r>
            <a:endParaRPr kumimoji="1" lang="zh-CN" altLang="en-US"/>
          </a:p>
        </p:txBody>
      </p:sp>
      <p:grpSp>
        <p:nvGrpSpPr>
          <p:cNvPr id="6" name="组 5"/>
          <p:cNvGrpSpPr/>
          <p:nvPr userDrawn="1"/>
        </p:nvGrpSpPr>
        <p:grpSpPr>
          <a:xfrm>
            <a:off x="-1" y="182033"/>
            <a:ext cx="1104901" cy="529569"/>
            <a:chOff x="1" y="2266932"/>
            <a:chExt cx="12192000" cy="1446549"/>
          </a:xfrm>
        </p:grpSpPr>
        <p:sp>
          <p:nvSpPr>
            <p:cNvPr id="7" name="矩形 6"/>
            <p:cNvSpPr/>
            <p:nvPr/>
          </p:nvSpPr>
          <p:spPr>
            <a:xfrm rot="16200000">
              <a:off x="5854909" y="-2623610"/>
              <a:ext cx="482183" cy="12192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8" name="矩形 7"/>
            <p:cNvSpPr/>
            <p:nvPr/>
          </p:nvSpPr>
          <p:spPr>
            <a:xfrm rot="16200000">
              <a:off x="5854909" y="-3105793"/>
              <a:ext cx="482183" cy="1219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9" name="矩形 8"/>
            <p:cNvSpPr/>
            <p:nvPr/>
          </p:nvSpPr>
          <p:spPr>
            <a:xfrm rot="16200000">
              <a:off x="5854909" y="-3587976"/>
              <a:ext cx="482183" cy="1219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</p:spTree>
    <p:extLst>
      <p:ext uri="{BB962C8B-B14F-4D97-AF65-F5344CB8AC3E}">
        <p14:creationId val="1632621729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空白页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620699520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注页">
    <p:bg>
      <p:bgPr>
        <a:solidFill>
          <a:srgbClr val="E73A1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矩形 5"/>
          <p:cNvSpPr/>
          <p:nvPr userDrawn="1"/>
        </p:nvSpPr>
        <p:spPr>
          <a:xfrm>
            <a:off x="440603" y="759873"/>
            <a:ext cx="662361" cy="379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609585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/>
                <a:ea typeface="微软雅黑"/>
                <a:cs typeface="Segoe UI Light"/>
              </a:rPr>
              <a:t>标注</a:t>
            </a:r>
          </a:p>
        </p:txBody>
      </p:sp>
      <p:sp>
        <p:nvSpPr>
          <p:cNvPr id="11" name="矩形 10"/>
          <p:cNvSpPr/>
          <p:nvPr userDrawn="1"/>
        </p:nvSpPr>
        <p:spPr>
          <a:xfrm>
            <a:off x="2572589" y="759873"/>
            <a:ext cx="1402001" cy="34532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609585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/>
                <a:ea typeface="微软雅黑"/>
                <a:cs typeface="Segoe UI Light"/>
              </a:rPr>
              <a:t>字体使用 </a:t>
            </a:r>
            <a:endParaRPr kumimoji="0" lang="en-US" altLang="zh-CN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ea typeface="微软雅黑" panose="020b0503020204020204" charset="-122"/>
              <a:cs typeface="Segoe UI Light"/>
            </a:endParaRPr>
          </a:p>
          <a:p>
            <a:pPr marL="0" marR="0" lvl="0" indent="0" defTabSz="609585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ea typeface="微软雅黑"/>
              <a:cs typeface="Segoe UI Light"/>
            </a:endParaRPr>
          </a:p>
          <a:p>
            <a:pPr marL="0" marR="0" lvl="0" indent="0" defTabSz="609585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ea typeface="微软雅黑"/>
              <a:cs typeface="Segoe UI Light"/>
            </a:endParaRPr>
          </a:p>
          <a:p>
            <a:pPr marL="0" marR="0" lvl="0" indent="0" defTabSz="609585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ea typeface="微软雅黑"/>
              <a:cs typeface="Segoe UI Light"/>
            </a:endParaRPr>
          </a:p>
          <a:p>
            <a:pPr marL="0" marR="0" lvl="0" indent="0" defTabSz="609585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ea typeface="微软雅黑"/>
              <a:cs typeface="Segoe UI Light"/>
            </a:endParaRPr>
          </a:p>
          <a:p>
            <a:pPr marL="0" marR="0" lvl="0" indent="0" defTabSz="609585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/>
                <a:ea typeface="微软雅黑"/>
                <a:cs typeface="Segoe UI Light"/>
              </a:rPr>
              <a:t>行距</a:t>
            </a:r>
            <a:endParaRPr kumimoji="0" lang="en-US" altLang="zh-CN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ea typeface="微软雅黑"/>
              <a:cs typeface="Segoe UI Light"/>
            </a:endParaRPr>
          </a:p>
          <a:p>
            <a:pPr marL="0" marR="0" lvl="0" indent="0" defTabSz="609585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ea typeface="微软雅黑"/>
              <a:cs typeface="Segoe UI Light"/>
            </a:endParaRPr>
          </a:p>
          <a:p>
            <a:pPr marL="0" marR="0" lvl="0" indent="0" defTabSz="609585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ea typeface="微软雅黑"/>
              <a:cs typeface="Segoe UI Light"/>
            </a:endParaRPr>
          </a:p>
          <a:p>
            <a:pPr marL="0" marR="0" lvl="0" indent="0" defTabSz="609585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/>
                <a:ea typeface="微软雅黑"/>
                <a:cs typeface="Segoe UI Light"/>
              </a:rPr>
              <a:t>背景图片出处</a:t>
            </a:r>
          </a:p>
          <a:p>
            <a:pPr marL="0" marR="0" lvl="0" indent="0" defTabSz="609585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ea typeface="微软雅黑" panose="020b0503020204020204" charset="-122"/>
              <a:cs typeface="Segoe UI Light"/>
            </a:endParaRPr>
          </a:p>
          <a:p>
            <a:pPr marL="0" marR="0" lvl="0" indent="0" defTabSz="609585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ea typeface="微软雅黑"/>
              <a:cs typeface="Segoe UI Light"/>
            </a:endParaRPr>
          </a:p>
          <a:p>
            <a:pPr marL="0" marR="0" lvl="0" indent="0" defTabSz="609585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/>
                <a:ea typeface="微软雅黑"/>
                <a:cs typeface="Segoe UI Light"/>
              </a:rPr>
              <a:t>声明</a:t>
            </a:r>
            <a:endParaRPr kumimoji="0" lang="en-US" altLang="zh-CN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ea typeface="微软雅黑"/>
              <a:cs typeface="Segoe UI Light"/>
            </a:endParaRPr>
          </a:p>
        </p:txBody>
      </p:sp>
      <p:sp>
        <p:nvSpPr>
          <p:cNvPr id="12" name="矩形 11"/>
          <p:cNvSpPr/>
          <p:nvPr userDrawn="1"/>
        </p:nvSpPr>
        <p:spPr>
          <a:xfrm>
            <a:off x="4153010" y="759873"/>
            <a:ext cx="7074345" cy="42398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/>
                <a:ea typeface="微软雅黑"/>
                <a:cs typeface="Segoe UI Light"/>
              </a:rPr>
              <a:t>英文 </a:t>
            </a:r>
            <a:r>
              <a:rPr kumimoji="0" lang="en-US" altLang="zh-CN" sz="1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/>
                <a:cs typeface="Segoe UI Light"/>
              </a:rPr>
              <a:t>Century Gothic</a:t>
            </a:r>
          </a:p>
          <a:p>
            <a:pPr marL="0" marR="0" lvl="0" indent="0" defTabSz="609585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ea typeface="微软雅黑"/>
              <a:cs typeface="Segoe UI Light"/>
            </a:endParaRPr>
          </a:p>
          <a:p>
            <a:pPr marL="0" marR="0" lvl="0" indent="0" defTabSz="609585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/>
                <a:ea typeface="微软雅黑"/>
                <a:cs typeface="Segoe UI Light"/>
              </a:rPr>
              <a:t>中文 微软雅黑</a:t>
            </a:r>
            <a:endParaRPr kumimoji="0" lang="en-US" altLang="zh-CN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ea typeface="微软雅黑"/>
              <a:cs typeface="Segoe UI Light"/>
            </a:endParaRPr>
          </a:p>
          <a:p>
            <a:pPr marL="0" marR="0" lvl="0" indent="0" defTabSz="609585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ea typeface="微软雅黑"/>
              <a:cs typeface="Segoe UI Light"/>
            </a:endParaRPr>
          </a:p>
          <a:p>
            <a:pPr marL="0" marR="0" lvl="0" indent="0" defTabSz="609585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ea typeface="微软雅黑"/>
              <a:cs typeface="Segoe UI Light"/>
            </a:endParaRPr>
          </a:p>
          <a:p>
            <a:pPr marL="0" marR="0" lvl="0" indent="0" defTabSz="609585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/>
                <a:ea typeface="微软雅黑"/>
                <a:cs typeface="Segoe UI Light"/>
              </a:rPr>
              <a:t>正文 </a:t>
            </a:r>
            <a:r>
              <a:rPr kumimoji="0" lang="en-US" altLang="zh-CN" sz="1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/>
                <a:ea typeface="微软雅黑"/>
                <a:cs typeface="Segoe UI Light"/>
              </a:rPr>
              <a:t>1.3</a:t>
            </a:r>
          </a:p>
          <a:p>
            <a:pPr marL="0" marR="0" lvl="0" indent="0" defTabSz="609585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ea typeface="微软雅黑"/>
              <a:cs typeface="Segoe UI Light"/>
            </a:endParaRPr>
          </a:p>
          <a:p>
            <a:pPr marL="0" marR="0" lvl="0" indent="0" defTabSz="609585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ea typeface="微软雅黑"/>
              <a:cs typeface="Segoe UI Light"/>
            </a:endParaRPr>
          </a:p>
          <a:p>
            <a:pPr marL="0" marR="0" lvl="0" indent="0" defTabSz="609585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400" b="0" i="0" u="none" strike="noStrike" kern="0" cap="none" spc="0" normalizeH="0" baseline="0" noProof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/>
                <a:ea typeface="微软雅黑"/>
                <a:cs typeface="Segoe UI Light"/>
              </a:rPr>
              <a:t>cn.bing.com</a:t>
            </a:r>
            <a:endParaRPr kumimoji="0" lang="zh-CN" altLang="en-US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ea typeface="微软雅黑"/>
              <a:cs typeface="Segoe UI Light"/>
            </a:endParaRPr>
          </a:p>
          <a:p>
            <a:pPr marL="0" marR="0" lvl="0" indent="0" defTabSz="609585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ea typeface="微软雅黑"/>
              <a:cs typeface="Segoe UI Light"/>
            </a:endParaRPr>
          </a:p>
          <a:p>
            <a:pPr marL="0" marR="0" lvl="0" indent="0" defTabSz="609585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ea typeface="微软雅黑"/>
              <a:cs typeface="Segoe UI Light"/>
            </a:endParaRPr>
          </a:p>
          <a:p>
            <a:pPr marL="0" marR="0" lvl="0" indent="0" algn="l" defTabSz="609585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333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/>
                <a:cs typeface="+mn-cs"/>
              </a:rPr>
              <a:t>本网站所提供的任何信息内容（包括但不限于 </a:t>
            </a:r>
            <a:r>
              <a:rPr kumimoji="0" lang="en-US" altLang="zh-CN" sz="1333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/>
                <a:ea typeface="Segoe UI Light" charset="0"/>
                <a:cs typeface="Segoe UI Light"/>
              </a:rPr>
              <a:t>PPT</a:t>
            </a:r>
            <a:r>
              <a:rPr kumimoji="0" lang="zh-CN" altLang="en-US" sz="1333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/>
                <a:ea typeface="Segoe UI Light" charset="0"/>
                <a:cs typeface="Segoe UI Light"/>
              </a:rPr>
              <a:t> </a:t>
            </a:r>
            <a:r>
              <a:rPr kumimoji="0" lang="zh-CN" altLang="en-US" sz="1333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/>
                <a:cs typeface="+mn-cs"/>
              </a:rPr>
              <a:t>模板、</a:t>
            </a:r>
            <a:r>
              <a:rPr kumimoji="0" lang="en-US" altLang="zh-CN" sz="1333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/>
                <a:ea typeface="Segoe UI Light" charset="0"/>
                <a:cs typeface="Segoe UI Light"/>
              </a:rPr>
              <a:t>Word</a:t>
            </a:r>
            <a:r>
              <a:rPr kumimoji="0" lang="zh-CN" altLang="en-US" sz="1333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/>
                <a:ea typeface="Segoe UI Light" charset="0"/>
                <a:cs typeface="Segoe UI Light"/>
              </a:rPr>
              <a:t> </a:t>
            </a:r>
            <a:r>
              <a:rPr kumimoji="0" lang="zh-CN" altLang="en-US" sz="1333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/>
                <a:cs typeface="+mn-cs"/>
              </a:rPr>
              <a:t>文档、</a:t>
            </a:r>
            <a:r>
              <a:rPr kumimoji="0" lang="en-US" altLang="zh-CN" sz="1333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/>
                <a:ea typeface="Segoe UI Light" charset="0"/>
                <a:cs typeface="Segoe UI Light"/>
              </a:rPr>
              <a:t>Excel</a:t>
            </a:r>
            <a:r>
              <a:rPr kumimoji="0" lang="zh-CN" altLang="en-US" sz="1333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/>
                <a:ea typeface="Segoe UI Light" charset="0"/>
                <a:cs typeface="Segoe UI Light"/>
              </a:rPr>
              <a:t> </a:t>
            </a:r>
            <a:r>
              <a:rPr kumimoji="0" lang="zh-CN" altLang="en-US" sz="1333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/>
                <a:cs typeface="+mn-cs"/>
              </a:rPr>
              <a:t>图表、图片素材等）均受</a:t>
            </a:r>
            <a:r>
              <a:rPr kumimoji="0" lang="en-US" altLang="zh-CN" sz="1333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/>
                <a:cs typeface="+mn-cs"/>
              </a:rPr>
              <a:t>《</a:t>
            </a:r>
            <a:r>
              <a:rPr kumimoji="0" lang="zh-CN" altLang="en-US" sz="1333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/>
                <a:cs typeface="+mn-cs"/>
              </a:rPr>
              <a:t>中华人民共和国著作权法</a:t>
            </a:r>
            <a:r>
              <a:rPr kumimoji="0" lang="en-US" altLang="zh-CN" sz="1333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/>
                <a:cs typeface="+mn-cs"/>
              </a:rPr>
              <a:t>》</a:t>
            </a:r>
            <a:r>
              <a:rPr kumimoji="0" lang="zh-CN" altLang="en-US" sz="1333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/>
                <a:cs typeface="+mn-cs"/>
              </a:rPr>
              <a:t>、</a:t>
            </a:r>
            <a:r>
              <a:rPr kumimoji="0" lang="en-US" altLang="zh-CN" sz="1333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/>
                <a:cs typeface="+mn-cs"/>
              </a:rPr>
              <a:t>《</a:t>
            </a:r>
            <a:r>
              <a:rPr kumimoji="0" lang="zh-CN" altLang="en-US" sz="1333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/>
                <a:cs typeface="+mn-cs"/>
              </a:rPr>
              <a:t>信息网络传播权保护条例</a:t>
            </a:r>
            <a:r>
              <a:rPr kumimoji="0" lang="en-US" altLang="zh-CN" sz="1333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/>
                <a:cs typeface="+mn-cs"/>
              </a:rPr>
              <a:t>》</a:t>
            </a:r>
            <a:r>
              <a:rPr kumimoji="0" lang="zh-CN" altLang="en-US" sz="1333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/>
                <a:cs typeface="+mn-cs"/>
              </a:rPr>
              <a:t>及其他适用的法律法规的保护，未经权利人书面明确授权，信息内容的任何部分</a:t>
            </a:r>
            <a:r>
              <a:rPr kumimoji="0" lang="en-US" altLang="zh-CN" sz="1333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/>
                <a:cs typeface="+mn-cs"/>
              </a:rPr>
              <a:t>(</a:t>
            </a:r>
            <a:r>
              <a:rPr kumimoji="0" lang="zh-CN" altLang="en-US" sz="1333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/>
                <a:cs typeface="+mn-cs"/>
              </a:rPr>
              <a:t>包括图片或图表</a:t>
            </a:r>
            <a:r>
              <a:rPr kumimoji="0" lang="en-US" altLang="zh-CN" sz="1333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/>
                <a:cs typeface="+mn-cs"/>
              </a:rPr>
              <a:t>)</a:t>
            </a:r>
            <a:r>
              <a:rPr kumimoji="0" lang="zh-CN" altLang="en-US" sz="1333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/>
                <a:cs typeface="+mn-cs"/>
              </a:rPr>
              <a:t>不得被全部或部分的复制、传播、销售，否则将承担法律责任。</a:t>
            </a:r>
          </a:p>
        </p:txBody>
      </p:sp>
      <p:sp>
        <p:nvSpPr>
          <p:cNvPr id="13" name="矩形 12"/>
          <p:cNvSpPr/>
          <p:nvPr userDrawn="1"/>
        </p:nvSpPr>
        <p:spPr>
          <a:xfrm>
            <a:off x="440603" y="182445"/>
            <a:ext cx="77777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609585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en-US" altLang="zh-CN" sz="10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/>
                <a:ea typeface="微软雅黑"/>
                <a:cs typeface="Segoe UI Light"/>
              </a:rPr>
              <a:t>OfficePLUS</a:t>
            </a:r>
            <a:endParaRPr kumimoji="0" lang="zh-CN" altLang="en-US" sz="10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Light"/>
              <a:ea typeface="微软雅黑" panose="020b0503020204020204" charset="-122"/>
              <a:cs typeface="Segoe UI Light"/>
            </a:endParaRPr>
          </a:p>
        </p:txBody>
      </p:sp>
    </p:spTree>
    <p:extLst>
      <p:ext uri="{BB962C8B-B14F-4D97-AF65-F5344CB8AC3E}">
        <p14:creationId val="573996030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theme/theme1.xml" Type="http://schemas.openxmlformats.org/officeDocument/2006/relationships/theme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9.xml" Type="http://schemas.openxmlformats.org/officeDocument/2006/relationships/slideLayout"/><Relationship Id="rId2" Target="../slideLayouts/slideLayout10.xml" Type="http://schemas.openxmlformats.org/officeDocument/2006/relationships/slideLayout"/><Relationship Id="rId3" Target="../slideLayouts/slideLayout11.xml" Type="http://schemas.openxmlformats.org/officeDocument/2006/relationships/slideLayout"/><Relationship Id="rId4" Target="../theme/theme2.xml" Type="http://schemas.openxmlformats.org/officeDocument/2006/relationships/theme"/></Relationships>
</file>

<file path=ppt/slideMasters/_rels/slideMaster3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10" Target="../slideLayouts/slideLayout21.xml" Type="http://schemas.openxmlformats.org/officeDocument/2006/relationships/slideLayout"/><Relationship Id="rId11" Target="../slideLayouts/slideLayout22.xml" Type="http://schemas.openxmlformats.org/officeDocument/2006/relationships/slideLayout"/><Relationship Id="rId12" Target="../theme/theme3.xml" Type="http://schemas.openxmlformats.org/officeDocument/2006/relationships/theme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slideLayouts/slideLayout15.xml" Type="http://schemas.openxmlformats.org/officeDocument/2006/relationships/slideLayout"/><Relationship Id="rId5" Target="../slideLayouts/slideLayout16.xml" Type="http://schemas.openxmlformats.org/officeDocument/2006/relationships/slideLayout"/><Relationship Id="rId6" Target="../slideLayouts/slideLayout17.xml" Type="http://schemas.openxmlformats.org/officeDocument/2006/relationships/slideLayout"/><Relationship Id="rId7" Target="../slideLayouts/slideLayout18.xml" Type="http://schemas.openxmlformats.org/officeDocument/2006/relationships/slideLayout"/><Relationship Id="rId8" Target="../slideLayouts/slideLayout19.xml" Type="http://schemas.openxmlformats.org/officeDocument/2006/relationships/slideLayout"/><Relationship Id="rId9" Target="../slideLayouts/slideLayout2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69441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9" r:id="rId2"/>
    <p:sldLayoutId id="2147483687" r:id="rId3"/>
    <p:sldLayoutId id="2147483688" r:id="rId4"/>
    <p:sldLayoutId id="2147483683" r:id="rId5"/>
    <p:sldLayoutId id="2147483684" r:id="rId6"/>
    <p:sldLayoutId id="2147483662" r:id="rId7"/>
    <p:sldLayoutId id="2147483686" r:id="rId8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425087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5" r:id="rId2"/>
    <p:sldLayoutId id="2147483681" r:id="rId3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1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172"/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 defTabSz="914172"/>
              <a:t>2017/2/12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1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172"/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172"/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 defTabSz="914172"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64161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ransition/>
  <p:timing/>
  <p:txStyles>
    <p:titleStyle>
      <a:lvl1pPr algn="l" defTabSz="914172" rtl="0" eaLnBrk="1" latinLnBrk="0" hangingPunct="1">
        <a:lnSpc>
          <a:spcPct val="90000"/>
        </a:lnSpc>
        <a:spcBef>
          <a:spcPct val="0"/>
        </a:spcBef>
        <a:buNone/>
        <a:defRPr sz="43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43" indent="-228543" algn="l" defTabSz="914172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629" indent="-228543" algn="l" defTabSz="91417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715" indent="-228543" algn="l" defTabSz="91417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800" indent="-228543" algn="l" defTabSz="91417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886" indent="-228543" algn="l" defTabSz="91417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972" indent="-228543" algn="l" defTabSz="91417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057" indent="-228543" algn="l" defTabSz="91417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143" indent="-228543" algn="l" defTabSz="91417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229" indent="-228543" algn="l" defTabSz="91417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86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72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57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343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429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14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600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686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1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/Relationships>
</file>

<file path=ppt/slides/_rels/slide1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5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/Relationships>
</file>

<file path=ppt/slides/_rels/slide1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charts/chart1.xml" Type="http://schemas.openxmlformats.org/officeDocument/2006/relationships/chart"/></Relationships>
</file>

<file path=ppt/slides/_rels/slide1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charts/chart2.xml" Type="http://schemas.openxmlformats.org/officeDocument/2006/relationships/chart"/><Relationship Id="rId3" Target="../charts/chart3.xml" Type="http://schemas.openxmlformats.org/officeDocument/2006/relationships/chart"/></Relationships>
</file>

<file path=ppt/slides/_rels/slide19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5.xml" Type="http://schemas.openxmlformats.org/officeDocument/2006/relationships/slideLayout"/></Relationships>
</file>

<file path=ppt/slides/_rels/slide2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2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2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23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/Relationships>
</file>

<file path=ppt/slides/_rels/slide2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2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jpeg" Type="http://schemas.openxmlformats.org/officeDocument/2006/relationships/image"/></Relationships>
</file>

<file path=ppt/slides/_rels/slide2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27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7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>
          <a:xfrm>
            <a:off x="2489813" y="2266933"/>
            <a:ext cx="7212376" cy="1446550"/>
          </a:xfrm>
        </p:spPr>
        <p:txBody>
          <a:bodyPr/>
          <a:lstStyle/>
          <a:p>
            <a:r>
              <a:rPr altLang="en-US" lang="zh-CN">
                <a:ln w="0"/>
                <a:latin charset="-122" panose="020b0503020204020204" pitchFamily="34" typeface="微软雅黑"/>
                <a:ea charset="-122" panose="020b0503020204020204" pitchFamily="34" typeface="微软雅黑"/>
              </a:rPr>
              <a:t>毕业论文答辩</a:t>
            </a:r>
          </a:p>
        </p:txBody>
      </p:sp>
      <p:sp>
        <p:nvSpPr>
          <p:cNvPr id="3" name="文本占位符 2"/>
          <p:cNvSpPr>
            <a:spLocks noGrp="1"/>
          </p:cNvSpPr>
          <p:nvPr>
            <p:ph idx="11" sz="quarter" type="body"/>
          </p:nvPr>
        </p:nvSpPr>
        <p:spPr/>
        <p:txBody>
          <a:bodyPr/>
          <a:lstStyle/>
          <a:p>
            <a:r>
              <a:rPr altLang="zh-CN" kumimoji="1" lang="en-US">
                <a:latin charset="0" typeface="Microsoft YaHei"/>
                <a:ea charset="0" typeface="Microsoft YaHei"/>
                <a:cs charset="0" typeface="Microsoft YaHei"/>
              </a:rPr>
              <a:t>《请在此位置添加你的论文名称》</a:t>
            </a:r>
          </a:p>
        </p:txBody>
      </p:sp>
      <p:sp>
        <p:nvSpPr>
          <p:cNvPr id="4" name="文本占位符 3"/>
          <p:cNvSpPr>
            <a:spLocks noGrp="1"/>
          </p:cNvSpPr>
          <p:nvPr>
            <p:ph idx="12" sz="quarter" type="body"/>
          </p:nvPr>
        </p:nvSpPr>
        <p:spPr>
          <a:xfrm>
            <a:off x="1404505" y="4424038"/>
            <a:ext cx="9382991" cy="1194564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altLang="en-US" lang="zh-CN">
                <a:latin charset="0" typeface="微软雅黑"/>
                <a:ea typeface="微软雅黑"/>
              </a:rPr>
              <a:t>学校名称：某某大学</a:t>
            </a:r>
          </a:p>
          <a:p>
            <a:pPr>
              <a:lnSpc>
                <a:spcPct val="130000"/>
              </a:lnSpc>
            </a:pPr>
            <a:r>
              <a:rPr altLang="en-US" lang="zh-CN">
                <a:latin charset="0" typeface="微软雅黑"/>
                <a:ea typeface="微软雅黑"/>
              </a:rPr>
              <a:t>指导老师：John Doe</a:t>
            </a:r>
          </a:p>
          <a:p>
            <a:pPr>
              <a:lnSpc>
                <a:spcPct val="130000"/>
              </a:lnSpc>
            </a:pPr>
            <a:r>
              <a:rPr altLang="en-US" lang="zh-CN">
                <a:latin charset="0" typeface="微软雅黑"/>
                <a:ea typeface="微软雅黑"/>
              </a:rPr>
              <a:t>报告人：优页PPT</a:t>
            </a:r>
          </a:p>
        </p:txBody>
      </p:sp>
    </p:spTree>
    <p:extLst>
      <p:ext uri="{BB962C8B-B14F-4D97-AF65-F5344CB8AC3E}">
        <p14:creationId val="1210997811"/>
      </p:ext>
    </p:extLst>
  </p:cSld>
  <p:clrMapOvr>
    <a:masterClrMapping/>
  </p:clrMapOvr>
  <mc:AlternateContent>
    <mc:Choice Requires="p14">
      <p:transition p14:dur="1600" spd="slow">
        <p:blinds dir="vert"/>
      </p:transition>
    </mc:Choice>
    <mc:Fallback>
      <p:transition spd="slow">
        <p:blinds dir="vert"/>
      </p:transition>
    </mc:Fallback>
  </mc:AlternateContent>
  <p:timing/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>
          <a:xfrm>
            <a:off x="1227884" y="182033"/>
            <a:ext cx="1834806" cy="529569"/>
          </a:xfrm>
        </p:spPr>
        <p:txBody>
          <a:bodyPr/>
          <a:lstStyle/>
          <a:p>
            <a:r>
              <a:rPr altLang="zh-CN" kumimoji="1" lang="en-US"/>
              <a:t>2 论文结构</a:t>
            </a:r>
          </a:p>
        </p:txBody>
      </p:sp>
      <p:sp>
        <p:nvSpPr>
          <p:cNvPr id="24" name="等腰三角形 4"/>
          <p:cNvSpPr/>
          <p:nvPr/>
        </p:nvSpPr>
        <p:spPr>
          <a:xfrm rot="4395262">
            <a:off x="3122469" y="1945364"/>
            <a:ext cx="1606568" cy="1899171"/>
          </a:xfrm>
          <a:custGeom>
            <a:rect b="b" l="l" r="r" t="t"/>
            <a:pathLst>
              <a:path h="1402257" w="1186214">
                <a:moveTo>
                  <a:pt x="0" y="233129"/>
                </a:moveTo>
                <a:lnTo>
                  <a:pt x="395628" y="0"/>
                </a:lnTo>
                <a:lnTo>
                  <a:pt x="791256" y="233129"/>
                </a:lnTo>
                <a:lnTo>
                  <a:pt x="596437" y="233129"/>
                </a:lnTo>
                <a:cubicBezTo>
                  <a:pt x="603730" y="595129"/>
                  <a:pt x="840328" y="913178"/>
                  <a:pt x="1186214" y="1024662"/>
                </a:cubicBezTo>
                <a:lnTo>
                  <a:pt x="1064510" y="1402257"/>
                </a:lnTo>
                <a:cubicBezTo>
                  <a:pt x="554734" y="1237949"/>
                  <a:pt x="206987" y="767391"/>
                  <a:pt x="199640" y="233129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19170"/>
            <a:endParaRPr altLang="en-US" lang="zh-CN" sz="3200">
              <a:solidFill>
                <a:prstClr val="white"/>
              </a:solidFill>
            </a:endParaRPr>
          </a:p>
        </p:txBody>
      </p:sp>
      <p:sp>
        <p:nvSpPr>
          <p:cNvPr id="25" name="等腰三角形 4"/>
          <p:cNvSpPr/>
          <p:nvPr/>
        </p:nvSpPr>
        <p:spPr>
          <a:xfrm flipH="1" flipV="1" rot="9795262">
            <a:off x="3209759" y="3878052"/>
            <a:ext cx="1606569" cy="1899171"/>
          </a:xfrm>
          <a:custGeom>
            <a:rect b="b" l="l" r="r" t="t"/>
            <a:pathLst>
              <a:path h="1402257" w="1186214">
                <a:moveTo>
                  <a:pt x="0" y="233129"/>
                </a:moveTo>
                <a:lnTo>
                  <a:pt x="395628" y="0"/>
                </a:lnTo>
                <a:lnTo>
                  <a:pt x="791256" y="233129"/>
                </a:lnTo>
                <a:lnTo>
                  <a:pt x="596437" y="233129"/>
                </a:lnTo>
                <a:cubicBezTo>
                  <a:pt x="603730" y="595129"/>
                  <a:pt x="840328" y="913178"/>
                  <a:pt x="1186214" y="1024662"/>
                </a:cubicBezTo>
                <a:lnTo>
                  <a:pt x="1064510" y="1402257"/>
                </a:lnTo>
                <a:cubicBezTo>
                  <a:pt x="554734" y="1237949"/>
                  <a:pt x="206987" y="767391"/>
                  <a:pt x="199640" y="233129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19170"/>
            <a:endParaRPr altLang="en-US" lang="zh-CN" sz="3200">
              <a:solidFill>
                <a:prstClr val="white"/>
              </a:solidFill>
            </a:endParaRPr>
          </a:p>
        </p:txBody>
      </p:sp>
      <p:sp>
        <p:nvSpPr>
          <p:cNvPr id="26" name="等腰三角形 4"/>
          <p:cNvSpPr/>
          <p:nvPr/>
        </p:nvSpPr>
        <p:spPr>
          <a:xfrm flipH="1" flipV="1" rot="4395262">
            <a:off x="5173313" y="3754207"/>
            <a:ext cx="1606568" cy="1899171"/>
          </a:xfrm>
          <a:custGeom>
            <a:rect b="b" l="l" r="r" t="t"/>
            <a:pathLst>
              <a:path h="1402257" w="1186214">
                <a:moveTo>
                  <a:pt x="0" y="233129"/>
                </a:moveTo>
                <a:lnTo>
                  <a:pt x="395628" y="0"/>
                </a:lnTo>
                <a:lnTo>
                  <a:pt x="791256" y="233129"/>
                </a:lnTo>
                <a:lnTo>
                  <a:pt x="596437" y="233129"/>
                </a:lnTo>
                <a:cubicBezTo>
                  <a:pt x="603730" y="595129"/>
                  <a:pt x="840328" y="913178"/>
                  <a:pt x="1186214" y="1024662"/>
                </a:cubicBezTo>
                <a:lnTo>
                  <a:pt x="1064510" y="1402257"/>
                </a:lnTo>
                <a:cubicBezTo>
                  <a:pt x="554734" y="1237949"/>
                  <a:pt x="206987" y="767391"/>
                  <a:pt x="199640" y="233129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19170"/>
            <a:endParaRPr altLang="en-US" lang="zh-CN" sz="3200">
              <a:solidFill>
                <a:prstClr val="white"/>
              </a:solidFill>
            </a:endParaRPr>
          </a:p>
        </p:txBody>
      </p:sp>
      <p:sp>
        <p:nvSpPr>
          <p:cNvPr id="27" name="等腰三角形 4"/>
          <p:cNvSpPr/>
          <p:nvPr/>
        </p:nvSpPr>
        <p:spPr>
          <a:xfrm flipH="1" rot="11804738">
            <a:off x="6133569" y="1826780"/>
            <a:ext cx="1606569" cy="1899171"/>
          </a:xfrm>
          <a:custGeom>
            <a:rect b="b" l="l" r="r" t="t"/>
            <a:pathLst>
              <a:path h="1402257" w="1186214">
                <a:moveTo>
                  <a:pt x="0" y="233129"/>
                </a:moveTo>
                <a:lnTo>
                  <a:pt x="395628" y="0"/>
                </a:lnTo>
                <a:lnTo>
                  <a:pt x="791256" y="233129"/>
                </a:lnTo>
                <a:lnTo>
                  <a:pt x="596437" y="233129"/>
                </a:lnTo>
                <a:cubicBezTo>
                  <a:pt x="603730" y="595129"/>
                  <a:pt x="840328" y="913178"/>
                  <a:pt x="1186214" y="1024662"/>
                </a:cubicBezTo>
                <a:lnTo>
                  <a:pt x="1064510" y="1402257"/>
                </a:lnTo>
                <a:cubicBezTo>
                  <a:pt x="554734" y="1237949"/>
                  <a:pt x="206987" y="767391"/>
                  <a:pt x="199640" y="23312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19170"/>
            <a:endParaRPr altLang="en-US" lang="zh-CN" sz="3200">
              <a:solidFill>
                <a:prstClr val="white"/>
              </a:solidFill>
            </a:endParaRPr>
          </a:p>
        </p:txBody>
      </p:sp>
      <p:sp>
        <p:nvSpPr>
          <p:cNvPr id="28" name="等腰三角形 4"/>
          <p:cNvSpPr/>
          <p:nvPr/>
        </p:nvSpPr>
        <p:spPr>
          <a:xfrm flipH="1" rot="17204738">
            <a:off x="8096254" y="1922461"/>
            <a:ext cx="1606568" cy="1899171"/>
          </a:xfrm>
          <a:custGeom>
            <a:rect b="b" l="l" r="r" t="t"/>
            <a:pathLst>
              <a:path h="1402257" w="1186214">
                <a:moveTo>
                  <a:pt x="0" y="233129"/>
                </a:moveTo>
                <a:lnTo>
                  <a:pt x="395628" y="0"/>
                </a:lnTo>
                <a:lnTo>
                  <a:pt x="791256" y="233129"/>
                </a:lnTo>
                <a:lnTo>
                  <a:pt x="596437" y="233129"/>
                </a:lnTo>
                <a:cubicBezTo>
                  <a:pt x="603730" y="595129"/>
                  <a:pt x="840328" y="913178"/>
                  <a:pt x="1186214" y="1024662"/>
                </a:cubicBezTo>
                <a:lnTo>
                  <a:pt x="1064510" y="1402257"/>
                </a:lnTo>
                <a:cubicBezTo>
                  <a:pt x="554734" y="1237949"/>
                  <a:pt x="206987" y="767391"/>
                  <a:pt x="199640" y="23312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19170"/>
            <a:endParaRPr altLang="en-US" lang="zh-CN" sz="3200">
              <a:solidFill>
                <a:prstClr val="white"/>
              </a:solidFill>
            </a:endParaRPr>
          </a:p>
        </p:txBody>
      </p:sp>
      <p:sp>
        <p:nvSpPr>
          <p:cNvPr id="29" name="等腰三角形 4"/>
          <p:cNvSpPr/>
          <p:nvPr/>
        </p:nvSpPr>
        <p:spPr>
          <a:xfrm flipH="1" rot="1004738">
            <a:off x="7998599" y="3893728"/>
            <a:ext cx="1606569" cy="1899171"/>
          </a:xfrm>
          <a:custGeom>
            <a:rect b="b" l="l" r="r" t="t"/>
            <a:pathLst>
              <a:path h="1402257" w="1186214">
                <a:moveTo>
                  <a:pt x="0" y="233129"/>
                </a:moveTo>
                <a:lnTo>
                  <a:pt x="395628" y="0"/>
                </a:lnTo>
                <a:lnTo>
                  <a:pt x="791256" y="233129"/>
                </a:lnTo>
                <a:lnTo>
                  <a:pt x="596437" y="233129"/>
                </a:lnTo>
                <a:cubicBezTo>
                  <a:pt x="603730" y="595129"/>
                  <a:pt x="840328" y="913178"/>
                  <a:pt x="1186214" y="1024662"/>
                </a:cubicBezTo>
                <a:lnTo>
                  <a:pt x="1064510" y="1402257"/>
                </a:lnTo>
                <a:cubicBezTo>
                  <a:pt x="554734" y="1237949"/>
                  <a:pt x="206987" y="767391"/>
                  <a:pt x="199640" y="23312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19170"/>
            <a:endParaRPr altLang="en-US" lang="zh-CN" sz="3200">
              <a:solidFill>
                <a:prstClr val="white"/>
              </a:solidFill>
            </a:endParaRPr>
          </a:p>
        </p:txBody>
      </p:sp>
      <p:sp>
        <p:nvSpPr>
          <p:cNvPr id="30" name="矩形 29"/>
          <p:cNvSpPr>
            <a:spLocks noChangeArrowheads="1"/>
          </p:cNvSpPr>
          <p:nvPr/>
        </p:nvSpPr>
        <p:spPr bwMode="auto">
          <a:xfrm>
            <a:off x="1560015" y="2114812"/>
            <a:ext cx="1808480" cy="4084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xtLst/>
        </p:spPr>
        <p:txBody>
          <a:bodyPr wrap="none">
            <a:spAutoFit/>
          </a:bodyPr>
          <a:lstStyle/>
          <a:p>
            <a:pPr defTabSz="609585">
              <a:lnSpc>
                <a:spcPct val="130000"/>
              </a:lnSpc>
            </a:pPr>
            <a:r>
              <a:rPr altLang="en-US" b="1" lang="zh-CN" sz="1600">
                <a:solidFill>
                  <a:schemeClr val="bg1"/>
                </a:solidFill>
                <a:ea typeface="微软雅黑"/>
              </a:rPr>
              <a:t>点击此处添加标题</a:t>
            </a:r>
          </a:p>
        </p:txBody>
      </p:sp>
      <p:sp>
        <p:nvSpPr>
          <p:cNvPr id="31" name="矩形 6"/>
          <p:cNvSpPr>
            <a:spLocks noChangeArrowheads="1"/>
          </p:cNvSpPr>
          <p:nvPr/>
        </p:nvSpPr>
        <p:spPr bwMode="auto">
          <a:xfrm>
            <a:off x="1552153" y="2602726"/>
            <a:ext cx="190844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altLang="en-US" lang="zh-CN" sz="12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标题数字等都可以通过点击和重新输入进行更改。</a:t>
            </a:r>
          </a:p>
        </p:txBody>
      </p:sp>
      <p:sp>
        <p:nvSpPr>
          <p:cNvPr id="32" name="矩形 7"/>
          <p:cNvSpPr>
            <a:spLocks noChangeArrowheads="1"/>
          </p:cNvSpPr>
          <p:nvPr/>
        </p:nvSpPr>
        <p:spPr bwMode="auto">
          <a:xfrm>
            <a:off x="1560015" y="4516059"/>
            <a:ext cx="1808480" cy="4084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xtLst/>
        </p:spPr>
        <p:txBody>
          <a:bodyPr wrap="none">
            <a:spAutoFit/>
          </a:bodyPr>
          <a:lstStyle/>
          <a:p>
            <a:pPr defTabSz="609585">
              <a:lnSpc>
                <a:spcPct val="130000"/>
              </a:lnSpc>
            </a:pPr>
            <a:r>
              <a:rPr altLang="en-US" b="1" lang="zh-CN" sz="1600">
                <a:solidFill>
                  <a:schemeClr val="bg1"/>
                </a:solidFill>
                <a:ea typeface="微软雅黑"/>
              </a:rPr>
              <a:t>点击此处添加标题</a:t>
            </a:r>
          </a:p>
        </p:txBody>
      </p:sp>
      <p:sp>
        <p:nvSpPr>
          <p:cNvPr id="54" name="矩形 6"/>
          <p:cNvSpPr>
            <a:spLocks noChangeArrowheads="1"/>
          </p:cNvSpPr>
          <p:nvPr/>
        </p:nvSpPr>
        <p:spPr bwMode="auto">
          <a:xfrm>
            <a:off x="1552153" y="5003976"/>
            <a:ext cx="190844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altLang="en-US" lang="zh-CN" sz="12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标题数字等都可以通过点击和重新输入进行更改。</a:t>
            </a:r>
          </a:p>
        </p:txBody>
      </p:sp>
      <p:sp>
        <p:nvSpPr>
          <p:cNvPr id="55" name="矩形 7"/>
          <p:cNvSpPr>
            <a:spLocks noChangeArrowheads="1"/>
          </p:cNvSpPr>
          <p:nvPr/>
        </p:nvSpPr>
        <p:spPr bwMode="auto">
          <a:xfrm>
            <a:off x="9500301" y="2133736"/>
            <a:ext cx="1808480" cy="408432"/>
          </a:xfrm>
          <a:prstGeom prst="rect">
            <a:avLst/>
          </a:prstGeom>
          <a:solidFill>
            <a:schemeClr val="accent2"/>
          </a:solidFill>
          <a:ln>
            <a:noFill/>
          </a:ln>
          <a:extLst/>
        </p:spPr>
        <p:txBody>
          <a:bodyPr wrap="none">
            <a:spAutoFit/>
          </a:bodyPr>
          <a:lstStyle/>
          <a:p>
            <a:pPr defTabSz="609585">
              <a:lnSpc>
                <a:spcPct val="130000"/>
              </a:lnSpc>
            </a:pPr>
            <a:r>
              <a:rPr altLang="en-US" b="1" lang="zh-CN" sz="1600">
                <a:solidFill>
                  <a:schemeClr val="bg1"/>
                </a:solidFill>
                <a:ea typeface="微软雅黑"/>
              </a:rPr>
              <a:t>点击此处添加标题</a:t>
            </a:r>
          </a:p>
        </p:txBody>
      </p:sp>
      <p:sp>
        <p:nvSpPr>
          <p:cNvPr id="56" name="矩形 6"/>
          <p:cNvSpPr>
            <a:spLocks noChangeArrowheads="1"/>
          </p:cNvSpPr>
          <p:nvPr/>
        </p:nvSpPr>
        <p:spPr bwMode="auto">
          <a:xfrm>
            <a:off x="9492438" y="2621651"/>
            <a:ext cx="1879791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altLang="en-US" lang="zh-CN" sz="12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标题数字等都可以通过点击和重新输入进行更改。</a:t>
            </a:r>
          </a:p>
        </p:txBody>
      </p:sp>
      <p:sp>
        <p:nvSpPr>
          <p:cNvPr id="57" name="矩形 7"/>
          <p:cNvSpPr>
            <a:spLocks noChangeArrowheads="1"/>
          </p:cNvSpPr>
          <p:nvPr/>
        </p:nvSpPr>
        <p:spPr bwMode="auto">
          <a:xfrm>
            <a:off x="9500301" y="4540503"/>
            <a:ext cx="1808480" cy="408432"/>
          </a:xfrm>
          <a:prstGeom prst="rect">
            <a:avLst/>
          </a:prstGeom>
          <a:solidFill>
            <a:schemeClr val="accent1"/>
          </a:solidFill>
          <a:ln>
            <a:noFill/>
          </a:ln>
          <a:extLst/>
        </p:spPr>
        <p:txBody>
          <a:bodyPr wrap="none">
            <a:spAutoFit/>
          </a:bodyPr>
          <a:lstStyle/>
          <a:p>
            <a:pPr defTabSz="609585">
              <a:lnSpc>
                <a:spcPct val="130000"/>
              </a:lnSpc>
            </a:pPr>
            <a:r>
              <a:rPr altLang="en-US" b="1" lang="zh-CN" sz="1600">
                <a:solidFill>
                  <a:schemeClr val="bg1"/>
                </a:solidFill>
                <a:ea typeface="微软雅黑"/>
              </a:rPr>
              <a:t>点击此处添加标题</a:t>
            </a:r>
          </a:p>
        </p:txBody>
      </p:sp>
      <p:sp>
        <p:nvSpPr>
          <p:cNvPr id="58" name="矩形 6"/>
          <p:cNvSpPr>
            <a:spLocks noChangeArrowheads="1"/>
          </p:cNvSpPr>
          <p:nvPr/>
        </p:nvSpPr>
        <p:spPr bwMode="auto">
          <a:xfrm>
            <a:off x="9492438" y="5028417"/>
            <a:ext cx="1879791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altLang="en-US" lang="zh-CN" sz="12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标题数字等都可以通过点击和重新输入进行更改。</a:t>
            </a:r>
          </a:p>
        </p:txBody>
      </p:sp>
      <p:sp>
        <p:nvSpPr>
          <p:cNvPr id="59" name="矩形 7"/>
          <p:cNvSpPr>
            <a:spLocks noChangeArrowheads="1"/>
          </p:cNvSpPr>
          <p:nvPr/>
        </p:nvSpPr>
        <p:spPr bwMode="auto">
          <a:xfrm>
            <a:off x="7073752" y="3278102"/>
            <a:ext cx="1808480" cy="408432"/>
          </a:xfrm>
          <a:prstGeom prst="rect">
            <a:avLst/>
          </a:prstGeom>
          <a:solidFill>
            <a:schemeClr val="accent3"/>
          </a:solidFill>
          <a:ln>
            <a:noFill/>
          </a:ln>
          <a:extLst/>
        </p:spPr>
        <p:txBody>
          <a:bodyPr wrap="none">
            <a:spAutoFit/>
          </a:bodyPr>
          <a:lstStyle/>
          <a:p>
            <a:pPr defTabSz="609585">
              <a:lnSpc>
                <a:spcPct val="130000"/>
              </a:lnSpc>
            </a:pPr>
            <a:r>
              <a:rPr altLang="en-US" b="1" lang="zh-CN" sz="1600">
                <a:solidFill>
                  <a:schemeClr val="bg1"/>
                </a:solidFill>
                <a:ea typeface="微软雅黑"/>
              </a:rPr>
              <a:t>点击此处添加标题</a:t>
            </a:r>
          </a:p>
        </p:txBody>
      </p:sp>
      <p:sp>
        <p:nvSpPr>
          <p:cNvPr id="60" name="矩形 6"/>
          <p:cNvSpPr>
            <a:spLocks noChangeArrowheads="1"/>
          </p:cNvSpPr>
          <p:nvPr/>
        </p:nvSpPr>
        <p:spPr bwMode="auto">
          <a:xfrm>
            <a:off x="7065893" y="3766018"/>
            <a:ext cx="191620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altLang="en-US" lang="zh-CN" sz="12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标题数字等都可以通过点击和重新输入进行更改。</a:t>
            </a:r>
          </a:p>
        </p:txBody>
      </p:sp>
      <p:sp>
        <p:nvSpPr>
          <p:cNvPr id="61" name="矩形 7"/>
          <p:cNvSpPr>
            <a:spLocks noChangeArrowheads="1"/>
          </p:cNvSpPr>
          <p:nvPr/>
        </p:nvSpPr>
        <p:spPr bwMode="auto">
          <a:xfrm>
            <a:off x="4027994" y="3274454"/>
            <a:ext cx="1808480" cy="4084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xtLst/>
        </p:spPr>
        <p:txBody>
          <a:bodyPr wrap="none">
            <a:spAutoFit/>
          </a:bodyPr>
          <a:lstStyle/>
          <a:p>
            <a:pPr defTabSz="609585">
              <a:lnSpc>
                <a:spcPct val="130000"/>
              </a:lnSpc>
            </a:pPr>
            <a:r>
              <a:rPr altLang="en-US" b="1" lang="zh-CN" sz="1600">
                <a:solidFill>
                  <a:schemeClr val="bg1"/>
                </a:solidFill>
                <a:ea typeface="微软雅黑"/>
              </a:rPr>
              <a:t>点击此处添加标题</a:t>
            </a:r>
          </a:p>
        </p:txBody>
      </p:sp>
      <p:sp>
        <p:nvSpPr>
          <p:cNvPr id="62" name="矩形 6"/>
          <p:cNvSpPr>
            <a:spLocks noChangeArrowheads="1"/>
          </p:cNvSpPr>
          <p:nvPr/>
        </p:nvSpPr>
        <p:spPr bwMode="auto">
          <a:xfrm>
            <a:off x="4020135" y="3762368"/>
            <a:ext cx="1866471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altLang="en-US" lang="zh-CN" sz="12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标题数字等都可以通过点击和重新输入进行更改。</a:t>
            </a:r>
          </a:p>
        </p:txBody>
      </p:sp>
    </p:spTree>
    <p:extLst>
      <p:ext uri="{BB962C8B-B14F-4D97-AF65-F5344CB8AC3E}">
        <p14:creationId val="850598623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>
          <a:xfrm>
            <a:off x="988869" y="4077323"/>
            <a:ext cx="5995825" cy="1446550"/>
          </a:xfrm>
        </p:spPr>
        <p:txBody>
          <a:bodyPr/>
          <a:lstStyle/>
          <a:p>
            <a:r>
              <a:rPr altLang="zh-CN" lang="en-US">
                <a:ln w="0"/>
                <a:latin charset="-122" panose="020b0503020204020204" pitchFamily="34" typeface="微软雅黑"/>
                <a:ea charset="-122" panose="020b0503020204020204" pitchFamily="34" typeface="微软雅黑"/>
              </a:rPr>
              <a:t>3 研究方法</a:t>
            </a:r>
          </a:p>
        </p:txBody>
      </p:sp>
    </p:spTree>
    <p:extLst>
      <p:ext uri="{BB962C8B-B14F-4D97-AF65-F5344CB8AC3E}">
        <p14:creationId val="1178835412"/>
      </p:ext>
    </p:extLst>
  </p:cSld>
  <p:clrMapOvr>
    <a:masterClrMapping/>
  </p:clrMapOvr>
  <mc:AlternateContent>
    <mc:Choice Requires="p14">
      <p:transition p14:dur="2500" spd="slow">
        <p:checker/>
      </p:transition>
    </mc:Choice>
    <mc:Fallback>
      <p:transition spd="slow">
        <p:checker/>
      </p:transition>
    </mc:Fallback>
  </mc:AlternateContent>
  <p:timing/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>
          <a:xfrm>
            <a:off x="1227884" y="182033"/>
            <a:ext cx="1834806" cy="529569"/>
          </a:xfrm>
        </p:spPr>
        <p:txBody>
          <a:bodyPr/>
          <a:lstStyle/>
          <a:p>
            <a:r>
              <a:rPr altLang="zh-CN" kumimoji="1" lang="en-US"/>
              <a:t>3 研究方法</a:t>
            </a:r>
          </a:p>
        </p:txBody>
      </p:sp>
      <p:sp>
        <p:nvSpPr>
          <p:cNvPr id="21" name="环形箭头 20"/>
          <p:cNvSpPr/>
          <p:nvPr/>
        </p:nvSpPr>
        <p:spPr>
          <a:xfrm rot="5400000">
            <a:off x="3437886" y="3963876"/>
            <a:ext cx="2194560" cy="2194560"/>
          </a:xfrm>
          <a:prstGeom prst="circularArrow">
            <a:avLst>
              <a:gd fmla="val 3291" name="adj1"/>
              <a:gd fmla="val 898095" name="adj2"/>
              <a:gd fmla="val 20372752" name="adj3"/>
              <a:gd fmla="val 15855069" name="adj4"/>
              <a:gd fmla="val 5720" name="adj5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>
              <a:solidFill>
                <a:schemeClr val="tx1"/>
              </a:solidFill>
            </a:endParaRPr>
          </a:p>
        </p:txBody>
      </p:sp>
      <p:sp>
        <p:nvSpPr>
          <p:cNvPr id="22" name="环形箭头 21"/>
          <p:cNvSpPr/>
          <p:nvPr/>
        </p:nvSpPr>
        <p:spPr>
          <a:xfrm flipH="1" rot="16200000">
            <a:off x="6745724" y="3235735"/>
            <a:ext cx="2907438" cy="2907438"/>
          </a:xfrm>
          <a:prstGeom prst="circularArrow">
            <a:avLst>
              <a:gd fmla="val 2759" name="adj1"/>
              <a:gd fmla="val 898095" name="adj2"/>
              <a:gd fmla="val 20334573" name="adj3"/>
              <a:gd fmla="val 15855069" name="adj4"/>
              <a:gd fmla="val 5720" name="adj5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>
              <a:solidFill>
                <a:schemeClr val="tx1"/>
              </a:solidFill>
            </a:endParaRPr>
          </a:p>
        </p:txBody>
      </p:sp>
      <p:sp>
        <p:nvSpPr>
          <p:cNvPr id="23" name="环形箭头 22"/>
          <p:cNvSpPr/>
          <p:nvPr/>
        </p:nvSpPr>
        <p:spPr>
          <a:xfrm rot="18900000">
            <a:off x="6633110" y="425670"/>
            <a:ext cx="2194560" cy="2194560"/>
          </a:xfrm>
          <a:prstGeom prst="circularArrow">
            <a:avLst>
              <a:gd fmla="val 3291" name="adj1"/>
              <a:gd fmla="val 898095" name="adj2"/>
              <a:gd fmla="val 20372752" name="adj3"/>
              <a:gd fmla="val 15855069" name="adj4"/>
              <a:gd fmla="val 5720" name="adj5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>
              <a:solidFill>
                <a:schemeClr val="tx1"/>
              </a:solidFill>
            </a:endParaRPr>
          </a:p>
        </p:txBody>
      </p:sp>
      <p:grpSp>
        <p:nvGrpSpPr>
          <p:cNvPr id="33" name="组 32"/>
          <p:cNvGrpSpPr/>
          <p:nvPr/>
        </p:nvGrpSpPr>
        <p:grpSpPr>
          <a:xfrm>
            <a:off x="4690500" y="1986347"/>
            <a:ext cx="2638700" cy="2638700"/>
            <a:chOff x="4571999" y="1867989"/>
            <a:chExt cx="2638700" cy="2638700"/>
          </a:xfrm>
        </p:grpSpPr>
        <p:sp>
          <p:nvSpPr>
            <p:cNvPr id="34" name="同心圆 33"/>
            <p:cNvSpPr/>
            <p:nvPr/>
          </p:nvSpPr>
          <p:spPr>
            <a:xfrm>
              <a:off x="4571999" y="1867989"/>
              <a:ext cx="2638700" cy="2638700"/>
            </a:xfrm>
            <a:prstGeom prst="donut">
              <a:avLst>
                <a:gd fmla="val 3267" name="adj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 sz="1600">
                <a:solidFill>
                  <a:schemeClr val="tx1"/>
                </a:solidFill>
              </a:endParaRPr>
            </a:p>
          </p:txBody>
        </p:sp>
        <p:sp>
          <p:nvSpPr>
            <p:cNvPr id="35" name="椭圆 34"/>
            <p:cNvSpPr/>
            <p:nvPr/>
          </p:nvSpPr>
          <p:spPr>
            <a:xfrm>
              <a:off x="4715690" y="2011680"/>
              <a:ext cx="2351318" cy="2351316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en-US" b="1" kumimoji="1" lang="zh-CN" sz="4400">
                  <a:latin charset="0" typeface="Microsoft YaHei"/>
                  <a:ea charset="0" typeface="Microsoft YaHei"/>
                  <a:cs charset="0" typeface="Microsoft YaHei"/>
                </a:rPr>
                <a:t>研究</a:t>
              </a:r>
            </a:p>
            <a:p>
              <a:pPr algn="ctr"/>
              <a:r>
                <a:rPr altLang="en-US" b="1" kumimoji="1" lang="zh-CN" sz="4400">
                  <a:latin charset="0" typeface="Microsoft YaHei"/>
                  <a:ea charset="0" typeface="Microsoft YaHei"/>
                  <a:cs charset="0" typeface="Microsoft YaHei"/>
                </a:rPr>
                <a:t>方法</a:t>
              </a:r>
            </a:p>
          </p:txBody>
        </p:sp>
      </p:grpSp>
      <p:grpSp>
        <p:nvGrpSpPr>
          <p:cNvPr id="36" name="组 35"/>
          <p:cNvGrpSpPr/>
          <p:nvPr/>
        </p:nvGrpSpPr>
        <p:grpSpPr>
          <a:xfrm>
            <a:off x="2721426" y="1225729"/>
            <a:ext cx="2055224" cy="2055224"/>
            <a:chOff x="4571999" y="1867989"/>
            <a:chExt cx="2638700" cy="2638700"/>
          </a:xfrm>
        </p:grpSpPr>
        <p:sp>
          <p:nvSpPr>
            <p:cNvPr id="37" name="同心圆 36"/>
            <p:cNvSpPr/>
            <p:nvPr/>
          </p:nvSpPr>
          <p:spPr>
            <a:xfrm>
              <a:off x="4571999" y="1867989"/>
              <a:ext cx="2638700" cy="2638700"/>
            </a:xfrm>
            <a:prstGeom prst="donut">
              <a:avLst>
                <a:gd fmla="val 3267" name="adj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 sz="2800">
                <a:solidFill>
                  <a:schemeClr val="tx1"/>
                </a:solidFill>
              </a:endParaRPr>
            </a:p>
          </p:txBody>
        </p:sp>
        <p:sp>
          <p:nvSpPr>
            <p:cNvPr id="38" name="椭圆 37"/>
            <p:cNvSpPr/>
            <p:nvPr/>
          </p:nvSpPr>
          <p:spPr>
            <a:xfrm>
              <a:off x="4715690" y="2011680"/>
              <a:ext cx="2351318" cy="2351316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en-US" b="1" kumimoji="1" lang="zh-CN" sz="2800">
                  <a:latin charset="0" typeface="Microsoft YaHei"/>
                  <a:ea charset="0" typeface="Microsoft YaHei"/>
                  <a:cs charset="0" typeface="Microsoft YaHei"/>
                </a:rPr>
                <a:t>关键词</a:t>
              </a:r>
            </a:p>
          </p:txBody>
        </p:sp>
      </p:grpSp>
      <p:grpSp>
        <p:nvGrpSpPr>
          <p:cNvPr id="39" name="组 38"/>
          <p:cNvGrpSpPr/>
          <p:nvPr/>
        </p:nvGrpSpPr>
        <p:grpSpPr>
          <a:xfrm>
            <a:off x="3647356" y="4156165"/>
            <a:ext cx="1628507" cy="1628507"/>
            <a:chOff x="4571999" y="1867989"/>
            <a:chExt cx="2638700" cy="2638700"/>
          </a:xfrm>
        </p:grpSpPr>
        <p:sp>
          <p:nvSpPr>
            <p:cNvPr id="40" name="同心圆 39"/>
            <p:cNvSpPr/>
            <p:nvPr/>
          </p:nvSpPr>
          <p:spPr>
            <a:xfrm>
              <a:off x="4571999" y="1867989"/>
              <a:ext cx="2638700" cy="2638700"/>
            </a:xfrm>
            <a:prstGeom prst="donut">
              <a:avLst>
                <a:gd fmla="val 3267" name="adj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 sz="2000">
                <a:solidFill>
                  <a:schemeClr val="tx1"/>
                </a:solidFill>
              </a:endParaRPr>
            </a:p>
          </p:txBody>
        </p:sp>
        <p:sp>
          <p:nvSpPr>
            <p:cNvPr id="41" name="椭圆 40"/>
            <p:cNvSpPr/>
            <p:nvPr/>
          </p:nvSpPr>
          <p:spPr>
            <a:xfrm>
              <a:off x="4715690" y="2011680"/>
              <a:ext cx="2351318" cy="2351316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en-US" b="1" kumimoji="1" lang="zh-CN" sz="2000">
                  <a:latin charset="0" typeface="Microsoft YaHei"/>
                  <a:ea charset="0" typeface="Microsoft YaHei"/>
                  <a:cs charset="0" typeface="Microsoft YaHei"/>
                </a:rPr>
                <a:t>关键词</a:t>
              </a:r>
            </a:p>
          </p:txBody>
        </p:sp>
      </p:grpSp>
      <p:grpSp>
        <p:nvGrpSpPr>
          <p:cNvPr id="42" name="组 41"/>
          <p:cNvGrpSpPr/>
          <p:nvPr/>
        </p:nvGrpSpPr>
        <p:grpSpPr>
          <a:xfrm>
            <a:off x="7170972" y="3139146"/>
            <a:ext cx="2684415" cy="2684415"/>
            <a:chOff x="4571999" y="1867989"/>
            <a:chExt cx="2638700" cy="2638700"/>
          </a:xfrm>
        </p:grpSpPr>
        <p:sp>
          <p:nvSpPr>
            <p:cNvPr id="43" name="同心圆 42"/>
            <p:cNvSpPr/>
            <p:nvPr/>
          </p:nvSpPr>
          <p:spPr>
            <a:xfrm>
              <a:off x="4571999" y="1867989"/>
              <a:ext cx="2638700" cy="2638700"/>
            </a:xfrm>
            <a:prstGeom prst="donut">
              <a:avLst>
                <a:gd fmla="val 3267" name="adj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 sz="3200">
                <a:solidFill>
                  <a:schemeClr val="tx1"/>
                </a:solidFill>
              </a:endParaRPr>
            </a:p>
          </p:txBody>
        </p:sp>
        <p:sp>
          <p:nvSpPr>
            <p:cNvPr id="44" name="椭圆 43"/>
            <p:cNvSpPr/>
            <p:nvPr/>
          </p:nvSpPr>
          <p:spPr>
            <a:xfrm>
              <a:off x="4715690" y="2011680"/>
              <a:ext cx="2351318" cy="235131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en-US" b="1" kumimoji="1" lang="zh-CN" sz="3200">
                  <a:latin charset="0" typeface="Microsoft YaHei"/>
                  <a:ea charset="0" typeface="Microsoft YaHei"/>
                  <a:cs charset="0" typeface="Microsoft YaHei"/>
                </a:rPr>
                <a:t>关键词</a:t>
              </a:r>
            </a:p>
          </p:txBody>
        </p:sp>
      </p:grpSp>
      <p:grpSp>
        <p:nvGrpSpPr>
          <p:cNvPr id="45" name="组 44"/>
          <p:cNvGrpSpPr/>
          <p:nvPr/>
        </p:nvGrpSpPr>
        <p:grpSpPr>
          <a:xfrm>
            <a:off x="6916137" y="772171"/>
            <a:ext cx="1628507" cy="1628507"/>
            <a:chOff x="4571999" y="1867989"/>
            <a:chExt cx="2638700" cy="2638700"/>
          </a:xfrm>
        </p:grpSpPr>
        <p:sp>
          <p:nvSpPr>
            <p:cNvPr id="46" name="同心圆 45"/>
            <p:cNvSpPr/>
            <p:nvPr/>
          </p:nvSpPr>
          <p:spPr>
            <a:xfrm>
              <a:off x="4571999" y="1867989"/>
              <a:ext cx="2638700" cy="2638700"/>
            </a:xfrm>
            <a:prstGeom prst="donut">
              <a:avLst>
                <a:gd fmla="val 3267" name="adj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 sz="2000">
                <a:solidFill>
                  <a:schemeClr val="tx1"/>
                </a:solidFill>
              </a:endParaRPr>
            </a:p>
          </p:txBody>
        </p:sp>
        <p:sp>
          <p:nvSpPr>
            <p:cNvPr id="47" name="椭圆 46"/>
            <p:cNvSpPr/>
            <p:nvPr/>
          </p:nvSpPr>
          <p:spPr>
            <a:xfrm>
              <a:off x="4715690" y="2011680"/>
              <a:ext cx="2351318" cy="2351316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en-US" b="1" kumimoji="1" lang="zh-CN" sz="2000">
                  <a:latin charset="0" typeface="Microsoft YaHei"/>
                  <a:ea charset="0" typeface="Microsoft YaHei"/>
                  <a:cs charset="0" typeface="Microsoft YaHei"/>
                </a:rPr>
                <a:t>关键词</a:t>
              </a:r>
            </a:p>
          </p:txBody>
        </p:sp>
      </p:grpSp>
      <p:grpSp>
        <p:nvGrpSpPr>
          <p:cNvPr id="48" name="组 47"/>
          <p:cNvGrpSpPr/>
          <p:nvPr/>
        </p:nvGrpSpPr>
        <p:grpSpPr>
          <a:xfrm>
            <a:off x="8744497" y="780179"/>
            <a:ext cx="2184764" cy="1473161"/>
            <a:chOff x="1316411" y="2972306"/>
            <a:chExt cx="2184764" cy="1473161"/>
          </a:xfrm>
        </p:grpSpPr>
        <p:sp>
          <p:nvSpPr>
            <p:cNvPr id="49" name="文本框 8"/>
            <p:cNvSpPr txBox="1"/>
            <p:nvPr/>
          </p:nvSpPr>
          <p:spPr>
            <a:xfrm>
              <a:off x="1316411" y="3392871"/>
              <a:ext cx="2184764" cy="1042416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altLang="en-US" lang="zh-CN" sz="1200">
                  <a:solidFill>
                    <a:schemeClr val="tx1">
                      <a:lumMod val="75000"/>
                      <a:lumOff val="25000"/>
                    </a:schemeClr>
                  </a:solidFill>
                  <a:latin charset="0" typeface="微软雅黑"/>
                  <a:ea typeface="微软雅黑"/>
                </a:rPr>
                <a:t>标题数字等都可以通过点击和重新输入进行更改，顶部“开始”面板中可以对字体、字号、颜色、行距等进行修改。</a:t>
              </a:r>
            </a:p>
          </p:txBody>
        </p:sp>
        <p:sp>
          <p:nvSpPr>
            <p:cNvPr id="50" name="矩形 49"/>
            <p:cNvSpPr/>
            <p:nvPr/>
          </p:nvSpPr>
          <p:spPr>
            <a:xfrm>
              <a:off x="1316411" y="2972306"/>
              <a:ext cx="1808480" cy="4084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609585">
                <a:lnSpc>
                  <a:spcPct val="130000"/>
                </a:lnSpc>
              </a:pPr>
              <a:r>
                <a:rPr altLang="en-US" b="1" lang="zh-CN" sz="1600">
                  <a:solidFill>
                    <a:schemeClr val="accent1"/>
                  </a:solidFill>
                  <a:ea typeface="微软雅黑"/>
                </a:rPr>
                <a:t>点击此处添加标题</a:t>
              </a:r>
            </a:p>
          </p:txBody>
        </p:sp>
      </p:grpSp>
      <p:grpSp>
        <p:nvGrpSpPr>
          <p:cNvPr id="51" name="组 50"/>
          <p:cNvGrpSpPr/>
          <p:nvPr/>
        </p:nvGrpSpPr>
        <p:grpSpPr>
          <a:xfrm>
            <a:off x="1373912" y="4509907"/>
            <a:ext cx="2184764" cy="1473161"/>
            <a:chOff x="1316411" y="2972306"/>
            <a:chExt cx="2184764" cy="1473161"/>
          </a:xfrm>
        </p:grpSpPr>
        <p:sp>
          <p:nvSpPr>
            <p:cNvPr id="52" name="文本框 8"/>
            <p:cNvSpPr txBox="1"/>
            <p:nvPr/>
          </p:nvSpPr>
          <p:spPr>
            <a:xfrm>
              <a:off x="1316411" y="3392872"/>
              <a:ext cx="2184764" cy="1042416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altLang="en-US" lang="zh-CN" sz="1200">
                  <a:solidFill>
                    <a:schemeClr val="tx1">
                      <a:lumMod val="75000"/>
                      <a:lumOff val="25000"/>
                    </a:schemeClr>
                  </a:solidFill>
                  <a:latin charset="0" typeface="微软雅黑"/>
                  <a:ea typeface="微软雅黑"/>
                </a:rPr>
                <a:t>标题数字等都可以通过点击和重新输入进行更改，顶部“开始”面板中可以对字体、字号、颜色、行距等进行修改。</a:t>
              </a:r>
            </a:p>
          </p:txBody>
        </p:sp>
        <p:sp>
          <p:nvSpPr>
            <p:cNvPr id="53" name="矩形 52"/>
            <p:cNvSpPr/>
            <p:nvPr/>
          </p:nvSpPr>
          <p:spPr>
            <a:xfrm>
              <a:off x="1316411" y="2972305"/>
              <a:ext cx="1808480" cy="4084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609585">
                <a:lnSpc>
                  <a:spcPct val="130000"/>
                </a:lnSpc>
              </a:pPr>
              <a:r>
                <a:rPr altLang="en-US" b="1" lang="zh-CN" sz="1600">
                  <a:solidFill>
                    <a:schemeClr val="accent3"/>
                  </a:solidFill>
                  <a:ea typeface="微软雅黑"/>
                </a:rPr>
                <a:t>点击此处添加标题</a:t>
              </a:r>
            </a:p>
          </p:txBody>
        </p:sp>
      </p:grpSp>
      <p:grpSp>
        <p:nvGrpSpPr>
          <p:cNvPr id="63" name="组 62"/>
          <p:cNvGrpSpPr/>
          <p:nvPr/>
        </p:nvGrpSpPr>
        <p:grpSpPr>
          <a:xfrm>
            <a:off x="1094574" y="973326"/>
            <a:ext cx="1826141" cy="1953292"/>
            <a:chOff x="1316411" y="2972306"/>
            <a:chExt cx="1826141" cy="1953292"/>
          </a:xfrm>
        </p:grpSpPr>
        <p:sp>
          <p:nvSpPr>
            <p:cNvPr id="64" name="文本框 8"/>
            <p:cNvSpPr txBox="1"/>
            <p:nvPr/>
          </p:nvSpPr>
          <p:spPr>
            <a:xfrm>
              <a:off x="1316411" y="3392872"/>
              <a:ext cx="1614750" cy="151790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altLang="en-US" lang="zh-CN" sz="1200">
                  <a:solidFill>
                    <a:schemeClr val="tx1">
                      <a:lumMod val="75000"/>
                      <a:lumOff val="25000"/>
                    </a:schemeClr>
                  </a:solidFill>
                  <a:latin charset="0" typeface="微软雅黑"/>
                  <a:ea typeface="微软雅黑"/>
                </a:rPr>
                <a:t>标题数字等都可以通过点击和重新输入进行更改，顶部“开始”面板中可以对字体、字号、颜色、行距等进行修改。</a:t>
              </a:r>
            </a:p>
          </p:txBody>
        </p:sp>
        <p:sp>
          <p:nvSpPr>
            <p:cNvPr id="65" name="矩形 64"/>
            <p:cNvSpPr/>
            <p:nvPr/>
          </p:nvSpPr>
          <p:spPr>
            <a:xfrm>
              <a:off x="1316411" y="2972306"/>
              <a:ext cx="1808480" cy="4084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609585">
                <a:lnSpc>
                  <a:spcPct val="130000"/>
                </a:lnSpc>
              </a:pPr>
              <a:r>
                <a:rPr altLang="en-US" b="1" lang="zh-CN" sz="1600">
                  <a:solidFill>
                    <a:schemeClr val="accent1">
                      <a:lumMod val="75000"/>
                    </a:schemeClr>
                  </a:solidFill>
                  <a:ea typeface="微软雅黑"/>
                </a:rPr>
                <a:t>点击此处添加标题</a:t>
              </a:r>
            </a:p>
          </p:txBody>
        </p:sp>
      </p:grpSp>
      <p:grpSp>
        <p:nvGrpSpPr>
          <p:cNvPr id="66" name="组 65"/>
          <p:cNvGrpSpPr/>
          <p:nvPr/>
        </p:nvGrpSpPr>
        <p:grpSpPr>
          <a:xfrm>
            <a:off x="10028424" y="3344885"/>
            <a:ext cx="1826142" cy="1713227"/>
            <a:chOff x="1316410" y="2972306"/>
            <a:chExt cx="1826142" cy="1713227"/>
          </a:xfrm>
        </p:grpSpPr>
        <p:sp>
          <p:nvSpPr>
            <p:cNvPr id="67" name="文本框 8"/>
            <p:cNvSpPr txBox="1"/>
            <p:nvPr/>
          </p:nvSpPr>
          <p:spPr>
            <a:xfrm>
              <a:off x="1316411" y="3392870"/>
              <a:ext cx="1826141" cy="1280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altLang="en-US" lang="zh-CN" sz="1200">
                  <a:solidFill>
                    <a:schemeClr val="tx1">
                      <a:lumMod val="75000"/>
                      <a:lumOff val="25000"/>
                    </a:schemeClr>
                  </a:solidFill>
                  <a:latin charset="0" typeface="微软雅黑"/>
                  <a:ea typeface="微软雅黑"/>
                </a:rPr>
                <a:t>标题数字等都可以通过点击和重新输入进行更改，顶部“开始”面板中可以对字体、字号、颜色、行距等进行修改。</a:t>
              </a:r>
            </a:p>
          </p:txBody>
        </p:sp>
        <p:sp>
          <p:nvSpPr>
            <p:cNvPr id="68" name="矩形 67"/>
            <p:cNvSpPr/>
            <p:nvPr/>
          </p:nvSpPr>
          <p:spPr>
            <a:xfrm>
              <a:off x="1316410" y="2972305"/>
              <a:ext cx="1808480" cy="4084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609585">
                <a:lnSpc>
                  <a:spcPct val="130000"/>
                </a:lnSpc>
              </a:pPr>
              <a:r>
                <a:rPr altLang="en-US" b="1" lang="zh-CN" sz="1600">
                  <a:solidFill>
                    <a:schemeClr val="accent2"/>
                  </a:solidFill>
                  <a:ea typeface="微软雅黑"/>
                </a:rPr>
                <a:t>点击此处添加标题</a:t>
              </a:r>
            </a:p>
          </p:txBody>
        </p:sp>
      </p:grpSp>
    </p:spTree>
    <p:extLst>
      <p:ext uri="{BB962C8B-B14F-4D97-AF65-F5344CB8AC3E}">
        <p14:creationId val="1348325554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>
          <a:xfrm>
            <a:off x="1227884" y="182033"/>
            <a:ext cx="1834806" cy="529569"/>
          </a:xfrm>
        </p:spPr>
        <p:txBody>
          <a:bodyPr/>
          <a:lstStyle/>
          <a:p>
            <a:r>
              <a:rPr altLang="zh-CN" kumimoji="1" lang="en-US"/>
              <a:t>3 研究方法</a:t>
            </a:r>
          </a:p>
        </p:txBody>
      </p:sp>
      <p:grpSp>
        <p:nvGrpSpPr>
          <p:cNvPr id="54" name="组 53"/>
          <p:cNvGrpSpPr/>
          <p:nvPr/>
        </p:nvGrpSpPr>
        <p:grpSpPr>
          <a:xfrm>
            <a:off x="918167" y="1566087"/>
            <a:ext cx="2631587" cy="4307559"/>
            <a:chOff x="1227883" y="1237835"/>
            <a:chExt cx="2631587" cy="4307559"/>
          </a:xfrm>
        </p:grpSpPr>
        <p:grpSp>
          <p:nvGrpSpPr>
            <p:cNvPr id="55" name="组 54"/>
            <p:cNvGrpSpPr/>
            <p:nvPr/>
          </p:nvGrpSpPr>
          <p:grpSpPr>
            <a:xfrm>
              <a:off x="1397725" y="1982417"/>
              <a:ext cx="2304121" cy="3562977"/>
              <a:chOff x="1397725" y="1982417"/>
              <a:chExt cx="2304121" cy="3562977"/>
            </a:xfrm>
          </p:grpSpPr>
          <p:sp>
            <p:nvSpPr>
              <p:cNvPr id="61" name="矩形 60"/>
              <p:cNvSpPr/>
              <p:nvPr/>
            </p:nvSpPr>
            <p:spPr>
              <a:xfrm>
                <a:off x="1397725" y="1982417"/>
                <a:ext cx="2304121" cy="3562977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 defTabSz="609585" lvl="0">
                  <a:lnSpc>
                    <a:spcPct val="130000"/>
                  </a:lnSpc>
                </a:pPr>
                <a:endParaRPr altLang="zh-CN" b="1" lang="en-US" sz="1600">
                  <a:solidFill>
                    <a:schemeClr val="bg1"/>
                  </a:solidFill>
                  <a:ea typeface="微软雅黑"/>
                </a:endParaRPr>
              </a:p>
            </p:txBody>
          </p:sp>
          <p:sp>
            <p:nvSpPr>
              <p:cNvPr id="62" name="文本框 8"/>
              <p:cNvSpPr txBox="1"/>
              <p:nvPr/>
            </p:nvSpPr>
            <p:spPr>
              <a:xfrm>
                <a:off x="1595238" y="2283283"/>
                <a:ext cx="1959122" cy="2944368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>
                <a:defPPr>
                  <a:defRPr lang="zh-CN"/>
                </a:defPPr>
                <a:lvl1pPr algn="l" defTabSz="914400" eaLnBrk="1" hangingPunct="1" latinLnBrk="0" marL="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30000"/>
                  </a:lnSpc>
                </a:pPr>
                <a:r>
                  <a:rPr altLang="en-US" lang="zh-CN" sz="1200">
                    <a:solidFill>
                      <a:schemeClr val="bg1"/>
                    </a:solidFill>
                    <a:latin charset="0" typeface="微软雅黑"/>
                    <a:ea typeface="微软雅黑"/>
                  </a:rPr>
                  <a:t>标题数字等都可以通过点击和重新输入进行更改，顶部“开始”面板中可以对字体、字号、颜色、行距等进行修改。建议正文8-14号字，1.3倍字间距。标题数字等都可以通过点击和重新输入进行更改，顶部“开始”面板中可以对字体、字号、颜色、行距等进行修改。建议正文8-14号字，1.3倍字间距。</a:t>
                </a:r>
              </a:p>
            </p:txBody>
          </p:sp>
        </p:grpSp>
        <p:grpSp>
          <p:nvGrpSpPr>
            <p:cNvPr id="56" name="组 55"/>
            <p:cNvGrpSpPr/>
            <p:nvPr/>
          </p:nvGrpSpPr>
          <p:grpSpPr>
            <a:xfrm>
              <a:off x="1227883" y="1237835"/>
              <a:ext cx="2631587" cy="747719"/>
              <a:chOff x="1227883" y="1237835"/>
              <a:chExt cx="2631587" cy="747719"/>
            </a:xfrm>
          </p:grpSpPr>
          <p:sp>
            <p:nvSpPr>
              <p:cNvPr id="58" name="直角三角形 57"/>
              <p:cNvSpPr/>
              <p:nvPr/>
            </p:nvSpPr>
            <p:spPr>
              <a:xfrm>
                <a:off x="1837443" y="1237835"/>
                <a:ext cx="97714" cy="97714"/>
              </a:xfrm>
              <a:prstGeom prst="rtTriangle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kumimoji="1" lang="zh-CN"/>
              </a:p>
            </p:txBody>
          </p:sp>
          <p:sp>
            <p:nvSpPr>
              <p:cNvPr id="59" name="矩形 58"/>
              <p:cNvSpPr/>
              <p:nvPr/>
            </p:nvSpPr>
            <p:spPr>
              <a:xfrm>
                <a:off x="1227883" y="1332412"/>
                <a:ext cx="2631587" cy="653142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 defTabSz="609585" lvl="0">
                  <a:lnSpc>
                    <a:spcPct val="130000"/>
                  </a:lnSpc>
                </a:pPr>
                <a:endParaRPr altLang="zh-CN" b="1" lang="en-US" sz="1600">
                  <a:solidFill>
                    <a:schemeClr val="bg1"/>
                  </a:solidFill>
                  <a:ea typeface="微软雅黑"/>
                </a:endParaRPr>
              </a:p>
            </p:txBody>
          </p:sp>
          <p:sp>
            <p:nvSpPr>
              <p:cNvPr id="60" name="页外连接符 59"/>
              <p:cNvSpPr/>
              <p:nvPr/>
            </p:nvSpPr>
            <p:spPr>
              <a:xfrm>
                <a:off x="1397725" y="1240971"/>
                <a:ext cx="444137" cy="561703"/>
              </a:xfrm>
              <a:prstGeom prst="flowChartOffpageConnector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kumimoji="1" lang="zh-CN"/>
              </a:p>
            </p:txBody>
          </p:sp>
        </p:grpSp>
        <p:sp>
          <p:nvSpPr>
            <p:cNvPr id="57" name="矩形 56"/>
            <p:cNvSpPr/>
            <p:nvPr/>
          </p:nvSpPr>
          <p:spPr>
            <a:xfrm>
              <a:off x="1909427" y="1432767"/>
              <a:ext cx="1808480" cy="4084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609585" lvl="0">
                <a:lnSpc>
                  <a:spcPct val="130000"/>
                </a:lnSpc>
              </a:pPr>
              <a:r>
                <a:rPr altLang="en-US" b="1" lang="zh-CN" sz="1600">
                  <a:solidFill>
                    <a:schemeClr val="bg1"/>
                  </a:solidFill>
                  <a:ea typeface="微软雅黑"/>
                </a:rPr>
                <a:t>点击此处添加标题</a:t>
              </a:r>
            </a:p>
          </p:txBody>
        </p:sp>
      </p:grpSp>
      <p:grpSp>
        <p:nvGrpSpPr>
          <p:cNvPr id="69" name="组 68"/>
          <p:cNvGrpSpPr/>
          <p:nvPr/>
        </p:nvGrpSpPr>
        <p:grpSpPr>
          <a:xfrm>
            <a:off x="3633779" y="1566087"/>
            <a:ext cx="2631587" cy="4307559"/>
            <a:chOff x="1227883" y="1237835"/>
            <a:chExt cx="2631587" cy="4307559"/>
          </a:xfrm>
        </p:grpSpPr>
        <p:grpSp>
          <p:nvGrpSpPr>
            <p:cNvPr id="70" name="组 69"/>
            <p:cNvGrpSpPr/>
            <p:nvPr/>
          </p:nvGrpSpPr>
          <p:grpSpPr>
            <a:xfrm>
              <a:off x="1397725" y="1982417"/>
              <a:ext cx="2304121" cy="3562977"/>
              <a:chOff x="1397725" y="1982417"/>
              <a:chExt cx="2304121" cy="3562977"/>
            </a:xfrm>
          </p:grpSpPr>
          <p:sp>
            <p:nvSpPr>
              <p:cNvPr id="76" name="矩形 75"/>
              <p:cNvSpPr/>
              <p:nvPr/>
            </p:nvSpPr>
            <p:spPr>
              <a:xfrm>
                <a:off x="1397725" y="1982417"/>
                <a:ext cx="2304121" cy="3562977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 defTabSz="609585" lvl="0">
                  <a:lnSpc>
                    <a:spcPct val="130000"/>
                  </a:lnSpc>
                </a:pPr>
                <a:endParaRPr altLang="zh-CN" b="1" lang="en-US" sz="1600">
                  <a:solidFill>
                    <a:schemeClr val="bg1"/>
                  </a:solidFill>
                  <a:ea typeface="微软雅黑"/>
                </a:endParaRPr>
              </a:p>
            </p:txBody>
          </p:sp>
          <p:sp>
            <p:nvSpPr>
              <p:cNvPr id="77" name="文本框 8"/>
              <p:cNvSpPr txBox="1"/>
              <p:nvPr/>
            </p:nvSpPr>
            <p:spPr>
              <a:xfrm>
                <a:off x="1595238" y="2283283"/>
                <a:ext cx="1959122" cy="2944368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>
                <a:defPPr>
                  <a:defRPr lang="zh-CN"/>
                </a:defPPr>
                <a:lvl1pPr algn="l" defTabSz="914400" eaLnBrk="1" hangingPunct="1" latinLnBrk="0" marL="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30000"/>
                  </a:lnSpc>
                </a:pPr>
                <a:r>
                  <a:rPr altLang="en-US" lang="zh-CN" sz="1200">
                    <a:solidFill>
                      <a:schemeClr val="bg1"/>
                    </a:solidFill>
                    <a:latin charset="0" typeface="微软雅黑"/>
                    <a:ea typeface="微软雅黑"/>
                  </a:rPr>
                  <a:t>标题数字等都可以通过点击和重新输入进行更改，顶部“开始”面板中可以对字体、字号、颜色、行距等进行修改。建议正文8-14号字，1.3倍字间距。标题数字等都可以通过点击和重新输入进行更改，顶部“开始”面板中可以对字体、字号、颜色、行距等进行修改。建议正文8-14号字，1.3倍字间距。</a:t>
                </a:r>
              </a:p>
            </p:txBody>
          </p:sp>
        </p:grpSp>
        <p:grpSp>
          <p:nvGrpSpPr>
            <p:cNvPr id="71" name="组 70"/>
            <p:cNvGrpSpPr/>
            <p:nvPr/>
          </p:nvGrpSpPr>
          <p:grpSpPr>
            <a:xfrm>
              <a:off x="1227883" y="1237835"/>
              <a:ext cx="2631587" cy="747719"/>
              <a:chOff x="1227883" y="1237835"/>
              <a:chExt cx="2631587" cy="747719"/>
            </a:xfrm>
          </p:grpSpPr>
          <p:sp>
            <p:nvSpPr>
              <p:cNvPr id="73" name="直角三角形 72"/>
              <p:cNvSpPr/>
              <p:nvPr/>
            </p:nvSpPr>
            <p:spPr>
              <a:xfrm>
                <a:off x="1837443" y="1237835"/>
                <a:ext cx="97714" cy="97714"/>
              </a:xfrm>
              <a:prstGeom prst="rtTriangle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kumimoji="1" lang="zh-CN"/>
              </a:p>
            </p:txBody>
          </p:sp>
          <p:sp>
            <p:nvSpPr>
              <p:cNvPr id="74" name="矩形 73"/>
              <p:cNvSpPr/>
              <p:nvPr/>
            </p:nvSpPr>
            <p:spPr>
              <a:xfrm>
                <a:off x="1227883" y="1332412"/>
                <a:ext cx="2631587" cy="65314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 defTabSz="609585" lvl="0">
                  <a:lnSpc>
                    <a:spcPct val="130000"/>
                  </a:lnSpc>
                </a:pPr>
                <a:endParaRPr altLang="zh-CN" b="1" lang="en-US" sz="1600">
                  <a:solidFill>
                    <a:schemeClr val="bg1"/>
                  </a:solidFill>
                  <a:ea typeface="微软雅黑"/>
                </a:endParaRPr>
              </a:p>
            </p:txBody>
          </p:sp>
          <p:sp>
            <p:nvSpPr>
              <p:cNvPr id="75" name="页外连接符 74"/>
              <p:cNvSpPr/>
              <p:nvPr/>
            </p:nvSpPr>
            <p:spPr>
              <a:xfrm>
                <a:off x="1397725" y="1240971"/>
                <a:ext cx="444137" cy="561703"/>
              </a:xfrm>
              <a:prstGeom prst="flowChartOffpageConnector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kumimoji="1" lang="zh-CN"/>
              </a:p>
            </p:txBody>
          </p:sp>
        </p:grpSp>
        <p:sp>
          <p:nvSpPr>
            <p:cNvPr id="72" name="矩形 71"/>
            <p:cNvSpPr/>
            <p:nvPr/>
          </p:nvSpPr>
          <p:spPr>
            <a:xfrm>
              <a:off x="1909427" y="1432767"/>
              <a:ext cx="1808480" cy="4084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609585" lvl="0">
                <a:lnSpc>
                  <a:spcPct val="130000"/>
                </a:lnSpc>
              </a:pPr>
              <a:r>
                <a:rPr altLang="en-US" b="1" lang="zh-CN" sz="1600">
                  <a:solidFill>
                    <a:schemeClr val="bg1"/>
                  </a:solidFill>
                  <a:ea typeface="微软雅黑"/>
                </a:rPr>
                <a:t>点击此处添加标题</a:t>
              </a:r>
            </a:p>
          </p:txBody>
        </p:sp>
      </p:grpSp>
      <p:grpSp>
        <p:nvGrpSpPr>
          <p:cNvPr id="78" name="组 77"/>
          <p:cNvGrpSpPr/>
          <p:nvPr/>
        </p:nvGrpSpPr>
        <p:grpSpPr>
          <a:xfrm>
            <a:off x="6349391" y="1566087"/>
            <a:ext cx="2631587" cy="4307559"/>
            <a:chOff x="1227883" y="1237835"/>
            <a:chExt cx="2631587" cy="4307559"/>
          </a:xfrm>
        </p:grpSpPr>
        <p:grpSp>
          <p:nvGrpSpPr>
            <p:cNvPr id="79" name="组 78"/>
            <p:cNvGrpSpPr/>
            <p:nvPr/>
          </p:nvGrpSpPr>
          <p:grpSpPr>
            <a:xfrm>
              <a:off x="1397725" y="1982417"/>
              <a:ext cx="2304121" cy="3562977"/>
              <a:chOff x="1397725" y="1982417"/>
              <a:chExt cx="2304121" cy="3562977"/>
            </a:xfrm>
          </p:grpSpPr>
          <p:sp>
            <p:nvSpPr>
              <p:cNvPr id="85" name="矩形 84"/>
              <p:cNvSpPr/>
              <p:nvPr/>
            </p:nvSpPr>
            <p:spPr>
              <a:xfrm>
                <a:off x="1397725" y="1982417"/>
                <a:ext cx="2304121" cy="3562977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 defTabSz="609585" lvl="0">
                  <a:lnSpc>
                    <a:spcPct val="130000"/>
                  </a:lnSpc>
                </a:pPr>
                <a:endParaRPr altLang="zh-CN" b="1" lang="en-US" sz="1600">
                  <a:solidFill>
                    <a:schemeClr val="bg1"/>
                  </a:solidFill>
                  <a:ea typeface="微软雅黑"/>
                </a:endParaRPr>
              </a:p>
            </p:txBody>
          </p:sp>
          <p:sp>
            <p:nvSpPr>
              <p:cNvPr id="86" name="文本框 8"/>
              <p:cNvSpPr txBox="1"/>
              <p:nvPr/>
            </p:nvSpPr>
            <p:spPr>
              <a:xfrm>
                <a:off x="1595239" y="2283283"/>
                <a:ext cx="1959122" cy="2944368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>
                <a:defPPr>
                  <a:defRPr lang="zh-CN"/>
                </a:defPPr>
                <a:lvl1pPr algn="l" defTabSz="914400" eaLnBrk="1" hangingPunct="1" latinLnBrk="0" marL="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30000"/>
                  </a:lnSpc>
                </a:pPr>
                <a:r>
                  <a:rPr altLang="en-US" lang="zh-CN" sz="1200">
                    <a:solidFill>
                      <a:schemeClr val="bg1"/>
                    </a:solidFill>
                    <a:latin charset="0" typeface="微软雅黑"/>
                    <a:ea typeface="微软雅黑"/>
                  </a:rPr>
                  <a:t>标题数字等都可以通过点击和重新输入进行更改，顶部“开始”面板中可以对字体、字号、颜色、行距等进行修改。建议正文8-14号字，1.3倍字间距。标题数字等都可以通过点击和重新输入进行更改，顶部“开始”面板中可以对字体、字号、颜色、行距等进行修改。建议正文8-14号字，1.3倍字间距。</a:t>
                </a:r>
              </a:p>
            </p:txBody>
          </p:sp>
        </p:grpSp>
        <p:grpSp>
          <p:nvGrpSpPr>
            <p:cNvPr id="80" name="组 79"/>
            <p:cNvGrpSpPr/>
            <p:nvPr/>
          </p:nvGrpSpPr>
          <p:grpSpPr>
            <a:xfrm>
              <a:off x="1227883" y="1237835"/>
              <a:ext cx="2631587" cy="747719"/>
              <a:chOff x="1227883" y="1237835"/>
              <a:chExt cx="2631587" cy="747719"/>
            </a:xfrm>
          </p:grpSpPr>
          <p:sp>
            <p:nvSpPr>
              <p:cNvPr id="82" name="直角三角形 81"/>
              <p:cNvSpPr/>
              <p:nvPr/>
            </p:nvSpPr>
            <p:spPr>
              <a:xfrm>
                <a:off x="1837443" y="1237835"/>
                <a:ext cx="97714" cy="97714"/>
              </a:xfrm>
              <a:prstGeom prst="rtTriangle">
                <a:avLst/>
              </a:pr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kumimoji="1" lang="zh-CN"/>
              </a:p>
            </p:txBody>
          </p:sp>
          <p:sp>
            <p:nvSpPr>
              <p:cNvPr id="83" name="矩形 82"/>
              <p:cNvSpPr/>
              <p:nvPr/>
            </p:nvSpPr>
            <p:spPr>
              <a:xfrm>
                <a:off x="1227883" y="1332412"/>
                <a:ext cx="2631587" cy="653142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 defTabSz="609585" lvl="0">
                  <a:lnSpc>
                    <a:spcPct val="130000"/>
                  </a:lnSpc>
                </a:pPr>
                <a:endParaRPr altLang="zh-CN" b="1" lang="en-US" sz="1600">
                  <a:solidFill>
                    <a:schemeClr val="bg1"/>
                  </a:solidFill>
                  <a:ea typeface="微软雅黑"/>
                </a:endParaRPr>
              </a:p>
            </p:txBody>
          </p:sp>
          <p:sp>
            <p:nvSpPr>
              <p:cNvPr id="84" name="页外连接符 83"/>
              <p:cNvSpPr/>
              <p:nvPr/>
            </p:nvSpPr>
            <p:spPr>
              <a:xfrm>
                <a:off x="1397725" y="1240971"/>
                <a:ext cx="444137" cy="561703"/>
              </a:xfrm>
              <a:prstGeom prst="flowChartOffpageConnector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kumimoji="1" lang="zh-CN"/>
              </a:p>
            </p:txBody>
          </p:sp>
        </p:grpSp>
        <p:sp>
          <p:nvSpPr>
            <p:cNvPr id="81" name="矩形 80"/>
            <p:cNvSpPr/>
            <p:nvPr/>
          </p:nvSpPr>
          <p:spPr>
            <a:xfrm>
              <a:off x="1909427" y="1432767"/>
              <a:ext cx="1808480" cy="4084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609585" lvl="0">
                <a:lnSpc>
                  <a:spcPct val="130000"/>
                </a:lnSpc>
              </a:pPr>
              <a:r>
                <a:rPr altLang="en-US" b="1" lang="zh-CN" sz="1600">
                  <a:solidFill>
                    <a:schemeClr val="bg1"/>
                  </a:solidFill>
                  <a:ea typeface="微软雅黑"/>
                </a:rPr>
                <a:t>点击此处添加标题</a:t>
              </a:r>
            </a:p>
          </p:txBody>
        </p:sp>
      </p:grpSp>
      <p:grpSp>
        <p:nvGrpSpPr>
          <p:cNvPr id="87" name="组 86"/>
          <p:cNvGrpSpPr/>
          <p:nvPr/>
        </p:nvGrpSpPr>
        <p:grpSpPr>
          <a:xfrm>
            <a:off x="9065004" y="1566087"/>
            <a:ext cx="2631587" cy="4307559"/>
            <a:chOff x="1227883" y="1237835"/>
            <a:chExt cx="2631587" cy="4307559"/>
          </a:xfrm>
        </p:grpSpPr>
        <p:grpSp>
          <p:nvGrpSpPr>
            <p:cNvPr id="88" name="组 87"/>
            <p:cNvGrpSpPr/>
            <p:nvPr/>
          </p:nvGrpSpPr>
          <p:grpSpPr>
            <a:xfrm>
              <a:off x="1397725" y="1982417"/>
              <a:ext cx="2304121" cy="3562977"/>
              <a:chOff x="1397725" y="1982417"/>
              <a:chExt cx="2304121" cy="3562977"/>
            </a:xfrm>
          </p:grpSpPr>
          <p:sp>
            <p:nvSpPr>
              <p:cNvPr id="94" name="矩形 93"/>
              <p:cNvSpPr/>
              <p:nvPr/>
            </p:nvSpPr>
            <p:spPr>
              <a:xfrm>
                <a:off x="1397725" y="1982417"/>
                <a:ext cx="2304121" cy="3562977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 defTabSz="609585" lvl="0">
                  <a:lnSpc>
                    <a:spcPct val="130000"/>
                  </a:lnSpc>
                </a:pPr>
                <a:endParaRPr altLang="zh-CN" b="1" lang="en-US" sz="1600">
                  <a:solidFill>
                    <a:schemeClr val="bg1"/>
                  </a:solidFill>
                  <a:ea typeface="微软雅黑"/>
                </a:endParaRPr>
              </a:p>
            </p:txBody>
          </p:sp>
          <p:sp>
            <p:nvSpPr>
              <p:cNvPr id="95" name="文本框 8"/>
              <p:cNvSpPr txBox="1"/>
              <p:nvPr/>
            </p:nvSpPr>
            <p:spPr>
              <a:xfrm>
                <a:off x="1595237" y="2283283"/>
                <a:ext cx="1959122" cy="2944368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>
                <a:defPPr>
                  <a:defRPr lang="zh-CN"/>
                </a:defPPr>
                <a:lvl1pPr algn="l" defTabSz="914400" eaLnBrk="1" hangingPunct="1" latinLnBrk="0" marL="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30000"/>
                  </a:lnSpc>
                </a:pPr>
                <a:r>
                  <a:rPr altLang="en-US" lang="zh-CN" sz="1200">
                    <a:solidFill>
                      <a:schemeClr val="bg1"/>
                    </a:solidFill>
                    <a:latin charset="0" typeface="微软雅黑"/>
                    <a:ea typeface="微软雅黑"/>
                  </a:rPr>
                  <a:t>标题数字等都可以通过点击和重新输入进行更改，顶部“开始”面板中可以对字体、字号、颜色、行距等进行修改。建议正文8-14号字，1.3倍字间距。标题数字等都可以通过点击和重新输入进行更改，顶部“开始”面板中可以对字体、字号、颜色、行距等进行修改。建议正文8-14号字，1.3倍字间距。</a:t>
                </a:r>
              </a:p>
            </p:txBody>
          </p:sp>
        </p:grpSp>
        <p:grpSp>
          <p:nvGrpSpPr>
            <p:cNvPr id="89" name="组 88"/>
            <p:cNvGrpSpPr/>
            <p:nvPr/>
          </p:nvGrpSpPr>
          <p:grpSpPr>
            <a:xfrm>
              <a:off x="1227883" y="1237835"/>
              <a:ext cx="2631587" cy="747719"/>
              <a:chOff x="1227883" y="1237835"/>
              <a:chExt cx="2631587" cy="747719"/>
            </a:xfrm>
          </p:grpSpPr>
          <p:sp>
            <p:nvSpPr>
              <p:cNvPr id="91" name="直角三角形 90"/>
              <p:cNvSpPr/>
              <p:nvPr/>
            </p:nvSpPr>
            <p:spPr>
              <a:xfrm>
                <a:off x="1837443" y="1237835"/>
                <a:ext cx="97714" cy="97714"/>
              </a:xfrm>
              <a:prstGeom prst="rtTriangle">
                <a:avLst/>
              </a:prstGeom>
              <a:solidFill>
                <a:schemeClr val="accent4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kumimoji="1" lang="zh-CN"/>
              </a:p>
            </p:txBody>
          </p:sp>
          <p:sp>
            <p:nvSpPr>
              <p:cNvPr id="92" name="矩形 91"/>
              <p:cNvSpPr/>
              <p:nvPr/>
            </p:nvSpPr>
            <p:spPr>
              <a:xfrm>
                <a:off x="1227883" y="1332412"/>
                <a:ext cx="2631587" cy="653142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 defTabSz="609585" lvl="0">
                  <a:lnSpc>
                    <a:spcPct val="130000"/>
                  </a:lnSpc>
                </a:pPr>
                <a:endParaRPr altLang="zh-CN" b="1" lang="en-US" sz="1600">
                  <a:solidFill>
                    <a:schemeClr val="bg1"/>
                  </a:solidFill>
                  <a:ea typeface="微软雅黑"/>
                </a:endParaRPr>
              </a:p>
            </p:txBody>
          </p:sp>
          <p:sp>
            <p:nvSpPr>
              <p:cNvPr id="93" name="页外连接符 92"/>
              <p:cNvSpPr/>
              <p:nvPr/>
            </p:nvSpPr>
            <p:spPr>
              <a:xfrm>
                <a:off x="1397725" y="1240971"/>
                <a:ext cx="444137" cy="561703"/>
              </a:xfrm>
              <a:prstGeom prst="flowChartOffpageConnector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kumimoji="1" lang="zh-CN"/>
              </a:p>
            </p:txBody>
          </p:sp>
        </p:grpSp>
        <p:sp>
          <p:nvSpPr>
            <p:cNvPr id="90" name="矩形 89"/>
            <p:cNvSpPr/>
            <p:nvPr/>
          </p:nvSpPr>
          <p:spPr>
            <a:xfrm>
              <a:off x="1909427" y="1432767"/>
              <a:ext cx="1808480" cy="4084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609585" lvl="0">
                <a:lnSpc>
                  <a:spcPct val="130000"/>
                </a:lnSpc>
              </a:pPr>
              <a:r>
                <a:rPr altLang="en-US" b="1" lang="zh-CN" sz="1600">
                  <a:solidFill>
                    <a:schemeClr val="bg1"/>
                  </a:solidFill>
                  <a:ea typeface="微软雅黑"/>
                </a:rPr>
                <a:t>点击此处添加标题</a:t>
              </a:r>
            </a:p>
          </p:txBody>
        </p:sp>
      </p:grpSp>
    </p:spTree>
    <p:extLst>
      <p:ext uri="{BB962C8B-B14F-4D97-AF65-F5344CB8AC3E}">
        <p14:creationId val="1361478979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>
          <a:xfrm>
            <a:off x="1227884" y="182033"/>
            <a:ext cx="1834806" cy="529569"/>
          </a:xfrm>
        </p:spPr>
        <p:txBody>
          <a:bodyPr/>
          <a:lstStyle/>
          <a:p>
            <a:r>
              <a:rPr altLang="zh-CN" kumimoji="1" lang="en-US"/>
              <a:t>3 研究方法</a:t>
            </a:r>
          </a:p>
        </p:txBody>
      </p:sp>
      <p:sp>
        <p:nvSpPr>
          <p:cNvPr id="39" name="下箭头标注 38"/>
          <p:cNvSpPr/>
          <p:nvPr/>
        </p:nvSpPr>
        <p:spPr>
          <a:xfrm>
            <a:off x="1449109" y="1143000"/>
            <a:ext cx="2344994" cy="3487996"/>
          </a:xfrm>
          <a:prstGeom prst="downArrowCallout">
            <a:avLst>
              <a:gd fmla="val 3344" name="adj1"/>
              <a:gd fmla="val 9076" name="adj2"/>
              <a:gd fmla="val 7802" name="adj3"/>
              <a:gd fmla="val 48780" name="adj4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40" name="椭圆 39"/>
          <p:cNvSpPr/>
          <p:nvPr/>
        </p:nvSpPr>
        <p:spPr>
          <a:xfrm>
            <a:off x="1449109" y="1603887"/>
            <a:ext cx="2344994" cy="234499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kumimoji="1" lang="en-US"/>
              <a:t>TITLE HERE</a:t>
            </a:r>
          </a:p>
        </p:txBody>
      </p:sp>
      <p:sp>
        <p:nvSpPr>
          <p:cNvPr id="41" name="文本框 8"/>
          <p:cNvSpPr txBox="1"/>
          <p:nvPr/>
        </p:nvSpPr>
        <p:spPr>
          <a:xfrm>
            <a:off x="1449109" y="5051561"/>
            <a:ext cx="2344994" cy="104241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r>
              <a:rPr altLang="en-US" lang="zh-CN" sz="1200">
                <a:solidFill>
                  <a:schemeClr val="tx1">
                    <a:lumMod val="75000"/>
                    <a:lumOff val="25000"/>
                  </a:schemeClr>
                </a:solidFill>
                <a:latin charset="0" typeface="微软雅黑"/>
                <a:ea typeface="微软雅黑"/>
              </a:rPr>
              <a:t>标题数字等都可以通过点击和重新输入进行更改，顶部“开始”面板中可以对字体、字号、颜色、行距等进行修改。</a:t>
            </a:r>
          </a:p>
        </p:txBody>
      </p:sp>
      <p:sp>
        <p:nvSpPr>
          <p:cNvPr id="42" name="矩形 41"/>
          <p:cNvSpPr/>
          <p:nvPr/>
        </p:nvSpPr>
        <p:spPr>
          <a:xfrm>
            <a:off x="1514167" y="4630996"/>
            <a:ext cx="2214880" cy="4876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609585">
              <a:lnSpc>
                <a:spcPct val="130000"/>
              </a:lnSpc>
            </a:pPr>
            <a:r>
              <a:rPr altLang="en-US" b="1" lang="zh-CN" sz="2000">
                <a:solidFill>
                  <a:schemeClr val="accent1"/>
                </a:solidFill>
                <a:ea typeface="微软雅黑"/>
              </a:rPr>
              <a:t>点击此处添加标题</a:t>
            </a:r>
          </a:p>
        </p:txBody>
      </p:sp>
      <p:sp>
        <p:nvSpPr>
          <p:cNvPr id="43" name="下箭头标注 42"/>
          <p:cNvSpPr/>
          <p:nvPr/>
        </p:nvSpPr>
        <p:spPr>
          <a:xfrm>
            <a:off x="4020245" y="1143000"/>
            <a:ext cx="2344994" cy="3487996"/>
          </a:xfrm>
          <a:prstGeom prst="downArrowCallout">
            <a:avLst>
              <a:gd fmla="val 3344" name="adj1"/>
              <a:gd fmla="val 9076" name="adj2"/>
              <a:gd fmla="val 7802" name="adj3"/>
              <a:gd fmla="val 48780" name="adj4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44" name="椭圆 43"/>
          <p:cNvSpPr/>
          <p:nvPr/>
        </p:nvSpPr>
        <p:spPr>
          <a:xfrm>
            <a:off x="4020245" y="1603887"/>
            <a:ext cx="2344994" cy="234499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kumimoji="1" lang="en-US"/>
              <a:t>TITLE HERE</a:t>
            </a:r>
          </a:p>
        </p:txBody>
      </p:sp>
      <p:sp>
        <p:nvSpPr>
          <p:cNvPr id="45" name="文本框 8"/>
          <p:cNvSpPr txBox="1"/>
          <p:nvPr/>
        </p:nvSpPr>
        <p:spPr>
          <a:xfrm>
            <a:off x="4020245" y="5051561"/>
            <a:ext cx="2344994" cy="104241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r>
              <a:rPr altLang="en-US" lang="zh-CN" sz="1200">
                <a:solidFill>
                  <a:schemeClr val="tx1">
                    <a:lumMod val="75000"/>
                    <a:lumOff val="25000"/>
                  </a:schemeClr>
                </a:solidFill>
                <a:latin charset="0" typeface="微软雅黑"/>
                <a:ea typeface="微软雅黑"/>
              </a:rPr>
              <a:t>标题数字等都可以通过点击和重新输入进行更改，顶部“开始”面板中可以对字体、字号、颜色、行距等进行修改。</a:t>
            </a:r>
          </a:p>
        </p:txBody>
      </p:sp>
      <p:sp>
        <p:nvSpPr>
          <p:cNvPr id="46" name="矩形 45"/>
          <p:cNvSpPr/>
          <p:nvPr/>
        </p:nvSpPr>
        <p:spPr>
          <a:xfrm>
            <a:off x="4085303" y="4630996"/>
            <a:ext cx="2214880" cy="4876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609585">
              <a:lnSpc>
                <a:spcPct val="130000"/>
              </a:lnSpc>
            </a:pPr>
            <a:r>
              <a:rPr altLang="en-US" b="1" lang="zh-CN" sz="2000">
                <a:solidFill>
                  <a:schemeClr val="accent2"/>
                </a:solidFill>
                <a:ea typeface="微软雅黑"/>
              </a:rPr>
              <a:t>点击此处添加标题</a:t>
            </a:r>
          </a:p>
        </p:txBody>
      </p:sp>
      <p:sp>
        <p:nvSpPr>
          <p:cNvPr id="47" name="下箭头标注 46"/>
          <p:cNvSpPr/>
          <p:nvPr/>
        </p:nvSpPr>
        <p:spPr>
          <a:xfrm>
            <a:off x="6591381" y="1143000"/>
            <a:ext cx="2344994" cy="3487996"/>
          </a:xfrm>
          <a:prstGeom prst="downArrowCallout">
            <a:avLst>
              <a:gd fmla="val 3344" name="adj1"/>
              <a:gd fmla="val 9076" name="adj2"/>
              <a:gd fmla="val 7802" name="adj3"/>
              <a:gd fmla="val 48780" name="adj4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48" name="椭圆 47"/>
          <p:cNvSpPr/>
          <p:nvPr/>
        </p:nvSpPr>
        <p:spPr>
          <a:xfrm>
            <a:off x="6591381" y="1603887"/>
            <a:ext cx="2344994" cy="234499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kumimoji="1" lang="en-US"/>
              <a:t>TITLE HERE</a:t>
            </a:r>
          </a:p>
        </p:txBody>
      </p:sp>
      <p:sp>
        <p:nvSpPr>
          <p:cNvPr id="49" name="文本框 8"/>
          <p:cNvSpPr txBox="1"/>
          <p:nvPr/>
        </p:nvSpPr>
        <p:spPr>
          <a:xfrm>
            <a:off x="6591381" y="5051561"/>
            <a:ext cx="2344994" cy="104241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r>
              <a:rPr altLang="en-US" lang="zh-CN" sz="1200">
                <a:solidFill>
                  <a:schemeClr val="tx1">
                    <a:lumMod val="75000"/>
                    <a:lumOff val="25000"/>
                  </a:schemeClr>
                </a:solidFill>
                <a:latin charset="0" typeface="微软雅黑"/>
                <a:ea typeface="微软雅黑"/>
              </a:rPr>
              <a:t>标题数字等都可以通过点击和重新输入进行更改，顶部“开始”面板中可以对字体、字号、颜色、行距等进行修改。</a:t>
            </a:r>
          </a:p>
        </p:txBody>
      </p:sp>
      <p:sp>
        <p:nvSpPr>
          <p:cNvPr id="50" name="矩形 49"/>
          <p:cNvSpPr/>
          <p:nvPr/>
        </p:nvSpPr>
        <p:spPr>
          <a:xfrm>
            <a:off x="6656439" y="4630996"/>
            <a:ext cx="2214880" cy="4876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609585">
              <a:lnSpc>
                <a:spcPct val="130000"/>
              </a:lnSpc>
            </a:pPr>
            <a:r>
              <a:rPr altLang="en-US" b="1" lang="zh-CN" sz="2000">
                <a:solidFill>
                  <a:schemeClr val="accent3"/>
                </a:solidFill>
                <a:ea typeface="微软雅黑"/>
              </a:rPr>
              <a:t>点击此处添加标题</a:t>
            </a:r>
          </a:p>
        </p:txBody>
      </p:sp>
      <p:sp>
        <p:nvSpPr>
          <p:cNvPr id="51" name="下箭头标注 50"/>
          <p:cNvSpPr/>
          <p:nvPr/>
        </p:nvSpPr>
        <p:spPr>
          <a:xfrm>
            <a:off x="9162517" y="1143000"/>
            <a:ext cx="2344994" cy="3487996"/>
          </a:xfrm>
          <a:prstGeom prst="downArrowCallout">
            <a:avLst>
              <a:gd fmla="val 3344" name="adj1"/>
              <a:gd fmla="val 9076" name="adj2"/>
              <a:gd fmla="val 7802" name="adj3"/>
              <a:gd fmla="val 48780" name="adj4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52" name="椭圆 51"/>
          <p:cNvSpPr/>
          <p:nvPr/>
        </p:nvSpPr>
        <p:spPr>
          <a:xfrm>
            <a:off x="9162517" y="1603887"/>
            <a:ext cx="2344994" cy="234499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kumimoji="1" lang="en-US"/>
              <a:t>TITLE HERE</a:t>
            </a:r>
          </a:p>
        </p:txBody>
      </p:sp>
      <p:sp>
        <p:nvSpPr>
          <p:cNvPr id="53" name="文本框 8"/>
          <p:cNvSpPr txBox="1"/>
          <p:nvPr/>
        </p:nvSpPr>
        <p:spPr>
          <a:xfrm>
            <a:off x="9162517" y="5051561"/>
            <a:ext cx="2344994" cy="104241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r>
              <a:rPr altLang="en-US" lang="zh-CN" sz="1200">
                <a:solidFill>
                  <a:schemeClr val="tx1">
                    <a:lumMod val="75000"/>
                    <a:lumOff val="25000"/>
                  </a:schemeClr>
                </a:solidFill>
                <a:latin charset="0" typeface="微软雅黑"/>
                <a:ea typeface="微软雅黑"/>
              </a:rPr>
              <a:t>标题数字等都可以通过点击和重新输入进行更改，顶部“开始”面板中可以对字体、字号、颜色、行距等进行修改。</a:t>
            </a:r>
          </a:p>
        </p:txBody>
      </p:sp>
      <p:sp>
        <p:nvSpPr>
          <p:cNvPr id="63" name="矩形 62"/>
          <p:cNvSpPr/>
          <p:nvPr/>
        </p:nvSpPr>
        <p:spPr>
          <a:xfrm>
            <a:off x="9227575" y="4630996"/>
            <a:ext cx="2214880" cy="4876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609585">
              <a:lnSpc>
                <a:spcPct val="130000"/>
              </a:lnSpc>
            </a:pPr>
            <a:r>
              <a:rPr altLang="en-US" b="1" lang="zh-CN" sz="2000">
                <a:solidFill>
                  <a:schemeClr val="accent4"/>
                </a:solidFill>
                <a:ea typeface="微软雅黑"/>
              </a:rPr>
              <a:t>点击此处添加标题</a:t>
            </a:r>
          </a:p>
        </p:txBody>
      </p:sp>
    </p:spTree>
    <p:extLst>
      <p:ext uri="{BB962C8B-B14F-4D97-AF65-F5344CB8AC3E}">
        <p14:creationId val="1750159999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>
          <a:xfrm>
            <a:off x="988869" y="4077323"/>
            <a:ext cx="5995825" cy="1446550"/>
          </a:xfrm>
        </p:spPr>
        <p:txBody>
          <a:bodyPr/>
          <a:lstStyle/>
          <a:p>
            <a:r>
              <a:rPr altLang="zh-CN" lang="en-US">
                <a:ln w="0"/>
                <a:latin charset="-122" panose="020b0503020204020204" pitchFamily="34" typeface="微软雅黑"/>
                <a:ea charset="-122" panose="020b0503020204020204" pitchFamily="34" typeface="微软雅黑"/>
              </a:rPr>
              <a:t>4 分析讨论</a:t>
            </a:r>
          </a:p>
        </p:txBody>
      </p:sp>
    </p:spTree>
    <p:extLst>
      <p:ext uri="{BB962C8B-B14F-4D97-AF65-F5344CB8AC3E}">
        <p14:creationId val="1827946632"/>
      </p:ext>
    </p:extLst>
  </p:cSld>
  <p:clrMapOvr>
    <a:masterClrMapping/>
  </p:clrMapOvr>
  <mc:AlternateContent>
    <mc:Choice Requires="p14">
      <p:transition p14:dur="2500" spd="slow">
        <p:checker/>
      </p:transition>
    </mc:Choice>
    <mc:Fallback>
      <p:transition spd="slow">
        <p:checker/>
      </p:transition>
    </mc:Fallback>
  </mc:AlternateContent>
  <p:timing/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>
          <a:xfrm>
            <a:off x="1227884" y="182033"/>
            <a:ext cx="1834806" cy="529569"/>
          </a:xfrm>
        </p:spPr>
        <p:txBody>
          <a:bodyPr/>
          <a:lstStyle/>
          <a:p>
            <a:r>
              <a:rPr altLang="zh-CN" kumimoji="1" lang="en-US"/>
              <a:t>4 分析讨论</a:t>
            </a:r>
          </a:p>
        </p:txBody>
      </p:sp>
      <p:grpSp>
        <p:nvGrpSpPr>
          <p:cNvPr id="19" name="组 18"/>
          <p:cNvGrpSpPr/>
          <p:nvPr/>
        </p:nvGrpSpPr>
        <p:grpSpPr>
          <a:xfrm>
            <a:off x="1552348" y="1184964"/>
            <a:ext cx="4804207" cy="2208093"/>
            <a:chOff x="1552348" y="1268361"/>
            <a:chExt cx="4804207" cy="2208093"/>
          </a:xfrm>
        </p:grpSpPr>
        <p:sp>
          <p:nvSpPr>
            <p:cNvPr id="20" name="矩形 19"/>
            <p:cNvSpPr/>
            <p:nvPr/>
          </p:nvSpPr>
          <p:spPr>
            <a:xfrm>
              <a:off x="1552348" y="1268361"/>
              <a:ext cx="4804207" cy="220809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21" name="矩形 20"/>
            <p:cNvSpPr/>
            <p:nvPr/>
          </p:nvSpPr>
          <p:spPr>
            <a:xfrm>
              <a:off x="1552348" y="1268361"/>
              <a:ext cx="815649" cy="220809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22" name="文本框 8"/>
            <p:cNvSpPr txBox="1"/>
            <p:nvPr/>
          </p:nvSpPr>
          <p:spPr>
            <a:xfrm>
              <a:off x="2643728" y="2002403"/>
              <a:ext cx="3388363" cy="1280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altLang="en-US" lang="zh-CN" sz="1200">
                  <a:solidFill>
                    <a:schemeClr val="tx1">
                      <a:lumMod val="75000"/>
                      <a:lumOff val="25000"/>
                    </a:schemeClr>
                  </a:solidFill>
                  <a:latin charset="0" typeface="微软雅黑"/>
                  <a:ea typeface="微软雅黑"/>
                </a:rPr>
                <a:t>标题数字等都可以通过点击和重新输入进行更改，顶部“开始”面板中可以对字体、字号、颜色、行距等进行修改。标题数字等都可以通过点击和重新输入进行更改，顶部“开始”面板中可以对字体、字号、颜色、行距等进行修改。</a:t>
              </a:r>
            </a:p>
          </p:txBody>
        </p:sp>
        <p:sp>
          <p:nvSpPr>
            <p:cNvPr id="23" name="矩形 22"/>
            <p:cNvSpPr/>
            <p:nvPr/>
          </p:nvSpPr>
          <p:spPr>
            <a:xfrm>
              <a:off x="2643728" y="1560922"/>
              <a:ext cx="2214880" cy="48768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609585">
                <a:lnSpc>
                  <a:spcPct val="130000"/>
                </a:lnSpc>
              </a:pPr>
              <a:r>
                <a:rPr altLang="en-US" b="1" lang="zh-CN" sz="2000">
                  <a:solidFill>
                    <a:schemeClr val="accent1"/>
                  </a:solidFill>
                  <a:ea typeface="微软雅黑"/>
                </a:rPr>
                <a:t>点击此处添加标题</a:t>
              </a:r>
            </a:p>
          </p:txBody>
        </p:sp>
        <p:sp>
          <p:nvSpPr>
            <p:cNvPr id="24" name="椭圆 23"/>
            <p:cNvSpPr/>
            <p:nvPr/>
          </p:nvSpPr>
          <p:spPr>
            <a:xfrm>
              <a:off x="1814052" y="2224923"/>
              <a:ext cx="294968" cy="2949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</p:grpSp>
      <p:grpSp>
        <p:nvGrpSpPr>
          <p:cNvPr id="25" name="组 24"/>
          <p:cNvGrpSpPr/>
          <p:nvPr/>
        </p:nvGrpSpPr>
        <p:grpSpPr>
          <a:xfrm>
            <a:off x="1552347" y="3838155"/>
            <a:ext cx="4804207" cy="2208093"/>
            <a:chOff x="1552347" y="3602771"/>
            <a:chExt cx="4804207" cy="2208093"/>
          </a:xfrm>
        </p:grpSpPr>
        <p:sp>
          <p:nvSpPr>
            <p:cNvPr id="26" name="矩形 25"/>
            <p:cNvSpPr/>
            <p:nvPr/>
          </p:nvSpPr>
          <p:spPr>
            <a:xfrm>
              <a:off x="1552347" y="3602771"/>
              <a:ext cx="4804207" cy="220809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27" name="矩形 26"/>
            <p:cNvSpPr/>
            <p:nvPr/>
          </p:nvSpPr>
          <p:spPr>
            <a:xfrm>
              <a:off x="1552347" y="3602771"/>
              <a:ext cx="815649" cy="2208093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28" name="文本框 8"/>
            <p:cNvSpPr txBox="1"/>
            <p:nvPr/>
          </p:nvSpPr>
          <p:spPr>
            <a:xfrm>
              <a:off x="2643727" y="4336812"/>
              <a:ext cx="3388363" cy="1280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altLang="en-US" lang="zh-CN" sz="1200">
                  <a:solidFill>
                    <a:schemeClr val="tx1">
                      <a:lumMod val="75000"/>
                      <a:lumOff val="25000"/>
                    </a:schemeClr>
                  </a:solidFill>
                  <a:latin charset="0" typeface="微软雅黑"/>
                  <a:ea typeface="微软雅黑"/>
                </a:rPr>
                <a:t>标题数字等都可以通过点击和重新输入进行更改，顶部“开始”面板中可以对字体、字号、颜色、行距等进行修改。标题数字等都可以通过点击和重新输入进行更改，顶部“开始”面板中可以对字体、字号、颜色、行距等进行修改。</a:t>
              </a:r>
            </a:p>
          </p:txBody>
        </p:sp>
        <p:sp>
          <p:nvSpPr>
            <p:cNvPr id="29" name="矩形 28"/>
            <p:cNvSpPr/>
            <p:nvPr/>
          </p:nvSpPr>
          <p:spPr>
            <a:xfrm>
              <a:off x="2643727" y="3895332"/>
              <a:ext cx="2214880" cy="48768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609585">
                <a:lnSpc>
                  <a:spcPct val="130000"/>
                </a:lnSpc>
              </a:pPr>
              <a:r>
                <a:rPr altLang="en-US" b="1" lang="zh-CN" sz="2000">
                  <a:solidFill>
                    <a:schemeClr val="accent3"/>
                  </a:solidFill>
                  <a:ea typeface="微软雅黑"/>
                </a:rPr>
                <a:t>点击此处添加标题</a:t>
              </a:r>
            </a:p>
          </p:txBody>
        </p:sp>
        <p:sp>
          <p:nvSpPr>
            <p:cNvPr id="30" name="椭圆 29"/>
            <p:cNvSpPr/>
            <p:nvPr/>
          </p:nvSpPr>
          <p:spPr>
            <a:xfrm>
              <a:off x="1819183" y="4559333"/>
              <a:ext cx="294968" cy="2949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</p:grpSp>
      <p:grpSp>
        <p:nvGrpSpPr>
          <p:cNvPr id="31" name="组 30"/>
          <p:cNvGrpSpPr/>
          <p:nvPr/>
        </p:nvGrpSpPr>
        <p:grpSpPr>
          <a:xfrm>
            <a:off x="6632286" y="1184964"/>
            <a:ext cx="4804207" cy="2208093"/>
            <a:chOff x="6632286" y="1268361"/>
            <a:chExt cx="4804207" cy="2208093"/>
          </a:xfrm>
        </p:grpSpPr>
        <p:sp>
          <p:nvSpPr>
            <p:cNvPr id="32" name="矩形 31"/>
            <p:cNvSpPr/>
            <p:nvPr/>
          </p:nvSpPr>
          <p:spPr>
            <a:xfrm>
              <a:off x="6632286" y="1268361"/>
              <a:ext cx="4804207" cy="220809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33" name="矩形 32"/>
            <p:cNvSpPr/>
            <p:nvPr/>
          </p:nvSpPr>
          <p:spPr>
            <a:xfrm>
              <a:off x="6632286" y="1268361"/>
              <a:ext cx="815649" cy="2208093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34" name="文本框 8"/>
            <p:cNvSpPr txBox="1"/>
            <p:nvPr/>
          </p:nvSpPr>
          <p:spPr>
            <a:xfrm>
              <a:off x="7723663" y="2002403"/>
              <a:ext cx="3388363" cy="1280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altLang="en-US" lang="zh-CN" sz="1200">
                  <a:solidFill>
                    <a:schemeClr val="tx1">
                      <a:lumMod val="75000"/>
                      <a:lumOff val="25000"/>
                    </a:schemeClr>
                  </a:solidFill>
                  <a:latin charset="0" typeface="微软雅黑"/>
                  <a:ea typeface="微软雅黑"/>
                </a:rPr>
                <a:t>标题数字等都可以通过点击和重新输入进行更改，顶部“开始”面板中可以对字体、字号、颜色、行距等进行修改。标题数字等都可以通过点击和重新输入进行更改，顶部“开始”面板中可以对字体、字号、颜色、行距等进行修改。</a:t>
              </a:r>
            </a:p>
          </p:txBody>
        </p:sp>
        <p:sp>
          <p:nvSpPr>
            <p:cNvPr id="35" name="矩形 34"/>
            <p:cNvSpPr/>
            <p:nvPr/>
          </p:nvSpPr>
          <p:spPr>
            <a:xfrm>
              <a:off x="7723667" y="1560922"/>
              <a:ext cx="2214880" cy="48768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609585">
                <a:lnSpc>
                  <a:spcPct val="130000"/>
                </a:lnSpc>
              </a:pPr>
              <a:r>
                <a:rPr altLang="en-US" b="1" lang="zh-CN" sz="2000">
                  <a:solidFill>
                    <a:schemeClr val="accent2"/>
                  </a:solidFill>
                  <a:ea typeface="微软雅黑"/>
                </a:rPr>
                <a:t>点击此处添加标题</a:t>
              </a:r>
            </a:p>
          </p:txBody>
        </p:sp>
        <p:sp>
          <p:nvSpPr>
            <p:cNvPr id="36" name="椭圆 35"/>
            <p:cNvSpPr/>
            <p:nvPr/>
          </p:nvSpPr>
          <p:spPr>
            <a:xfrm>
              <a:off x="6900419" y="2224923"/>
              <a:ext cx="294968" cy="2949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</p:grpSp>
      <p:grpSp>
        <p:nvGrpSpPr>
          <p:cNvPr id="37" name="组 36"/>
          <p:cNvGrpSpPr/>
          <p:nvPr/>
        </p:nvGrpSpPr>
        <p:grpSpPr>
          <a:xfrm>
            <a:off x="6632285" y="3838155"/>
            <a:ext cx="4804207" cy="2208093"/>
            <a:chOff x="6632285" y="3602771"/>
            <a:chExt cx="4804207" cy="2208093"/>
          </a:xfrm>
        </p:grpSpPr>
        <p:sp>
          <p:nvSpPr>
            <p:cNvPr id="38" name="矩形 37"/>
            <p:cNvSpPr/>
            <p:nvPr/>
          </p:nvSpPr>
          <p:spPr>
            <a:xfrm>
              <a:off x="6632285" y="3602771"/>
              <a:ext cx="4804207" cy="220809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54" name="矩形 53"/>
            <p:cNvSpPr/>
            <p:nvPr/>
          </p:nvSpPr>
          <p:spPr>
            <a:xfrm>
              <a:off x="6632285" y="3602771"/>
              <a:ext cx="815649" cy="2208093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55" name="文本框 8"/>
            <p:cNvSpPr txBox="1"/>
            <p:nvPr/>
          </p:nvSpPr>
          <p:spPr>
            <a:xfrm>
              <a:off x="7723664" y="4336812"/>
              <a:ext cx="3388363" cy="1280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altLang="en-US" lang="zh-CN" sz="1200">
                  <a:solidFill>
                    <a:schemeClr val="tx1">
                      <a:lumMod val="75000"/>
                      <a:lumOff val="25000"/>
                    </a:schemeClr>
                  </a:solidFill>
                  <a:latin charset="0" typeface="微软雅黑"/>
                  <a:ea typeface="微软雅黑"/>
                </a:rPr>
                <a:t>标题数字等都可以通过点击和重新输入进行更改，顶部“开始”面板中可以对字体、字号、颜色、行距等进行修改。标题数字等都可以通过点击和重新输入进行更改，顶部“开始”面板中可以对字体、字号、颜色、行距等进行修改。</a:t>
              </a:r>
            </a:p>
          </p:txBody>
        </p:sp>
        <p:sp>
          <p:nvSpPr>
            <p:cNvPr id="56" name="矩形 55"/>
            <p:cNvSpPr/>
            <p:nvPr/>
          </p:nvSpPr>
          <p:spPr>
            <a:xfrm>
              <a:off x="7723664" y="3895332"/>
              <a:ext cx="2214880" cy="48768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609585">
                <a:lnSpc>
                  <a:spcPct val="130000"/>
                </a:lnSpc>
              </a:pPr>
              <a:r>
                <a:rPr altLang="en-US" b="1" lang="zh-CN" sz="2000">
                  <a:solidFill>
                    <a:schemeClr val="accent4"/>
                  </a:solidFill>
                  <a:ea typeface="微软雅黑"/>
                </a:rPr>
                <a:t>点击此处添加标题</a:t>
              </a:r>
            </a:p>
          </p:txBody>
        </p:sp>
        <p:sp>
          <p:nvSpPr>
            <p:cNvPr id="57" name="椭圆 56"/>
            <p:cNvSpPr/>
            <p:nvPr/>
          </p:nvSpPr>
          <p:spPr>
            <a:xfrm>
              <a:off x="6905550" y="4559333"/>
              <a:ext cx="294968" cy="2949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</p:grpSp>
    </p:spTree>
    <p:extLst>
      <p:ext uri="{BB962C8B-B14F-4D97-AF65-F5344CB8AC3E}">
        <p14:creationId val="1872285314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>
          <a:xfrm>
            <a:off x="1227884" y="182033"/>
            <a:ext cx="1834806" cy="529569"/>
          </a:xfrm>
        </p:spPr>
        <p:txBody>
          <a:bodyPr/>
          <a:lstStyle/>
          <a:p>
            <a:r>
              <a:rPr altLang="zh-CN" kumimoji="1" lang="en-US"/>
              <a:t>4 分析讨论</a:t>
            </a:r>
          </a:p>
        </p:txBody>
      </p:sp>
      <p:sp>
        <p:nvSpPr>
          <p:cNvPr id="39" name="矩形 38"/>
          <p:cNvSpPr/>
          <p:nvPr/>
        </p:nvSpPr>
        <p:spPr>
          <a:xfrm>
            <a:off x="1371600" y="4626015"/>
            <a:ext cx="9969910" cy="16427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graphicFrame>
        <p:nvGraphicFramePr>
          <p:cNvPr id="40" name="图表 39"/>
          <p:cNvGraphicFramePr/>
          <p:nvPr>
            <p:extLst>
              <p:ext uri="{D42A27DB-BD31-4B8C-83A1-F6EECF244321}">
                <p14:modId val="1793895841"/>
              </p:ext>
            </p:extLst>
          </p:nvPr>
        </p:nvGraphicFramePr>
        <p:xfrm>
          <a:off x="1227883" y="983558"/>
          <a:ext cx="5718607" cy="3207699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  <p:sp>
        <p:nvSpPr>
          <p:cNvPr id="41" name="文本框 8"/>
          <p:cNvSpPr txBox="1"/>
          <p:nvPr/>
        </p:nvSpPr>
        <p:spPr>
          <a:xfrm>
            <a:off x="1611342" y="5155454"/>
            <a:ext cx="9331962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altLang="en-US" lang="zh-CN" sz="1200">
                <a:solidFill>
                  <a:schemeClr val="bg1"/>
                </a:solidFill>
                <a:latin charset="0" typeface="微软雅黑"/>
                <a:ea typeface="微软雅黑"/>
              </a:rPr>
              <a:t>标题数字等都可以通过点击和重新输入进行更改，顶部“开始”面板中可以对字体、字号、颜色、行距等进行修改。标题数字等都可以通过点击和重新输入进行更改，顶部“开始”面板中可以对字体、字号、颜色、行距等进行修改。标题数字等都可以通过点击和重新输入进行更改，顶部“开始”面板中可以对字体、字号、颜色、行距等进行修改。</a:t>
            </a:r>
          </a:p>
        </p:txBody>
      </p:sp>
      <p:sp>
        <p:nvSpPr>
          <p:cNvPr id="42" name="矩形 41"/>
          <p:cNvSpPr/>
          <p:nvPr/>
        </p:nvSpPr>
        <p:spPr>
          <a:xfrm>
            <a:off x="1611341" y="4743467"/>
            <a:ext cx="2011680" cy="4480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9585">
              <a:lnSpc>
                <a:spcPct val="130000"/>
              </a:lnSpc>
            </a:pPr>
            <a:r>
              <a:rPr altLang="en-US" b="1" lang="zh-CN">
                <a:solidFill>
                  <a:schemeClr val="bg1"/>
                </a:solidFill>
                <a:ea typeface="微软雅黑"/>
              </a:rPr>
              <a:t>点击此处添加标题</a:t>
            </a:r>
          </a:p>
        </p:txBody>
      </p:sp>
      <p:sp>
        <p:nvSpPr>
          <p:cNvPr id="43" name="文本框 8"/>
          <p:cNvSpPr txBox="1"/>
          <p:nvPr/>
        </p:nvSpPr>
        <p:spPr>
          <a:xfrm>
            <a:off x="7191148" y="1198290"/>
            <a:ext cx="4150361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altLang="en-US" lang="zh-CN" sz="1200">
                <a:solidFill>
                  <a:schemeClr val="tx1">
                    <a:lumMod val="75000"/>
                    <a:lumOff val="25000"/>
                  </a:schemeClr>
                </a:solidFill>
                <a:latin charset="0" typeface="微软雅黑"/>
                <a:ea typeface="微软雅黑"/>
              </a:rPr>
              <a:t>标题数字等都可以通过点击和重新输入进行更改，顶部“开始”面板中可以对字体、字号、颜色、行距等进行修改。</a:t>
            </a:r>
          </a:p>
        </p:txBody>
      </p:sp>
      <p:sp>
        <p:nvSpPr>
          <p:cNvPr id="44" name="矩形 43"/>
          <p:cNvSpPr/>
          <p:nvPr/>
        </p:nvSpPr>
        <p:spPr>
          <a:xfrm>
            <a:off x="7191149" y="788587"/>
            <a:ext cx="1808480" cy="408432"/>
          </a:xfrm>
          <a:prstGeom prst="rect">
            <a:avLst/>
          </a:prstGeom>
          <a:solidFill>
            <a:schemeClr val="accent1"/>
          </a:solidFill>
        </p:spPr>
        <p:txBody>
          <a:bodyPr wrap="none">
            <a:spAutoFit/>
          </a:bodyPr>
          <a:lstStyle/>
          <a:p>
            <a:pPr defTabSz="609585">
              <a:lnSpc>
                <a:spcPct val="130000"/>
              </a:lnSpc>
            </a:pPr>
            <a:r>
              <a:rPr altLang="en-US" b="1" lang="zh-CN" sz="1600">
                <a:solidFill>
                  <a:schemeClr val="bg1"/>
                </a:solidFill>
                <a:ea typeface="微软雅黑"/>
              </a:rPr>
              <a:t>点击此处添加标题</a:t>
            </a:r>
          </a:p>
        </p:txBody>
      </p:sp>
      <p:sp>
        <p:nvSpPr>
          <p:cNvPr id="45" name="文本框 8"/>
          <p:cNvSpPr txBox="1"/>
          <p:nvPr/>
        </p:nvSpPr>
        <p:spPr>
          <a:xfrm>
            <a:off x="7191148" y="2391635"/>
            <a:ext cx="4150361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altLang="en-US" lang="zh-CN" sz="1200">
                <a:solidFill>
                  <a:schemeClr val="tx1">
                    <a:lumMod val="75000"/>
                    <a:lumOff val="25000"/>
                  </a:schemeClr>
                </a:solidFill>
                <a:latin charset="0" typeface="微软雅黑"/>
                <a:ea typeface="微软雅黑"/>
              </a:rPr>
              <a:t>标题数字等都可以通过点击和重新输入进行更改，顶部“开始”面板中可以对字体、字号、颜色、行距等进行修改。</a:t>
            </a:r>
          </a:p>
        </p:txBody>
      </p:sp>
      <p:sp>
        <p:nvSpPr>
          <p:cNvPr id="46" name="矩形 45"/>
          <p:cNvSpPr/>
          <p:nvPr/>
        </p:nvSpPr>
        <p:spPr>
          <a:xfrm>
            <a:off x="7191149" y="1981932"/>
            <a:ext cx="1808480" cy="408432"/>
          </a:xfrm>
          <a:prstGeom prst="rect">
            <a:avLst/>
          </a:prstGeom>
          <a:solidFill>
            <a:schemeClr val="accent2"/>
          </a:solidFill>
        </p:spPr>
        <p:txBody>
          <a:bodyPr wrap="none">
            <a:spAutoFit/>
          </a:bodyPr>
          <a:lstStyle/>
          <a:p>
            <a:pPr defTabSz="609585">
              <a:lnSpc>
                <a:spcPct val="130000"/>
              </a:lnSpc>
            </a:pPr>
            <a:r>
              <a:rPr altLang="en-US" b="1" lang="zh-CN" sz="1600">
                <a:solidFill>
                  <a:schemeClr val="bg1"/>
                </a:solidFill>
                <a:ea typeface="微软雅黑"/>
              </a:rPr>
              <a:t>点击此处添加标题</a:t>
            </a:r>
          </a:p>
        </p:txBody>
      </p:sp>
      <p:sp>
        <p:nvSpPr>
          <p:cNvPr id="47" name="文本框 8"/>
          <p:cNvSpPr txBox="1"/>
          <p:nvPr/>
        </p:nvSpPr>
        <p:spPr>
          <a:xfrm>
            <a:off x="7191148" y="3584978"/>
            <a:ext cx="4150361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altLang="en-US" lang="zh-CN" sz="1200">
                <a:solidFill>
                  <a:schemeClr val="tx1">
                    <a:lumMod val="75000"/>
                    <a:lumOff val="25000"/>
                  </a:schemeClr>
                </a:solidFill>
                <a:latin charset="0" typeface="微软雅黑"/>
                <a:ea typeface="微软雅黑"/>
              </a:rPr>
              <a:t>标题数字等都可以通过点击和重新输入进行更改，顶部“开始”面板中可以对字体、字号、颜色、行距等进行修改。</a:t>
            </a:r>
          </a:p>
        </p:txBody>
      </p:sp>
      <p:sp>
        <p:nvSpPr>
          <p:cNvPr id="48" name="矩形 47"/>
          <p:cNvSpPr/>
          <p:nvPr/>
        </p:nvSpPr>
        <p:spPr>
          <a:xfrm>
            <a:off x="7191149" y="3175276"/>
            <a:ext cx="1808480" cy="408432"/>
          </a:xfrm>
          <a:prstGeom prst="rect">
            <a:avLst/>
          </a:prstGeom>
          <a:solidFill>
            <a:schemeClr val="accent3"/>
          </a:solidFill>
        </p:spPr>
        <p:txBody>
          <a:bodyPr wrap="none">
            <a:spAutoFit/>
          </a:bodyPr>
          <a:lstStyle/>
          <a:p>
            <a:pPr defTabSz="609585">
              <a:lnSpc>
                <a:spcPct val="130000"/>
              </a:lnSpc>
            </a:pPr>
            <a:r>
              <a:rPr altLang="en-US" b="1" lang="zh-CN" sz="1600">
                <a:solidFill>
                  <a:schemeClr val="bg1"/>
                </a:solidFill>
                <a:ea typeface="微软雅黑"/>
              </a:rPr>
              <a:t>点击此处添加标题</a:t>
            </a:r>
          </a:p>
        </p:txBody>
      </p:sp>
    </p:spTree>
    <p:extLst>
      <p:ext uri="{BB962C8B-B14F-4D97-AF65-F5344CB8AC3E}">
        <p14:creationId val="112028656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>
          <a:xfrm>
            <a:off x="1227884" y="182033"/>
            <a:ext cx="1834806" cy="529569"/>
          </a:xfrm>
        </p:spPr>
        <p:txBody>
          <a:bodyPr/>
          <a:lstStyle/>
          <a:p>
            <a:r>
              <a:rPr altLang="zh-CN" kumimoji="1" lang="en-US"/>
              <a:t>4 分析讨论</a:t>
            </a:r>
          </a:p>
        </p:txBody>
      </p:sp>
      <p:graphicFrame>
        <p:nvGraphicFramePr>
          <p:cNvPr id="13" name="图表 12"/>
          <p:cNvGraphicFramePr/>
          <p:nvPr>
            <p:extLst>
              <p:ext uri="{D42A27DB-BD31-4B8C-83A1-F6EECF244321}">
                <p14:modId val="1444788924"/>
              </p:ext>
            </p:extLst>
          </p:nvPr>
        </p:nvGraphicFramePr>
        <p:xfrm>
          <a:off x="1449108" y="1007808"/>
          <a:ext cx="4450247" cy="3425852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  <p:graphicFrame>
        <p:nvGraphicFramePr>
          <p:cNvPr id="14" name="图表 13"/>
          <p:cNvGraphicFramePr/>
          <p:nvPr>
            <p:extLst>
              <p:ext uri="{D42A27DB-BD31-4B8C-83A1-F6EECF244321}">
                <p14:modId val="1092771206"/>
              </p:ext>
            </p:extLst>
          </p:nvPr>
        </p:nvGraphicFramePr>
        <p:xfrm>
          <a:off x="6837186" y="1007808"/>
          <a:ext cx="4450247" cy="3425852"/>
        </p:xfrm>
        <a:graphic>
          <a:graphicData uri="http://schemas.openxmlformats.org/drawingml/2006/chart">
            <c:chart xmlns:c="http://schemas.openxmlformats.org/drawingml/2006/chart" r:id="rId3"/>
          </a:graphicData>
        </a:graphic>
      </p:graphicFrame>
      <p:sp>
        <p:nvSpPr>
          <p:cNvPr id="15" name="文本框 8"/>
          <p:cNvSpPr txBox="1"/>
          <p:nvPr/>
        </p:nvSpPr>
        <p:spPr>
          <a:xfrm>
            <a:off x="1655587" y="5313977"/>
            <a:ext cx="9331962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altLang="en-US" lang="zh-CN" sz="1200">
                <a:solidFill>
                  <a:schemeClr val="tx1">
                    <a:lumMod val="75000"/>
                    <a:lumOff val="25000"/>
                  </a:schemeClr>
                </a:solidFill>
                <a:latin charset="0" typeface="微软雅黑"/>
                <a:ea typeface="微软雅黑"/>
              </a:rPr>
              <a:t>标题数字等都可以通过点击和重新输入进行更改，顶部“开始”面板中可以对字体、字号、颜色、行距等进行修改。标题数字等都可以通过点击和重新输入进行更改，顶部“开始”面板中可以对字体、字号、颜色、行距等进行修改。标题数字等都可以通过点击和重新输入进行更改，顶部“开始”面板中可以对字体、字号、颜色、行距等进行修改。</a:t>
            </a:r>
          </a:p>
        </p:txBody>
      </p:sp>
      <p:sp>
        <p:nvSpPr>
          <p:cNvPr id="16" name="矩形 15"/>
          <p:cNvSpPr/>
          <p:nvPr/>
        </p:nvSpPr>
        <p:spPr>
          <a:xfrm>
            <a:off x="1655586" y="4901992"/>
            <a:ext cx="2011680" cy="4480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9585">
              <a:lnSpc>
                <a:spcPct val="130000"/>
              </a:lnSpc>
            </a:pPr>
            <a:r>
              <a:rPr altLang="en-US" b="1" lang="zh-CN">
                <a:solidFill>
                  <a:schemeClr val="tx1">
                    <a:lumMod val="75000"/>
                    <a:lumOff val="25000"/>
                  </a:schemeClr>
                </a:solidFill>
                <a:ea typeface="微软雅黑"/>
              </a:rPr>
              <a:t>点击此处添加标题</a:t>
            </a:r>
          </a:p>
        </p:txBody>
      </p:sp>
    </p:spTree>
    <p:extLst>
      <p:ext uri="{BB962C8B-B14F-4D97-AF65-F5344CB8AC3E}">
        <p14:creationId val="1914500838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>
          <a:xfrm>
            <a:off x="988869" y="4077323"/>
            <a:ext cx="5995825" cy="1446550"/>
          </a:xfrm>
        </p:spPr>
        <p:txBody>
          <a:bodyPr/>
          <a:lstStyle/>
          <a:p>
            <a:r>
              <a:rPr altLang="zh-CN" lang="en-US">
                <a:ln w="0"/>
                <a:latin charset="-122" panose="020b0503020204020204" pitchFamily="34" typeface="微软雅黑"/>
                <a:ea charset="-122" panose="020b0503020204020204" pitchFamily="34" typeface="微软雅黑"/>
              </a:rPr>
              <a:t>5 主要结论</a:t>
            </a:r>
          </a:p>
        </p:txBody>
      </p:sp>
    </p:spTree>
    <p:extLst>
      <p:ext uri="{BB962C8B-B14F-4D97-AF65-F5344CB8AC3E}">
        <p14:creationId val="1708403454"/>
      </p:ext>
    </p:extLst>
  </p:cSld>
  <p:clrMapOvr>
    <a:masterClrMapping/>
  </p:clrMapOvr>
  <mc:AlternateContent>
    <mc:Choice Requires="p14">
      <p:transition p14:dur="2500" spd="slow">
        <p:checker/>
      </p:transition>
    </mc:Choice>
    <mc:Fallback>
      <p:transition spd="slow">
        <p:checker/>
      </p:transition>
    </mc:Fallback>
  </mc:AlternateContent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/>
        <p:txBody>
          <a:bodyPr/>
          <a:lstStyle/>
          <a:p>
            <a:r>
              <a:rPr altLang="en-US" kumimoji="1" lang="zh-CN">
                <a:latin charset="0" typeface="Microsoft YaHei"/>
                <a:ea charset="0" typeface="Microsoft YaHei"/>
                <a:cs charset="0" typeface="Microsoft YaHei"/>
              </a:rPr>
              <a:t>目录 CONTENTS</a:t>
            </a:r>
          </a:p>
        </p:txBody>
      </p:sp>
      <p:sp>
        <p:nvSpPr>
          <p:cNvPr id="3" name="文本占位符 2"/>
          <p:cNvSpPr>
            <a:spLocks noGrp="1"/>
          </p:cNvSpPr>
          <p:nvPr>
            <p:ph idx="11" sz="quarter" type="body"/>
          </p:nvPr>
        </p:nvSpPr>
        <p:spPr>
          <a:xfrm>
            <a:off x="1825338" y="2884729"/>
            <a:ext cx="2356672" cy="624302"/>
          </a:xfrm>
        </p:spPr>
        <p:txBody>
          <a:bodyPr/>
          <a:lstStyle/>
          <a:p>
            <a:r>
              <a:rPr altLang="zh-CN" kumimoji="1" lang="en-US">
                <a:latin charset="0" typeface="Microsoft YaHei"/>
                <a:ea charset="0" typeface="Microsoft YaHei"/>
                <a:cs charset="0" typeface="Microsoft YaHei"/>
              </a:rPr>
              <a:t>1 课题背景</a:t>
            </a:r>
          </a:p>
        </p:txBody>
      </p:sp>
      <p:sp>
        <p:nvSpPr>
          <p:cNvPr id="4" name="文本占位符 3"/>
          <p:cNvSpPr>
            <a:spLocks noGrp="1"/>
          </p:cNvSpPr>
          <p:nvPr>
            <p:ph idx="12" sz="quarter" type="body"/>
          </p:nvPr>
        </p:nvSpPr>
        <p:spPr>
          <a:xfrm>
            <a:off x="5013612" y="2892611"/>
            <a:ext cx="2356672" cy="624302"/>
          </a:xfrm>
        </p:spPr>
        <p:txBody>
          <a:bodyPr/>
          <a:lstStyle/>
          <a:p>
            <a:r>
              <a:rPr altLang="zh-CN" kumimoji="1" lang="en-US">
                <a:latin charset="0" typeface="Microsoft YaHei"/>
                <a:ea charset="0" typeface="Microsoft YaHei"/>
                <a:cs charset="0" typeface="Microsoft YaHei"/>
              </a:rPr>
              <a:t>2 论文结构</a:t>
            </a:r>
          </a:p>
        </p:txBody>
      </p:sp>
      <p:sp>
        <p:nvSpPr>
          <p:cNvPr id="5" name="文本占位符 4"/>
          <p:cNvSpPr>
            <a:spLocks noGrp="1"/>
          </p:cNvSpPr>
          <p:nvPr>
            <p:ph idx="13" sz="quarter" type="body"/>
          </p:nvPr>
        </p:nvSpPr>
        <p:spPr>
          <a:xfrm>
            <a:off x="8201886" y="2884729"/>
            <a:ext cx="2356672" cy="624302"/>
          </a:xfrm>
        </p:spPr>
        <p:txBody>
          <a:bodyPr/>
          <a:lstStyle/>
          <a:p>
            <a:r>
              <a:rPr altLang="zh-CN" kumimoji="1" lang="en-US">
                <a:latin charset="0" typeface="Microsoft YaHei"/>
                <a:ea charset="0" typeface="Microsoft YaHei"/>
                <a:cs charset="0" typeface="Microsoft YaHei"/>
              </a:rPr>
              <a:t>3 研究方法</a:t>
            </a:r>
          </a:p>
        </p:txBody>
      </p:sp>
      <p:sp>
        <p:nvSpPr>
          <p:cNvPr id="6" name="文本占位符 5"/>
          <p:cNvSpPr>
            <a:spLocks noGrp="1"/>
          </p:cNvSpPr>
          <p:nvPr>
            <p:ph idx="14" sz="quarter" type="body"/>
          </p:nvPr>
        </p:nvSpPr>
        <p:spPr>
          <a:xfrm>
            <a:off x="1825338" y="4296624"/>
            <a:ext cx="2356672" cy="624302"/>
          </a:xfrm>
        </p:spPr>
        <p:txBody>
          <a:bodyPr/>
          <a:lstStyle/>
          <a:p>
            <a:r>
              <a:rPr altLang="zh-CN" kumimoji="1" lang="en-US">
                <a:latin charset="0" typeface="Microsoft YaHei"/>
                <a:ea charset="0" typeface="Microsoft YaHei"/>
                <a:cs charset="0" typeface="Microsoft YaHei"/>
              </a:rPr>
              <a:t>4 分析讨论</a:t>
            </a:r>
          </a:p>
        </p:txBody>
      </p:sp>
      <p:sp>
        <p:nvSpPr>
          <p:cNvPr id="7" name="文本占位符 6"/>
          <p:cNvSpPr>
            <a:spLocks noGrp="1"/>
          </p:cNvSpPr>
          <p:nvPr>
            <p:ph idx="15" sz="quarter" type="body"/>
          </p:nvPr>
        </p:nvSpPr>
        <p:spPr>
          <a:xfrm>
            <a:off x="5013612" y="4304506"/>
            <a:ext cx="2356672" cy="624302"/>
          </a:xfrm>
        </p:spPr>
        <p:txBody>
          <a:bodyPr/>
          <a:lstStyle/>
          <a:p>
            <a:r>
              <a:rPr altLang="zh-CN" kumimoji="1" lang="en-US">
                <a:latin charset="0" typeface="Microsoft YaHei"/>
                <a:ea charset="0" typeface="Microsoft YaHei"/>
                <a:cs charset="0" typeface="Microsoft YaHei"/>
              </a:rPr>
              <a:t>5 主要结论</a:t>
            </a:r>
          </a:p>
        </p:txBody>
      </p:sp>
      <p:sp>
        <p:nvSpPr>
          <p:cNvPr id="8" name="文本占位符 7"/>
          <p:cNvSpPr>
            <a:spLocks noGrp="1"/>
          </p:cNvSpPr>
          <p:nvPr>
            <p:ph idx="16" sz="quarter" type="body"/>
          </p:nvPr>
        </p:nvSpPr>
        <p:spPr>
          <a:xfrm>
            <a:off x="8201886" y="4296624"/>
            <a:ext cx="2356672" cy="624302"/>
          </a:xfrm>
        </p:spPr>
        <p:txBody>
          <a:bodyPr/>
          <a:lstStyle/>
          <a:p>
            <a:r>
              <a:rPr altLang="zh-CN" kumimoji="1" lang="en-US">
                <a:latin charset="0" typeface="Microsoft YaHei"/>
                <a:ea charset="0" typeface="Microsoft YaHei"/>
                <a:cs charset="0" typeface="Microsoft YaHei"/>
              </a:rPr>
              <a:t>6 参考文献</a:t>
            </a:r>
          </a:p>
        </p:txBody>
      </p:sp>
    </p:spTree>
    <p:extLst>
      <p:ext uri="{BB962C8B-B14F-4D97-AF65-F5344CB8AC3E}">
        <p14:creationId val="441971924"/>
      </p:ext>
    </p:extLst>
  </p:cSld>
  <p:clrMapOvr>
    <a:masterClrMapping/>
  </p:clrMapOvr>
  <mc:AlternateContent>
    <mc:Choice Requires="p14">
      <p:transition p14:dur="1400" spd="slow">
        <p14:doors dir="vert"/>
      </p:transition>
    </mc:Choice>
    <mc:Fallback>
      <p:transition spd="slow">
        <p:fade/>
      </p:transition>
    </mc:Fallback>
  </mc:AlternateContent>
  <p:timing/>
</p:sld>
</file>

<file path=ppt/slides/slide2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>
          <a:xfrm>
            <a:off x="1227884" y="182033"/>
            <a:ext cx="1834806" cy="529569"/>
          </a:xfrm>
        </p:spPr>
        <p:txBody>
          <a:bodyPr/>
          <a:lstStyle/>
          <a:p>
            <a:r>
              <a:rPr altLang="zh-CN" kumimoji="1" lang="en-US"/>
              <a:t>5 主要结论</a:t>
            </a:r>
          </a:p>
        </p:txBody>
      </p:sp>
      <p:grpSp>
        <p:nvGrpSpPr>
          <p:cNvPr id="7" name="组 6"/>
          <p:cNvGrpSpPr/>
          <p:nvPr/>
        </p:nvGrpSpPr>
        <p:grpSpPr>
          <a:xfrm>
            <a:off x="2580968" y="1017639"/>
            <a:ext cx="9611032" cy="4660490"/>
            <a:chOff x="2580968" y="1356852"/>
            <a:chExt cx="9611032" cy="4660490"/>
          </a:xfrm>
        </p:grpSpPr>
        <p:sp>
          <p:nvSpPr>
            <p:cNvPr id="8" name="矩形 7"/>
            <p:cNvSpPr/>
            <p:nvPr/>
          </p:nvSpPr>
          <p:spPr>
            <a:xfrm>
              <a:off x="2580968" y="1356852"/>
              <a:ext cx="9611032" cy="4660490"/>
            </a:xfrm>
            <a:prstGeom prst="rect">
              <a:avLst/>
            </a:prstGeom>
            <a:solidFill>
              <a:schemeClr val="accent1">
                <a:lumMod val="5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9" name="矩形 8"/>
            <p:cNvSpPr/>
            <p:nvPr/>
          </p:nvSpPr>
          <p:spPr>
            <a:xfrm>
              <a:off x="2580968" y="1489587"/>
              <a:ext cx="9611032" cy="5899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10" name="矩形 9"/>
            <p:cNvSpPr/>
            <p:nvPr/>
          </p:nvSpPr>
          <p:spPr>
            <a:xfrm>
              <a:off x="2580968" y="5825613"/>
              <a:ext cx="9611032" cy="5899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</p:grpSp>
      <p:grpSp>
        <p:nvGrpSpPr>
          <p:cNvPr id="11" name="组 10"/>
          <p:cNvGrpSpPr/>
          <p:nvPr/>
        </p:nvGrpSpPr>
        <p:grpSpPr>
          <a:xfrm>
            <a:off x="1261616" y="2028533"/>
            <a:ext cx="2638704" cy="2638702"/>
            <a:chOff x="1261616" y="1986345"/>
            <a:chExt cx="2638704" cy="2638702"/>
          </a:xfrm>
        </p:grpSpPr>
        <p:sp>
          <p:nvSpPr>
            <p:cNvPr id="12" name="椭圆 11"/>
            <p:cNvSpPr/>
            <p:nvPr/>
          </p:nvSpPr>
          <p:spPr>
            <a:xfrm>
              <a:off x="1261616" y="1986345"/>
              <a:ext cx="2638704" cy="263870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b="1" kumimoji="1" lang="zh-CN" sz="4400">
                <a:latin charset="0" typeface="Microsoft YaHei"/>
                <a:ea charset="0" typeface="Microsoft YaHei"/>
                <a:cs charset="0" typeface="Microsoft YaHei"/>
              </a:endParaRPr>
            </a:p>
          </p:txBody>
        </p:sp>
        <p:sp>
          <p:nvSpPr>
            <p:cNvPr id="17" name="同心圆 16"/>
            <p:cNvSpPr/>
            <p:nvPr/>
          </p:nvSpPr>
          <p:spPr>
            <a:xfrm>
              <a:off x="1261618" y="1986347"/>
              <a:ext cx="2638700" cy="2638700"/>
            </a:xfrm>
            <a:prstGeom prst="donut">
              <a:avLst>
                <a:gd fmla="val 3267" name="adj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 sz="1600">
                <a:solidFill>
                  <a:schemeClr val="tx1"/>
                </a:solidFill>
              </a:endParaRPr>
            </a:p>
          </p:txBody>
        </p:sp>
        <p:sp>
          <p:nvSpPr>
            <p:cNvPr id="18" name="椭圆 17"/>
            <p:cNvSpPr/>
            <p:nvPr/>
          </p:nvSpPr>
          <p:spPr>
            <a:xfrm>
              <a:off x="1405309" y="2130038"/>
              <a:ext cx="2351318" cy="2351316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en-US" b="1" kumimoji="1" lang="zh-CN" sz="4400">
                  <a:latin charset="0" typeface="Microsoft YaHei"/>
                  <a:ea charset="0" typeface="Microsoft YaHei"/>
                  <a:cs charset="0" typeface="Microsoft YaHei"/>
                </a:rPr>
                <a:t>主要</a:t>
              </a:r>
            </a:p>
            <a:p>
              <a:pPr algn="ctr"/>
              <a:r>
                <a:rPr altLang="en-US" b="1" kumimoji="1" lang="zh-CN" sz="4400">
                  <a:latin charset="0" typeface="Microsoft YaHei"/>
                  <a:ea charset="0" typeface="Microsoft YaHei"/>
                  <a:cs charset="0" typeface="Microsoft YaHei"/>
                </a:rPr>
                <a:t>结论</a:t>
              </a:r>
            </a:p>
          </p:txBody>
        </p:sp>
      </p:grpSp>
      <p:sp>
        <p:nvSpPr>
          <p:cNvPr id="19" name="文本框 8"/>
          <p:cNvSpPr txBox="1"/>
          <p:nvPr/>
        </p:nvSpPr>
        <p:spPr>
          <a:xfrm>
            <a:off x="4472529" y="2218560"/>
            <a:ext cx="6972219" cy="2286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altLang="en-US" lang="zh-CN" sz="1200">
                <a:solidFill>
                  <a:schemeClr val="bg1"/>
                </a:solidFill>
                <a:latin charset="0" typeface="微软雅黑"/>
                <a:ea typeface="微软雅黑"/>
              </a:rPr>
              <a:t>标题数字等都可以通过点击和重新输入进行更改，顶部“开始”面板中可以对字体、字号、颜色、行距等进行修改。标题数字等都可以通过点击和重新输入进行更改，顶部“开始”面板中可以对字体、字号、颜色、行距等进行修改。标题数字等都可以通过点击和重新输入进行更改，顶部“开始”面板中可以对字体、字号、颜色、行距等进行修改。</a:t>
            </a:r>
          </a:p>
          <a:p>
            <a:pPr>
              <a:lnSpc>
                <a:spcPct val="150000"/>
              </a:lnSpc>
            </a:pPr>
            <a:r>
              <a:rPr altLang="en-US" lang="zh-CN" sz="1200">
                <a:solidFill>
                  <a:schemeClr val="bg1"/>
                </a:solidFill>
                <a:latin charset="0" typeface="微软雅黑"/>
                <a:ea typeface="微软雅黑"/>
              </a:rPr>
              <a:t>标题数字等都可以通过点击和重新输入进行更改，顶部“开始”面板中可以对字体、字号、颜色、行距等进行修改。标题数字等都可以通过点击和重新输入进行更改，顶部“开始”面板中可以对字体、字号、颜色、行距等进行修改。标题数字等都可以通过点击和重新输入进行更改，顶部“开始”面板中可以对字体、字号、颜色、行距等进行修改。</a:t>
            </a:r>
          </a:p>
        </p:txBody>
      </p:sp>
      <p:sp>
        <p:nvSpPr>
          <p:cNvPr id="20" name="矩形 19"/>
          <p:cNvSpPr/>
          <p:nvPr/>
        </p:nvSpPr>
        <p:spPr>
          <a:xfrm>
            <a:off x="4472528" y="1806576"/>
            <a:ext cx="2011680" cy="4480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9585">
              <a:lnSpc>
                <a:spcPct val="130000"/>
              </a:lnSpc>
            </a:pPr>
            <a:r>
              <a:rPr altLang="en-US" b="1" lang="zh-CN">
                <a:solidFill>
                  <a:schemeClr val="bg1"/>
                </a:solidFill>
                <a:ea typeface="微软雅黑"/>
              </a:rPr>
              <a:t>点击此处添加标题</a:t>
            </a:r>
          </a:p>
        </p:txBody>
      </p:sp>
    </p:spTree>
    <p:extLst>
      <p:ext uri="{BB962C8B-B14F-4D97-AF65-F5344CB8AC3E}">
        <p14:creationId val="1920703868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2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>
          <a:xfrm>
            <a:off x="1227884" y="182033"/>
            <a:ext cx="1834806" cy="529569"/>
          </a:xfrm>
        </p:spPr>
        <p:txBody>
          <a:bodyPr/>
          <a:lstStyle/>
          <a:p>
            <a:r>
              <a:rPr altLang="zh-CN" kumimoji="1" lang="en-US"/>
              <a:t>5 主要结论</a:t>
            </a:r>
          </a:p>
        </p:txBody>
      </p:sp>
      <p:sp>
        <p:nvSpPr>
          <p:cNvPr id="19" name="文本框 8"/>
          <p:cNvSpPr txBox="1"/>
          <p:nvPr/>
        </p:nvSpPr>
        <p:spPr>
          <a:xfrm>
            <a:off x="4472529" y="2562577"/>
            <a:ext cx="6972219" cy="2286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altLang="en-US" lang="zh-CN" sz="1200">
                <a:solidFill>
                  <a:schemeClr val="bg1"/>
                </a:solidFill>
                <a:latin charset="0" typeface="微软雅黑"/>
                <a:ea typeface="微软雅黑"/>
              </a:rPr>
              <a:t>标题数字等都可以通过点击和重新输入进行更改，顶部“开始”面板中可以对字体、字号、颜色、行距等进行修改。标题数字等都可以通过点击和重新输入进行更改，顶部“开始”面板中可以对字体、字号、颜色、行距等进行修改。标题数字等都可以通过点击和重新输入进行更改，顶部“开始”面板中可以对字体、字号、颜色、行距等进行修改。</a:t>
            </a:r>
          </a:p>
          <a:p>
            <a:pPr>
              <a:lnSpc>
                <a:spcPct val="150000"/>
              </a:lnSpc>
            </a:pPr>
            <a:r>
              <a:rPr altLang="en-US" lang="zh-CN" sz="1200">
                <a:solidFill>
                  <a:schemeClr val="bg1"/>
                </a:solidFill>
                <a:latin charset="0" typeface="微软雅黑"/>
                <a:ea typeface="微软雅黑"/>
              </a:rPr>
              <a:t>标题数字等都可以通过点击和重新输入进行更改，顶部“开始”面板中可以对字体、字号、颜色、行距等进行修改。标题数字等都可以通过点击和重新输入进行更改，顶部“开始”面板中可以对字体、字号、颜色、行距等进行修改。标题数字等都可以通过点击和重新输入进行更改，顶部“开始”面板中可以对字体、字号、颜色、行距等进行修改。</a:t>
            </a:r>
          </a:p>
        </p:txBody>
      </p:sp>
      <p:sp>
        <p:nvSpPr>
          <p:cNvPr id="20" name="矩形 19"/>
          <p:cNvSpPr/>
          <p:nvPr/>
        </p:nvSpPr>
        <p:spPr>
          <a:xfrm>
            <a:off x="4472528" y="2150593"/>
            <a:ext cx="2011680" cy="4480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9585">
              <a:lnSpc>
                <a:spcPct val="130000"/>
              </a:lnSpc>
            </a:pPr>
            <a:r>
              <a:rPr altLang="en-US" b="1" lang="zh-CN">
                <a:solidFill>
                  <a:schemeClr val="bg1"/>
                </a:solidFill>
                <a:ea typeface="微软雅黑"/>
              </a:rPr>
              <a:t>点击此处添加标题</a:t>
            </a:r>
          </a:p>
        </p:txBody>
      </p:sp>
      <p:grpSp>
        <p:nvGrpSpPr>
          <p:cNvPr id="13" name="组 12"/>
          <p:cNvGrpSpPr/>
          <p:nvPr/>
        </p:nvGrpSpPr>
        <p:grpSpPr>
          <a:xfrm>
            <a:off x="1717119" y="1627916"/>
            <a:ext cx="2223249" cy="4356847"/>
            <a:chOff x="1569635" y="1283899"/>
            <a:chExt cx="2223249" cy="4356847"/>
          </a:xfrm>
        </p:grpSpPr>
        <p:sp>
          <p:nvSpPr>
            <p:cNvPr id="14" name="圆角矩形 13"/>
            <p:cNvSpPr/>
            <p:nvPr/>
          </p:nvSpPr>
          <p:spPr>
            <a:xfrm>
              <a:off x="1569637" y="1283899"/>
              <a:ext cx="2223247" cy="4356847"/>
            </a:xfrm>
            <a:prstGeom prst="roundRect">
              <a:avLst>
                <a:gd fmla="val 4102" name="adj"/>
              </a:avLst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3200"/>
            </a:p>
          </p:txBody>
        </p:sp>
        <p:grpSp>
          <p:nvGrpSpPr>
            <p:cNvPr id="15" name="组 14"/>
            <p:cNvGrpSpPr/>
            <p:nvPr/>
          </p:nvGrpSpPr>
          <p:grpSpPr>
            <a:xfrm>
              <a:off x="1569635" y="1501458"/>
              <a:ext cx="1352494" cy="1568300"/>
              <a:chOff x="1569635" y="1501458"/>
              <a:chExt cx="1352494" cy="1568300"/>
            </a:xfrm>
          </p:grpSpPr>
          <p:sp>
            <p:nvSpPr>
              <p:cNvPr id="22" name="等腰三角形 5"/>
              <p:cNvSpPr/>
              <p:nvPr/>
            </p:nvSpPr>
            <p:spPr>
              <a:xfrm rot="5400000">
                <a:off x="1461732" y="1609361"/>
                <a:ext cx="1568300" cy="1352494"/>
              </a:xfrm>
              <a:prstGeom prst="triangl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3200"/>
              </a:p>
            </p:txBody>
          </p:sp>
          <p:sp>
            <p:nvSpPr>
              <p:cNvPr id="23" name="文本框 22"/>
              <p:cNvSpPr txBox="1"/>
              <p:nvPr/>
            </p:nvSpPr>
            <p:spPr>
              <a:xfrm>
                <a:off x="1737275" y="1997513"/>
                <a:ext cx="579755" cy="518160"/>
              </a:xfrm>
              <a:prstGeom prst="rect">
                <a:avLst/>
              </a:prstGeom>
              <a:noFill/>
            </p:spPr>
            <p:txBody>
              <a:bodyPr rtlCol="0" wrap="none">
                <a:spAutoFit/>
              </a:bodyPr>
              <a:lstStyle/>
              <a:p>
                <a:r>
                  <a:rPr altLang="zh-CN" b="1" lang="en-US" sz="2800">
                    <a:solidFill>
                      <a:schemeClr val="bg1"/>
                    </a:solidFill>
                  </a:rPr>
                  <a:t>01</a:t>
                </a:r>
              </a:p>
            </p:txBody>
          </p:sp>
        </p:grpSp>
        <p:sp>
          <p:nvSpPr>
            <p:cNvPr id="16" name="文本框 8"/>
            <p:cNvSpPr txBox="1"/>
            <p:nvPr/>
          </p:nvSpPr>
          <p:spPr>
            <a:xfrm>
              <a:off x="1759153" y="3644691"/>
              <a:ext cx="1826141" cy="1280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altLang="en-US" lang="zh-CN" sz="1200">
                  <a:solidFill>
                    <a:schemeClr val="tx1">
                      <a:lumMod val="75000"/>
                      <a:lumOff val="25000"/>
                    </a:schemeClr>
                  </a:solidFill>
                  <a:latin charset="0" typeface="微软雅黑"/>
                  <a:ea typeface="微软雅黑"/>
                </a:rPr>
                <a:t>标题数字等都可以通过点击和重新输入进行更改，顶部“开始”面板中可以对字体、字号、颜色、行距等进行修改。</a:t>
              </a:r>
            </a:p>
          </p:txBody>
        </p:sp>
        <p:sp>
          <p:nvSpPr>
            <p:cNvPr id="21" name="矩形 20"/>
            <p:cNvSpPr/>
            <p:nvPr/>
          </p:nvSpPr>
          <p:spPr>
            <a:xfrm>
              <a:off x="1759153" y="3224126"/>
              <a:ext cx="1808480" cy="4084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609585">
                <a:lnSpc>
                  <a:spcPct val="130000"/>
                </a:lnSpc>
              </a:pPr>
              <a:r>
                <a:rPr altLang="en-US" b="1" lang="zh-CN" sz="1600">
                  <a:solidFill>
                    <a:schemeClr val="accent1"/>
                  </a:solidFill>
                  <a:ea typeface="微软雅黑"/>
                </a:rPr>
                <a:t>点击此处添加标题</a:t>
              </a:r>
            </a:p>
          </p:txBody>
        </p:sp>
      </p:grpSp>
      <p:grpSp>
        <p:nvGrpSpPr>
          <p:cNvPr id="24" name="组 23"/>
          <p:cNvGrpSpPr/>
          <p:nvPr/>
        </p:nvGrpSpPr>
        <p:grpSpPr>
          <a:xfrm>
            <a:off x="4129884" y="1627916"/>
            <a:ext cx="2223249" cy="4356847"/>
            <a:chOff x="1569635" y="1283899"/>
            <a:chExt cx="2223249" cy="4356847"/>
          </a:xfrm>
        </p:grpSpPr>
        <p:sp>
          <p:nvSpPr>
            <p:cNvPr id="25" name="圆角矩形 24"/>
            <p:cNvSpPr/>
            <p:nvPr/>
          </p:nvSpPr>
          <p:spPr>
            <a:xfrm>
              <a:off x="1569637" y="1283899"/>
              <a:ext cx="2223247" cy="4356847"/>
            </a:xfrm>
            <a:prstGeom prst="roundRect">
              <a:avLst>
                <a:gd fmla="val 4102" name="adj"/>
              </a:avLst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3200"/>
            </a:p>
          </p:txBody>
        </p:sp>
        <p:grpSp>
          <p:nvGrpSpPr>
            <p:cNvPr id="26" name="组 25"/>
            <p:cNvGrpSpPr/>
            <p:nvPr/>
          </p:nvGrpSpPr>
          <p:grpSpPr>
            <a:xfrm>
              <a:off x="1569635" y="1501458"/>
              <a:ext cx="1352494" cy="1568300"/>
              <a:chOff x="1569635" y="1501458"/>
              <a:chExt cx="1352494" cy="1568300"/>
            </a:xfrm>
          </p:grpSpPr>
          <p:sp>
            <p:nvSpPr>
              <p:cNvPr id="29" name="等腰三角形 5"/>
              <p:cNvSpPr/>
              <p:nvPr/>
            </p:nvSpPr>
            <p:spPr>
              <a:xfrm rot="5400000">
                <a:off x="1461732" y="1609361"/>
                <a:ext cx="1568300" cy="1352494"/>
              </a:xfrm>
              <a:prstGeom prst="triangl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3200"/>
              </a:p>
            </p:txBody>
          </p:sp>
          <p:sp>
            <p:nvSpPr>
              <p:cNvPr id="30" name="文本框 29"/>
              <p:cNvSpPr txBox="1"/>
              <p:nvPr/>
            </p:nvSpPr>
            <p:spPr>
              <a:xfrm>
                <a:off x="1737275" y="1997513"/>
                <a:ext cx="579755" cy="518160"/>
              </a:xfrm>
              <a:prstGeom prst="rect">
                <a:avLst/>
              </a:prstGeom>
              <a:noFill/>
            </p:spPr>
            <p:txBody>
              <a:bodyPr rtlCol="0" wrap="none">
                <a:spAutoFit/>
              </a:bodyPr>
              <a:lstStyle/>
              <a:p>
                <a:r>
                  <a:rPr altLang="zh-CN" b="1" lang="en-US" sz="2800">
                    <a:solidFill>
                      <a:schemeClr val="bg1"/>
                    </a:solidFill>
                  </a:rPr>
                  <a:t>02</a:t>
                </a:r>
              </a:p>
            </p:txBody>
          </p:sp>
        </p:grpSp>
        <p:sp>
          <p:nvSpPr>
            <p:cNvPr id="27" name="文本框 8"/>
            <p:cNvSpPr txBox="1"/>
            <p:nvPr/>
          </p:nvSpPr>
          <p:spPr>
            <a:xfrm>
              <a:off x="1759153" y="3644691"/>
              <a:ext cx="1826141" cy="1280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altLang="en-US" lang="zh-CN" sz="1200">
                  <a:solidFill>
                    <a:schemeClr val="tx1">
                      <a:lumMod val="75000"/>
                      <a:lumOff val="25000"/>
                    </a:schemeClr>
                  </a:solidFill>
                  <a:latin charset="0" typeface="微软雅黑"/>
                  <a:ea typeface="微软雅黑"/>
                </a:rPr>
                <a:t>标题数字等都可以通过点击和重新输入进行更改，顶部“开始”面板中可以对字体、字号、颜色、行距等进行修改。</a:t>
              </a:r>
            </a:p>
          </p:txBody>
        </p:sp>
        <p:sp>
          <p:nvSpPr>
            <p:cNvPr id="28" name="矩形 27"/>
            <p:cNvSpPr/>
            <p:nvPr/>
          </p:nvSpPr>
          <p:spPr>
            <a:xfrm>
              <a:off x="1759153" y="3224126"/>
              <a:ext cx="1808480" cy="4084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609585">
                <a:lnSpc>
                  <a:spcPct val="130000"/>
                </a:lnSpc>
              </a:pPr>
              <a:r>
                <a:rPr altLang="en-US" b="1" lang="zh-CN" sz="1600">
                  <a:solidFill>
                    <a:schemeClr val="accent2"/>
                  </a:solidFill>
                  <a:ea typeface="微软雅黑"/>
                </a:rPr>
                <a:t>点击此处添加标题</a:t>
              </a:r>
            </a:p>
          </p:txBody>
        </p:sp>
      </p:grpSp>
      <p:grpSp>
        <p:nvGrpSpPr>
          <p:cNvPr id="31" name="组 30"/>
          <p:cNvGrpSpPr/>
          <p:nvPr/>
        </p:nvGrpSpPr>
        <p:grpSpPr>
          <a:xfrm>
            <a:off x="6542649" y="1627916"/>
            <a:ext cx="2223249" cy="4356847"/>
            <a:chOff x="1569635" y="1283899"/>
            <a:chExt cx="2223249" cy="4356847"/>
          </a:xfrm>
        </p:grpSpPr>
        <p:sp>
          <p:nvSpPr>
            <p:cNvPr id="32" name="圆角矩形 31"/>
            <p:cNvSpPr/>
            <p:nvPr/>
          </p:nvSpPr>
          <p:spPr>
            <a:xfrm>
              <a:off x="1569637" y="1283899"/>
              <a:ext cx="2223247" cy="4356847"/>
            </a:xfrm>
            <a:prstGeom prst="roundRect">
              <a:avLst>
                <a:gd fmla="val 4102" name="adj"/>
              </a:avLst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3200"/>
            </a:p>
          </p:txBody>
        </p:sp>
        <p:grpSp>
          <p:nvGrpSpPr>
            <p:cNvPr id="33" name="组 32"/>
            <p:cNvGrpSpPr/>
            <p:nvPr/>
          </p:nvGrpSpPr>
          <p:grpSpPr>
            <a:xfrm>
              <a:off x="1569635" y="1501458"/>
              <a:ext cx="1352494" cy="1568300"/>
              <a:chOff x="1569635" y="1501458"/>
              <a:chExt cx="1352494" cy="1568300"/>
            </a:xfrm>
          </p:grpSpPr>
          <p:sp>
            <p:nvSpPr>
              <p:cNvPr id="36" name="等腰三角形 5"/>
              <p:cNvSpPr/>
              <p:nvPr/>
            </p:nvSpPr>
            <p:spPr>
              <a:xfrm rot="5400000">
                <a:off x="1461732" y="1609361"/>
                <a:ext cx="1568300" cy="1352494"/>
              </a:xfrm>
              <a:prstGeom prst="triangl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3200"/>
              </a:p>
            </p:txBody>
          </p:sp>
          <p:sp>
            <p:nvSpPr>
              <p:cNvPr id="37" name="文本框 36"/>
              <p:cNvSpPr txBox="1"/>
              <p:nvPr/>
            </p:nvSpPr>
            <p:spPr>
              <a:xfrm>
                <a:off x="1737276" y="1997513"/>
                <a:ext cx="579755" cy="518160"/>
              </a:xfrm>
              <a:prstGeom prst="rect">
                <a:avLst/>
              </a:prstGeom>
              <a:noFill/>
            </p:spPr>
            <p:txBody>
              <a:bodyPr rtlCol="0" wrap="none">
                <a:spAutoFit/>
              </a:bodyPr>
              <a:lstStyle/>
              <a:p>
                <a:r>
                  <a:rPr altLang="zh-CN" b="1" lang="en-US" sz="2800">
                    <a:solidFill>
                      <a:schemeClr val="bg1"/>
                    </a:solidFill>
                  </a:rPr>
                  <a:t>03</a:t>
                </a:r>
              </a:p>
            </p:txBody>
          </p:sp>
        </p:grpSp>
        <p:sp>
          <p:nvSpPr>
            <p:cNvPr id="34" name="文本框 8"/>
            <p:cNvSpPr txBox="1"/>
            <p:nvPr/>
          </p:nvSpPr>
          <p:spPr>
            <a:xfrm>
              <a:off x="1759153" y="3644691"/>
              <a:ext cx="1826141" cy="1280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altLang="en-US" lang="zh-CN" sz="1200">
                  <a:solidFill>
                    <a:schemeClr val="tx1">
                      <a:lumMod val="75000"/>
                      <a:lumOff val="25000"/>
                    </a:schemeClr>
                  </a:solidFill>
                  <a:latin charset="0" typeface="微软雅黑"/>
                  <a:ea typeface="微软雅黑"/>
                </a:rPr>
                <a:t>标题数字等都可以通过点击和重新输入进行更改，顶部“开始”面板中可以对字体、字号、颜色、行距等进行修改。</a:t>
              </a:r>
            </a:p>
          </p:txBody>
        </p:sp>
        <p:sp>
          <p:nvSpPr>
            <p:cNvPr id="35" name="矩形 34"/>
            <p:cNvSpPr/>
            <p:nvPr/>
          </p:nvSpPr>
          <p:spPr>
            <a:xfrm>
              <a:off x="1759153" y="3224126"/>
              <a:ext cx="1808480" cy="4084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609585">
                <a:lnSpc>
                  <a:spcPct val="130000"/>
                </a:lnSpc>
              </a:pPr>
              <a:r>
                <a:rPr altLang="en-US" b="1" lang="zh-CN" sz="1600">
                  <a:solidFill>
                    <a:schemeClr val="accent3"/>
                  </a:solidFill>
                  <a:ea typeface="微软雅黑"/>
                </a:rPr>
                <a:t>点击此处添加标题</a:t>
              </a:r>
            </a:p>
          </p:txBody>
        </p:sp>
      </p:grpSp>
      <p:grpSp>
        <p:nvGrpSpPr>
          <p:cNvPr id="38" name="组 37"/>
          <p:cNvGrpSpPr/>
          <p:nvPr/>
        </p:nvGrpSpPr>
        <p:grpSpPr>
          <a:xfrm>
            <a:off x="8955414" y="1627916"/>
            <a:ext cx="2223249" cy="4356847"/>
            <a:chOff x="1569635" y="1283899"/>
            <a:chExt cx="2223249" cy="4356847"/>
          </a:xfrm>
        </p:grpSpPr>
        <p:sp>
          <p:nvSpPr>
            <p:cNvPr id="39" name="圆角矩形 38"/>
            <p:cNvSpPr/>
            <p:nvPr/>
          </p:nvSpPr>
          <p:spPr>
            <a:xfrm>
              <a:off x="1569637" y="1283899"/>
              <a:ext cx="2223247" cy="4356847"/>
            </a:xfrm>
            <a:prstGeom prst="roundRect">
              <a:avLst>
                <a:gd fmla="val 4102" name="adj"/>
              </a:avLst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3200"/>
            </a:p>
          </p:txBody>
        </p:sp>
        <p:grpSp>
          <p:nvGrpSpPr>
            <p:cNvPr id="40" name="组 39"/>
            <p:cNvGrpSpPr/>
            <p:nvPr/>
          </p:nvGrpSpPr>
          <p:grpSpPr>
            <a:xfrm>
              <a:off x="1569635" y="1501458"/>
              <a:ext cx="1352494" cy="1568300"/>
              <a:chOff x="1569635" y="1501458"/>
              <a:chExt cx="1352494" cy="1568300"/>
            </a:xfrm>
          </p:grpSpPr>
          <p:sp>
            <p:nvSpPr>
              <p:cNvPr id="43" name="等腰三角形 5"/>
              <p:cNvSpPr/>
              <p:nvPr/>
            </p:nvSpPr>
            <p:spPr>
              <a:xfrm rot="5400000">
                <a:off x="1461732" y="1609361"/>
                <a:ext cx="1568300" cy="1352494"/>
              </a:xfrm>
              <a:prstGeom prst="triangl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3200"/>
              </a:p>
            </p:txBody>
          </p:sp>
          <p:sp>
            <p:nvSpPr>
              <p:cNvPr id="44" name="文本框 43"/>
              <p:cNvSpPr txBox="1"/>
              <p:nvPr/>
            </p:nvSpPr>
            <p:spPr>
              <a:xfrm>
                <a:off x="1737274" y="1997513"/>
                <a:ext cx="579755" cy="518160"/>
              </a:xfrm>
              <a:prstGeom prst="rect">
                <a:avLst/>
              </a:prstGeom>
              <a:noFill/>
            </p:spPr>
            <p:txBody>
              <a:bodyPr rtlCol="0" wrap="none">
                <a:spAutoFit/>
              </a:bodyPr>
              <a:lstStyle/>
              <a:p>
                <a:r>
                  <a:rPr altLang="zh-CN" b="1" lang="en-US" sz="2800">
                    <a:solidFill>
                      <a:schemeClr val="bg1"/>
                    </a:solidFill>
                  </a:rPr>
                  <a:t>04</a:t>
                </a:r>
              </a:p>
            </p:txBody>
          </p:sp>
        </p:grpSp>
        <p:sp>
          <p:nvSpPr>
            <p:cNvPr id="41" name="文本框 8"/>
            <p:cNvSpPr txBox="1"/>
            <p:nvPr/>
          </p:nvSpPr>
          <p:spPr>
            <a:xfrm>
              <a:off x="1759152" y="3644691"/>
              <a:ext cx="1826141" cy="1280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altLang="en-US" lang="zh-CN" sz="1200">
                  <a:solidFill>
                    <a:schemeClr val="tx1">
                      <a:lumMod val="75000"/>
                      <a:lumOff val="25000"/>
                    </a:schemeClr>
                  </a:solidFill>
                  <a:latin charset="0" typeface="微软雅黑"/>
                  <a:ea typeface="微软雅黑"/>
                </a:rPr>
                <a:t>标题数字等都可以通过点击和重新输入进行更改，顶部“开始”面板中可以对字体、字号、颜色、行距等进行修改。</a:t>
              </a:r>
            </a:p>
          </p:txBody>
        </p:sp>
        <p:sp>
          <p:nvSpPr>
            <p:cNvPr id="42" name="矩形 41"/>
            <p:cNvSpPr/>
            <p:nvPr/>
          </p:nvSpPr>
          <p:spPr>
            <a:xfrm>
              <a:off x="1759152" y="3224126"/>
              <a:ext cx="1808480" cy="4084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609585">
                <a:lnSpc>
                  <a:spcPct val="130000"/>
                </a:lnSpc>
              </a:pPr>
              <a:r>
                <a:rPr altLang="en-US" b="1" lang="zh-CN" sz="1600">
                  <a:solidFill>
                    <a:schemeClr val="accent4"/>
                  </a:solidFill>
                  <a:ea typeface="微软雅黑"/>
                </a:rPr>
                <a:t>点击此处添加标题</a:t>
              </a:r>
            </a:p>
          </p:txBody>
        </p:sp>
      </p:grpSp>
    </p:spTree>
    <p:extLst>
      <p:ext uri="{BB962C8B-B14F-4D97-AF65-F5344CB8AC3E}">
        <p14:creationId val="1202376250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2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>
          <a:xfrm>
            <a:off x="1227884" y="182033"/>
            <a:ext cx="1834806" cy="529569"/>
          </a:xfrm>
        </p:spPr>
        <p:txBody>
          <a:bodyPr/>
          <a:lstStyle/>
          <a:p>
            <a:r>
              <a:rPr altLang="zh-CN" kumimoji="1" lang="en-US"/>
              <a:t>5 主要结论</a:t>
            </a:r>
          </a:p>
        </p:txBody>
      </p:sp>
      <p:sp>
        <p:nvSpPr>
          <p:cNvPr id="45" name="十字箭头 44"/>
          <p:cNvSpPr/>
          <p:nvPr/>
        </p:nvSpPr>
        <p:spPr>
          <a:xfrm>
            <a:off x="1823883" y="711602"/>
            <a:ext cx="9281654" cy="5418667"/>
          </a:xfrm>
          <a:prstGeom prst="quadArrow">
            <a:avLst>
              <a:gd fmla="val 2000" name="adj1"/>
              <a:gd fmla="val 4000" name="adj2"/>
              <a:gd fmla="val 5000" name="adj3"/>
            </a:avLst>
          </a:prstGeom>
          <a:solidFill>
            <a:schemeClr val="bg1">
              <a:lumMod val="85000"/>
            </a:schemeClr>
          </a:solidFill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2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/>
        </p:txBody>
      </p:sp>
      <p:sp>
        <p:nvSpPr>
          <p:cNvPr id="46" name="圆角矩形 45"/>
          <p:cNvSpPr/>
          <p:nvPr/>
        </p:nvSpPr>
        <p:spPr>
          <a:xfrm>
            <a:off x="2212258" y="994826"/>
            <a:ext cx="3952568" cy="2138516"/>
          </a:xfrm>
          <a:prstGeom prst="roundRect">
            <a:avLst>
              <a:gd fmla="val 5633" name="adj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47" name="圆角矩形 46"/>
          <p:cNvSpPr/>
          <p:nvPr/>
        </p:nvSpPr>
        <p:spPr>
          <a:xfrm>
            <a:off x="6789174" y="986762"/>
            <a:ext cx="3952568" cy="2138516"/>
          </a:xfrm>
          <a:prstGeom prst="roundRect">
            <a:avLst>
              <a:gd fmla="val 5633" name="adj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48" name="圆角矩形 47"/>
          <p:cNvSpPr/>
          <p:nvPr/>
        </p:nvSpPr>
        <p:spPr>
          <a:xfrm>
            <a:off x="2212258" y="3742942"/>
            <a:ext cx="3952568" cy="2138516"/>
          </a:xfrm>
          <a:prstGeom prst="roundRect">
            <a:avLst>
              <a:gd fmla="val 5633" name="adj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49" name="圆角矩形 48"/>
          <p:cNvSpPr/>
          <p:nvPr/>
        </p:nvSpPr>
        <p:spPr>
          <a:xfrm>
            <a:off x="6789174" y="3734878"/>
            <a:ext cx="3952568" cy="2138516"/>
          </a:xfrm>
          <a:prstGeom prst="roundRect">
            <a:avLst>
              <a:gd fmla="val 5633" name="adj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50" name="文本框 8"/>
          <p:cNvSpPr txBox="1"/>
          <p:nvPr/>
        </p:nvSpPr>
        <p:spPr>
          <a:xfrm>
            <a:off x="3624825" y="1726778"/>
            <a:ext cx="2230284" cy="104241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chemeClr val="bg1"/>
                </a:solidFill>
                <a:latin charset="0" typeface="微软雅黑"/>
                <a:ea typeface="微软雅黑"/>
              </a:rPr>
              <a:t>标题数字等都可以通过点击和重新输入进行更改，顶部“开始”面板中可以对字体、字号、颜色、行距等进行修改。</a:t>
            </a:r>
          </a:p>
        </p:txBody>
      </p:sp>
      <p:sp>
        <p:nvSpPr>
          <p:cNvPr id="51" name="矩形 50"/>
          <p:cNvSpPr/>
          <p:nvPr/>
        </p:nvSpPr>
        <p:spPr>
          <a:xfrm>
            <a:off x="3624824" y="1314357"/>
            <a:ext cx="1808480" cy="4084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9585">
              <a:lnSpc>
                <a:spcPct val="130000"/>
              </a:lnSpc>
            </a:pPr>
            <a:r>
              <a:rPr altLang="en-US" b="1" lang="zh-CN" sz="1600">
                <a:solidFill>
                  <a:schemeClr val="bg1"/>
                </a:solidFill>
                <a:ea typeface="微软雅黑"/>
              </a:rPr>
              <a:t>点击此处添加标题</a:t>
            </a:r>
          </a:p>
        </p:txBody>
      </p:sp>
      <p:grpSp>
        <p:nvGrpSpPr>
          <p:cNvPr id="52" name="组合 191"/>
          <p:cNvGrpSpPr/>
          <p:nvPr/>
        </p:nvGrpSpPr>
        <p:grpSpPr>
          <a:xfrm>
            <a:off x="2650486" y="1726779"/>
            <a:ext cx="602640" cy="658482"/>
            <a:chOff x="950919" y="1719959"/>
            <a:chExt cx="822330" cy="898531"/>
          </a:xfrm>
          <a:solidFill>
            <a:schemeClr val="bg1"/>
          </a:solidFill>
        </p:grpSpPr>
        <p:sp>
          <p:nvSpPr>
            <p:cNvPr id="53" name="Freeform 5"/>
            <p:cNvSpPr>
              <a:spLocks noEditPoints="1"/>
            </p:cNvSpPr>
            <p:nvPr/>
          </p:nvSpPr>
          <p:spPr bwMode="auto">
            <a:xfrm>
              <a:off x="1462097" y="1848547"/>
              <a:ext cx="85726" cy="77788"/>
            </a:xfrm>
            <a:custGeom>
              <a:gdLst>
                <a:gd fmla="*/ 62 w 77" name="T0"/>
                <a:gd fmla="*/ 0 h 69" name="T1"/>
                <a:gd fmla="*/ 15 w 77" name="T2"/>
                <a:gd fmla="*/ 0 h 69" name="T3"/>
                <a:gd fmla="*/ 3 w 77" name="T4"/>
                <a:gd fmla="*/ 3 h 69" name="T5"/>
                <a:gd fmla="*/ 0 w 77" name="T6"/>
                <a:gd fmla="*/ 16 h 69" name="T7"/>
                <a:gd fmla="*/ 0 w 77" name="T8"/>
                <a:gd fmla="*/ 52 h 69" name="T9"/>
                <a:gd fmla="*/ 3 w 77" name="T10"/>
                <a:gd fmla="*/ 65 h 69" name="T11"/>
                <a:gd fmla="*/ 15 w 77" name="T12"/>
                <a:gd fmla="*/ 69 h 69" name="T13"/>
                <a:gd fmla="*/ 62 w 77" name="T14"/>
                <a:gd fmla="*/ 69 h 69" name="T15"/>
                <a:gd fmla="*/ 74 w 77" name="T16"/>
                <a:gd fmla="*/ 65 h 69" name="T17"/>
                <a:gd fmla="*/ 77 w 77" name="T18"/>
                <a:gd fmla="*/ 52 h 69" name="T19"/>
                <a:gd fmla="*/ 77 w 77" name="T20"/>
                <a:gd fmla="*/ 16 h 69" name="T21"/>
                <a:gd fmla="*/ 74 w 77" name="T22"/>
                <a:gd fmla="*/ 3 h 69" name="T23"/>
                <a:gd fmla="*/ 62 w 77" name="T24"/>
                <a:gd fmla="*/ 0 h 69" name="T25"/>
                <a:gd fmla="*/ 63 w 77" name="T26"/>
                <a:gd fmla="*/ 56 h 69" name="T27"/>
                <a:gd fmla="*/ 14 w 77" name="T28"/>
                <a:gd fmla="*/ 56 h 69" name="T29"/>
                <a:gd fmla="*/ 14 w 77" name="T30"/>
                <a:gd fmla="*/ 12 h 69" name="T31"/>
                <a:gd fmla="*/ 63 w 77" name="T32"/>
                <a:gd fmla="*/ 12 h 69" name="T33"/>
                <a:gd fmla="*/ 63 w 77" name="T34"/>
                <a:gd fmla="*/ 56 h 69" name="T3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b="b" l="0" r="r" t="0"/>
              <a:pathLst>
                <a:path h="69" w="77">
                  <a:moveTo>
                    <a:pt x="62" y="0"/>
                  </a:moveTo>
                  <a:cubicBezTo>
                    <a:pt x="15" y="0"/>
                    <a:pt x="15" y="0"/>
                    <a:pt x="15" y="0"/>
                  </a:cubicBezTo>
                  <a:cubicBezTo>
                    <a:pt x="9" y="0"/>
                    <a:pt x="5" y="1"/>
                    <a:pt x="3" y="3"/>
                  </a:cubicBezTo>
                  <a:cubicBezTo>
                    <a:pt x="1" y="6"/>
                    <a:pt x="0" y="10"/>
                    <a:pt x="0" y="16"/>
                  </a:cubicBezTo>
                  <a:cubicBezTo>
                    <a:pt x="0" y="52"/>
                    <a:pt x="0" y="52"/>
                    <a:pt x="0" y="52"/>
                  </a:cubicBezTo>
                  <a:cubicBezTo>
                    <a:pt x="0" y="59"/>
                    <a:pt x="1" y="63"/>
                    <a:pt x="3" y="65"/>
                  </a:cubicBezTo>
                  <a:cubicBezTo>
                    <a:pt x="5" y="67"/>
                    <a:pt x="9" y="69"/>
                    <a:pt x="15" y="69"/>
                  </a:cubicBezTo>
                  <a:cubicBezTo>
                    <a:pt x="62" y="69"/>
                    <a:pt x="62" y="69"/>
                    <a:pt x="62" y="69"/>
                  </a:cubicBezTo>
                  <a:cubicBezTo>
                    <a:pt x="68" y="69"/>
                    <a:pt x="72" y="67"/>
                    <a:pt x="74" y="65"/>
                  </a:cubicBezTo>
                  <a:cubicBezTo>
                    <a:pt x="76" y="63"/>
                    <a:pt x="77" y="59"/>
                    <a:pt x="77" y="52"/>
                  </a:cubicBezTo>
                  <a:cubicBezTo>
                    <a:pt x="77" y="16"/>
                    <a:pt x="77" y="16"/>
                    <a:pt x="77" y="16"/>
                  </a:cubicBezTo>
                  <a:cubicBezTo>
                    <a:pt x="77" y="10"/>
                    <a:pt x="76" y="6"/>
                    <a:pt x="74" y="3"/>
                  </a:cubicBezTo>
                  <a:cubicBezTo>
                    <a:pt x="72" y="1"/>
                    <a:pt x="68" y="0"/>
                    <a:pt x="62" y="0"/>
                  </a:cubicBezTo>
                  <a:close/>
                  <a:moveTo>
                    <a:pt x="63" y="56"/>
                  </a:moveTo>
                  <a:cubicBezTo>
                    <a:pt x="14" y="56"/>
                    <a:pt x="14" y="56"/>
                    <a:pt x="14" y="56"/>
                  </a:cubicBezTo>
                  <a:cubicBezTo>
                    <a:pt x="14" y="12"/>
                    <a:pt x="14" y="12"/>
                    <a:pt x="14" y="12"/>
                  </a:cubicBezTo>
                  <a:cubicBezTo>
                    <a:pt x="63" y="12"/>
                    <a:pt x="63" y="12"/>
                    <a:pt x="63" y="12"/>
                  </a:cubicBezTo>
                  <a:lnTo>
                    <a:pt x="63" y="5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4" name="Freeform 6"/>
            <p:cNvSpPr>
              <a:spLocks noEditPoints="1"/>
            </p:cNvSpPr>
            <p:nvPr/>
          </p:nvSpPr>
          <p:spPr bwMode="auto">
            <a:xfrm>
              <a:off x="1346209" y="1848547"/>
              <a:ext cx="87313" cy="77788"/>
            </a:xfrm>
            <a:custGeom>
              <a:gdLst>
                <a:gd fmla="*/ 62 w 78" name="T0"/>
                <a:gd fmla="*/ 0 h 69" name="T1"/>
                <a:gd fmla="*/ 16 w 78" name="T2"/>
                <a:gd fmla="*/ 0 h 69" name="T3"/>
                <a:gd fmla="*/ 3 w 78" name="T4"/>
                <a:gd fmla="*/ 3 h 69" name="T5"/>
                <a:gd fmla="*/ 0 w 78" name="T6"/>
                <a:gd fmla="*/ 16 h 69" name="T7"/>
                <a:gd fmla="*/ 0 w 78" name="T8"/>
                <a:gd fmla="*/ 52 h 69" name="T9"/>
                <a:gd fmla="*/ 3 w 78" name="T10"/>
                <a:gd fmla="*/ 65 h 69" name="T11"/>
                <a:gd fmla="*/ 16 w 78" name="T12"/>
                <a:gd fmla="*/ 69 h 69" name="T13"/>
                <a:gd fmla="*/ 62 w 78" name="T14"/>
                <a:gd fmla="*/ 69 h 69" name="T15"/>
                <a:gd fmla="*/ 74 w 78" name="T16"/>
                <a:gd fmla="*/ 65 h 69" name="T17"/>
                <a:gd fmla="*/ 78 w 78" name="T18"/>
                <a:gd fmla="*/ 52 h 69" name="T19"/>
                <a:gd fmla="*/ 78 w 78" name="T20"/>
                <a:gd fmla="*/ 16 h 69" name="T21"/>
                <a:gd fmla="*/ 74 w 78" name="T22"/>
                <a:gd fmla="*/ 3 h 69" name="T23"/>
                <a:gd fmla="*/ 62 w 78" name="T24"/>
                <a:gd fmla="*/ 0 h 69" name="T25"/>
                <a:gd fmla="*/ 63 w 78" name="T26"/>
                <a:gd fmla="*/ 56 h 69" name="T27"/>
                <a:gd fmla="*/ 14 w 78" name="T28"/>
                <a:gd fmla="*/ 56 h 69" name="T29"/>
                <a:gd fmla="*/ 14 w 78" name="T30"/>
                <a:gd fmla="*/ 12 h 69" name="T31"/>
                <a:gd fmla="*/ 63 w 78" name="T32"/>
                <a:gd fmla="*/ 12 h 69" name="T33"/>
                <a:gd fmla="*/ 63 w 78" name="T34"/>
                <a:gd fmla="*/ 56 h 69" name="T3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b="b" l="0" r="r" t="0"/>
              <a:pathLst>
                <a:path h="69" w="78">
                  <a:moveTo>
                    <a:pt x="62" y="0"/>
                  </a:moveTo>
                  <a:cubicBezTo>
                    <a:pt x="16" y="0"/>
                    <a:pt x="16" y="0"/>
                    <a:pt x="16" y="0"/>
                  </a:cubicBezTo>
                  <a:cubicBezTo>
                    <a:pt x="9" y="0"/>
                    <a:pt x="5" y="1"/>
                    <a:pt x="3" y="3"/>
                  </a:cubicBezTo>
                  <a:cubicBezTo>
                    <a:pt x="1" y="6"/>
                    <a:pt x="0" y="10"/>
                    <a:pt x="0" y="16"/>
                  </a:cubicBezTo>
                  <a:cubicBezTo>
                    <a:pt x="0" y="52"/>
                    <a:pt x="0" y="52"/>
                    <a:pt x="0" y="52"/>
                  </a:cubicBezTo>
                  <a:cubicBezTo>
                    <a:pt x="0" y="59"/>
                    <a:pt x="1" y="63"/>
                    <a:pt x="3" y="65"/>
                  </a:cubicBezTo>
                  <a:cubicBezTo>
                    <a:pt x="5" y="67"/>
                    <a:pt x="9" y="69"/>
                    <a:pt x="16" y="69"/>
                  </a:cubicBezTo>
                  <a:cubicBezTo>
                    <a:pt x="62" y="69"/>
                    <a:pt x="62" y="69"/>
                    <a:pt x="62" y="69"/>
                  </a:cubicBezTo>
                  <a:cubicBezTo>
                    <a:pt x="68" y="69"/>
                    <a:pt x="72" y="67"/>
                    <a:pt x="74" y="65"/>
                  </a:cubicBezTo>
                  <a:cubicBezTo>
                    <a:pt x="77" y="63"/>
                    <a:pt x="78" y="59"/>
                    <a:pt x="78" y="52"/>
                  </a:cubicBezTo>
                  <a:cubicBezTo>
                    <a:pt x="78" y="16"/>
                    <a:pt x="78" y="16"/>
                    <a:pt x="78" y="16"/>
                  </a:cubicBezTo>
                  <a:cubicBezTo>
                    <a:pt x="78" y="10"/>
                    <a:pt x="77" y="6"/>
                    <a:pt x="74" y="3"/>
                  </a:cubicBezTo>
                  <a:cubicBezTo>
                    <a:pt x="72" y="1"/>
                    <a:pt x="68" y="0"/>
                    <a:pt x="62" y="0"/>
                  </a:cubicBezTo>
                  <a:close/>
                  <a:moveTo>
                    <a:pt x="63" y="56"/>
                  </a:moveTo>
                  <a:cubicBezTo>
                    <a:pt x="14" y="56"/>
                    <a:pt x="14" y="56"/>
                    <a:pt x="14" y="56"/>
                  </a:cubicBezTo>
                  <a:cubicBezTo>
                    <a:pt x="14" y="12"/>
                    <a:pt x="14" y="12"/>
                    <a:pt x="14" y="12"/>
                  </a:cubicBezTo>
                  <a:cubicBezTo>
                    <a:pt x="63" y="12"/>
                    <a:pt x="63" y="12"/>
                    <a:pt x="63" y="12"/>
                  </a:cubicBezTo>
                  <a:lnTo>
                    <a:pt x="63" y="5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5" name="Freeform 7"/>
            <p:cNvSpPr>
              <a:spLocks noEditPoints="1"/>
            </p:cNvSpPr>
            <p:nvPr/>
          </p:nvSpPr>
          <p:spPr bwMode="auto">
            <a:xfrm>
              <a:off x="950919" y="1719959"/>
              <a:ext cx="822330" cy="898531"/>
            </a:xfrm>
            <a:custGeom>
              <a:gdLst>
                <a:gd fmla="*/ 45 w 732" name="T0"/>
                <a:gd fmla="*/ 0 h 800" name="T1"/>
                <a:gd fmla="*/ 0 w 732" name="T2"/>
                <a:gd fmla="*/ 755 h 800" name="T3"/>
                <a:gd fmla="*/ 687 w 732" name="T4"/>
                <a:gd fmla="*/ 800 h 800" name="T5"/>
                <a:gd fmla="*/ 732 w 732" name="T6"/>
                <a:gd fmla="*/ 45 h 800" name="T7"/>
                <a:gd fmla="*/ 176 w 732" name="T8"/>
                <a:gd fmla="*/ 711 h 800" name="T9"/>
                <a:gd fmla="*/ 89 w 732" name="T10"/>
                <a:gd fmla="*/ 732 h 800" name="T11"/>
                <a:gd fmla="*/ 68 w 732" name="T12"/>
                <a:gd fmla="*/ 645 h 800" name="T13"/>
                <a:gd fmla="*/ 155 w 732" name="T14"/>
                <a:gd fmla="*/ 624 h 800" name="T15"/>
                <a:gd fmla="*/ 176 w 732" name="T16"/>
                <a:gd fmla="*/ 711 h 800" name="T17"/>
                <a:gd fmla="*/ 155 w 732" name="T18"/>
                <a:gd fmla="*/ 569 h 800" name="T19"/>
                <a:gd fmla="*/ 68 w 732" name="T20"/>
                <a:gd fmla="*/ 548 h 800" name="T21"/>
                <a:gd fmla="*/ 89 w 732" name="T22"/>
                <a:gd fmla="*/ 461 h 800" name="T23"/>
                <a:gd fmla="*/ 176 w 732" name="T24"/>
                <a:gd fmla="*/ 482 h 800" name="T25"/>
                <a:gd fmla="*/ 176 w 732" name="T26"/>
                <a:gd fmla="*/ 385 h 800" name="T27"/>
                <a:gd fmla="*/ 89 w 732" name="T28"/>
                <a:gd fmla="*/ 407 h 800" name="T29"/>
                <a:gd fmla="*/ 68 w 732" name="T30"/>
                <a:gd fmla="*/ 320 h 800" name="T31"/>
                <a:gd fmla="*/ 155 w 732" name="T32"/>
                <a:gd fmla="*/ 298 h 800" name="T33"/>
                <a:gd fmla="*/ 176 w 732" name="T34"/>
                <a:gd fmla="*/ 385 h 800" name="T35"/>
                <a:gd fmla="*/ 318 w 732" name="T36"/>
                <a:gd fmla="*/ 732 h 800" name="T37"/>
                <a:gd fmla="*/ 231 w 732" name="T38"/>
                <a:gd fmla="*/ 711 h 800" name="T39"/>
                <a:gd fmla="*/ 252 w 732" name="T40"/>
                <a:gd fmla="*/ 624 h 800" name="T41"/>
                <a:gd fmla="*/ 339 w 732" name="T42"/>
                <a:gd fmla="*/ 645 h 800" name="T43"/>
                <a:gd fmla="*/ 339 w 732" name="T44"/>
                <a:gd fmla="*/ 548 h 800" name="T45"/>
                <a:gd fmla="*/ 252 w 732" name="T46"/>
                <a:gd fmla="*/ 569 h 800" name="T47"/>
                <a:gd fmla="*/ 231 w 732" name="T48"/>
                <a:gd fmla="*/ 482 h 800" name="T49"/>
                <a:gd fmla="*/ 318 w 732" name="T50"/>
                <a:gd fmla="*/ 461 h 800" name="T51"/>
                <a:gd fmla="*/ 339 w 732" name="T52"/>
                <a:gd fmla="*/ 548 h 800" name="T53"/>
                <a:gd fmla="*/ 318 w 732" name="T54"/>
                <a:gd fmla="*/ 407 h 800" name="T55"/>
                <a:gd fmla="*/ 231 w 732" name="T56"/>
                <a:gd fmla="*/ 385 h 800" name="T57"/>
                <a:gd fmla="*/ 252 w 732" name="T58"/>
                <a:gd fmla="*/ 298 h 800" name="T59"/>
                <a:gd fmla="*/ 339 w 732" name="T60"/>
                <a:gd fmla="*/ 320 h 800" name="T61"/>
                <a:gd fmla="*/ 501 w 732" name="T62"/>
                <a:gd fmla="*/ 711 h 800" name="T63"/>
                <a:gd fmla="*/ 414 w 732" name="T64"/>
                <a:gd fmla="*/ 732 h 800" name="T65"/>
                <a:gd fmla="*/ 393 w 732" name="T66"/>
                <a:gd fmla="*/ 645 h 800" name="T67"/>
                <a:gd fmla="*/ 480 w 732" name="T68"/>
                <a:gd fmla="*/ 624 h 800" name="T69"/>
                <a:gd fmla="*/ 501 w 732" name="T70"/>
                <a:gd fmla="*/ 711 h 800" name="T71"/>
                <a:gd fmla="*/ 480 w 732" name="T72"/>
                <a:gd fmla="*/ 569 h 800" name="T73"/>
                <a:gd fmla="*/ 393 w 732" name="T74"/>
                <a:gd fmla="*/ 548 h 800" name="T75"/>
                <a:gd fmla="*/ 414 w 732" name="T76"/>
                <a:gd fmla="*/ 461 h 800" name="T77"/>
                <a:gd fmla="*/ 501 w 732" name="T78"/>
                <a:gd fmla="*/ 482 h 800" name="T79"/>
                <a:gd fmla="*/ 501 w 732" name="T80"/>
                <a:gd fmla="*/ 385 h 800" name="T81"/>
                <a:gd fmla="*/ 414 w 732" name="T82"/>
                <a:gd fmla="*/ 407 h 800" name="T83"/>
                <a:gd fmla="*/ 393 w 732" name="T84"/>
                <a:gd fmla="*/ 320 h 800" name="T85"/>
                <a:gd fmla="*/ 480 w 732" name="T86"/>
                <a:gd fmla="*/ 298 h 800" name="T87"/>
                <a:gd fmla="*/ 501 w 732" name="T88"/>
                <a:gd fmla="*/ 385 h 800" name="T89"/>
                <a:gd fmla="*/ 643 w 732" name="T90"/>
                <a:gd fmla="*/ 732 h 800" name="T91"/>
                <a:gd fmla="*/ 556 w 732" name="T92"/>
                <a:gd fmla="*/ 711 h 800" name="T93"/>
                <a:gd fmla="*/ 577 w 732" name="T94"/>
                <a:gd fmla="*/ 461 h 800" name="T95"/>
                <a:gd fmla="*/ 664 w 732" name="T96"/>
                <a:gd fmla="*/ 482 h 800" name="T97"/>
                <a:gd fmla="*/ 664 w 732" name="T98"/>
                <a:gd fmla="*/ 385 h 800" name="T99"/>
                <a:gd fmla="*/ 577 w 732" name="T100"/>
                <a:gd fmla="*/ 407 h 800" name="T101"/>
                <a:gd fmla="*/ 556 w 732" name="T102"/>
                <a:gd fmla="*/ 320 h 800" name="T103"/>
                <a:gd fmla="*/ 643 w 732" name="T104"/>
                <a:gd fmla="*/ 298 h 800" name="T105"/>
                <a:gd fmla="*/ 664 w 732" name="T106"/>
                <a:gd fmla="*/ 385 h 800" name="T107"/>
                <a:gd fmla="*/ 643 w 732" name="T108"/>
                <a:gd fmla="*/ 231 h 800" name="T109"/>
                <a:gd fmla="*/ 68 w 732" name="T110"/>
                <a:gd fmla="*/ 209 h 800" name="T111"/>
                <a:gd fmla="*/ 89 w 732" name="T112"/>
                <a:gd fmla="*/ 68 h 800" name="T113"/>
                <a:gd fmla="*/ 664 w 732" name="T114"/>
                <a:gd fmla="*/ 89 h 800" name="T1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b="b" l="0" r="r" t="0"/>
              <a:pathLst>
                <a:path h="800" w="732">
                  <a:moveTo>
                    <a:pt x="687" y="0"/>
                  </a:moveTo>
                  <a:cubicBezTo>
                    <a:pt x="45" y="0"/>
                    <a:pt x="45" y="0"/>
                    <a:pt x="45" y="0"/>
                  </a:cubicBezTo>
                  <a:cubicBezTo>
                    <a:pt x="20" y="0"/>
                    <a:pt x="0" y="20"/>
                    <a:pt x="0" y="45"/>
                  </a:cubicBezTo>
                  <a:cubicBezTo>
                    <a:pt x="0" y="755"/>
                    <a:pt x="0" y="755"/>
                    <a:pt x="0" y="755"/>
                  </a:cubicBezTo>
                  <a:cubicBezTo>
                    <a:pt x="0" y="780"/>
                    <a:pt x="20" y="800"/>
                    <a:pt x="45" y="800"/>
                  </a:cubicBezTo>
                  <a:cubicBezTo>
                    <a:pt x="687" y="800"/>
                    <a:pt x="687" y="800"/>
                    <a:pt x="687" y="800"/>
                  </a:cubicBezTo>
                  <a:cubicBezTo>
                    <a:pt x="712" y="800"/>
                    <a:pt x="732" y="780"/>
                    <a:pt x="732" y="755"/>
                  </a:cubicBezTo>
                  <a:cubicBezTo>
                    <a:pt x="732" y="45"/>
                    <a:pt x="732" y="45"/>
                    <a:pt x="732" y="45"/>
                  </a:cubicBezTo>
                  <a:cubicBezTo>
                    <a:pt x="732" y="20"/>
                    <a:pt x="712" y="0"/>
                    <a:pt x="687" y="0"/>
                  </a:cubicBezTo>
                  <a:close/>
                  <a:moveTo>
                    <a:pt x="176" y="711"/>
                  </a:moveTo>
                  <a:cubicBezTo>
                    <a:pt x="176" y="722"/>
                    <a:pt x="167" y="732"/>
                    <a:pt x="155" y="732"/>
                  </a:cubicBezTo>
                  <a:cubicBezTo>
                    <a:pt x="89" y="732"/>
                    <a:pt x="89" y="732"/>
                    <a:pt x="89" y="732"/>
                  </a:cubicBezTo>
                  <a:cubicBezTo>
                    <a:pt x="78" y="732"/>
                    <a:pt x="68" y="722"/>
                    <a:pt x="68" y="711"/>
                  </a:cubicBezTo>
                  <a:cubicBezTo>
                    <a:pt x="68" y="645"/>
                    <a:pt x="68" y="645"/>
                    <a:pt x="68" y="645"/>
                  </a:cubicBezTo>
                  <a:cubicBezTo>
                    <a:pt x="68" y="633"/>
                    <a:pt x="78" y="624"/>
                    <a:pt x="89" y="624"/>
                  </a:cubicBezTo>
                  <a:cubicBezTo>
                    <a:pt x="155" y="624"/>
                    <a:pt x="155" y="624"/>
                    <a:pt x="155" y="624"/>
                  </a:cubicBezTo>
                  <a:cubicBezTo>
                    <a:pt x="167" y="624"/>
                    <a:pt x="176" y="633"/>
                    <a:pt x="176" y="645"/>
                  </a:cubicBezTo>
                  <a:lnTo>
                    <a:pt x="176" y="711"/>
                  </a:lnTo>
                  <a:close/>
                  <a:moveTo>
                    <a:pt x="176" y="548"/>
                  </a:moveTo>
                  <a:cubicBezTo>
                    <a:pt x="176" y="560"/>
                    <a:pt x="167" y="569"/>
                    <a:pt x="155" y="569"/>
                  </a:cubicBezTo>
                  <a:cubicBezTo>
                    <a:pt x="89" y="569"/>
                    <a:pt x="89" y="569"/>
                    <a:pt x="89" y="569"/>
                  </a:cubicBezTo>
                  <a:cubicBezTo>
                    <a:pt x="78" y="569"/>
                    <a:pt x="68" y="560"/>
                    <a:pt x="68" y="548"/>
                  </a:cubicBezTo>
                  <a:cubicBezTo>
                    <a:pt x="68" y="482"/>
                    <a:pt x="68" y="482"/>
                    <a:pt x="68" y="482"/>
                  </a:cubicBezTo>
                  <a:cubicBezTo>
                    <a:pt x="68" y="471"/>
                    <a:pt x="78" y="461"/>
                    <a:pt x="89" y="461"/>
                  </a:cubicBezTo>
                  <a:cubicBezTo>
                    <a:pt x="155" y="461"/>
                    <a:pt x="155" y="461"/>
                    <a:pt x="155" y="461"/>
                  </a:cubicBezTo>
                  <a:cubicBezTo>
                    <a:pt x="167" y="461"/>
                    <a:pt x="176" y="471"/>
                    <a:pt x="176" y="482"/>
                  </a:cubicBezTo>
                  <a:lnTo>
                    <a:pt x="176" y="548"/>
                  </a:lnTo>
                  <a:close/>
                  <a:moveTo>
                    <a:pt x="176" y="385"/>
                  </a:moveTo>
                  <a:cubicBezTo>
                    <a:pt x="176" y="397"/>
                    <a:pt x="167" y="407"/>
                    <a:pt x="155" y="407"/>
                  </a:cubicBezTo>
                  <a:cubicBezTo>
                    <a:pt x="89" y="407"/>
                    <a:pt x="89" y="407"/>
                    <a:pt x="89" y="407"/>
                  </a:cubicBezTo>
                  <a:cubicBezTo>
                    <a:pt x="78" y="407"/>
                    <a:pt x="68" y="397"/>
                    <a:pt x="68" y="385"/>
                  </a:cubicBezTo>
                  <a:cubicBezTo>
                    <a:pt x="68" y="320"/>
                    <a:pt x="68" y="320"/>
                    <a:pt x="68" y="320"/>
                  </a:cubicBezTo>
                  <a:cubicBezTo>
                    <a:pt x="68" y="308"/>
                    <a:pt x="78" y="298"/>
                    <a:pt x="89" y="298"/>
                  </a:cubicBezTo>
                  <a:cubicBezTo>
                    <a:pt x="155" y="298"/>
                    <a:pt x="155" y="298"/>
                    <a:pt x="155" y="298"/>
                  </a:cubicBezTo>
                  <a:cubicBezTo>
                    <a:pt x="167" y="298"/>
                    <a:pt x="176" y="308"/>
                    <a:pt x="176" y="320"/>
                  </a:cubicBezTo>
                  <a:lnTo>
                    <a:pt x="176" y="385"/>
                  </a:lnTo>
                  <a:close/>
                  <a:moveTo>
                    <a:pt x="339" y="711"/>
                  </a:moveTo>
                  <a:cubicBezTo>
                    <a:pt x="339" y="722"/>
                    <a:pt x="329" y="732"/>
                    <a:pt x="318" y="732"/>
                  </a:cubicBezTo>
                  <a:cubicBezTo>
                    <a:pt x="252" y="732"/>
                    <a:pt x="252" y="732"/>
                    <a:pt x="252" y="732"/>
                  </a:cubicBezTo>
                  <a:cubicBezTo>
                    <a:pt x="240" y="732"/>
                    <a:pt x="231" y="722"/>
                    <a:pt x="231" y="711"/>
                  </a:cubicBezTo>
                  <a:cubicBezTo>
                    <a:pt x="231" y="645"/>
                    <a:pt x="231" y="645"/>
                    <a:pt x="231" y="645"/>
                  </a:cubicBezTo>
                  <a:cubicBezTo>
                    <a:pt x="231" y="633"/>
                    <a:pt x="240" y="624"/>
                    <a:pt x="252" y="624"/>
                  </a:cubicBezTo>
                  <a:cubicBezTo>
                    <a:pt x="318" y="624"/>
                    <a:pt x="318" y="624"/>
                    <a:pt x="318" y="624"/>
                  </a:cubicBezTo>
                  <a:cubicBezTo>
                    <a:pt x="329" y="624"/>
                    <a:pt x="339" y="633"/>
                    <a:pt x="339" y="645"/>
                  </a:cubicBezTo>
                  <a:cubicBezTo>
                    <a:pt x="339" y="711"/>
                    <a:pt x="339" y="711"/>
                    <a:pt x="339" y="711"/>
                  </a:cubicBezTo>
                  <a:close/>
                  <a:moveTo>
                    <a:pt x="339" y="548"/>
                  </a:moveTo>
                  <a:cubicBezTo>
                    <a:pt x="339" y="560"/>
                    <a:pt x="329" y="569"/>
                    <a:pt x="318" y="569"/>
                  </a:cubicBezTo>
                  <a:cubicBezTo>
                    <a:pt x="252" y="569"/>
                    <a:pt x="252" y="569"/>
                    <a:pt x="252" y="569"/>
                  </a:cubicBezTo>
                  <a:cubicBezTo>
                    <a:pt x="240" y="569"/>
                    <a:pt x="231" y="560"/>
                    <a:pt x="231" y="548"/>
                  </a:cubicBezTo>
                  <a:cubicBezTo>
                    <a:pt x="231" y="482"/>
                    <a:pt x="231" y="482"/>
                    <a:pt x="231" y="482"/>
                  </a:cubicBezTo>
                  <a:cubicBezTo>
                    <a:pt x="231" y="471"/>
                    <a:pt x="240" y="461"/>
                    <a:pt x="252" y="461"/>
                  </a:cubicBezTo>
                  <a:cubicBezTo>
                    <a:pt x="318" y="461"/>
                    <a:pt x="318" y="461"/>
                    <a:pt x="318" y="461"/>
                  </a:cubicBezTo>
                  <a:cubicBezTo>
                    <a:pt x="329" y="461"/>
                    <a:pt x="339" y="471"/>
                    <a:pt x="339" y="482"/>
                  </a:cubicBezTo>
                  <a:cubicBezTo>
                    <a:pt x="339" y="548"/>
                    <a:pt x="339" y="548"/>
                    <a:pt x="339" y="548"/>
                  </a:cubicBezTo>
                  <a:close/>
                  <a:moveTo>
                    <a:pt x="339" y="385"/>
                  </a:moveTo>
                  <a:cubicBezTo>
                    <a:pt x="339" y="397"/>
                    <a:pt x="329" y="407"/>
                    <a:pt x="318" y="407"/>
                  </a:cubicBezTo>
                  <a:cubicBezTo>
                    <a:pt x="252" y="407"/>
                    <a:pt x="252" y="407"/>
                    <a:pt x="252" y="407"/>
                  </a:cubicBezTo>
                  <a:cubicBezTo>
                    <a:pt x="240" y="407"/>
                    <a:pt x="231" y="397"/>
                    <a:pt x="231" y="385"/>
                  </a:cubicBezTo>
                  <a:cubicBezTo>
                    <a:pt x="231" y="320"/>
                    <a:pt x="231" y="320"/>
                    <a:pt x="231" y="320"/>
                  </a:cubicBezTo>
                  <a:cubicBezTo>
                    <a:pt x="231" y="308"/>
                    <a:pt x="240" y="298"/>
                    <a:pt x="252" y="298"/>
                  </a:cubicBezTo>
                  <a:cubicBezTo>
                    <a:pt x="318" y="298"/>
                    <a:pt x="318" y="298"/>
                    <a:pt x="318" y="298"/>
                  </a:cubicBezTo>
                  <a:cubicBezTo>
                    <a:pt x="329" y="298"/>
                    <a:pt x="339" y="308"/>
                    <a:pt x="339" y="320"/>
                  </a:cubicBezTo>
                  <a:cubicBezTo>
                    <a:pt x="339" y="385"/>
                    <a:pt x="339" y="385"/>
                    <a:pt x="339" y="385"/>
                  </a:cubicBezTo>
                  <a:close/>
                  <a:moveTo>
                    <a:pt x="501" y="711"/>
                  </a:moveTo>
                  <a:cubicBezTo>
                    <a:pt x="501" y="722"/>
                    <a:pt x="492" y="732"/>
                    <a:pt x="480" y="732"/>
                  </a:cubicBezTo>
                  <a:cubicBezTo>
                    <a:pt x="414" y="732"/>
                    <a:pt x="414" y="732"/>
                    <a:pt x="414" y="732"/>
                  </a:cubicBezTo>
                  <a:cubicBezTo>
                    <a:pt x="403" y="732"/>
                    <a:pt x="393" y="722"/>
                    <a:pt x="393" y="711"/>
                  </a:cubicBezTo>
                  <a:cubicBezTo>
                    <a:pt x="393" y="645"/>
                    <a:pt x="393" y="645"/>
                    <a:pt x="393" y="645"/>
                  </a:cubicBezTo>
                  <a:cubicBezTo>
                    <a:pt x="393" y="633"/>
                    <a:pt x="403" y="624"/>
                    <a:pt x="414" y="624"/>
                  </a:cubicBezTo>
                  <a:cubicBezTo>
                    <a:pt x="480" y="624"/>
                    <a:pt x="480" y="624"/>
                    <a:pt x="480" y="624"/>
                  </a:cubicBezTo>
                  <a:cubicBezTo>
                    <a:pt x="492" y="624"/>
                    <a:pt x="501" y="633"/>
                    <a:pt x="501" y="645"/>
                  </a:cubicBezTo>
                  <a:lnTo>
                    <a:pt x="501" y="711"/>
                  </a:lnTo>
                  <a:close/>
                  <a:moveTo>
                    <a:pt x="501" y="548"/>
                  </a:moveTo>
                  <a:cubicBezTo>
                    <a:pt x="501" y="560"/>
                    <a:pt x="492" y="569"/>
                    <a:pt x="480" y="569"/>
                  </a:cubicBezTo>
                  <a:cubicBezTo>
                    <a:pt x="414" y="569"/>
                    <a:pt x="414" y="569"/>
                    <a:pt x="414" y="569"/>
                  </a:cubicBezTo>
                  <a:cubicBezTo>
                    <a:pt x="403" y="569"/>
                    <a:pt x="393" y="560"/>
                    <a:pt x="393" y="548"/>
                  </a:cubicBezTo>
                  <a:cubicBezTo>
                    <a:pt x="393" y="482"/>
                    <a:pt x="393" y="482"/>
                    <a:pt x="393" y="482"/>
                  </a:cubicBezTo>
                  <a:cubicBezTo>
                    <a:pt x="393" y="471"/>
                    <a:pt x="403" y="461"/>
                    <a:pt x="414" y="461"/>
                  </a:cubicBezTo>
                  <a:cubicBezTo>
                    <a:pt x="480" y="461"/>
                    <a:pt x="480" y="461"/>
                    <a:pt x="480" y="461"/>
                  </a:cubicBezTo>
                  <a:cubicBezTo>
                    <a:pt x="492" y="461"/>
                    <a:pt x="501" y="471"/>
                    <a:pt x="501" y="482"/>
                  </a:cubicBezTo>
                  <a:lnTo>
                    <a:pt x="501" y="548"/>
                  </a:lnTo>
                  <a:close/>
                  <a:moveTo>
                    <a:pt x="501" y="385"/>
                  </a:moveTo>
                  <a:cubicBezTo>
                    <a:pt x="501" y="397"/>
                    <a:pt x="492" y="407"/>
                    <a:pt x="480" y="407"/>
                  </a:cubicBezTo>
                  <a:cubicBezTo>
                    <a:pt x="414" y="407"/>
                    <a:pt x="414" y="407"/>
                    <a:pt x="414" y="407"/>
                  </a:cubicBezTo>
                  <a:cubicBezTo>
                    <a:pt x="403" y="407"/>
                    <a:pt x="393" y="397"/>
                    <a:pt x="393" y="385"/>
                  </a:cubicBezTo>
                  <a:cubicBezTo>
                    <a:pt x="393" y="320"/>
                    <a:pt x="393" y="320"/>
                    <a:pt x="393" y="320"/>
                  </a:cubicBezTo>
                  <a:cubicBezTo>
                    <a:pt x="393" y="308"/>
                    <a:pt x="403" y="298"/>
                    <a:pt x="414" y="298"/>
                  </a:cubicBezTo>
                  <a:cubicBezTo>
                    <a:pt x="480" y="298"/>
                    <a:pt x="480" y="298"/>
                    <a:pt x="480" y="298"/>
                  </a:cubicBezTo>
                  <a:cubicBezTo>
                    <a:pt x="492" y="298"/>
                    <a:pt x="501" y="308"/>
                    <a:pt x="501" y="320"/>
                  </a:cubicBezTo>
                  <a:lnTo>
                    <a:pt x="501" y="385"/>
                  </a:lnTo>
                  <a:close/>
                  <a:moveTo>
                    <a:pt x="664" y="711"/>
                  </a:moveTo>
                  <a:cubicBezTo>
                    <a:pt x="664" y="722"/>
                    <a:pt x="654" y="732"/>
                    <a:pt x="643" y="732"/>
                  </a:cubicBezTo>
                  <a:cubicBezTo>
                    <a:pt x="577" y="732"/>
                    <a:pt x="577" y="732"/>
                    <a:pt x="577" y="732"/>
                  </a:cubicBezTo>
                  <a:cubicBezTo>
                    <a:pt x="565" y="732"/>
                    <a:pt x="556" y="722"/>
                    <a:pt x="556" y="711"/>
                  </a:cubicBezTo>
                  <a:cubicBezTo>
                    <a:pt x="556" y="482"/>
                    <a:pt x="556" y="482"/>
                    <a:pt x="556" y="482"/>
                  </a:cubicBezTo>
                  <a:cubicBezTo>
                    <a:pt x="556" y="471"/>
                    <a:pt x="565" y="461"/>
                    <a:pt x="577" y="461"/>
                  </a:cubicBezTo>
                  <a:cubicBezTo>
                    <a:pt x="643" y="461"/>
                    <a:pt x="643" y="461"/>
                    <a:pt x="643" y="461"/>
                  </a:cubicBezTo>
                  <a:cubicBezTo>
                    <a:pt x="654" y="461"/>
                    <a:pt x="664" y="471"/>
                    <a:pt x="664" y="482"/>
                  </a:cubicBezTo>
                  <a:lnTo>
                    <a:pt x="664" y="711"/>
                  </a:lnTo>
                  <a:close/>
                  <a:moveTo>
                    <a:pt x="664" y="385"/>
                  </a:moveTo>
                  <a:cubicBezTo>
                    <a:pt x="664" y="397"/>
                    <a:pt x="654" y="407"/>
                    <a:pt x="643" y="407"/>
                  </a:cubicBezTo>
                  <a:cubicBezTo>
                    <a:pt x="577" y="407"/>
                    <a:pt x="577" y="407"/>
                    <a:pt x="577" y="407"/>
                  </a:cubicBezTo>
                  <a:cubicBezTo>
                    <a:pt x="565" y="407"/>
                    <a:pt x="556" y="397"/>
                    <a:pt x="556" y="385"/>
                  </a:cubicBezTo>
                  <a:cubicBezTo>
                    <a:pt x="556" y="320"/>
                    <a:pt x="556" y="320"/>
                    <a:pt x="556" y="320"/>
                  </a:cubicBezTo>
                  <a:cubicBezTo>
                    <a:pt x="556" y="308"/>
                    <a:pt x="565" y="298"/>
                    <a:pt x="577" y="298"/>
                  </a:cubicBezTo>
                  <a:cubicBezTo>
                    <a:pt x="643" y="298"/>
                    <a:pt x="643" y="298"/>
                    <a:pt x="643" y="298"/>
                  </a:cubicBezTo>
                  <a:cubicBezTo>
                    <a:pt x="654" y="298"/>
                    <a:pt x="664" y="308"/>
                    <a:pt x="664" y="320"/>
                  </a:cubicBezTo>
                  <a:lnTo>
                    <a:pt x="664" y="385"/>
                  </a:lnTo>
                  <a:close/>
                  <a:moveTo>
                    <a:pt x="664" y="209"/>
                  </a:moveTo>
                  <a:cubicBezTo>
                    <a:pt x="664" y="221"/>
                    <a:pt x="654" y="231"/>
                    <a:pt x="643" y="231"/>
                  </a:cubicBezTo>
                  <a:cubicBezTo>
                    <a:pt x="89" y="231"/>
                    <a:pt x="89" y="231"/>
                    <a:pt x="89" y="231"/>
                  </a:cubicBezTo>
                  <a:cubicBezTo>
                    <a:pt x="78" y="231"/>
                    <a:pt x="68" y="221"/>
                    <a:pt x="68" y="209"/>
                  </a:cubicBezTo>
                  <a:cubicBezTo>
                    <a:pt x="68" y="89"/>
                    <a:pt x="68" y="89"/>
                    <a:pt x="68" y="89"/>
                  </a:cubicBezTo>
                  <a:cubicBezTo>
                    <a:pt x="68" y="78"/>
                    <a:pt x="78" y="68"/>
                    <a:pt x="89" y="68"/>
                  </a:cubicBezTo>
                  <a:cubicBezTo>
                    <a:pt x="643" y="68"/>
                    <a:pt x="643" y="68"/>
                    <a:pt x="643" y="68"/>
                  </a:cubicBezTo>
                  <a:cubicBezTo>
                    <a:pt x="654" y="68"/>
                    <a:pt x="664" y="78"/>
                    <a:pt x="664" y="89"/>
                  </a:cubicBezTo>
                  <a:lnTo>
                    <a:pt x="664" y="20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6" name="Freeform 8"/>
            <p:cNvSpPr>
              <a:spLocks noEditPoints="1"/>
            </p:cNvSpPr>
            <p:nvPr/>
          </p:nvSpPr>
          <p:spPr bwMode="auto">
            <a:xfrm>
              <a:off x="1576398" y="1848547"/>
              <a:ext cx="87313" cy="77788"/>
            </a:xfrm>
            <a:custGeom>
              <a:gdLst>
                <a:gd fmla="*/ 62 w 78" name="T0"/>
                <a:gd fmla="*/ 0 h 69" name="T1"/>
                <a:gd fmla="*/ 16 w 78" name="T2"/>
                <a:gd fmla="*/ 0 h 69" name="T3"/>
                <a:gd fmla="*/ 3 w 78" name="T4"/>
                <a:gd fmla="*/ 3 h 69" name="T5"/>
                <a:gd fmla="*/ 0 w 78" name="T6"/>
                <a:gd fmla="*/ 16 h 69" name="T7"/>
                <a:gd fmla="*/ 0 w 78" name="T8"/>
                <a:gd fmla="*/ 52 h 69" name="T9"/>
                <a:gd fmla="*/ 3 w 78" name="T10"/>
                <a:gd fmla="*/ 65 h 69" name="T11"/>
                <a:gd fmla="*/ 16 w 78" name="T12"/>
                <a:gd fmla="*/ 69 h 69" name="T13"/>
                <a:gd fmla="*/ 62 w 78" name="T14"/>
                <a:gd fmla="*/ 69 h 69" name="T15"/>
                <a:gd fmla="*/ 75 w 78" name="T16"/>
                <a:gd fmla="*/ 65 h 69" name="T17"/>
                <a:gd fmla="*/ 78 w 78" name="T18"/>
                <a:gd fmla="*/ 52 h 69" name="T19"/>
                <a:gd fmla="*/ 78 w 78" name="T20"/>
                <a:gd fmla="*/ 16 h 69" name="T21"/>
                <a:gd fmla="*/ 75 w 78" name="T22"/>
                <a:gd fmla="*/ 3 h 69" name="T23"/>
                <a:gd fmla="*/ 62 w 78" name="T24"/>
                <a:gd fmla="*/ 0 h 69" name="T25"/>
                <a:gd fmla="*/ 63 w 78" name="T26"/>
                <a:gd fmla="*/ 56 h 69" name="T27"/>
                <a:gd fmla="*/ 15 w 78" name="T28"/>
                <a:gd fmla="*/ 56 h 69" name="T29"/>
                <a:gd fmla="*/ 15 w 78" name="T30"/>
                <a:gd fmla="*/ 12 h 69" name="T31"/>
                <a:gd fmla="*/ 63 w 78" name="T32"/>
                <a:gd fmla="*/ 12 h 69" name="T33"/>
                <a:gd fmla="*/ 63 w 78" name="T34"/>
                <a:gd fmla="*/ 56 h 69" name="T3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b="b" l="0" r="r" t="0"/>
              <a:pathLst>
                <a:path h="69" w="78">
                  <a:moveTo>
                    <a:pt x="62" y="0"/>
                  </a:moveTo>
                  <a:cubicBezTo>
                    <a:pt x="16" y="0"/>
                    <a:pt x="16" y="0"/>
                    <a:pt x="16" y="0"/>
                  </a:cubicBezTo>
                  <a:cubicBezTo>
                    <a:pt x="10" y="0"/>
                    <a:pt x="6" y="1"/>
                    <a:pt x="3" y="3"/>
                  </a:cubicBezTo>
                  <a:cubicBezTo>
                    <a:pt x="1" y="6"/>
                    <a:pt x="0" y="10"/>
                    <a:pt x="0" y="16"/>
                  </a:cubicBezTo>
                  <a:cubicBezTo>
                    <a:pt x="0" y="52"/>
                    <a:pt x="0" y="52"/>
                    <a:pt x="0" y="52"/>
                  </a:cubicBezTo>
                  <a:cubicBezTo>
                    <a:pt x="0" y="59"/>
                    <a:pt x="1" y="63"/>
                    <a:pt x="3" y="65"/>
                  </a:cubicBezTo>
                  <a:cubicBezTo>
                    <a:pt x="6" y="67"/>
                    <a:pt x="10" y="69"/>
                    <a:pt x="16" y="69"/>
                  </a:cubicBezTo>
                  <a:cubicBezTo>
                    <a:pt x="62" y="69"/>
                    <a:pt x="62" y="69"/>
                    <a:pt x="62" y="69"/>
                  </a:cubicBezTo>
                  <a:cubicBezTo>
                    <a:pt x="68" y="69"/>
                    <a:pt x="72" y="67"/>
                    <a:pt x="75" y="65"/>
                  </a:cubicBezTo>
                  <a:cubicBezTo>
                    <a:pt x="77" y="63"/>
                    <a:pt x="78" y="59"/>
                    <a:pt x="78" y="52"/>
                  </a:cubicBezTo>
                  <a:cubicBezTo>
                    <a:pt x="78" y="16"/>
                    <a:pt x="78" y="16"/>
                    <a:pt x="78" y="16"/>
                  </a:cubicBezTo>
                  <a:cubicBezTo>
                    <a:pt x="78" y="10"/>
                    <a:pt x="77" y="6"/>
                    <a:pt x="75" y="3"/>
                  </a:cubicBezTo>
                  <a:cubicBezTo>
                    <a:pt x="72" y="1"/>
                    <a:pt x="68" y="0"/>
                    <a:pt x="62" y="0"/>
                  </a:cubicBezTo>
                  <a:close/>
                  <a:moveTo>
                    <a:pt x="63" y="56"/>
                  </a:moveTo>
                  <a:cubicBezTo>
                    <a:pt x="15" y="56"/>
                    <a:pt x="15" y="56"/>
                    <a:pt x="15" y="56"/>
                  </a:cubicBezTo>
                  <a:cubicBezTo>
                    <a:pt x="15" y="12"/>
                    <a:pt x="15" y="12"/>
                    <a:pt x="15" y="12"/>
                  </a:cubicBezTo>
                  <a:cubicBezTo>
                    <a:pt x="63" y="12"/>
                    <a:pt x="63" y="12"/>
                    <a:pt x="63" y="12"/>
                  </a:cubicBezTo>
                  <a:cubicBezTo>
                    <a:pt x="63" y="56"/>
                    <a:pt x="63" y="56"/>
                    <a:pt x="63" y="5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57" name="Group 11"/>
          <p:cNvGrpSpPr>
            <a:grpSpLocks noChangeAspect="1"/>
          </p:cNvGrpSpPr>
          <p:nvPr/>
        </p:nvGrpSpPr>
        <p:grpSpPr>
          <a:xfrm>
            <a:off x="7145554" y="1817469"/>
            <a:ext cx="823896" cy="584964"/>
            <a:chOff x="1407" y="1098"/>
            <a:chExt cx="800" cy="568"/>
          </a:xfrm>
          <a:solidFill>
            <a:schemeClr val="bg1"/>
          </a:solidFill>
        </p:grpSpPr>
        <p:sp>
          <p:nvSpPr>
            <p:cNvPr id="58" name="Freeform 12"/>
            <p:cNvSpPr>
              <a:spLocks noEditPoints="1"/>
            </p:cNvSpPr>
            <p:nvPr/>
          </p:nvSpPr>
          <p:spPr bwMode="auto">
            <a:xfrm>
              <a:off x="1494" y="1098"/>
              <a:ext cx="626" cy="423"/>
            </a:xfrm>
            <a:custGeom>
              <a:gdLst>
                <a:gd fmla="*/ 621 w 628" name="T0"/>
                <a:gd fmla="*/ 7 h 423" name="T1"/>
                <a:gd fmla="*/ 605 w 628" name="T2"/>
                <a:gd fmla="*/ 0 h 423" name="T3"/>
                <a:gd fmla="*/ 23 w 628" name="T4"/>
                <a:gd fmla="*/ 0 h 423" name="T5"/>
                <a:gd fmla="*/ 7 w 628" name="T6"/>
                <a:gd fmla="*/ 7 h 423" name="T7"/>
                <a:gd fmla="*/ 0 w 628" name="T8"/>
                <a:gd fmla="*/ 23 h 423" name="T9"/>
                <a:gd fmla="*/ 0 w 628" name="T10"/>
                <a:gd fmla="*/ 423 h 423" name="T11"/>
                <a:gd fmla="*/ 628 w 628" name="T12"/>
                <a:gd fmla="*/ 423 h 423" name="T13"/>
                <a:gd fmla="*/ 628 w 628" name="T14"/>
                <a:gd fmla="*/ 23 h 423" name="T15"/>
                <a:gd fmla="*/ 621 w 628" name="T16"/>
                <a:gd fmla="*/ 7 h 423" name="T17"/>
                <a:gd fmla="*/ 314 w 628" name="T18"/>
                <a:gd fmla="*/ 13 h 423" name="T19"/>
                <a:gd fmla="*/ 321 w 628" name="T20"/>
                <a:gd fmla="*/ 20 h 423" name="T21"/>
                <a:gd fmla="*/ 314 w 628" name="T22"/>
                <a:gd fmla="*/ 27 h 423" name="T23"/>
                <a:gd fmla="*/ 307 w 628" name="T24"/>
                <a:gd fmla="*/ 20 h 423" name="T25"/>
                <a:gd fmla="*/ 314 w 628" name="T26"/>
                <a:gd fmla="*/ 13 h 423" name="T27"/>
                <a:gd fmla="*/ 587 w 628" name="T28"/>
                <a:gd fmla="*/ 382 h 423" name="T29"/>
                <a:gd fmla="*/ 41 w 628" name="T30"/>
                <a:gd fmla="*/ 382 h 423" name="T31"/>
                <a:gd fmla="*/ 41 w 628" name="T32"/>
                <a:gd fmla="*/ 41 h 423" name="T33"/>
                <a:gd fmla="*/ 587 w 628" name="T34"/>
                <a:gd fmla="*/ 41 h 423" name="T35"/>
                <a:gd fmla="*/ 587 w 628" name="T36"/>
                <a:gd fmla="*/ 382 h 423" name="T3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b="b" l="0" r="r" t="0"/>
              <a:pathLst>
                <a:path h="422" w="628">
                  <a:moveTo>
                    <a:pt x="621" y="7"/>
                  </a:moveTo>
                  <a:cubicBezTo>
                    <a:pt x="617" y="2"/>
                    <a:pt x="611" y="0"/>
                    <a:pt x="605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17" y="0"/>
                    <a:pt x="11" y="2"/>
                    <a:pt x="7" y="7"/>
                  </a:cubicBezTo>
                  <a:cubicBezTo>
                    <a:pt x="2" y="11"/>
                    <a:pt x="0" y="17"/>
                    <a:pt x="0" y="23"/>
                  </a:cubicBezTo>
                  <a:cubicBezTo>
                    <a:pt x="0" y="423"/>
                    <a:pt x="0" y="423"/>
                    <a:pt x="0" y="423"/>
                  </a:cubicBezTo>
                  <a:cubicBezTo>
                    <a:pt x="628" y="423"/>
                    <a:pt x="628" y="423"/>
                    <a:pt x="628" y="423"/>
                  </a:cubicBezTo>
                  <a:cubicBezTo>
                    <a:pt x="628" y="23"/>
                    <a:pt x="628" y="23"/>
                    <a:pt x="628" y="23"/>
                  </a:cubicBezTo>
                  <a:cubicBezTo>
                    <a:pt x="628" y="17"/>
                    <a:pt x="626" y="11"/>
                    <a:pt x="621" y="7"/>
                  </a:cubicBezTo>
                  <a:close/>
                  <a:moveTo>
                    <a:pt x="314" y="13"/>
                  </a:moveTo>
                  <a:cubicBezTo>
                    <a:pt x="318" y="13"/>
                    <a:pt x="321" y="16"/>
                    <a:pt x="321" y="20"/>
                  </a:cubicBezTo>
                  <a:cubicBezTo>
                    <a:pt x="321" y="24"/>
                    <a:pt x="318" y="27"/>
                    <a:pt x="314" y="27"/>
                  </a:cubicBezTo>
                  <a:cubicBezTo>
                    <a:pt x="310" y="27"/>
                    <a:pt x="307" y="24"/>
                    <a:pt x="307" y="20"/>
                  </a:cubicBezTo>
                  <a:cubicBezTo>
                    <a:pt x="307" y="16"/>
                    <a:pt x="310" y="13"/>
                    <a:pt x="314" y="13"/>
                  </a:cubicBezTo>
                  <a:close/>
                  <a:moveTo>
                    <a:pt x="587" y="382"/>
                  </a:moveTo>
                  <a:cubicBezTo>
                    <a:pt x="41" y="382"/>
                    <a:pt x="41" y="382"/>
                    <a:pt x="41" y="382"/>
                  </a:cubicBezTo>
                  <a:cubicBezTo>
                    <a:pt x="41" y="41"/>
                    <a:pt x="41" y="41"/>
                    <a:pt x="41" y="41"/>
                  </a:cubicBezTo>
                  <a:cubicBezTo>
                    <a:pt x="587" y="41"/>
                    <a:pt x="587" y="41"/>
                    <a:pt x="587" y="41"/>
                  </a:cubicBezTo>
                  <a:lnTo>
                    <a:pt x="587" y="3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" name="Freeform 13"/>
            <p:cNvSpPr>
              <a:spLocks noEditPoints="1"/>
            </p:cNvSpPr>
            <p:nvPr/>
          </p:nvSpPr>
          <p:spPr bwMode="auto">
            <a:xfrm>
              <a:off x="1407" y="1538"/>
              <a:ext cx="800" cy="97"/>
            </a:xfrm>
            <a:custGeom>
              <a:gdLst>
                <a:gd fmla="*/ 87 w 802" name="T0"/>
                <a:gd fmla="*/ 0 h 97" name="T1"/>
                <a:gd fmla="*/ 4 w 802" name="T2"/>
                <a:gd fmla="*/ 83 h 97" name="T3"/>
                <a:gd fmla="*/ 2 w 802" name="T4"/>
                <a:gd fmla="*/ 92 h 97" name="T5"/>
                <a:gd fmla="*/ 10 w 802" name="T6"/>
                <a:gd fmla="*/ 97 h 97" name="T7"/>
                <a:gd fmla="*/ 792 w 802" name="T8"/>
                <a:gd fmla="*/ 97 h 97" name="T9"/>
                <a:gd fmla="*/ 800 w 802" name="T10"/>
                <a:gd fmla="*/ 92 h 97" name="T11"/>
                <a:gd fmla="*/ 798 w 802" name="T12"/>
                <a:gd fmla="*/ 83 h 97" name="T13"/>
                <a:gd fmla="*/ 715 w 802" name="T14"/>
                <a:gd fmla="*/ 0 h 97" name="T15"/>
                <a:gd fmla="*/ 87 w 802" name="T16"/>
                <a:gd fmla="*/ 0 h 97" name="T17"/>
                <a:gd fmla="*/ 711 w 802" name="T18"/>
                <a:gd fmla="*/ 47 h 97" name="T19"/>
                <a:gd fmla="*/ 712 w 802" name="T20"/>
                <a:gd fmla="*/ 54 h 97" name="T21"/>
                <a:gd fmla="*/ 706 w 802" name="T22"/>
                <a:gd fmla="*/ 58 h 97" name="T23"/>
                <a:gd fmla="*/ 484 w 802" name="T24"/>
                <a:gd fmla="*/ 58 h 97" name="T25"/>
                <a:gd fmla="*/ 485 w 802" name="T26"/>
                <a:gd fmla="*/ 64 h 97" name="T27"/>
                <a:gd fmla="*/ 484 w 802" name="T28"/>
                <a:gd fmla="*/ 67 h 97" name="T29"/>
                <a:gd fmla="*/ 481 w 802" name="T30"/>
                <a:gd fmla="*/ 69 h 97" name="T31"/>
                <a:gd fmla="*/ 321 w 802" name="T32"/>
                <a:gd fmla="*/ 69 h 97" name="T33"/>
                <a:gd fmla="*/ 318 w 802" name="T34"/>
                <a:gd fmla="*/ 67 h 97" name="T35"/>
                <a:gd fmla="*/ 317 w 802" name="T36"/>
                <a:gd fmla="*/ 64 h 97" name="T37"/>
                <a:gd fmla="*/ 318 w 802" name="T38"/>
                <a:gd fmla="*/ 58 h 97" name="T39"/>
                <a:gd fmla="*/ 96 w 802" name="T40"/>
                <a:gd fmla="*/ 58 h 97" name="T41"/>
                <a:gd fmla="*/ 90 w 802" name="T42"/>
                <a:gd fmla="*/ 54 h 97" name="T43"/>
                <a:gd fmla="*/ 91 w 802" name="T44"/>
                <a:gd fmla="*/ 47 h 97" name="T45"/>
                <a:gd fmla="*/ 113 w 802" name="T46"/>
                <a:gd fmla="*/ 20 h 97" name="T47"/>
                <a:gd fmla="*/ 689 w 802" name="T48"/>
                <a:gd fmla="*/ 20 h 97" name="T49"/>
                <a:gd fmla="*/ 711 w 802" name="T50"/>
                <a:gd fmla="*/ 47 h 97" name="T5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b="b" l="0" r="r" t="0"/>
              <a:pathLst>
                <a:path h="97" w="802">
                  <a:moveTo>
                    <a:pt x="87" y="0"/>
                  </a:moveTo>
                  <a:cubicBezTo>
                    <a:pt x="4" y="83"/>
                    <a:pt x="4" y="83"/>
                    <a:pt x="4" y="83"/>
                  </a:cubicBezTo>
                  <a:cubicBezTo>
                    <a:pt x="1" y="85"/>
                    <a:pt x="0" y="89"/>
                    <a:pt x="2" y="92"/>
                  </a:cubicBezTo>
                  <a:cubicBezTo>
                    <a:pt x="3" y="95"/>
                    <a:pt x="6" y="97"/>
                    <a:pt x="10" y="97"/>
                  </a:cubicBezTo>
                  <a:cubicBezTo>
                    <a:pt x="792" y="97"/>
                    <a:pt x="792" y="97"/>
                    <a:pt x="792" y="97"/>
                  </a:cubicBezTo>
                  <a:cubicBezTo>
                    <a:pt x="796" y="97"/>
                    <a:pt x="799" y="95"/>
                    <a:pt x="800" y="92"/>
                  </a:cubicBezTo>
                  <a:cubicBezTo>
                    <a:pt x="802" y="89"/>
                    <a:pt x="801" y="85"/>
                    <a:pt x="798" y="83"/>
                  </a:cubicBezTo>
                  <a:cubicBezTo>
                    <a:pt x="715" y="0"/>
                    <a:pt x="715" y="0"/>
                    <a:pt x="715" y="0"/>
                  </a:cubicBezTo>
                  <a:lnTo>
                    <a:pt x="87" y="0"/>
                  </a:lnTo>
                  <a:close/>
                  <a:moveTo>
                    <a:pt x="711" y="47"/>
                  </a:moveTo>
                  <a:cubicBezTo>
                    <a:pt x="713" y="49"/>
                    <a:pt x="713" y="51"/>
                    <a:pt x="712" y="54"/>
                  </a:cubicBezTo>
                  <a:cubicBezTo>
                    <a:pt x="711" y="56"/>
                    <a:pt x="709" y="58"/>
                    <a:pt x="706" y="58"/>
                  </a:cubicBezTo>
                  <a:cubicBezTo>
                    <a:pt x="484" y="58"/>
                    <a:pt x="484" y="58"/>
                    <a:pt x="484" y="58"/>
                  </a:cubicBezTo>
                  <a:cubicBezTo>
                    <a:pt x="485" y="64"/>
                    <a:pt x="485" y="64"/>
                    <a:pt x="485" y="64"/>
                  </a:cubicBezTo>
                  <a:cubicBezTo>
                    <a:pt x="485" y="65"/>
                    <a:pt x="485" y="66"/>
                    <a:pt x="484" y="67"/>
                  </a:cubicBezTo>
                  <a:cubicBezTo>
                    <a:pt x="483" y="68"/>
                    <a:pt x="482" y="69"/>
                    <a:pt x="481" y="69"/>
                  </a:cubicBezTo>
                  <a:cubicBezTo>
                    <a:pt x="321" y="69"/>
                    <a:pt x="321" y="69"/>
                    <a:pt x="321" y="69"/>
                  </a:cubicBezTo>
                  <a:cubicBezTo>
                    <a:pt x="320" y="69"/>
                    <a:pt x="319" y="68"/>
                    <a:pt x="318" y="67"/>
                  </a:cubicBezTo>
                  <a:cubicBezTo>
                    <a:pt x="317" y="66"/>
                    <a:pt x="317" y="65"/>
                    <a:pt x="317" y="64"/>
                  </a:cubicBezTo>
                  <a:cubicBezTo>
                    <a:pt x="318" y="58"/>
                    <a:pt x="318" y="58"/>
                    <a:pt x="318" y="58"/>
                  </a:cubicBezTo>
                  <a:cubicBezTo>
                    <a:pt x="96" y="58"/>
                    <a:pt x="96" y="58"/>
                    <a:pt x="96" y="58"/>
                  </a:cubicBezTo>
                  <a:cubicBezTo>
                    <a:pt x="93" y="58"/>
                    <a:pt x="91" y="56"/>
                    <a:pt x="90" y="54"/>
                  </a:cubicBezTo>
                  <a:cubicBezTo>
                    <a:pt x="89" y="51"/>
                    <a:pt x="89" y="49"/>
                    <a:pt x="91" y="47"/>
                  </a:cubicBezTo>
                  <a:cubicBezTo>
                    <a:pt x="113" y="20"/>
                    <a:pt x="113" y="20"/>
                    <a:pt x="113" y="20"/>
                  </a:cubicBezTo>
                  <a:cubicBezTo>
                    <a:pt x="689" y="20"/>
                    <a:pt x="689" y="20"/>
                    <a:pt x="689" y="20"/>
                  </a:cubicBezTo>
                  <a:lnTo>
                    <a:pt x="711" y="4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0" name="Freeform 14"/>
            <p:cNvSpPr>
              <a:spLocks noEditPoints="1"/>
            </p:cNvSpPr>
            <p:nvPr/>
          </p:nvSpPr>
          <p:spPr bwMode="auto">
            <a:xfrm>
              <a:off x="1408" y="1637"/>
              <a:ext cx="798" cy="29"/>
            </a:xfrm>
            <a:custGeom>
              <a:gdLst>
                <a:gd fmla="*/ 791 w 800" name="T0"/>
                <a:gd fmla="*/ 3 h 29" name="T1"/>
                <a:gd fmla="*/ 469 w 800" name="T2"/>
                <a:gd fmla="*/ 3 h 29" name="T3"/>
                <a:gd fmla="*/ 468 w 800" name="T4"/>
                <a:gd fmla="*/ 6 h 29" name="T5"/>
                <a:gd fmla="*/ 461 w 800" name="T6"/>
                <a:gd fmla="*/ 9 h 29" name="T7"/>
                <a:gd fmla="*/ 339 w 800" name="T8"/>
                <a:gd fmla="*/ 9 h 29" name="T9"/>
                <a:gd fmla="*/ 332 w 800" name="T10"/>
                <a:gd fmla="*/ 6 h 29" name="T11"/>
                <a:gd fmla="*/ 331 w 800" name="T12"/>
                <a:gd fmla="*/ 3 h 29" name="T13"/>
                <a:gd fmla="*/ 9 w 800" name="T14"/>
                <a:gd fmla="*/ 3 h 29" name="T15"/>
                <a:gd fmla="*/ 0 w 800" name="T16"/>
                <a:gd fmla="*/ 0 h 29" name="T17"/>
                <a:gd fmla="*/ 0 w 800" name="T18"/>
                <a:gd fmla="*/ 9 h 29" name="T19"/>
                <a:gd fmla="*/ 6 w 800" name="T20"/>
                <a:gd fmla="*/ 23 h 29" name="T21"/>
                <a:gd fmla="*/ 21 w 800" name="T22"/>
                <a:gd fmla="*/ 29 h 29" name="T23"/>
                <a:gd fmla="*/ 779 w 800" name="T24"/>
                <a:gd fmla="*/ 29 h 29" name="T25"/>
                <a:gd fmla="*/ 794 w 800" name="T26"/>
                <a:gd fmla="*/ 23 h 29" name="T27"/>
                <a:gd fmla="*/ 800 w 800" name="T28"/>
                <a:gd fmla="*/ 9 h 29" name="T29"/>
                <a:gd fmla="*/ 800 w 800" name="T30"/>
                <a:gd fmla="*/ 0 h 29" name="T31"/>
                <a:gd fmla="*/ 791 w 800" name="T32"/>
                <a:gd fmla="*/ 3 h 29" name="T33"/>
                <a:gd fmla="*/ 72 w 800" name="T34"/>
                <a:gd fmla="*/ 21 h 29" name="T35"/>
                <a:gd fmla="*/ 68 w 800" name="T36"/>
                <a:gd fmla="*/ 16 h 29" name="T37"/>
                <a:gd fmla="*/ 72 w 800" name="T38"/>
                <a:gd fmla="*/ 12 h 29" name="T39"/>
                <a:gd fmla="*/ 77 w 800" name="T40"/>
                <a:gd fmla="*/ 16 h 29" name="T41"/>
                <a:gd fmla="*/ 72 w 800" name="T42"/>
                <a:gd fmla="*/ 21 h 29" name="T43"/>
                <a:gd fmla="*/ 94 w 800" name="T44"/>
                <a:gd fmla="*/ 21 h 29" name="T45"/>
                <a:gd fmla="*/ 89 w 800" name="T46"/>
                <a:gd fmla="*/ 16 h 29" name="T47"/>
                <a:gd fmla="*/ 94 w 800" name="T48"/>
                <a:gd fmla="*/ 12 h 29" name="T49"/>
                <a:gd fmla="*/ 98 w 800" name="T50"/>
                <a:gd fmla="*/ 16 h 29" name="T51"/>
                <a:gd fmla="*/ 94 w 800" name="T52"/>
                <a:gd fmla="*/ 21 h 29" name="T53"/>
                <a:gd fmla="*/ 115 w 800" name="T54"/>
                <a:gd fmla="*/ 21 h 29" name="T55"/>
                <a:gd fmla="*/ 111 w 800" name="T56"/>
                <a:gd fmla="*/ 16 h 29" name="T57"/>
                <a:gd fmla="*/ 115 w 800" name="T58"/>
                <a:gd fmla="*/ 12 h 29" name="T59"/>
                <a:gd fmla="*/ 120 w 800" name="T60"/>
                <a:gd fmla="*/ 16 h 29" name="T61"/>
                <a:gd fmla="*/ 115 w 800" name="T62"/>
                <a:gd fmla="*/ 21 h 29" name="T6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b="b" l="0" r="r" t="0"/>
              <a:pathLst>
                <a:path h="28" w="800">
                  <a:moveTo>
                    <a:pt x="791" y="3"/>
                  </a:moveTo>
                  <a:cubicBezTo>
                    <a:pt x="469" y="3"/>
                    <a:pt x="469" y="3"/>
                    <a:pt x="469" y="3"/>
                  </a:cubicBezTo>
                  <a:cubicBezTo>
                    <a:pt x="469" y="4"/>
                    <a:pt x="468" y="5"/>
                    <a:pt x="468" y="6"/>
                  </a:cubicBezTo>
                  <a:cubicBezTo>
                    <a:pt x="466" y="8"/>
                    <a:pt x="463" y="9"/>
                    <a:pt x="461" y="9"/>
                  </a:cubicBezTo>
                  <a:cubicBezTo>
                    <a:pt x="339" y="9"/>
                    <a:pt x="339" y="9"/>
                    <a:pt x="339" y="9"/>
                  </a:cubicBezTo>
                  <a:cubicBezTo>
                    <a:pt x="337" y="9"/>
                    <a:pt x="334" y="8"/>
                    <a:pt x="332" y="6"/>
                  </a:cubicBezTo>
                  <a:cubicBezTo>
                    <a:pt x="332" y="5"/>
                    <a:pt x="331" y="4"/>
                    <a:pt x="331" y="3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5" y="3"/>
                    <a:pt x="2" y="2"/>
                    <a:pt x="0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14"/>
                    <a:pt x="2" y="19"/>
                    <a:pt x="6" y="23"/>
                  </a:cubicBezTo>
                  <a:cubicBezTo>
                    <a:pt x="10" y="27"/>
                    <a:pt x="15" y="29"/>
                    <a:pt x="21" y="29"/>
                  </a:cubicBezTo>
                  <a:cubicBezTo>
                    <a:pt x="779" y="29"/>
                    <a:pt x="779" y="29"/>
                    <a:pt x="779" y="29"/>
                  </a:cubicBezTo>
                  <a:cubicBezTo>
                    <a:pt x="785" y="29"/>
                    <a:pt x="790" y="27"/>
                    <a:pt x="794" y="23"/>
                  </a:cubicBezTo>
                  <a:cubicBezTo>
                    <a:pt x="798" y="19"/>
                    <a:pt x="800" y="14"/>
                    <a:pt x="800" y="9"/>
                  </a:cubicBezTo>
                  <a:cubicBezTo>
                    <a:pt x="800" y="0"/>
                    <a:pt x="800" y="0"/>
                    <a:pt x="800" y="0"/>
                  </a:cubicBezTo>
                  <a:cubicBezTo>
                    <a:pt x="798" y="2"/>
                    <a:pt x="795" y="3"/>
                    <a:pt x="791" y="3"/>
                  </a:cubicBezTo>
                  <a:close/>
                  <a:moveTo>
                    <a:pt x="72" y="21"/>
                  </a:moveTo>
                  <a:cubicBezTo>
                    <a:pt x="70" y="21"/>
                    <a:pt x="68" y="19"/>
                    <a:pt x="68" y="16"/>
                  </a:cubicBezTo>
                  <a:cubicBezTo>
                    <a:pt x="68" y="14"/>
                    <a:pt x="70" y="12"/>
                    <a:pt x="72" y="12"/>
                  </a:cubicBezTo>
                  <a:cubicBezTo>
                    <a:pt x="75" y="12"/>
                    <a:pt x="77" y="14"/>
                    <a:pt x="77" y="16"/>
                  </a:cubicBezTo>
                  <a:cubicBezTo>
                    <a:pt x="77" y="19"/>
                    <a:pt x="75" y="21"/>
                    <a:pt x="72" y="21"/>
                  </a:cubicBezTo>
                  <a:close/>
                  <a:moveTo>
                    <a:pt x="94" y="21"/>
                  </a:moveTo>
                  <a:cubicBezTo>
                    <a:pt x="91" y="21"/>
                    <a:pt x="89" y="19"/>
                    <a:pt x="89" y="16"/>
                  </a:cubicBezTo>
                  <a:cubicBezTo>
                    <a:pt x="89" y="14"/>
                    <a:pt x="91" y="12"/>
                    <a:pt x="94" y="12"/>
                  </a:cubicBezTo>
                  <a:cubicBezTo>
                    <a:pt x="96" y="12"/>
                    <a:pt x="98" y="14"/>
                    <a:pt x="98" y="16"/>
                  </a:cubicBezTo>
                  <a:cubicBezTo>
                    <a:pt x="98" y="19"/>
                    <a:pt x="96" y="21"/>
                    <a:pt x="94" y="21"/>
                  </a:cubicBezTo>
                  <a:close/>
                  <a:moveTo>
                    <a:pt x="115" y="21"/>
                  </a:moveTo>
                  <a:cubicBezTo>
                    <a:pt x="113" y="21"/>
                    <a:pt x="111" y="19"/>
                    <a:pt x="111" y="16"/>
                  </a:cubicBezTo>
                  <a:cubicBezTo>
                    <a:pt x="111" y="14"/>
                    <a:pt x="113" y="12"/>
                    <a:pt x="115" y="12"/>
                  </a:cubicBezTo>
                  <a:cubicBezTo>
                    <a:pt x="118" y="12"/>
                    <a:pt x="120" y="14"/>
                    <a:pt x="120" y="16"/>
                  </a:cubicBezTo>
                  <a:cubicBezTo>
                    <a:pt x="120" y="19"/>
                    <a:pt x="118" y="21"/>
                    <a:pt x="115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1" name="Freeform 15"/>
            <p:cNvSpPr/>
            <p:nvPr/>
          </p:nvSpPr>
          <p:spPr bwMode="auto">
            <a:xfrm>
              <a:off x="1624" y="1386"/>
              <a:ext cx="48" cy="56"/>
            </a:xfrm>
            <a:custGeom>
              <a:gdLst>
                <a:gd fmla="*/ 48 w 48" name="T0"/>
                <a:gd fmla="*/ 56 h 56" name="T1"/>
                <a:gd fmla="*/ 0 w 48" name="T2"/>
                <a:gd fmla="*/ 56 h 56" name="T3"/>
                <a:gd fmla="*/ 0 w 48" name="T4"/>
                <a:gd fmla="*/ 5 h 56" name="T5"/>
                <a:gd fmla="*/ 2 w 48" name="T6"/>
                <a:gd fmla="*/ 2 h 56" name="T7"/>
                <a:gd fmla="*/ 5 w 48" name="T8"/>
                <a:gd fmla="*/ 0 h 56" name="T9"/>
                <a:gd fmla="*/ 43 w 48" name="T10"/>
                <a:gd fmla="*/ 0 h 56" name="T11"/>
                <a:gd fmla="*/ 47 w 48" name="T12"/>
                <a:gd fmla="*/ 2 h 56" name="T13"/>
                <a:gd fmla="*/ 48 w 48" name="T14"/>
                <a:gd fmla="*/ 5 h 56" name="T15"/>
                <a:gd fmla="*/ 48 w 48" name="T16"/>
                <a:gd fmla="*/ 56 h 56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56" w="48">
                  <a:moveTo>
                    <a:pt x="48" y="56"/>
                  </a:moveTo>
                  <a:cubicBezTo>
                    <a:pt x="0" y="56"/>
                    <a:pt x="0" y="56"/>
                    <a:pt x="0" y="56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4"/>
                    <a:pt x="1" y="3"/>
                    <a:pt x="2" y="2"/>
                  </a:cubicBezTo>
                  <a:cubicBezTo>
                    <a:pt x="3" y="1"/>
                    <a:pt x="4" y="0"/>
                    <a:pt x="5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44" y="0"/>
                    <a:pt x="46" y="1"/>
                    <a:pt x="47" y="2"/>
                  </a:cubicBezTo>
                  <a:cubicBezTo>
                    <a:pt x="48" y="3"/>
                    <a:pt x="48" y="4"/>
                    <a:pt x="48" y="5"/>
                  </a:cubicBezTo>
                  <a:cubicBezTo>
                    <a:pt x="48" y="56"/>
                    <a:pt x="48" y="56"/>
                    <a:pt x="48" y="5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2" name="Freeform 16"/>
            <p:cNvSpPr/>
            <p:nvPr/>
          </p:nvSpPr>
          <p:spPr bwMode="auto">
            <a:xfrm>
              <a:off x="1723" y="1314"/>
              <a:ext cx="47" cy="128"/>
            </a:xfrm>
            <a:custGeom>
              <a:gdLst>
                <a:gd fmla="*/ 47 w 47" name="T0"/>
                <a:gd fmla="*/ 128 h 128" name="T1"/>
                <a:gd fmla="*/ 0 w 47" name="T2"/>
                <a:gd fmla="*/ 128 h 128" name="T3"/>
                <a:gd fmla="*/ 0 w 47" name="T4"/>
                <a:gd fmla="*/ 5 h 128" name="T5"/>
                <a:gd fmla="*/ 1 w 47" name="T6"/>
                <a:gd fmla="*/ 2 h 128" name="T7"/>
                <a:gd fmla="*/ 5 w 47" name="T8"/>
                <a:gd fmla="*/ 0 h 128" name="T9"/>
                <a:gd fmla="*/ 42 w 47" name="T10"/>
                <a:gd fmla="*/ 0 h 128" name="T11"/>
                <a:gd fmla="*/ 46 w 47" name="T12"/>
                <a:gd fmla="*/ 2 h 128" name="T13"/>
                <a:gd fmla="*/ 47 w 47" name="T14"/>
                <a:gd fmla="*/ 5 h 128" name="T15"/>
                <a:gd fmla="*/ 47 w 47" name="T16"/>
                <a:gd fmla="*/ 128 h 128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28" w="47">
                  <a:moveTo>
                    <a:pt x="47" y="128"/>
                  </a:moveTo>
                  <a:cubicBezTo>
                    <a:pt x="0" y="128"/>
                    <a:pt x="0" y="128"/>
                    <a:pt x="0" y="128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4"/>
                    <a:pt x="0" y="3"/>
                    <a:pt x="1" y="2"/>
                  </a:cubicBezTo>
                  <a:cubicBezTo>
                    <a:pt x="2" y="1"/>
                    <a:pt x="3" y="0"/>
                    <a:pt x="5" y="0"/>
                  </a:cubicBezTo>
                  <a:cubicBezTo>
                    <a:pt x="42" y="0"/>
                    <a:pt x="42" y="0"/>
                    <a:pt x="42" y="0"/>
                  </a:cubicBezTo>
                  <a:cubicBezTo>
                    <a:pt x="44" y="0"/>
                    <a:pt x="45" y="1"/>
                    <a:pt x="46" y="2"/>
                  </a:cubicBezTo>
                  <a:cubicBezTo>
                    <a:pt x="47" y="3"/>
                    <a:pt x="47" y="4"/>
                    <a:pt x="47" y="5"/>
                  </a:cubicBezTo>
                  <a:lnTo>
                    <a:pt x="47" y="1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3" name="Freeform 17"/>
            <p:cNvSpPr/>
            <p:nvPr/>
          </p:nvSpPr>
          <p:spPr bwMode="auto">
            <a:xfrm>
              <a:off x="1821" y="1353"/>
              <a:ext cx="48" cy="89"/>
            </a:xfrm>
            <a:custGeom>
              <a:gdLst>
                <a:gd fmla="*/ 48 w 48" name="T0"/>
                <a:gd fmla="*/ 89 h 89" name="T1"/>
                <a:gd fmla="*/ 0 w 48" name="T2"/>
                <a:gd fmla="*/ 89 h 89" name="T3"/>
                <a:gd fmla="*/ 0 w 48" name="T4"/>
                <a:gd fmla="*/ 6 h 89" name="T5"/>
                <a:gd fmla="*/ 1 w 48" name="T6"/>
                <a:gd fmla="*/ 2 h 89" name="T7"/>
                <a:gd fmla="*/ 5 w 48" name="T8"/>
                <a:gd fmla="*/ 0 h 89" name="T9"/>
                <a:gd fmla="*/ 43 w 48" name="T10"/>
                <a:gd fmla="*/ 0 h 89" name="T11"/>
                <a:gd fmla="*/ 46 w 48" name="T12"/>
                <a:gd fmla="*/ 2 h 89" name="T13"/>
                <a:gd fmla="*/ 48 w 48" name="T14"/>
                <a:gd fmla="*/ 6 h 89" name="T15"/>
                <a:gd fmla="*/ 48 w 48" name="T16"/>
                <a:gd fmla="*/ 89 h 89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89" w="48">
                  <a:moveTo>
                    <a:pt x="48" y="89"/>
                  </a:moveTo>
                  <a:cubicBezTo>
                    <a:pt x="0" y="89"/>
                    <a:pt x="0" y="89"/>
                    <a:pt x="0" y="89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4"/>
                    <a:pt x="0" y="3"/>
                    <a:pt x="1" y="2"/>
                  </a:cubicBezTo>
                  <a:cubicBezTo>
                    <a:pt x="2" y="1"/>
                    <a:pt x="4" y="0"/>
                    <a:pt x="5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44" y="0"/>
                    <a:pt x="45" y="1"/>
                    <a:pt x="46" y="2"/>
                  </a:cubicBezTo>
                  <a:cubicBezTo>
                    <a:pt x="47" y="3"/>
                    <a:pt x="48" y="4"/>
                    <a:pt x="48" y="6"/>
                  </a:cubicBezTo>
                  <a:cubicBezTo>
                    <a:pt x="48" y="89"/>
                    <a:pt x="48" y="89"/>
                    <a:pt x="48" y="8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4" name="Freeform 18"/>
            <p:cNvSpPr/>
            <p:nvPr/>
          </p:nvSpPr>
          <p:spPr bwMode="auto">
            <a:xfrm>
              <a:off x="1901" y="1205"/>
              <a:ext cx="84" cy="237"/>
            </a:xfrm>
            <a:custGeom>
              <a:gdLst>
                <a:gd fmla="*/ 79 w 84" name="T0"/>
                <a:gd fmla="*/ 64 h 237" name="T1"/>
                <a:gd fmla="*/ 84 w 84" name="T2"/>
                <a:gd fmla="*/ 62 h 237" name="T3"/>
                <a:gd fmla="*/ 83 w 84" name="T4"/>
                <a:gd fmla="*/ 56 h 237" name="T5"/>
                <a:gd fmla="*/ 46 w 84" name="T6"/>
                <a:gd fmla="*/ 2 h 237" name="T7"/>
                <a:gd fmla="*/ 42 w 84" name="T8"/>
                <a:gd fmla="*/ 0 h 237" name="T9"/>
                <a:gd fmla="*/ 38 w 84" name="T10"/>
                <a:gd fmla="*/ 2 h 237" name="T11"/>
                <a:gd fmla="*/ 1 w 84" name="T12"/>
                <a:gd fmla="*/ 56 h 237" name="T13"/>
                <a:gd fmla="*/ 1 w 84" name="T14"/>
                <a:gd fmla="*/ 62 h 237" name="T15"/>
                <a:gd fmla="*/ 5 w 84" name="T16"/>
                <a:gd fmla="*/ 64 h 237" name="T17"/>
                <a:gd fmla="*/ 18 w 84" name="T18"/>
                <a:gd fmla="*/ 64 h 237" name="T19"/>
                <a:gd fmla="*/ 18 w 84" name="T20"/>
                <a:gd fmla="*/ 237 h 237" name="T21"/>
                <a:gd fmla="*/ 66 w 84" name="T22"/>
                <a:gd fmla="*/ 237 h 237" name="T23"/>
                <a:gd fmla="*/ 66 w 84" name="T24"/>
                <a:gd fmla="*/ 64 h 237" name="T25"/>
                <a:gd fmla="*/ 79 w 84" name="T26"/>
                <a:gd fmla="*/ 64 h 237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236" w="84">
                  <a:moveTo>
                    <a:pt x="79" y="64"/>
                  </a:moveTo>
                  <a:cubicBezTo>
                    <a:pt x="81" y="64"/>
                    <a:pt x="83" y="63"/>
                    <a:pt x="84" y="62"/>
                  </a:cubicBezTo>
                  <a:cubicBezTo>
                    <a:pt x="84" y="60"/>
                    <a:pt x="84" y="58"/>
                    <a:pt x="83" y="56"/>
                  </a:cubicBezTo>
                  <a:cubicBezTo>
                    <a:pt x="46" y="2"/>
                    <a:pt x="46" y="2"/>
                    <a:pt x="46" y="2"/>
                  </a:cubicBezTo>
                  <a:cubicBezTo>
                    <a:pt x="45" y="1"/>
                    <a:pt x="44" y="0"/>
                    <a:pt x="42" y="0"/>
                  </a:cubicBezTo>
                  <a:cubicBezTo>
                    <a:pt x="40" y="0"/>
                    <a:pt x="39" y="1"/>
                    <a:pt x="38" y="2"/>
                  </a:cubicBezTo>
                  <a:cubicBezTo>
                    <a:pt x="1" y="56"/>
                    <a:pt x="1" y="56"/>
                    <a:pt x="1" y="56"/>
                  </a:cubicBezTo>
                  <a:cubicBezTo>
                    <a:pt x="0" y="58"/>
                    <a:pt x="0" y="60"/>
                    <a:pt x="1" y="62"/>
                  </a:cubicBezTo>
                  <a:cubicBezTo>
                    <a:pt x="1" y="63"/>
                    <a:pt x="3" y="64"/>
                    <a:pt x="5" y="64"/>
                  </a:cubicBezTo>
                  <a:cubicBezTo>
                    <a:pt x="18" y="64"/>
                    <a:pt x="18" y="64"/>
                    <a:pt x="18" y="64"/>
                  </a:cubicBezTo>
                  <a:cubicBezTo>
                    <a:pt x="18" y="237"/>
                    <a:pt x="18" y="237"/>
                    <a:pt x="18" y="237"/>
                  </a:cubicBezTo>
                  <a:cubicBezTo>
                    <a:pt x="66" y="237"/>
                    <a:pt x="66" y="237"/>
                    <a:pt x="66" y="237"/>
                  </a:cubicBezTo>
                  <a:cubicBezTo>
                    <a:pt x="66" y="64"/>
                    <a:pt x="66" y="64"/>
                    <a:pt x="66" y="64"/>
                  </a:cubicBezTo>
                  <a:lnTo>
                    <a:pt x="79" y="6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5" name="Freeform 19"/>
            <p:cNvSpPr/>
            <p:nvPr/>
          </p:nvSpPr>
          <p:spPr bwMode="auto">
            <a:xfrm>
              <a:off x="1552" y="1187"/>
              <a:ext cx="510" cy="276"/>
            </a:xfrm>
            <a:custGeom>
              <a:gdLst>
                <a:gd fmla="*/ 8 w 512" name="T0"/>
                <a:gd fmla="*/ 268 h 276" name="T1"/>
                <a:gd fmla="*/ 8 w 512" name="T2"/>
                <a:gd fmla="*/ 4 h 276" name="T3"/>
                <a:gd fmla="*/ 7 w 512" name="T4"/>
                <a:gd fmla="*/ 1 h 276" name="T5"/>
                <a:gd fmla="*/ 4 w 512" name="T6"/>
                <a:gd fmla="*/ 0 h 276" name="T7"/>
                <a:gd fmla="*/ 4 w 512" name="T8"/>
                <a:gd fmla="*/ 0 h 276" name="T9"/>
                <a:gd fmla="*/ 1 w 512" name="T10"/>
                <a:gd fmla="*/ 1 h 276" name="T11"/>
                <a:gd fmla="*/ 0 w 512" name="T12"/>
                <a:gd fmla="*/ 4 h 276" name="T13"/>
                <a:gd fmla="*/ 0 w 512" name="T14"/>
                <a:gd fmla="*/ 276 h 276" name="T15"/>
                <a:gd fmla="*/ 508 w 512" name="T16"/>
                <a:gd fmla="*/ 276 h 276" name="T17"/>
                <a:gd fmla="*/ 511 w 512" name="T18"/>
                <a:gd fmla="*/ 275 h 276" name="T19"/>
                <a:gd fmla="*/ 512 w 512" name="T20"/>
                <a:gd fmla="*/ 272 h 276" name="T21"/>
                <a:gd fmla="*/ 512 w 512" name="T22"/>
                <a:gd fmla="*/ 272 h 276" name="T23"/>
                <a:gd fmla="*/ 511 w 512" name="T24"/>
                <a:gd fmla="*/ 269 h 276" name="T25"/>
                <a:gd fmla="*/ 508 w 512" name="T26"/>
                <a:gd fmla="*/ 268 h 276" name="T27"/>
                <a:gd fmla="*/ 8 w 512" name="T28"/>
                <a:gd fmla="*/ 268 h 276" name="T2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b="b" l="0" r="r" t="0"/>
              <a:pathLst>
                <a:path h="276" w="512">
                  <a:moveTo>
                    <a:pt x="8" y="268"/>
                  </a:moveTo>
                  <a:cubicBezTo>
                    <a:pt x="8" y="4"/>
                    <a:pt x="8" y="4"/>
                    <a:pt x="8" y="4"/>
                  </a:cubicBezTo>
                  <a:cubicBezTo>
                    <a:pt x="8" y="3"/>
                    <a:pt x="8" y="2"/>
                    <a:pt x="7" y="1"/>
                  </a:cubicBezTo>
                  <a:cubicBezTo>
                    <a:pt x="6" y="1"/>
                    <a:pt x="5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3" y="0"/>
                    <a:pt x="2" y="1"/>
                    <a:pt x="1" y="1"/>
                  </a:cubicBezTo>
                  <a:cubicBezTo>
                    <a:pt x="0" y="2"/>
                    <a:pt x="0" y="3"/>
                    <a:pt x="0" y="4"/>
                  </a:cubicBezTo>
                  <a:cubicBezTo>
                    <a:pt x="0" y="276"/>
                    <a:pt x="0" y="276"/>
                    <a:pt x="0" y="276"/>
                  </a:cubicBezTo>
                  <a:cubicBezTo>
                    <a:pt x="508" y="276"/>
                    <a:pt x="508" y="276"/>
                    <a:pt x="508" y="276"/>
                  </a:cubicBezTo>
                  <a:cubicBezTo>
                    <a:pt x="509" y="276"/>
                    <a:pt x="510" y="276"/>
                    <a:pt x="511" y="275"/>
                  </a:cubicBezTo>
                  <a:cubicBezTo>
                    <a:pt x="512" y="274"/>
                    <a:pt x="512" y="273"/>
                    <a:pt x="512" y="272"/>
                  </a:cubicBezTo>
                  <a:cubicBezTo>
                    <a:pt x="512" y="272"/>
                    <a:pt x="512" y="272"/>
                    <a:pt x="512" y="272"/>
                  </a:cubicBezTo>
                  <a:cubicBezTo>
                    <a:pt x="512" y="271"/>
                    <a:pt x="512" y="270"/>
                    <a:pt x="511" y="269"/>
                  </a:cubicBezTo>
                  <a:cubicBezTo>
                    <a:pt x="510" y="268"/>
                    <a:pt x="509" y="268"/>
                    <a:pt x="508" y="268"/>
                  </a:cubicBezTo>
                  <a:cubicBezTo>
                    <a:pt x="8" y="268"/>
                    <a:pt x="8" y="268"/>
                    <a:pt x="8" y="26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sp>
        <p:nvSpPr>
          <p:cNvPr id="66" name="文本框 8"/>
          <p:cNvSpPr txBox="1"/>
          <p:nvPr/>
        </p:nvSpPr>
        <p:spPr>
          <a:xfrm>
            <a:off x="8189201" y="1726778"/>
            <a:ext cx="2230284" cy="104241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chemeClr val="bg1"/>
                </a:solidFill>
                <a:latin charset="0" typeface="微软雅黑"/>
                <a:ea typeface="微软雅黑"/>
              </a:rPr>
              <a:t>标题数字等都可以通过点击和重新输入进行更改，顶部“开始”面板中可以对字体、字号、颜色、行距等进行修改。</a:t>
            </a:r>
          </a:p>
        </p:txBody>
      </p:sp>
      <p:sp>
        <p:nvSpPr>
          <p:cNvPr id="67" name="矩形 66"/>
          <p:cNvSpPr/>
          <p:nvPr/>
        </p:nvSpPr>
        <p:spPr>
          <a:xfrm>
            <a:off x="8189201" y="1314357"/>
            <a:ext cx="1808480" cy="4084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9585">
              <a:lnSpc>
                <a:spcPct val="130000"/>
              </a:lnSpc>
            </a:pPr>
            <a:r>
              <a:rPr altLang="en-US" b="1" lang="zh-CN" sz="1600">
                <a:solidFill>
                  <a:schemeClr val="bg1"/>
                </a:solidFill>
                <a:ea typeface="微软雅黑"/>
              </a:rPr>
              <a:t>点击此处添加标题</a:t>
            </a:r>
          </a:p>
        </p:txBody>
      </p:sp>
      <p:sp>
        <p:nvSpPr>
          <p:cNvPr id="68" name="文本框 8"/>
          <p:cNvSpPr txBox="1"/>
          <p:nvPr/>
        </p:nvSpPr>
        <p:spPr>
          <a:xfrm>
            <a:off x="3624825" y="4475643"/>
            <a:ext cx="2230284" cy="104241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chemeClr val="bg1"/>
                </a:solidFill>
                <a:latin charset="0" typeface="微软雅黑"/>
                <a:ea typeface="微软雅黑"/>
              </a:rPr>
              <a:t>标题数字等都可以通过点击和重新输入进行更改，顶部“开始”面板中可以对字体、字号、颜色、行距等进行修改。</a:t>
            </a:r>
          </a:p>
        </p:txBody>
      </p:sp>
      <p:sp>
        <p:nvSpPr>
          <p:cNvPr id="69" name="矩形 68"/>
          <p:cNvSpPr/>
          <p:nvPr/>
        </p:nvSpPr>
        <p:spPr>
          <a:xfrm>
            <a:off x="3624824" y="4063222"/>
            <a:ext cx="1808480" cy="4084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9585">
              <a:lnSpc>
                <a:spcPct val="130000"/>
              </a:lnSpc>
            </a:pPr>
            <a:r>
              <a:rPr altLang="en-US" b="1" lang="zh-CN" sz="1600">
                <a:solidFill>
                  <a:schemeClr val="bg1"/>
                </a:solidFill>
                <a:ea typeface="微软雅黑"/>
              </a:rPr>
              <a:t>点击此处添加标题</a:t>
            </a:r>
          </a:p>
        </p:txBody>
      </p:sp>
      <p:sp>
        <p:nvSpPr>
          <p:cNvPr id="70" name="文本框 8"/>
          <p:cNvSpPr txBox="1"/>
          <p:nvPr/>
        </p:nvSpPr>
        <p:spPr>
          <a:xfrm>
            <a:off x="8189201" y="4475643"/>
            <a:ext cx="2230284" cy="104241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chemeClr val="bg1"/>
                </a:solidFill>
                <a:latin charset="0" typeface="微软雅黑"/>
                <a:ea typeface="微软雅黑"/>
              </a:rPr>
              <a:t>标题数字等都可以通过点击和重新输入进行更改，顶部“开始”面板中可以对字体、字号、颜色、行距等进行修改。</a:t>
            </a:r>
          </a:p>
        </p:txBody>
      </p:sp>
      <p:sp>
        <p:nvSpPr>
          <p:cNvPr id="71" name="矩形 70"/>
          <p:cNvSpPr/>
          <p:nvPr/>
        </p:nvSpPr>
        <p:spPr>
          <a:xfrm>
            <a:off x="8189201" y="4063222"/>
            <a:ext cx="1808480" cy="4084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9585">
              <a:lnSpc>
                <a:spcPct val="130000"/>
              </a:lnSpc>
            </a:pPr>
            <a:r>
              <a:rPr altLang="en-US" b="1" lang="zh-CN" sz="1600">
                <a:solidFill>
                  <a:schemeClr val="bg1"/>
                </a:solidFill>
                <a:ea typeface="微软雅黑"/>
              </a:rPr>
              <a:t>点击此处添加标题</a:t>
            </a:r>
          </a:p>
        </p:txBody>
      </p:sp>
      <p:grpSp>
        <p:nvGrpSpPr>
          <p:cNvPr id="72" name="Group 22"/>
          <p:cNvGrpSpPr>
            <a:grpSpLocks noChangeAspect="1"/>
          </p:cNvGrpSpPr>
          <p:nvPr/>
        </p:nvGrpSpPr>
        <p:grpSpPr>
          <a:xfrm>
            <a:off x="2606470" y="4461971"/>
            <a:ext cx="667404" cy="684330"/>
            <a:chOff x="2534" y="1099"/>
            <a:chExt cx="552" cy="566"/>
          </a:xfrm>
          <a:solidFill>
            <a:schemeClr val="bg1"/>
          </a:solidFill>
        </p:grpSpPr>
        <p:sp>
          <p:nvSpPr>
            <p:cNvPr id="73" name="Freeform 23"/>
            <p:cNvSpPr>
              <a:spLocks noEditPoints="1"/>
            </p:cNvSpPr>
            <p:nvPr/>
          </p:nvSpPr>
          <p:spPr bwMode="auto">
            <a:xfrm>
              <a:off x="2534" y="1099"/>
              <a:ext cx="552" cy="364"/>
            </a:xfrm>
            <a:custGeom>
              <a:gdLst>
                <a:gd fmla="*/ 741 w 780" name="T0"/>
                <a:gd fmla="*/ 0 h 515" name="T1"/>
                <a:gd fmla="*/ 39 w 780" name="T2"/>
                <a:gd fmla="*/ 0 h 515" name="T3"/>
                <a:gd fmla="*/ 0 w 780" name="T4"/>
                <a:gd fmla="*/ 39 h 515" name="T5"/>
                <a:gd fmla="*/ 39 w 780" name="T6"/>
                <a:gd fmla="*/ 78 h 515" name="T7"/>
                <a:gd fmla="*/ 48 w 780" name="T8"/>
                <a:gd fmla="*/ 78 h 515" name="T9"/>
                <a:gd fmla="*/ 48 w 780" name="T10"/>
                <a:gd fmla="*/ 464 h 515" name="T11"/>
                <a:gd fmla="*/ 99 w 780" name="T12"/>
                <a:gd fmla="*/ 515 h 515" name="T13"/>
                <a:gd fmla="*/ 681 w 780" name="T14"/>
                <a:gd fmla="*/ 515 h 515" name="T15"/>
                <a:gd fmla="*/ 732 w 780" name="T16"/>
                <a:gd fmla="*/ 464 h 515" name="T17"/>
                <a:gd fmla="*/ 732 w 780" name="T18"/>
                <a:gd fmla="*/ 78 h 515" name="T19"/>
                <a:gd fmla="*/ 741 w 780" name="T20"/>
                <a:gd fmla="*/ 78 h 515" name="T21"/>
                <a:gd fmla="*/ 780 w 780" name="T22"/>
                <a:gd fmla="*/ 39 h 515" name="T23"/>
                <a:gd fmla="*/ 741 w 780" name="T24"/>
                <a:gd fmla="*/ 0 h 515" name="T25"/>
                <a:gd fmla="*/ 685 w 780" name="T26"/>
                <a:gd fmla="*/ 464 h 515" name="T27"/>
                <a:gd fmla="*/ 681 w 780" name="T28"/>
                <a:gd fmla="*/ 468 h 515" name="T29"/>
                <a:gd fmla="*/ 99 w 780" name="T30"/>
                <a:gd fmla="*/ 468 h 515" name="T31"/>
                <a:gd fmla="*/ 95 w 780" name="T32"/>
                <a:gd fmla="*/ 464 h 515" name="T33"/>
                <a:gd fmla="*/ 95 w 780" name="T34"/>
                <a:gd fmla="*/ 78 h 515" name="T35"/>
                <a:gd fmla="*/ 685 w 780" name="T36"/>
                <a:gd fmla="*/ 78 h 515" name="T37"/>
                <a:gd fmla="*/ 685 w 780" name="T38"/>
                <a:gd fmla="*/ 464 h 515" name="T3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b="b" l="0" r="r" t="0"/>
              <a:pathLst>
                <a:path h="515" w="780">
                  <a:moveTo>
                    <a:pt x="741" y="0"/>
                  </a:moveTo>
                  <a:cubicBezTo>
                    <a:pt x="39" y="0"/>
                    <a:pt x="39" y="0"/>
                    <a:pt x="39" y="0"/>
                  </a:cubicBezTo>
                  <a:cubicBezTo>
                    <a:pt x="17" y="0"/>
                    <a:pt x="0" y="18"/>
                    <a:pt x="0" y="39"/>
                  </a:cubicBezTo>
                  <a:cubicBezTo>
                    <a:pt x="0" y="60"/>
                    <a:pt x="17" y="78"/>
                    <a:pt x="39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8" y="464"/>
                    <a:pt x="48" y="464"/>
                    <a:pt x="48" y="464"/>
                  </a:cubicBezTo>
                  <a:cubicBezTo>
                    <a:pt x="48" y="492"/>
                    <a:pt x="71" y="515"/>
                    <a:pt x="99" y="515"/>
                  </a:cubicBezTo>
                  <a:cubicBezTo>
                    <a:pt x="681" y="515"/>
                    <a:pt x="681" y="515"/>
                    <a:pt x="681" y="515"/>
                  </a:cubicBezTo>
                  <a:cubicBezTo>
                    <a:pt x="709" y="515"/>
                    <a:pt x="732" y="492"/>
                    <a:pt x="732" y="464"/>
                  </a:cubicBezTo>
                  <a:cubicBezTo>
                    <a:pt x="732" y="78"/>
                    <a:pt x="732" y="78"/>
                    <a:pt x="732" y="78"/>
                  </a:cubicBezTo>
                  <a:cubicBezTo>
                    <a:pt x="741" y="78"/>
                    <a:pt x="741" y="78"/>
                    <a:pt x="741" y="78"/>
                  </a:cubicBezTo>
                  <a:cubicBezTo>
                    <a:pt x="763" y="78"/>
                    <a:pt x="780" y="60"/>
                    <a:pt x="780" y="39"/>
                  </a:cubicBezTo>
                  <a:cubicBezTo>
                    <a:pt x="780" y="18"/>
                    <a:pt x="763" y="0"/>
                    <a:pt x="741" y="0"/>
                  </a:cubicBezTo>
                  <a:close/>
                  <a:moveTo>
                    <a:pt x="685" y="464"/>
                  </a:moveTo>
                  <a:cubicBezTo>
                    <a:pt x="685" y="466"/>
                    <a:pt x="683" y="468"/>
                    <a:pt x="681" y="468"/>
                  </a:cubicBezTo>
                  <a:cubicBezTo>
                    <a:pt x="99" y="468"/>
                    <a:pt x="99" y="468"/>
                    <a:pt x="99" y="468"/>
                  </a:cubicBezTo>
                  <a:cubicBezTo>
                    <a:pt x="97" y="468"/>
                    <a:pt x="95" y="466"/>
                    <a:pt x="95" y="464"/>
                  </a:cubicBezTo>
                  <a:cubicBezTo>
                    <a:pt x="95" y="78"/>
                    <a:pt x="95" y="78"/>
                    <a:pt x="95" y="78"/>
                  </a:cubicBezTo>
                  <a:cubicBezTo>
                    <a:pt x="685" y="78"/>
                    <a:pt x="685" y="78"/>
                    <a:pt x="685" y="78"/>
                  </a:cubicBezTo>
                  <a:cubicBezTo>
                    <a:pt x="685" y="464"/>
                    <a:pt x="685" y="464"/>
                    <a:pt x="685" y="46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4" name="Freeform 24"/>
            <p:cNvSpPr>
              <a:spLocks noEditPoints="1"/>
            </p:cNvSpPr>
            <p:nvPr/>
          </p:nvSpPr>
          <p:spPr bwMode="auto">
            <a:xfrm>
              <a:off x="2643" y="1206"/>
              <a:ext cx="334" cy="169"/>
            </a:xfrm>
            <a:custGeom>
              <a:gdLst>
                <a:gd fmla="*/ 433 w 472" name="T0"/>
                <a:gd fmla="*/ 0 h 238" name="T1"/>
                <a:gd fmla="*/ 394 w 472" name="T2"/>
                <a:gd fmla="*/ 39 h 238" name="T3"/>
                <a:gd fmla="*/ 401 w 472" name="T4"/>
                <a:gd fmla="*/ 61 h 238" name="T5"/>
                <a:gd fmla="*/ 311 w 472" name="T6"/>
                <a:gd fmla="*/ 164 h 238" name="T7"/>
                <a:gd fmla="*/ 294 w 472" name="T8"/>
                <a:gd fmla="*/ 160 h 238" name="T9"/>
                <a:gd fmla="*/ 275 w 472" name="T10"/>
                <a:gd fmla="*/ 165 h 238" name="T11"/>
                <a:gd fmla="*/ 234 w 472" name="T12"/>
                <a:gd fmla="*/ 122 h 238" name="T13"/>
                <a:gd fmla="*/ 240 w 472" name="T14"/>
                <a:gd fmla="*/ 102 h 238" name="T15"/>
                <a:gd fmla="*/ 201 w 472" name="T16"/>
                <a:gd fmla="*/ 63 h 238" name="T17"/>
                <a:gd fmla="*/ 163 w 472" name="T18"/>
                <a:gd fmla="*/ 102 h 238" name="T19"/>
                <a:gd fmla="*/ 164 w 472" name="T20"/>
                <a:gd fmla="*/ 113 h 238" name="T21"/>
                <a:gd fmla="*/ 66 w 472" name="T22"/>
                <a:gd fmla="*/ 171 h 238" name="T23"/>
                <a:gd fmla="*/ 39 w 472" name="T24"/>
                <a:gd fmla="*/ 160 h 238" name="T25"/>
                <a:gd fmla="*/ 0 w 472" name="T26"/>
                <a:gd fmla="*/ 199 h 238" name="T27"/>
                <a:gd fmla="*/ 39 w 472" name="T28"/>
                <a:gd fmla="*/ 238 h 238" name="T29"/>
                <a:gd fmla="*/ 78 w 472" name="T30"/>
                <a:gd fmla="*/ 199 h 238" name="T31"/>
                <a:gd fmla="*/ 76 w 472" name="T32"/>
                <a:gd fmla="*/ 188 h 238" name="T33"/>
                <a:gd fmla="*/ 174 w 472" name="T34"/>
                <a:gd fmla="*/ 129 h 238" name="T35"/>
                <a:gd fmla="*/ 201 w 472" name="T36"/>
                <a:gd fmla="*/ 141 h 238" name="T37"/>
                <a:gd fmla="*/ 220 w 472" name="T38"/>
                <a:gd fmla="*/ 136 h 238" name="T39"/>
                <a:gd fmla="*/ 261 w 472" name="T40"/>
                <a:gd fmla="*/ 178 h 238" name="T41"/>
                <a:gd fmla="*/ 255 w 472" name="T42"/>
                <a:gd fmla="*/ 199 h 238" name="T43"/>
                <a:gd fmla="*/ 294 w 472" name="T44"/>
                <a:gd fmla="*/ 238 h 238" name="T45"/>
                <a:gd fmla="*/ 333 w 472" name="T46"/>
                <a:gd fmla="*/ 199 h 238" name="T47"/>
                <a:gd fmla="*/ 326 w 472" name="T48"/>
                <a:gd fmla="*/ 177 h 238" name="T49"/>
                <a:gd fmla="*/ 416 w 472" name="T50"/>
                <a:gd fmla="*/ 73 h 238" name="T51"/>
                <a:gd fmla="*/ 433 w 472" name="T52"/>
                <a:gd fmla="*/ 78 h 238" name="T53"/>
                <a:gd fmla="*/ 472 w 472" name="T54"/>
                <a:gd fmla="*/ 39 h 238" name="T55"/>
                <a:gd fmla="*/ 433 w 472" name="T56"/>
                <a:gd fmla="*/ 0 h 238" name="T57"/>
                <a:gd fmla="*/ 59 w 472" name="T58"/>
                <a:gd fmla="*/ 199 h 238" name="T59"/>
                <a:gd fmla="*/ 39 w 472" name="T60"/>
                <a:gd fmla="*/ 218 h 238" name="T61"/>
                <a:gd fmla="*/ 20 w 472" name="T62"/>
                <a:gd fmla="*/ 199 h 238" name="T63"/>
                <a:gd fmla="*/ 39 w 472" name="T64"/>
                <a:gd fmla="*/ 180 h 238" name="T65"/>
                <a:gd fmla="*/ 49 w 472" name="T66"/>
                <a:gd fmla="*/ 182 h 238" name="T67"/>
                <a:gd fmla="*/ 59 w 472" name="T68"/>
                <a:gd fmla="*/ 199 h 238" name="T69"/>
                <a:gd fmla="*/ 201 w 472" name="T70"/>
                <a:gd fmla="*/ 121 h 238" name="T71"/>
                <a:gd fmla="*/ 192 w 472" name="T72"/>
                <a:gd fmla="*/ 119 h 238" name="T73"/>
                <a:gd fmla="*/ 182 w 472" name="T74"/>
                <a:gd fmla="*/ 102 h 238" name="T75"/>
                <a:gd fmla="*/ 182 w 472" name="T76"/>
                <a:gd fmla="*/ 102 h 238" name="T77"/>
                <a:gd fmla="*/ 201 w 472" name="T78"/>
                <a:gd fmla="*/ 82 h 238" name="T79"/>
                <a:gd fmla="*/ 221 w 472" name="T80"/>
                <a:gd fmla="*/ 102 h 238" name="T81"/>
                <a:gd fmla="*/ 220 w 472" name="T82"/>
                <a:gd fmla="*/ 107 h 238" name="T83"/>
                <a:gd fmla="*/ 206 w 472" name="T84"/>
                <a:gd fmla="*/ 121 h 238" name="T85"/>
                <a:gd fmla="*/ 201 w 472" name="T86"/>
                <a:gd fmla="*/ 121 h 238" name="T87"/>
                <a:gd fmla="*/ 313 w 472" name="T88"/>
                <a:gd fmla="*/ 199 h 238" name="T89"/>
                <a:gd fmla="*/ 294 w 472" name="T90"/>
                <a:gd fmla="*/ 218 h 238" name="T91"/>
                <a:gd fmla="*/ 274 w 472" name="T92"/>
                <a:gd fmla="*/ 199 h 238" name="T93"/>
                <a:gd fmla="*/ 275 w 472" name="T94"/>
                <a:gd fmla="*/ 193 h 238" name="T95"/>
                <a:gd fmla="*/ 289 w 472" name="T96"/>
                <a:gd fmla="*/ 180 h 238" name="T97"/>
                <a:gd fmla="*/ 294 w 472" name="T98"/>
                <a:gd fmla="*/ 180 h 238" name="T99"/>
                <a:gd fmla="*/ 297 w 472" name="T100"/>
                <a:gd fmla="*/ 180 h 238" name="T101"/>
                <a:gd fmla="*/ 312 w 472" name="T102"/>
                <a:gd fmla="*/ 193 h 238" name="T103"/>
                <a:gd fmla="*/ 313 w 472" name="T104"/>
                <a:gd fmla="*/ 199 h 238" name="T105"/>
                <a:gd fmla="*/ 433 w 472" name="T106"/>
                <a:gd fmla="*/ 58 h 238" name="T107"/>
                <a:gd fmla="*/ 429 w 472" name="T108"/>
                <a:gd fmla="*/ 58 h 238" name="T109"/>
                <a:gd fmla="*/ 415 w 472" name="T110"/>
                <a:gd fmla="*/ 45 h 238" name="T111"/>
                <a:gd fmla="*/ 413 w 472" name="T112"/>
                <a:gd fmla="*/ 39 h 238" name="T113"/>
                <a:gd fmla="*/ 433 w 472" name="T114"/>
                <a:gd fmla="*/ 19 h 238" name="T115"/>
                <a:gd fmla="*/ 452 w 472" name="T116"/>
                <a:gd fmla="*/ 39 h 238" name="T117"/>
                <a:gd fmla="*/ 433 w 472" name="T118"/>
                <a:gd fmla="*/ 58 h 238" name="T1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b="b" l="0" r="r" t="0"/>
              <a:pathLst>
                <a:path h="238" w="472">
                  <a:moveTo>
                    <a:pt x="433" y="0"/>
                  </a:moveTo>
                  <a:cubicBezTo>
                    <a:pt x="411" y="0"/>
                    <a:pt x="394" y="17"/>
                    <a:pt x="394" y="39"/>
                  </a:cubicBezTo>
                  <a:cubicBezTo>
                    <a:pt x="394" y="47"/>
                    <a:pt x="397" y="54"/>
                    <a:pt x="401" y="61"/>
                  </a:cubicBezTo>
                  <a:cubicBezTo>
                    <a:pt x="311" y="164"/>
                    <a:pt x="311" y="164"/>
                    <a:pt x="311" y="164"/>
                  </a:cubicBezTo>
                  <a:cubicBezTo>
                    <a:pt x="306" y="162"/>
                    <a:pt x="300" y="160"/>
                    <a:pt x="294" y="160"/>
                  </a:cubicBezTo>
                  <a:cubicBezTo>
                    <a:pt x="287" y="160"/>
                    <a:pt x="280" y="162"/>
                    <a:pt x="275" y="165"/>
                  </a:cubicBezTo>
                  <a:cubicBezTo>
                    <a:pt x="234" y="122"/>
                    <a:pt x="234" y="122"/>
                    <a:pt x="234" y="122"/>
                  </a:cubicBezTo>
                  <a:cubicBezTo>
                    <a:pt x="238" y="116"/>
                    <a:pt x="240" y="109"/>
                    <a:pt x="240" y="102"/>
                  </a:cubicBezTo>
                  <a:cubicBezTo>
                    <a:pt x="240" y="80"/>
                    <a:pt x="223" y="63"/>
                    <a:pt x="201" y="63"/>
                  </a:cubicBezTo>
                  <a:cubicBezTo>
                    <a:pt x="180" y="63"/>
                    <a:pt x="163" y="80"/>
                    <a:pt x="163" y="102"/>
                  </a:cubicBezTo>
                  <a:cubicBezTo>
                    <a:pt x="163" y="106"/>
                    <a:pt x="163" y="109"/>
                    <a:pt x="164" y="113"/>
                  </a:cubicBezTo>
                  <a:cubicBezTo>
                    <a:pt x="66" y="171"/>
                    <a:pt x="66" y="171"/>
                    <a:pt x="66" y="171"/>
                  </a:cubicBezTo>
                  <a:cubicBezTo>
                    <a:pt x="59" y="164"/>
                    <a:pt x="50" y="160"/>
                    <a:pt x="39" y="160"/>
                  </a:cubicBezTo>
                  <a:cubicBezTo>
                    <a:pt x="18" y="160"/>
                    <a:pt x="0" y="178"/>
                    <a:pt x="0" y="199"/>
                  </a:cubicBezTo>
                  <a:cubicBezTo>
                    <a:pt x="0" y="220"/>
                    <a:pt x="18" y="238"/>
                    <a:pt x="39" y="238"/>
                  </a:cubicBezTo>
                  <a:cubicBezTo>
                    <a:pt x="61" y="238"/>
                    <a:pt x="78" y="220"/>
                    <a:pt x="78" y="199"/>
                  </a:cubicBezTo>
                  <a:cubicBezTo>
                    <a:pt x="78" y="195"/>
                    <a:pt x="77" y="191"/>
                    <a:pt x="76" y="188"/>
                  </a:cubicBezTo>
                  <a:cubicBezTo>
                    <a:pt x="174" y="129"/>
                    <a:pt x="174" y="129"/>
                    <a:pt x="174" y="129"/>
                  </a:cubicBezTo>
                  <a:cubicBezTo>
                    <a:pt x="181" y="136"/>
                    <a:pt x="191" y="141"/>
                    <a:pt x="201" y="141"/>
                  </a:cubicBezTo>
                  <a:cubicBezTo>
                    <a:pt x="208" y="141"/>
                    <a:pt x="215" y="139"/>
                    <a:pt x="220" y="136"/>
                  </a:cubicBezTo>
                  <a:cubicBezTo>
                    <a:pt x="261" y="178"/>
                    <a:pt x="261" y="178"/>
                    <a:pt x="261" y="178"/>
                  </a:cubicBezTo>
                  <a:cubicBezTo>
                    <a:pt x="257" y="184"/>
                    <a:pt x="255" y="191"/>
                    <a:pt x="255" y="199"/>
                  </a:cubicBezTo>
                  <a:cubicBezTo>
                    <a:pt x="255" y="220"/>
                    <a:pt x="272" y="238"/>
                    <a:pt x="294" y="238"/>
                  </a:cubicBezTo>
                  <a:cubicBezTo>
                    <a:pt x="315" y="238"/>
                    <a:pt x="333" y="220"/>
                    <a:pt x="333" y="199"/>
                  </a:cubicBezTo>
                  <a:cubicBezTo>
                    <a:pt x="333" y="191"/>
                    <a:pt x="330" y="183"/>
                    <a:pt x="326" y="177"/>
                  </a:cubicBezTo>
                  <a:cubicBezTo>
                    <a:pt x="416" y="73"/>
                    <a:pt x="416" y="73"/>
                    <a:pt x="416" y="73"/>
                  </a:cubicBezTo>
                  <a:cubicBezTo>
                    <a:pt x="421" y="76"/>
                    <a:pt x="427" y="78"/>
                    <a:pt x="433" y="78"/>
                  </a:cubicBezTo>
                  <a:cubicBezTo>
                    <a:pt x="454" y="78"/>
                    <a:pt x="472" y="60"/>
                    <a:pt x="472" y="39"/>
                  </a:cubicBezTo>
                  <a:cubicBezTo>
                    <a:pt x="472" y="17"/>
                    <a:pt x="454" y="0"/>
                    <a:pt x="433" y="0"/>
                  </a:cubicBezTo>
                  <a:close/>
                  <a:moveTo>
                    <a:pt x="59" y="199"/>
                  </a:moveTo>
                  <a:cubicBezTo>
                    <a:pt x="59" y="210"/>
                    <a:pt x="50" y="218"/>
                    <a:pt x="39" y="218"/>
                  </a:cubicBezTo>
                  <a:cubicBezTo>
                    <a:pt x="28" y="218"/>
                    <a:pt x="20" y="210"/>
                    <a:pt x="20" y="199"/>
                  </a:cubicBezTo>
                  <a:cubicBezTo>
                    <a:pt x="20" y="188"/>
                    <a:pt x="28" y="180"/>
                    <a:pt x="39" y="180"/>
                  </a:cubicBezTo>
                  <a:cubicBezTo>
                    <a:pt x="43" y="180"/>
                    <a:pt x="46" y="180"/>
                    <a:pt x="49" y="182"/>
                  </a:cubicBezTo>
                  <a:cubicBezTo>
                    <a:pt x="54" y="185"/>
                    <a:pt x="58" y="191"/>
                    <a:pt x="59" y="199"/>
                  </a:cubicBezTo>
                  <a:close/>
                  <a:moveTo>
                    <a:pt x="201" y="121"/>
                  </a:moveTo>
                  <a:cubicBezTo>
                    <a:pt x="198" y="121"/>
                    <a:pt x="195" y="120"/>
                    <a:pt x="192" y="119"/>
                  </a:cubicBezTo>
                  <a:cubicBezTo>
                    <a:pt x="186" y="115"/>
                    <a:pt x="182" y="109"/>
                    <a:pt x="182" y="102"/>
                  </a:cubicBezTo>
                  <a:cubicBezTo>
                    <a:pt x="182" y="102"/>
                    <a:pt x="182" y="102"/>
                    <a:pt x="182" y="102"/>
                  </a:cubicBezTo>
                  <a:cubicBezTo>
                    <a:pt x="182" y="91"/>
                    <a:pt x="191" y="82"/>
                    <a:pt x="201" y="82"/>
                  </a:cubicBezTo>
                  <a:cubicBezTo>
                    <a:pt x="212" y="82"/>
                    <a:pt x="221" y="91"/>
                    <a:pt x="221" y="102"/>
                  </a:cubicBezTo>
                  <a:cubicBezTo>
                    <a:pt x="221" y="104"/>
                    <a:pt x="221" y="106"/>
                    <a:pt x="220" y="107"/>
                  </a:cubicBezTo>
                  <a:cubicBezTo>
                    <a:pt x="218" y="114"/>
                    <a:pt x="213" y="119"/>
                    <a:pt x="206" y="121"/>
                  </a:cubicBezTo>
                  <a:cubicBezTo>
                    <a:pt x="204" y="121"/>
                    <a:pt x="203" y="121"/>
                    <a:pt x="201" y="121"/>
                  </a:cubicBezTo>
                  <a:close/>
                  <a:moveTo>
                    <a:pt x="313" y="199"/>
                  </a:moveTo>
                  <a:cubicBezTo>
                    <a:pt x="313" y="210"/>
                    <a:pt x="304" y="218"/>
                    <a:pt x="294" y="218"/>
                  </a:cubicBezTo>
                  <a:cubicBezTo>
                    <a:pt x="283" y="218"/>
                    <a:pt x="274" y="210"/>
                    <a:pt x="274" y="199"/>
                  </a:cubicBezTo>
                  <a:cubicBezTo>
                    <a:pt x="274" y="197"/>
                    <a:pt x="275" y="195"/>
                    <a:pt x="275" y="193"/>
                  </a:cubicBezTo>
                  <a:cubicBezTo>
                    <a:pt x="277" y="187"/>
                    <a:pt x="282" y="182"/>
                    <a:pt x="289" y="180"/>
                  </a:cubicBezTo>
                  <a:cubicBezTo>
                    <a:pt x="291" y="180"/>
                    <a:pt x="292" y="180"/>
                    <a:pt x="294" y="180"/>
                  </a:cubicBezTo>
                  <a:cubicBezTo>
                    <a:pt x="295" y="180"/>
                    <a:pt x="296" y="180"/>
                    <a:pt x="297" y="180"/>
                  </a:cubicBezTo>
                  <a:cubicBezTo>
                    <a:pt x="304" y="181"/>
                    <a:pt x="310" y="186"/>
                    <a:pt x="312" y="193"/>
                  </a:cubicBezTo>
                  <a:cubicBezTo>
                    <a:pt x="313" y="195"/>
                    <a:pt x="313" y="197"/>
                    <a:pt x="313" y="199"/>
                  </a:cubicBezTo>
                  <a:close/>
                  <a:moveTo>
                    <a:pt x="433" y="58"/>
                  </a:moveTo>
                  <a:cubicBezTo>
                    <a:pt x="432" y="58"/>
                    <a:pt x="430" y="58"/>
                    <a:pt x="429" y="58"/>
                  </a:cubicBezTo>
                  <a:cubicBezTo>
                    <a:pt x="422" y="56"/>
                    <a:pt x="417" y="51"/>
                    <a:pt x="415" y="45"/>
                  </a:cubicBezTo>
                  <a:cubicBezTo>
                    <a:pt x="414" y="43"/>
                    <a:pt x="413" y="41"/>
                    <a:pt x="413" y="39"/>
                  </a:cubicBezTo>
                  <a:cubicBezTo>
                    <a:pt x="413" y="28"/>
                    <a:pt x="422" y="19"/>
                    <a:pt x="433" y="19"/>
                  </a:cubicBezTo>
                  <a:cubicBezTo>
                    <a:pt x="444" y="19"/>
                    <a:pt x="452" y="28"/>
                    <a:pt x="452" y="39"/>
                  </a:cubicBezTo>
                  <a:cubicBezTo>
                    <a:pt x="452" y="49"/>
                    <a:pt x="444" y="58"/>
                    <a:pt x="433" y="5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5" name="Freeform 25"/>
            <p:cNvSpPr/>
            <p:nvPr/>
          </p:nvSpPr>
          <p:spPr bwMode="auto">
            <a:xfrm>
              <a:off x="2604" y="1463"/>
              <a:ext cx="412" cy="202"/>
            </a:xfrm>
            <a:custGeom>
              <a:gdLst>
                <a:gd fmla="*/ 551 w 582" name="T0"/>
                <a:gd fmla="*/ 222 h 285" name="T1"/>
                <a:gd fmla="*/ 533 w 582" name="T2"/>
                <a:gd fmla="*/ 227 h 285" name="T3"/>
                <a:gd fmla="*/ 305 w 582" name="T4"/>
                <a:gd fmla="*/ 111 h 285" name="T5"/>
                <a:gd fmla="*/ 305 w 582" name="T6"/>
                <a:gd fmla="*/ 0 h 285" name="T7"/>
                <a:gd fmla="*/ 277 w 582" name="T8"/>
                <a:gd fmla="*/ 0 h 285" name="T9"/>
                <a:gd fmla="*/ 277 w 582" name="T10"/>
                <a:gd fmla="*/ 111 h 285" name="T11"/>
                <a:gd fmla="*/ 49 w 582" name="T12"/>
                <a:gd fmla="*/ 227 h 285" name="T13"/>
                <a:gd fmla="*/ 31 w 582" name="T14"/>
                <a:gd fmla="*/ 222 h 285" name="T15"/>
                <a:gd fmla="*/ 0 w 582" name="T16"/>
                <a:gd fmla="*/ 254 h 285" name="T17"/>
                <a:gd fmla="*/ 31 w 582" name="T18"/>
                <a:gd fmla="*/ 285 h 285" name="T19"/>
                <a:gd fmla="*/ 63 w 582" name="T20"/>
                <a:gd fmla="*/ 254 h 285" name="T21"/>
                <a:gd fmla="*/ 62 w 582" name="T22"/>
                <a:gd fmla="*/ 251 h 285" name="T23"/>
                <a:gd fmla="*/ 277 w 582" name="T24"/>
                <a:gd fmla="*/ 142 h 285" name="T25"/>
                <a:gd fmla="*/ 277 w 582" name="T26"/>
                <a:gd fmla="*/ 225 h 285" name="T27"/>
                <a:gd fmla="*/ 260 w 582" name="T28"/>
                <a:gd fmla="*/ 254 h 285" name="T29"/>
                <a:gd fmla="*/ 291 w 582" name="T30"/>
                <a:gd fmla="*/ 285 h 285" name="T31"/>
                <a:gd fmla="*/ 322 w 582" name="T32"/>
                <a:gd fmla="*/ 254 h 285" name="T33"/>
                <a:gd fmla="*/ 305 w 582" name="T34"/>
                <a:gd fmla="*/ 225 h 285" name="T35"/>
                <a:gd fmla="*/ 305 w 582" name="T36"/>
                <a:gd fmla="*/ 142 h 285" name="T37"/>
                <a:gd fmla="*/ 520 w 582" name="T38"/>
                <a:gd fmla="*/ 251 h 285" name="T39"/>
                <a:gd fmla="*/ 519 w 582" name="T40"/>
                <a:gd fmla="*/ 254 h 285" name="T41"/>
                <a:gd fmla="*/ 551 w 582" name="T42"/>
                <a:gd fmla="*/ 285 h 285" name="T43"/>
                <a:gd fmla="*/ 582 w 582" name="T44"/>
                <a:gd fmla="*/ 254 h 285" name="T45"/>
                <a:gd fmla="*/ 551 w 582" name="T46"/>
                <a:gd fmla="*/ 222 h 285" name="T4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b="b" l="0" r="r" t="0"/>
              <a:pathLst>
                <a:path h="285" w="582">
                  <a:moveTo>
                    <a:pt x="551" y="222"/>
                  </a:moveTo>
                  <a:cubicBezTo>
                    <a:pt x="544" y="222"/>
                    <a:pt x="538" y="224"/>
                    <a:pt x="533" y="227"/>
                  </a:cubicBezTo>
                  <a:cubicBezTo>
                    <a:pt x="305" y="111"/>
                    <a:pt x="305" y="111"/>
                    <a:pt x="305" y="111"/>
                  </a:cubicBezTo>
                  <a:cubicBezTo>
                    <a:pt x="305" y="0"/>
                    <a:pt x="305" y="0"/>
                    <a:pt x="305" y="0"/>
                  </a:cubicBezTo>
                  <a:cubicBezTo>
                    <a:pt x="277" y="0"/>
                    <a:pt x="277" y="0"/>
                    <a:pt x="277" y="0"/>
                  </a:cubicBezTo>
                  <a:cubicBezTo>
                    <a:pt x="277" y="111"/>
                    <a:pt x="277" y="111"/>
                    <a:pt x="277" y="111"/>
                  </a:cubicBezTo>
                  <a:cubicBezTo>
                    <a:pt x="49" y="227"/>
                    <a:pt x="49" y="227"/>
                    <a:pt x="49" y="227"/>
                  </a:cubicBezTo>
                  <a:cubicBezTo>
                    <a:pt x="44" y="224"/>
                    <a:pt x="38" y="222"/>
                    <a:pt x="31" y="222"/>
                  </a:cubicBezTo>
                  <a:cubicBezTo>
                    <a:pt x="14" y="222"/>
                    <a:pt x="0" y="236"/>
                    <a:pt x="0" y="254"/>
                  </a:cubicBezTo>
                  <a:cubicBezTo>
                    <a:pt x="0" y="271"/>
                    <a:pt x="14" y="285"/>
                    <a:pt x="31" y="285"/>
                  </a:cubicBezTo>
                  <a:cubicBezTo>
                    <a:pt x="49" y="285"/>
                    <a:pt x="63" y="271"/>
                    <a:pt x="63" y="254"/>
                  </a:cubicBezTo>
                  <a:cubicBezTo>
                    <a:pt x="63" y="253"/>
                    <a:pt x="62" y="252"/>
                    <a:pt x="62" y="251"/>
                  </a:cubicBezTo>
                  <a:cubicBezTo>
                    <a:pt x="277" y="142"/>
                    <a:pt x="277" y="142"/>
                    <a:pt x="277" y="142"/>
                  </a:cubicBezTo>
                  <a:cubicBezTo>
                    <a:pt x="277" y="225"/>
                    <a:pt x="277" y="225"/>
                    <a:pt x="277" y="225"/>
                  </a:cubicBezTo>
                  <a:cubicBezTo>
                    <a:pt x="267" y="230"/>
                    <a:pt x="260" y="241"/>
                    <a:pt x="260" y="254"/>
                  </a:cubicBezTo>
                  <a:cubicBezTo>
                    <a:pt x="260" y="271"/>
                    <a:pt x="274" y="285"/>
                    <a:pt x="291" y="285"/>
                  </a:cubicBezTo>
                  <a:cubicBezTo>
                    <a:pt x="308" y="285"/>
                    <a:pt x="322" y="271"/>
                    <a:pt x="322" y="254"/>
                  </a:cubicBezTo>
                  <a:cubicBezTo>
                    <a:pt x="322" y="241"/>
                    <a:pt x="315" y="230"/>
                    <a:pt x="305" y="225"/>
                  </a:cubicBezTo>
                  <a:cubicBezTo>
                    <a:pt x="305" y="142"/>
                    <a:pt x="305" y="142"/>
                    <a:pt x="305" y="142"/>
                  </a:cubicBezTo>
                  <a:cubicBezTo>
                    <a:pt x="520" y="251"/>
                    <a:pt x="520" y="251"/>
                    <a:pt x="520" y="251"/>
                  </a:cubicBezTo>
                  <a:cubicBezTo>
                    <a:pt x="519" y="252"/>
                    <a:pt x="519" y="253"/>
                    <a:pt x="519" y="254"/>
                  </a:cubicBezTo>
                  <a:cubicBezTo>
                    <a:pt x="519" y="271"/>
                    <a:pt x="534" y="285"/>
                    <a:pt x="551" y="285"/>
                  </a:cubicBezTo>
                  <a:cubicBezTo>
                    <a:pt x="568" y="285"/>
                    <a:pt x="582" y="271"/>
                    <a:pt x="582" y="254"/>
                  </a:cubicBezTo>
                  <a:cubicBezTo>
                    <a:pt x="582" y="236"/>
                    <a:pt x="568" y="222"/>
                    <a:pt x="551" y="22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76" name="Group 32"/>
          <p:cNvGrpSpPr>
            <a:grpSpLocks noChangeAspect="1"/>
          </p:cNvGrpSpPr>
          <p:nvPr/>
        </p:nvGrpSpPr>
        <p:grpSpPr>
          <a:xfrm>
            <a:off x="7117967" y="4522160"/>
            <a:ext cx="879070" cy="624141"/>
            <a:chOff x="4354" y="1098"/>
            <a:chExt cx="800" cy="568"/>
          </a:xfrm>
          <a:solidFill>
            <a:schemeClr val="bg1"/>
          </a:solidFill>
        </p:grpSpPr>
        <p:sp>
          <p:nvSpPr>
            <p:cNvPr id="77" name="Freeform 33"/>
            <p:cNvSpPr>
              <a:spLocks noEditPoints="1"/>
            </p:cNvSpPr>
            <p:nvPr/>
          </p:nvSpPr>
          <p:spPr bwMode="auto">
            <a:xfrm>
              <a:off x="4441" y="1098"/>
              <a:ext cx="626" cy="423"/>
            </a:xfrm>
            <a:custGeom>
              <a:gdLst>
                <a:gd fmla="*/ 621 w 628" name="T0"/>
                <a:gd fmla="*/ 7 h 423" name="T1"/>
                <a:gd fmla="*/ 605 w 628" name="T2"/>
                <a:gd fmla="*/ 0 h 423" name="T3"/>
                <a:gd fmla="*/ 24 w 628" name="T4"/>
                <a:gd fmla="*/ 0 h 423" name="T5"/>
                <a:gd fmla="*/ 7 w 628" name="T6"/>
                <a:gd fmla="*/ 7 h 423" name="T7"/>
                <a:gd fmla="*/ 0 w 628" name="T8"/>
                <a:gd fmla="*/ 23 h 423" name="T9"/>
                <a:gd fmla="*/ 0 w 628" name="T10"/>
                <a:gd fmla="*/ 423 h 423" name="T11"/>
                <a:gd fmla="*/ 628 w 628" name="T12"/>
                <a:gd fmla="*/ 423 h 423" name="T13"/>
                <a:gd fmla="*/ 628 w 628" name="T14"/>
                <a:gd fmla="*/ 23 h 423" name="T15"/>
                <a:gd fmla="*/ 621 w 628" name="T16"/>
                <a:gd fmla="*/ 7 h 423" name="T17"/>
                <a:gd fmla="*/ 314 w 628" name="T18"/>
                <a:gd fmla="*/ 13 h 423" name="T19"/>
                <a:gd fmla="*/ 321 w 628" name="T20"/>
                <a:gd fmla="*/ 20 h 423" name="T21"/>
                <a:gd fmla="*/ 314 w 628" name="T22"/>
                <a:gd fmla="*/ 27 h 423" name="T23"/>
                <a:gd fmla="*/ 307 w 628" name="T24"/>
                <a:gd fmla="*/ 20 h 423" name="T25"/>
                <a:gd fmla="*/ 314 w 628" name="T26"/>
                <a:gd fmla="*/ 13 h 423" name="T27"/>
                <a:gd fmla="*/ 587 w 628" name="T28"/>
                <a:gd fmla="*/ 382 h 423" name="T29"/>
                <a:gd fmla="*/ 41 w 628" name="T30"/>
                <a:gd fmla="*/ 382 h 423" name="T31"/>
                <a:gd fmla="*/ 41 w 628" name="T32"/>
                <a:gd fmla="*/ 41 h 423" name="T33"/>
                <a:gd fmla="*/ 587 w 628" name="T34"/>
                <a:gd fmla="*/ 41 h 423" name="T35"/>
                <a:gd fmla="*/ 587 w 628" name="T36"/>
                <a:gd fmla="*/ 382 h 423" name="T3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b="b" l="0" r="r" t="0"/>
              <a:pathLst>
                <a:path h="422" w="628">
                  <a:moveTo>
                    <a:pt x="621" y="7"/>
                  </a:moveTo>
                  <a:cubicBezTo>
                    <a:pt x="617" y="2"/>
                    <a:pt x="611" y="0"/>
                    <a:pt x="605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17" y="0"/>
                    <a:pt x="11" y="2"/>
                    <a:pt x="7" y="7"/>
                  </a:cubicBezTo>
                  <a:cubicBezTo>
                    <a:pt x="2" y="11"/>
                    <a:pt x="0" y="17"/>
                    <a:pt x="0" y="23"/>
                  </a:cubicBezTo>
                  <a:cubicBezTo>
                    <a:pt x="0" y="423"/>
                    <a:pt x="0" y="423"/>
                    <a:pt x="0" y="423"/>
                  </a:cubicBezTo>
                  <a:cubicBezTo>
                    <a:pt x="628" y="423"/>
                    <a:pt x="628" y="423"/>
                    <a:pt x="628" y="423"/>
                  </a:cubicBezTo>
                  <a:cubicBezTo>
                    <a:pt x="628" y="23"/>
                    <a:pt x="628" y="23"/>
                    <a:pt x="628" y="23"/>
                  </a:cubicBezTo>
                  <a:cubicBezTo>
                    <a:pt x="628" y="17"/>
                    <a:pt x="626" y="11"/>
                    <a:pt x="621" y="7"/>
                  </a:cubicBezTo>
                  <a:close/>
                  <a:moveTo>
                    <a:pt x="314" y="13"/>
                  </a:moveTo>
                  <a:cubicBezTo>
                    <a:pt x="318" y="13"/>
                    <a:pt x="321" y="16"/>
                    <a:pt x="321" y="20"/>
                  </a:cubicBezTo>
                  <a:cubicBezTo>
                    <a:pt x="321" y="24"/>
                    <a:pt x="318" y="27"/>
                    <a:pt x="314" y="27"/>
                  </a:cubicBezTo>
                  <a:cubicBezTo>
                    <a:pt x="310" y="27"/>
                    <a:pt x="307" y="24"/>
                    <a:pt x="307" y="20"/>
                  </a:cubicBezTo>
                  <a:cubicBezTo>
                    <a:pt x="307" y="16"/>
                    <a:pt x="310" y="13"/>
                    <a:pt x="314" y="13"/>
                  </a:cubicBezTo>
                  <a:close/>
                  <a:moveTo>
                    <a:pt x="587" y="382"/>
                  </a:moveTo>
                  <a:cubicBezTo>
                    <a:pt x="41" y="382"/>
                    <a:pt x="41" y="382"/>
                    <a:pt x="41" y="382"/>
                  </a:cubicBezTo>
                  <a:cubicBezTo>
                    <a:pt x="41" y="41"/>
                    <a:pt x="41" y="41"/>
                    <a:pt x="41" y="41"/>
                  </a:cubicBezTo>
                  <a:cubicBezTo>
                    <a:pt x="587" y="41"/>
                    <a:pt x="587" y="41"/>
                    <a:pt x="587" y="41"/>
                  </a:cubicBezTo>
                  <a:lnTo>
                    <a:pt x="587" y="3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" name="Freeform 34"/>
            <p:cNvSpPr>
              <a:spLocks noEditPoints="1"/>
            </p:cNvSpPr>
            <p:nvPr/>
          </p:nvSpPr>
          <p:spPr bwMode="auto">
            <a:xfrm>
              <a:off x="4354" y="1538"/>
              <a:ext cx="800" cy="97"/>
            </a:xfrm>
            <a:custGeom>
              <a:gdLst>
                <a:gd fmla="*/ 87 w 802" name="T0"/>
                <a:gd fmla="*/ 0 h 97" name="T1"/>
                <a:gd fmla="*/ 4 w 802" name="T2"/>
                <a:gd fmla="*/ 83 h 97" name="T3"/>
                <a:gd fmla="*/ 2 w 802" name="T4"/>
                <a:gd fmla="*/ 92 h 97" name="T5"/>
                <a:gd fmla="*/ 10 w 802" name="T6"/>
                <a:gd fmla="*/ 97 h 97" name="T7"/>
                <a:gd fmla="*/ 792 w 802" name="T8"/>
                <a:gd fmla="*/ 97 h 97" name="T9"/>
                <a:gd fmla="*/ 800 w 802" name="T10"/>
                <a:gd fmla="*/ 92 h 97" name="T11"/>
                <a:gd fmla="*/ 798 w 802" name="T12"/>
                <a:gd fmla="*/ 83 h 97" name="T13"/>
                <a:gd fmla="*/ 715 w 802" name="T14"/>
                <a:gd fmla="*/ 0 h 97" name="T15"/>
                <a:gd fmla="*/ 87 w 802" name="T16"/>
                <a:gd fmla="*/ 0 h 97" name="T17"/>
                <a:gd fmla="*/ 711 w 802" name="T18"/>
                <a:gd fmla="*/ 47 h 97" name="T19"/>
                <a:gd fmla="*/ 712 w 802" name="T20"/>
                <a:gd fmla="*/ 54 h 97" name="T21"/>
                <a:gd fmla="*/ 706 w 802" name="T22"/>
                <a:gd fmla="*/ 58 h 97" name="T23"/>
                <a:gd fmla="*/ 484 w 802" name="T24"/>
                <a:gd fmla="*/ 58 h 97" name="T25"/>
                <a:gd fmla="*/ 485 w 802" name="T26"/>
                <a:gd fmla="*/ 64 h 97" name="T27"/>
                <a:gd fmla="*/ 484 w 802" name="T28"/>
                <a:gd fmla="*/ 67 h 97" name="T29"/>
                <a:gd fmla="*/ 481 w 802" name="T30"/>
                <a:gd fmla="*/ 69 h 97" name="T31"/>
                <a:gd fmla="*/ 321 w 802" name="T32"/>
                <a:gd fmla="*/ 69 h 97" name="T33"/>
                <a:gd fmla="*/ 318 w 802" name="T34"/>
                <a:gd fmla="*/ 67 h 97" name="T35"/>
                <a:gd fmla="*/ 317 w 802" name="T36"/>
                <a:gd fmla="*/ 64 h 97" name="T37"/>
                <a:gd fmla="*/ 318 w 802" name="T38"/>
                <a:gd fmla="*/ 58 h 97" name="T39"/>
                <a:gd fmla="*/ 96 w 802" name="T40"/>
                <a:gd fmla="*/ 58 h 97" name="T41"/>
                <a:gd fmla="*/ 90 w 802" name="T42"/>
                <a:gd fmla="*/ 54 h 97" name="T43"/>
                <a:gd fmla="*/ 91 w 802" name="T44"/>
                <a:gd fmla="*/ 47 h 97" name="T45"/>
                <a:gd fmla="*/ 113 w 802" name="T46"/>
                <a:gd fmla="*/ 20 h 97" name="T47"/>
                <a:gd fmla="*/ 689 w 802" name="T48"/>
                <a:gd fmla="*/ 20 h 97" name="T49"/>
                <a:gd fmla="*/ 711 w 802" name="T50"/>
                <a:gd fmla="*/ 47 h 97" name="T5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b="b" l="0" r="r" t="0"/>
              <a:pathLst>
                <a:path h="97" w="802">
                  <a:moveTo>
                    <a:pt x="87" y="0"/>
                  </a:moveTo>
                  <a:cubicBezTo>
                    <a:pt x="4" y="83"/>
                    <a:pt x="4" y="83"/>
                    <a:pt x="4" y="83"/>
                  </a:cubicBezTo>
                  <a:cubicBezTo>
                    <a:pt x="1" y="85"/>
                    <a:pt x="0" y="89"/>
                    <a:pt x="2" y="92"/>
                  </a:cubicBezTo>
                  <a:cubicBezTo>
                    <a:pt x="3" y="95"/>
                    <a:pt x="6" y="97"/>
                    <a:pt x="10" y="97"/>
                  </a:cubicBezTo>
                  <a:cubicBezTo>
                    <a:pt x="792" y="97"/>
                    <a:pt x="792" y="97"/>
                    <a:pt x="792" y="97"/>
                  </a:cubicBezTo>
                  <a:cubicBezTo>
                    <a:pt x="796" y="97"/>
                    <a:pt x="799" y="95"/>
                    <a:pt x="800" y="92"/>
                  </a:cubicBezTo>
                  <a:cubicBezTo>
                    <a:pt x="802" y="89"/>
                    <a:pt x="801" y="85"/>
                    <a:pt x="798" y="83"/>
                  </a:cubicBezTo>
                  <a:cubicBezTo>
                    <a:pt x="715" y="0"/>
                    <a:pt x="715" y="0"/>
                    <a:pt x="715" y="0"/>
                  </a:cubicBezTo>
                  <a:lnTo>
                    <a:pt x="87" y="0"/>
                  </a:lnTo>
                  <a:close/>
                  <a:moveTo>
                    <a:pt x="711" y="47"/>
                  </a:moveTo>
                  <a:cubicBezTo>
                    <a:pt x="713" y="49"/>
                    <a:pt x="713" y="51"/>
                    <a:pt x="712" y="54"/>
                  </a:cubicBezTo>
                  <a:cubicBezTo>
                    <a:pt x="711" y="56"/>
                    <a:pt x="709" y="58"/>
                    <a:pt x="706" y="58"/>
                  </a:cubicBezTo>
                  <a:cubicBezTo>
                    <a:pt x="484" y="58"/>
                    <a:pt x="484" y="58"/>
                    <a:pt x="484" y="58"/>
                  </a:cubicBezTo>
                  <a:cubicBezTo>
                    <a:pt x="485" y="64"/>
                    <a:pt x="485" y="64"/>
                    <a:pt x="485" y="64"/>
                  </a:cubicBezTo>
                  <a:cubicBezTo>
                    <a:pt x="485" y="65"/>
                    <a:pt x="485" y="66"/>
                    <a:pt x="484" y="67"/>
                  </a:cubicBezTo>
                  <a:cubicBezTo>
                    <a:pt x="483" y="68"/>
                    <a:pt x="482" y="69"/>
                    <a:pt x="481" y="69"/>
                  </a:cubicBezTo>
                  <a:cubicBezTo>
                    <a:pt x="321" y="69"/>
                    <a:pt x="321" y="69"/>
                    <a:pt x="321" y="69"/>
                  </a:cubicBezTo>
                  <a:cubicBezTo>
                    <a:pt x="320" y="69"/>
                    <a:pt x="319" y="68"/>
                    <a:pt x="318" y="67"/>
                  </a:cubicBezTo>
                  <a:cubicBezTo>
                    <a:pt x="317" y="66"/>
                    <a:pt x="317" y="65"/>
                    <a:pt x="317" y="64"/>
                  </a:cubicBezTo>
                  <a:cubicBezTo>
                    <a:pt x="318" y="58"/>
                    <a:pt x="318" y="58"/>
                    <a:pt x="318" y="58"/>
                  </a:cubicBezTo>
                  <a:cubicBezTo>
                    <a:pt x="96" y="58"/>
                    <a:pt x="96" y="58"/>
                    <a:pt x="96" y="58"/>
                  </a:cubicBezTo>
                  <a:cubicBezTo>
                    <a:pt x="93" y="58"/>
                    <a:pt x="91" y="56"/>
                    <a:pt x="90" y="54"/>
                  </a:cubicBezTo>
                  <a:cubicBezTo>
                    <a:pt x="89" y="51"/>
                    <a:pt x="89" y="49"/>
                    <a:pt x="91" y="47"/>
                  </a:cubicBezTo>
                  <a:cubicBezTo>
                    <a:pt x="113" y="20"/>
                    <a:pt x="113" y="20"/>
                    <a:pt x="113" y="20"/>
                  </a:cubicBezTo>
                  <a:cubicBezTo>
                    <a:pt x="689" y="20"/>
                    <a:pt x="689" y="20"/>
                    <a:pt x="689" y="20"/>
                  </a:cubicBezTo>
                  <a:lnTo>
                    <a:pt x="711" y="4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" name="Freeform 35"/>
            <p:cNvSpPr>
              <a:spLocks noEditPoints="1"/>
            </p:cNvSpPr>
            <p:nvPr/>
          </p:nvSpPr>
          <p:spPr bwMode="auto">
            <a:xfrm>
              <a:off x="4355" y="1637"/>
              <a:ext cx="798" cy="29"/>
            </a:xfrm>
            <a:custGeom>
              <a:gdLst>
                <a:gd fmla="*/ 791 w 800" name="T0"/>
                <a:gd fmla="*/ 3 h 29" name="T1"/>
                <a:gd fmla="*/ 469 w 800" name="T2"/>
                <a:gd fmla="*/ 3 h 29" name="T3"/>
                <a:gd fmla="*/ 468 w 800" name="T4"/>
                <a:gd fmla="*/ 6 h 29" name="T5"/>
                <a:gd fmla="*/ 461 w 800" name="T6"/>
                <a:gd fmla="*/ 9 h 29" name="T7"/>
                <a:gd fmla="*/ 339 w 800" name="T8"/>
                <a:gd fmla="*/ 9 h 29" name="T9"/>
                <a:gd fmla="*/ 332 w 800" name="T10"/>
                <a:gd fmla="*/ 6 h 29" name="T11"/>
                <a:gd fmla="*/ 331 w 800" name="T12"/>
                <a:gd fmla="*/ 3 h 29" name="T13"/>
                <a:gd fmla="*/ 9 w 800" name="T14"/>
                <a:gd fmla="*/ 3 h 29" name="T15"/>
                <a:gd fmla="*/ 0 w 800" name="T16"/>
                <a:gd fmla="*/ 0 h 29" name="T17"/>
                <a:gd fmla="*/ 0 w 800" name="T18"/>
                <a:gd fmla="*/ 9 h 29" name="T19"/>
                <a:gd fmla="*/ 6 w 800" name="T20"/>
                <a:gd fmla="*/ 23 h 29" name="T21"/>
                <a:gd fmla="*/ 21 w 800" name="T22"/>
                <a:gd fmla="*/ 29 h 29" name="T23"/>
                <a:gd fmla="*/ 779 w 800" name="T24"/>
                <a:gd fmla="*/ 29 h 29" name="T25"/>
                <a:gd fmla="*/ 794 w 800" name="T26"/>
                <a:gd fmla="*/ 23 h 29" name="T27"/>
                <a:gd fmla="*/ 800 w 800" name="T28"/>
                <a:gd fmla="*/ 9 h 29" name="T29"/>
                <a:gd fmla="*/ 800 w 800" name="T30"/>
                <a:gd fmla="*/ 0 h 29" name="T31"/>
                <a:gd fmla="*/ 791 w 800" name="T32"/>
                <a:gd fmla="*/ 3 h 29" name="T33"/>
                <a:gd fmla="*/ 72 w 800" name="T34"/>
                <a:gd fmla="*/ 21 h 29" name="T35"/>
                <a:gd fmla="*/ 68 w 800" name="T36"/>
                <a:gd fmla="*/ 16 h 29" name="T37"/>
                <a:gd fmla="*/ 72 w 800" name="T38"/>
                <a:gd fmla="*/ 12 h 29" name="T39"/>
                <a:gd fmla="*/ 77 w 800" name="T40"/>
                <a:gd fmla="*/ 16 h 29" name="T41"/>
                <a:gd fmla="*/ 72 w 800" name="T42"/>
                <a:gd fmla="*/ 21 h 29" name="T43"/>
                <a:gd fmla="*/ 94 w 800" name="T44"/>
                <a:gd fmla="*/ 21 h 29" name="T45"/>
                <a:gd fmla="*/ 89 w 800" name="T46"/>
                <a:gd fmla="*/ 16 h 29" name="T47"/>
                <a:gd fmla="*/ 94 w 800" name="T48"/>
                <a:gd fmla="*/ 12 h 29" name="T49"/>
                <a:gd fmla="*/ 98 w 800" name="T50"/>
                <a:gd fmla="*/ 16 h 29" name="T51"/>
                <a:gd fmla="*/ 94 w 800" name="T52"/>
                <a:gd fmla="*/ 21 h 29" name="T53"/>
                <a:gd fmla="*/ 115 w 800" name="T54"/>
                <a:gd fmla="*/ 21 h 29" name="T55"/>
                <a:gd fmla="*/ 111 w 800" name="T56"/>
                <a:gd fmla="*/ 16 h 29" name="T57"/>
                <a:gd fmla="*/ 115 w 800" name="T58"/>
                <a:gd fmla="*/ 12 h 29" name="T59"/>
                <a:gd fmla="*/ 120 w 800" name="T60"/>
                <a:gd fmla="*/ 16 h 29" name="T61"/>
                <a:gd fmla="*/ 115 w 800" name="T62"/>
                <a:gd fmla="*/ 21 h 29" name="T6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b="b" l="0" r="r" t="0"/>
              <a:pathLst>
                <a:path h="28" w="800">
                  <a:moveTo>
                    <a:pt x="791" y="3"/>
                  </a:moveTo>
                  <a:cubicBezTo>
                    <a:pt x="469" y="3"/>
                    <a:pt x="469" y="3"/>
                    <a:pt x="469" y="3"/>
                  </a:cubicBezTo>
                  <a:cubicBezTo>
                    <a:pt x="469" y="4"/>
                    <a:pt x="468" y="5"/>
                    <a:pt x="468" y="6"/>
                  </a:cubicBezTo>
                  <a:cubicBezTo>
                    <a:pt x="466" y="8"/>
                    <a:pt x="463" y="9"/>
                    <a:pt x="461" y="9"/>
                  </a:cubicBezTo>
                  <a:cubicBezTo>
                    <a:pt x="339" y="9"/>
                    <a:pt x="339" y="9"/>
                    <a:pt x="339" y="9"/>
                  </a:cubicBezTo>
                  <a:cubicBezTo>
                    <a:pt x="337" y="9"/>
                    <a:pt x="334" y="8"/>
                    <a:pt x="332" y="6"/>
                  </a:cubicBezTo>
                  <a:cubicBezTo>
                    <a:pt x="332" y="5"/>
                    <a:pt x="331" y="4"/>
                    <a:pt x="331" y="3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5" y="3"/>
                    <a:pt x="2" y="2"/>
                    <a:pt x="0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14"/>
                    <a:pt x="2" y="19"/>
                    <a:pt x="6" y="23"/>
                  </a:cubicBezTo>
                  <a:cubicBezTo>
                    <a:pt x="10" y="27"/>
                    <a:pt x="15" y="29"/>
                    <a:pt x="21" y="29"/>
                  </a:cubicBezTo>
                  <a:cubicBezTo>
                    <a:pt x="779" y="29"/>
                    <a:pt x="779" y="29"/>
                    <a:pt x="779" y="29"/>
                  </a:cubicBezTo>
                  <a:cubicBezTo>
                    <a:pt x="785" y="29"/>
                    <a:pt x="790" y="27"/>
                    <a:pt x="794" y="23"/>
                  </a:cubicBezTo>
                  <a:cubicBezTo>
                    <a:pt x="798" y="19"/>
                    <a:pt x="800" y="14"/>
                    <a:pt x="800" y="9"/>
                  </a:cubicBezTo>
                  <a:cubicBezTo>
                    <a:pt x="800" y="0"/>
                    <a:pt x="800" y="0"/>
                    <a:pt x="800" y="0"/>
                  </a:cubicBezTo>
                  <a:cubicBezTo>
                    <a:pt x="798" y="2"/>
                    <a:pt x="795" y="3"/>
                    <a:pt x="791" y="3"/>
                  </a:cubicBezTo>
                  <a:close/>
                  <a:moveTo>
                    <a:pt x="72" y="21"/>
                  </a:moveTo>
                  <a:cubicBezTo>
                    <a:pt x="70" y="21"/>
                    <a:pt x="68" y="19"/>
                    <a:pt x="68" y="16"/>
                  </a:cubicBezTo>
                  <a:cubicBezTo>
                    <a:pt x="68" y="14"/>
                    <a:pt x="70" y="12"/>
                    <a:pt x="72" y="12"/>
                  </a:cubicBezTo>
                  <a:cubicBezTo>
                    <a:pt x="75" y="12"/>
                    <a:pt x="77" y="14"/>
                    <a:pt x="77" y="16"/>
                  </a:cubicBezTo>
                  <a:cubicBezTo>
                    <a:pt x="77" y="19"/>
                    <a:pt x="75" y="21"/>
                    <a:pt x="72" y="21"/>
                  </a:cubicBezTo>
                  <a:close/>
                  <a:moveTo>
                    <a:pt x="94" y="21"/>
                  </a:moveTo>
                  <a:cubicBezTo>
                    <a:pt x="91" y="21"/>
                    <a:pt x="89" y="19"/>
                    <a:pt x="89" y="16"/>
                  </a:cubicBezTo>
                  <a:cubicBezTo>
                    <a:pt x="89" y="14"/>
                    <a:pt x="91" y="12"/>
                    <a:pt x="94" y="12"/>
                  </a:cubicBezTo>
                  <a:cubicBezTo>
                    <a:pt x="96" y="12"/>
                    <a:pt x="98" y="14"/>
                    <a:pt x="98" y="16"/>
                  </a:cubicBezTo>
                  <a:cubicBezTo>
                    <a:pt x="98" y="19"/>
                    <a:pt x="96" y="21"/>
                    <a:pt x="94" y="21"/>
                  </a:cubicBezTo>
                  <a:close/>
                  <a:moveTo>
                    <a:pt x="115" y="21"/>
                  </a:moveTo>
                  <a:cubicBezTo>
                    <a:pt x="113" y="21"/>
                    <a:pt x="111" y="19"/>
                    <a:pt x="111" y="16"/>
                  </a:cubicBezTo>
                  <a:cubicBezTo>
                    <a:pt x="111" y="14"/>
                    <a:pt x="113" y="12"/>
                    <a:pt x="115" y="12"/>
                  </a:cubicBezTo>
                  <a:cubicBezTo>
                    <a:pt x="118" y="12"/>
                    <a:pt x="120" y="14"/>
                    <a:pt x="120" y="16"/>
                  </a:cubicBezTo>
                  <a:cubicBezTo>
                    <a:pt x="120" y="19"/>
                    <a:pt x="118" y="21"/>
                    <a:pt x="115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0" name="Freeform 36"/>
            <p:cNvSpPr/>
            <p:nvPr/>
          </p:nvSpPr>
          <p:spPr bwMode="auto">
            <a:xfrm>
              <a:off x="4702" y="1225"/>
              <a:ext cx="50" cy="48"/>
            </a:xfrm>
            <a:custGeom>
              <a:gdLst>
                <a:gd fmla="*/ 50 w 50" name="T0"/>
                <a:gd fmla="*/ 24 h 48" name="T1"/>
                <a:gd fmla="*/ 47 w 50" name="T2"/>
                <a:gd fmla="*/ 36 h 48" name="T3"/>
                <a:gd fmla="*/ 40 w 50" name="T4"/>
                <a:gd fmla="*/ 30 h 48" name="T5"/>
                <a:gd fmla="*/ 41 w 50" name="T6"/>
                <a:gd fmla="*/ 24 h 48" name="T7"/>
                <a:gd fmla="*/ 25 w 50" name="T8"/>
                <a:gd fmla="*/ 8 h 48" name="T9"/>
                <a:gd fmla="*/ 9 w 50" name="T10"/>
                <a:gd fmla="*/ 24 h 48" name="T11"/>
                <a:gd fmla="*/ 19 w 50" name="T12"/>
                <a:gd fmla="*/ 40 h 48" name="T13"/>
                <a:gd fmla="*/ 19 w 50" name="T14"/>
                <a:gd fmla="*/ 48 h 48" name="T15"/>
                <a:gd fmla="*/ 0 w 50" name="T16"/>
                <a:gd fmla="*/ 24 h 48" name="T17"/>
                <a:gd fmla="*/ 25 w 50" name="T18"/>
                <a:gd fmla="*/ 0 h 48" name="T19"/>
                <a:gd fmla="*/ 50 w 50" name="T20"/>
                <a:gd fmla="*/ 24 h 48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48" w="50">
                  <a:moveTo>
                    <a:pt x="50" y="24"/>
                  </a:moveTo>
                  <a:cubicBezTo>
                    <a:pt x="50" y="29"/>
                    <a:pt x="48" y="33"/>
                    <a:pt x="47" y="36"/>
                  </a:cubicBezTo>
                  <a:cubicBezTo>
                    <a:pt x="40" y="30"/>
                    <a:pt x="40" y="30"/>
                    <a:pt x="40" y="30"/>
                  </a:cubicBezTo>
                  <a:cubicBezTo>
                    <a:pt x="41" y="28"/>
                    <a:pt x="41" y="26"/>
                    <a:pt x="41" y="24"/>
                  </a:cubicBezTo>
                  <a:cubicBezTo>
                    <a:pt x="41" y="15"/>
                    <a:pt x="34" y="8"/>
                    <a:pt x="25" y="8"/>
                  </a:cubicBezTo>
                  <a:cubicBezTo>
                    <a:pt x="16" y="8"/>
                    <a:pt x="9" y="15"/>
                    <a:pt x="9" y="24"/>
                  </a:cubicBezTo>
                  <a:cubicBezTo>
                    <a:pt x="9" y="31"/>
                    <a:pt x="13" y="37"/>
                    <a:pt x="19" y="40"/>
                  </a:cubicBezTo>
                  <a:cubicBezTo>
                    <a:pt x="19" y="48"/>
                    <a:pt x="19" y="48"/>
                    <a:pt x="19" y="48"/>
                  </a:cubicBezTo>
                  <a:cubicBezTo>
                    <a:pt x="8" y="45"/>
                    <a:pt x="0" y="36"/>
                    <a:pt x="0" y="24"/>
                  </a:cubicBezTo>
                  <a:cubicBezTo>
                    <a:pt x="0" y="11"/>
                    <a:pt x="11" y="0"/>
                    <a:pt x="25" y="0"/>
                  </a:cubicBezTo>
                  <a:cubicBezTo>
                    <a:pt x="39" y="0"/>
                    <a:pt x="50" y="11"/>
                    <a:pt x="50" y="2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1" name="Freeform 37"/>
            <p:cNvSpPr/>
            <p:nvPr/>
          </p:nvSpPr>
          <p:spPr bwMode="auto">
            <a:xfrm>
              <a:off x="4682" y="1204"/>
              <a:ext cx="90" cy="90"/>
            </a:xfrm>
            <a:custGeom>
              <a:gdLst>
                <a:gd fmla="*/ 45 w 90" name="T0"/>
                <a:gd fmla="*/ 0 h 90" name="T1"/>
                <a:gd fmla="*/ 0 w 90" name="T2"/>
                <a:gd fmla="*/ 45 h 90" name="T3"/>
                <a:gd fmla="*/ 39 w 90" name="T4"/>
                <a:gd fmla="*/ 90 h 90" name="T5"/>
                <a:gd fmla="*/ 39 w 90" name="T6"/>
                <a:gd fmla="*/ 82 h 90" name="T7"/>
                <a:gd fmla="*/ 8 w 90" name="T8"/>
                <a:gd fmla="*/ 45 h 90" name="T9"/>
                <a:gd fmla="*/ 45 w 90" name="T10"/>
                <a:gd fmla="*/ 9 h 90" name="T11"/>
                <a:gd fmla="*/ 82 w 90" name="T12"/>
                <a:gd fmla="*/ 45 h 90" name="T13"/>
                <a:gd fmla="*/ 75 w 90" name="T14"/>
                <a:gd fmla="*/ 66 h 90" name="T15"/>
                <a:gd fmla="*/ 81 w 90" name="T16"/>
                <a:gd fmla="*/ 72 h 90" name="T17"/>
                <a:gd fmla="*/ 90 w 90" name="T18"/>
                <a:gd fmla="*/ 45 h 90" name="T19"/>
                <a:gd fmla="*/ 45 w 90" name="T20"/>
                <a:gd fmla="*/ 0 h 90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90" w="90">
                  <a:moveTo>
                    <a:pt x="45" y="0"/>
                  </a:moveTo>
                  <a:cubicBezTo>
                    <a:pt x="20" y="0"/>
                    <a:pt x="0" y="21"/>
                    <a:pt x="0" y="45"/>
                  </a:cubicBezTo>
                  <a:cubicBezTo>
                    <a:pt x="0" y="68"/>
                    <a:pt x="17" y="87"/>
                    <a:pt x="39" y="90"/>
                  </a:cubicBezTo>
                  <a:cubicBezTo>
                    <a:pt x="39" y="82"/>
                    <a:pt x="39" y="82"/>
                    <a:pt x="39" y="82"/>
                  </a:cubicBezTo>
                  <a:cubicBezTo>
                    <a:pt x="21" y="79"/>
                    <a:pt x="8" y="64"/>
                    <a:pt x="8" y="45"/>
                  </a:cubicBezTo>
                  <a:cubicBezTo>
                    <a:pt x="8" y="25"/>
                    <a:pt x="25" y="9"/>
                    <a:pt x="45" y="9"/>
                  </a:cubicBezTo>
                  <a:cubicBezTo>
                    <a:pt x="65" y="9"/>
                    <a:pt x="82" y="25"/>
                    <a:pt x="82" y="45"/>
                  </a:cubicBezTo>
                  <a:cubicBezTo>
                    <a:pt x="82" y="53"/>
                    <a:pt x="79" y="60"/>
                    <a:pt x="75" y="66"/>
                  </a:cubicBezTo>
                  <a:cubicBezTo>
                    <a:pt x="81" y="72"/>
                    <a:pt x="81" y="72"/>
                    <a:pt x="81" y="72"/>
                  </a:cubicBezTo>
                  <a:cubicBezTo>
                    <a:pt x="87" y="65"/>
                    <a:pt x="90" y="55"/>
                    <a:pt x="90" y="45"/>
                  </a:cubicBezTo>
                  <a:cubicBezTo>
                    <a:pt x="90" y="21"/>
                    <a:pt x="70" y="0"/>
                    <a:pt x="4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2" name="Freeform 38"/>
            <p:cNvSpPr/>
            <p:nvPr/>
          </p:nvSpPr>
          <p:spPr bwMode="auto">
            <a:xfrm>
              <a:off x="4727" y="1248"/>
              <a:ext cx="99" cy="167"/>
            </a:xfrm>
            <a:custGeom>
              <a:gdLst>
                <a:gd fmla="*/ 0 w 99" name="T0"/>
                <a:gd fmla="*/ 1 h 167" name="T1"/>
                <a:gd fmla="*/ 0 w 99" name="T2"/>
                <a:gd fmla="*/ 1 h 167" name="T3"/>
                <a:gd fmla="*/ 0 w 99" name="T4"/>
                <a:gd fmla="*/ 143 h 167" name="T5"/>
                <a:gd fmla="*/ 0 w 99" name="T6"/>
                <a:gd fmla="*/ 143 h 167" name="T7"/>
                <a:gd fmla="*/ 1 w 99" name="T8"/>
                <a:gd fmla="*/ 143 h 167" name="T9"/>
                <a:gd fmla="*/ 1 w 99" name="T10"/>
                <a:gd fmla="*/ 143 h 167" name="T11"/>
                <a:gd fmla="*/ 29 w 99" name="T12"/>
                <a:gd fmla="*/ 119 h 167" name="T13"/>
                <a:gd fmla="*/ 29 w 99" name="T14"/>
                <a:gd fmla="*/ 119 h 167" name="T15"/>
                <a:gd fmla="*/ 29 w 99" name="T16"/>
                <a:gd fmla="*/ 119 h 167" name="T17"/>
                <a:gd fmla="*/ 30 w 99" name="T18"/>
                <a:gd fmla="*/ 119 h 167" name="T19"/>
                <a:gd fmla="*/ 47 w 99" name="T20"/>
                <a:gd fmla="*/ 163 h 167" name="T21"/>
                <a:gd fmla="*/ 50 w 99" name="T22"/>
                <a:gd fmla="*/ 166 h 167" name="T23"/>
                <a:gd fmla="*/ 54 w 99" name="T24"/>
                <a:gd fmla="*/ 166 h 167" name="T25"/>
                <a:gd fmla="*/ 76 w 99" name="T26"/>
                <a:gd fmla="*/ 157 h 167" name="T27"/>
                <a:gd fmla="*/ 79 w 99" name="T28"/>
                <a:gd fmla="*/ 155 h 167" name="T29"/>
                <a:gd fmla="*/ 79 w 99" name="T30"/>
                <a:gd fmla="*/ 151 h 167" name="T31"/>
                <a:gd fmla="*/ 61 w 99" name="T32"/>
                <a:gd fmla="*/ 107 h 167" name="T33"/>
                <a:gd fmla="*/ 61 w 99" name="T34"/>
                <a:gd fmla="*/ 106 h 167" name="T35"/>
                <a:gd fmla="*/ 61 w 99" name="T36"/>
                <a:gd fmla="*/ 106 h 167" name="T37"/>
                <a:gd fmla="*/ 62 w 99" name="T38"/>
                <a:gd fmla="*/ 106 h 167" name="T39"/>
                <a:gd fmla="*/ 98 w 99" name="T40"/>
                <a:gd fmla="*/ 104 h 167" name="T41"/>
                <a:gd fmla="*/ 99 w 99" name="T42"/>
                <a:gd fmla="*/ 104 h 167" name="T43"/>
                <a:gd fmla="*/ 99 w 99" name="T44"/>
                <a:gd fmla="*/ 104 h 167" name="T45"/>
                <a:gd fmla="*/ 99 w 99" name="T46"/>
                <a:gd fmla="*/ 103 h 167" name="T47"/>
                <a:gd fmla="*/ 1 w 99" name="T48"/>
                <a:gd fmla="*/ 1 h 167" name="T49"/>
                <a:gd fmla="*/ 0 w 99" name="T50"/>
                <a:gd fmla="*/ 1 h 167" name="T5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b="b" l="0" r="r" t="0"/>
              <a:pathLst>
                <a:path h="167" w="99"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1" y="143"/>
                    <a:pt x="1" y="143"/>
                    <a:pt x="1" y="143"/>
                  </a:cubicBezTo>
                  <a:cubicBezTo>
                    <a:pt x="1" y="143"/>
                    <a:pt x="1" y="143"/>
                    <a:pt x="1" y="143"/>
                  </a:cubicBezTo>
                  <a:cubicBezTo>
                    <a:pt x="29" y="119"/>
                    <a:pt x="29" y="119"/>
                    <a:pt x="29" y="119"/>
                  </a:cubicBezTo>
                  <a:cubicBezTo>
                    <a:pt x="29" y="119"/>
                    <a:pt x="29" y="119"/>
                    <a:pt x="29" y="119"/>
                  </a:cubicBezTo>
                  <a:cubicBezTo>
                    <a:pt x="29" y="119"/>
                    <a:pt x="29" y="119"/>
                    <a:pt x="29" y="119"/>
                  </a:cubicBezTo>
                  <a:cubicBezTo>
                    <a:pt x="29" y="119"/>
                    <a:pt x="30" y="119"/>
                    <a:pt x="30" y="119"/>
                  </a:cubicBezTo>
                  <a:cubicBezTo>
                    <a:pt x="47" y="163"/>
                    <a:pt x="47" y="163"/>
                    <a:pt x="47" y="163"/>
                  </a:cubicBezTo>
                  <a:cubicBezTo>
                    <a:pt x="48" y="164"/>
                    <a:pt x="49" y="165"/>
                    <a:pt x="50" y="166"/>
                  </a:cubicBezTo>
                  <a:cubicBezTo>
                    <a:pt x="52" y="167"/>
                    <a:pt x="53" y="167"/>
                    <a:pt x="54" y="166"/>
                  </a:cubicBezTo>
                  <a:cubicBezTo>
                    <a:pt x="76" y="157"/>
                    <a:pt x="76" y="157"/>
                    <a:pt x="76" y="157"/>
                  </a:cubicBezTo>
                  <a:cubicBezTo>
                    <a:pt x="77" y="157"/>
                    <a:pt x="78" y="156"/>
                    <a:pt x="79" y="155"/>
                  </a:cubicBezTo>
                  <a:cubicBezTo>
                    <a:pt x="79" y="153"/>
                    <a:pt x="79" y="152"/>
                    <a:pt x="79" y="151"/>
                  </a:cubicBezTo>
                  <a:cubicBezTo>
                    <a:pt x="61" y="107"/>
                    <a:pt x="61" y="107"/>
                    <a:pt x="61" y="107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6"/>
                    <a:pt x="62" y="106"/>
                    <a:pt x="62" y="106"/>
                  </a:cubicBezTo>
                  <a:cubicBezTo>
                    <a:pt x="98" y="104"/>
                    <a:pt x="98" y="104"/>
                    <a:pt x="98" y="104"/>
                  </a:cubicBezTo>
                  <a:cubicBezTo>
                    <a:pt x="98" y="104"/>
                    <a:pt x="98" y="104"/>
                    <a:pt x="99" y="104"/>
                  </a:cubicBezTo>
                  <a:cubicBezTo>
                    <a:pt x="99" y="104"/>
                    <a:pt x="99" y="104"/>
                    <a:pt x="99" y="104"/>
                  </a:cubicBezTo>
                  <a:cubicBezTo>
                    <a:pt x="99" y="104"/>
                    <a:pt x="99" y="103"/>
                    <a:pt x="99" y="103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0"/>
                    <a:pt x="0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</p:spTree>
    <p:extLst>
      <p:ext uri="{BB962C8B-B14F-4D97-AF65-F5344CB8AC3E}">
        <p14:creationId val="1437046647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2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>
          <a:xfrm>
            <a:off x="988869" y="4077323"/>
            <a:ext cx="5995825" cy="1446550"/>
          </a:xfrm>
        </p:spPr>
        <p:txBody>
          <a:bodyPr/>
          <a:lstStyle/>
          <a:p>
            <a:r>
              <a:rPr altLang="zh-CN" lang="en-US">
                <a:ln w="0"/>
                <a:latin charset="-122" panose="020b0503020204020204" pitchFamily="34" typeface="微软雅黑"/>
                <a:ea charset="-122" panose="020b0503020204020204" pitchFamily="34" typeface="微软雅黑"/>
              </a:rPr>
              <a:t>6 参考文献</a:t>
            </a:r>
          </a:p>
        </p:txBody>
      </p:sp>
    </p:spTree>
    <p:extLst>
      <p:ext uri="{BB962C8B-B14F-4D97-AF65-F5344CB8AC3E}">
        <p14:creationId val="2026061770"/>
      </p:ext>
    </p:extLst>
  </p:cSld>
  <p:clrMapOvr>
    <a:masterClrMapping/>
  </p:clrMapOvr>
  <mc:AlternateContent>
    <mc:Choice Requires="p14">
      <p:transition p14:dur="2500" spd="slow">
        <p:checker/>
      </p:transition>
    </mc:Choice>
    <mc:Fallback>
      <p:transition spd="slow">
        <p:checker/>
      </p:transition>
    </mc:Fallback>
  </mc:AlternateContent>
  <p:timing/>
</p:sld>
</file>

<file path=ppt/slides/slide2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>
          <a:xfrm>
            <a:off x="1227884" y="182033"/>
            <a:ext cx="1834806" cy="529569"/>
          </a:xfrm>
        </p:spPr>
        <p:txBody>
          <a:bodyPr/>
          <a:lstStyle/>
          <a:p>
            <a:r>
              <a:rPr altLang="zh-CN" kumimoji="1" lang="en-US"/>
              <a:t>6 参考文献</a:t>
            </a:r>
          </a:p>
        </p:txBody>
      </p:sp>
      <p:grpSp>
        <p:nvGrpSpPr>
          <p:cNvPr id="41" name="组 40"/>
          <p:cNvGrpSpPr/>
          <p:nvPr/>
        </p:nvGrpSpPr>
        <p:grpSpPr>
          <a:xfrm>
            <a:off x="1713829" y="1627126"/>
            <a:ext cx="1937168" cy="2519583"/>
            <a:chOff x="1497998" y="1405645"/>
            <a:chExt cx="1937168" cy="2519583"/>
          </a:xfrm>
        </p:grpSpPr>
        <p:grpSp>
          <p:nvGrpSpPr>
            <p:cNvPr id="42" name="组 41"/>
            <p:cNvGrpSpPr/>
            <p:nvPr/>
          </p:nvGrpSpPr>
          <p:grpSpPr>
            <a:xfrm>
              <a:off x="1497998" y="1405645"/>
              <a:ext cx="1937168" cy="2519583"/>
              <a:chOff x="3206186" y="1347566"/>
              <a:chExt cx="1770929" cy="2303363"/>
            </a:xfrm>
          </p:grpSpPr>
          <p:sp>
            <p:nvSpPr>
              <p:cNvPr id="83" name="矩形 82"/>
              <p:cNvSpPr/>
              <p:nvPr/>
            </p:nvSpPr>
            <p:spPr>
              <a:xfrm>
                <a:off x="3206186" y="1411876"/>
                <a:ext cx="1666755" cy="2239053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kumimoji="1" lang="zh-CN"/>
              </a:p>
            </p:txBody>
          </p:sp>
          <p:sp>
            <p:nvSpPr>
              <p:cNvPr id="84" name="矩形 83"/>
              <p:cNvSpPr/>
              <p:nvPr/>
            </p:nvSpPr>
            <p:spPr>
              <a:xfrm>
                <a:off x="3310360" y="1347566"/>
                <a:ext cx="1666755" cy="2239053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kumimoji="1" lang="zh-CN"/>
              </a:p>
            </p:txBody>
          </p:sp>
          <p:sp>
            <p:nvSpPr>
              <p:cNvPr id="85" name="平行四边形 84"/>
              <p:cNvSpPr/>
              <p:nvPr/>
            </p:nvSpPr>
            <p:spPr>
              <a:xfrm flipH="1" rot="16200000">
                <a:off x="2106594" y="2447160"/>
                <a:ext cx="2303362" cy="104176"/>
              </a:xfrm>
              <a:prstGeom prst="parallelogram">
                <a:avLst>
                  <a:gd fmla="val 61072" name="adj"/>
                </a:avLst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kumimoji="1" lang="zh-CN"/>
              </a:p>
            </p:txBody>
          </p:sp>
        </p:grpSp>
        <p:sp>
          <p:nvSpPr>
            <p:cNvPr id="43" name="矩形 42"/>
            <p:cNvSpPr/>
            <p:nvPr/>
          </p:nvSpPr>
          <p:spPr>
            <a:xfrm>
              <a:off x="1611950" y="1694985"/>
              <a:ext cx="1823215" cy="32918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609585">
                <a:lnSpc>
                  <a:spcPct val="130000"/>
                </a:lnSpc>
              </a:pPr>
              <a:r>
                <a:rPr altLang="zh-CN" b="1" lang="en-US" sz="1200">
                  <a:solidFill>
                    <a:schemeClr val="bg1"/>
                  </a:solidFill>
                  <a:ea typeface="微软雅黑"/>
                </a:rPr>
                <a:t>《添加书籍名称》</a:t>
              </a:r>
            </a:p>
          </p:txBody>
        </p:sp>
        <p:sp>
          <p:nvSpPr>
            <p:cNvPr id="44" name="矩形 43"/>
            <p:cNvSpPr/>
            <p:nvPr/>
          </p:nvSpPr>
          <p:spPr>
            <a:xfrm>
              <a:off x="1611949" y="3229150"/>
              <a:ext cx="1823215" cy="2895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609585">
                <a:lnSpc>
                  <a:spcPct val="130000"/>
                </a:lnSpc>
              </a:pPr>
              <a:r>
                <a:rPr altLang="en-US" lang="zh-CN" sz="1000">
                  <a:solidFill>
                    <a:schemeClr val="bg1"/>
                  </a:solidFill>
                  <a:ea typeface="微软雅黑"/>
                </a:rPr>
                <a:t>作者：优页PPT</a:t>
              </a:r>
            </a:p>
          </p:txBody>
        </p:sp>
      </p:grpSp>
      <p:sp>
        <p:nvSpPr>
          <p:cNvPr id="86" name="文本框 85"/>
          <p:cNvSpPr txBox="1"/>
          <p:nvPr/>
        </p:nvSpPr>
        <p:spPr>
          <a:xfrm>
            <a:off x="1509507" y="4803292"/>
            <a:ext cx="2459760" cy="92354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r>
              <a:rPr altLang="en-US" lang="zh-CN" sz="1050">
                <a:solidFill>
                  <a:schemeClr val="tx1">
                    <a:lumMod val="75000"/>
                    <a:lumOff val="25000"/>
                  </a:schemeClr>
                </a:solidFill>
                <a:latin charset="0" typeface="微软雅黑"/>
                <a:ea typeface="微软雅黑"/>
              </a:rPr>
              <a:t>标题数字等都可以通过点击和重新输入进行更改，顶部“开始”面板中可以对字体、字号、颜色、行距等进行修改。建议正文8-14号字，1.3倍字间距。</a:t>
            </a:r>
          </a:p>
        </p:txBody>
      </p:sp>
      <p:sp>
        <p:nvSpPr>
          <p:cNvPr id="87" name="矩形 86"/>
          <p:cNvSpPr/>
          <p:nvPr/>
        </p:nvSpPr>
        <p:spPr>
          <a:xfrm>
            <a:off x="1733546" y="4295354"/>
            <a:ext cx="2011680" cy="4480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609585">
              <a:lnSpc>
                <a:spcPct val="130000"/>
              </a:lnSpc>
            </a:pPr>
            <a:r>
              <a:rPr altLang="en-US" b="1" lang="zh-CN">
                <a:solidFill>
                  <a:schemeClr val="accent1"/>
                </a:solidFill>
                <a:ea typeface="微软雅黑"/>
              </a:rPr>
              <a:t>点击此处添加标题</a:t>
            </a:r>
          </a:p>
        </p:txBody>
      </p:sp>
      <p:grpSp>
        <p:nvGrpSpPr>
          <p:cNvPr id="88" name="组 87"/>
          <p:cNvGrpSpPr/>
          <p:nvPr/>
        </p:nvGrpSpPr>
        <p:grpSpPr>
          <a:xfrm>
            <a:off x="4234889" y="1627126"/>
            <a:ext cx="1937168" cy="2519583"/>
            <a:chOff x="1497998" y="1405645"/>
            <a:chExt cx="1937168" cy="2519583"/>
          </a:xfrm>
        </p:grpSpPr>
        <p:grpSp>
          <p:nvGrpSpPr>
            <p:cNvPr id="89" name="组 88"/>
            <p:cNvGrpSpPr/>
            <p:nvPr/>
          </p:nvGrpSpPr>
          <p:grpSpPr>
            <a:xfrm>
              <a:off x="1497998" y="1405645"/>
              <a:ext cx="1937168" cy="2519583"/>
              <a:chOff x="3206186" y="1347566"/>
              <a:chExt cx="1770929" cy="2303363"/>
            </a:xfrm>
          </p:grpSpPr>
          <p:sp>
            <p:nvSpPr>
              <p:cNvPr id="92" name="矩形 91"/>
              <p:cNvSpPr/>
              <p:nvPr/>
            </p:nvSpPr>
            <p:spPr>
              <a:xfrm>
                <a:off x="3206186" y="1411876"/>
                <a:ext cx="1666755" cy="2239053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kumimoji="1" lang="zh-CN"/>
              </a:p>
            </p:txBody>
          </p:sp>
          <p:sp>
            <p:nvSpPr>
              <p:cNvPr id="93" name="矩形 92"/>
              <p:cNvSpPr/>
              <p:nvPr/>
            </p:nvSpPr>
            <p:spPr>
              <a:xfrm>
                <a:off x="3310360" y="1347566"/>
                <a:ext cx="1666755" cy="223905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kumimoji="1" lang="zh-CN"/>
              </a:p>
            </p:txBody>
          </p:sp>
          <p:sp>
            <p:nvSpPr>
              <p:cNvPr id="94" name="平行四边形 93"/>
              <p:cNvSpPr/>
              <p:nvPr/>
            </p:nvSpPr>
            <p:spPr>
              <a:xfrm flipH="1" rot="16200000">
                <a:off x="2106594" y="2447160"/>
                <a:ext cx="2303362" cy="104176"/>
              </a:xfrm>
              <a:prstGeom prst="parallelogram">
                <a:avLst>
                  <a:gd fmla="val 61072" name="adj"/>
                </a:avLst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kumimoji="1" lang="zh-CN"/>
              </a:p>
            </p:txBody>
          </p:sp>
        </p:grpSp>
        <p:sp>
          <p:nvSpPr>
            <p:cNvPr id="90" name="矩形 89"/>
            <p:cNvSpPr/>
            <p:nvPr/>
          </p:nvSpPr>
          <p:spPr>
            <a:xfrm>
              <a:off x="1611950" y="1694985"/>
              <a:ext cx="1823215" cy="32918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609585">
                <a:lnSpc>
                  <a:spcPct val="130000"/>
                </a:lnSpc>
              </a:pPr>
              <a:r>
                <a:rPr altLang="zh-CN" b="1" lang="en-US" sz="1200">
                  <a:solidFill>
                    <a:schemeClr val="bg1"/>
                  </a:solidFill>
                  <a:ea typeface="微软雅黑"/>
                </a:rPr>
                <a:t>《添加书籍名称》</a:t>
              </a:r>
            </a:p>
          </p:txBody>
        </p:sp>
        <p:sp>
          <p:nvSpPr>
            <p:cNvPr id="91" name="矩形 90"/>
            <p:cNvSpPr/>
            <p:nvPr/>
          </p:nvSpPr>
          <p:spPr>
            <a:xfrm>
              <a:off x="1611949" y="3229150"/>
              <a:ext cx="1823215" cy="2895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609585">
                <a:lnSpc>
                  <a:spcPct val="130000"/>
                </a:lnSpc>
              </a:pPr>
              <a:r>
                <a:rPr altLang="en-US" lang="zh-CN" sz="1000">
                  <a:solidFill>
                    <a:schemeClr val="bg1"/>
                  </a:solidFill>
                  <a:ea typeface="微软雅黑"/>
                </a:rPr>
                <a:t>作者：优页PPT</a:t>
              </a:r>
            </a:p>
          </p:txBody>
        </p:sp>
      </p:grpSp>
      <p:sp>
        <p:nvSpPr>
          <p:cNvPr id="95" name="文本框 8"/>
          <p:cNvSpPr txBox="1"/>
          <p:nvPr/>
        </p:nvSpPr>
        <p:spPr>
          <a:xfrm>
            <a:off x="4030567" y="4803292"/>
            <a:ext cx="2459760" cy="92354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r>
              <a:rPr altLang="en-US" lang="zh-CN" sz="1050">
                <a:solidFill>
                  <a:schemeClr val="tx1">
                    <a:lumMod val="75000"/>
                    <a:lumOff val="25000"/>
                  </a:schemeClr>
                </a:solidFill>
                <a:latin charset="0" typeface="微软雅黑"/>
                <a:ea typeface="微软雅黑"/>
              </a:rPr>
              <a:t>标题数字等都可以通过点击和重新输入进行更改，顶部“开始”面板中可以对字体、字号、颜色、行距等进行修改。建议正文8-14号字，1.3倍字间距。</a:t>
            </a:r>
          </a:p>
        </p:txBody>
      </p:sp>
      <p:sp>
        <p:nvSpPr>
          <p:cNvPr id="96" name="矩形 95"/>
          <p:cNvSpPr/>
          <p:nvPr/>
        </p:nvSpPr>
        <p:spPr>
          <a:xfrm>
            <a:off x="4254605" y="4295354"/>
            <a:ext cx="2011680" cy="4480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609585">
              <a:lnSpc>
                <a:spcPct val="130000"/>
              </a:lnSpc>
            </a:pPr>
            <a:r>
              <a:rPr altLang="en-US" b="1" lang="zh-CN">
                <a:solidFill>
                  <a:schemeClr val="accent2"/>
                </a:solidFill>
                <a:ea typeface="微软雅黑"/>
              </a:rPr>
              <a:t>点击此处添加标题</a:t>
            </a:r>
          </a:p>
        </p:txBody>
      </p:sp>
      <p:grpSp>
        <p:nvGrpSpPr>
          <p:cNvPr id="97" name="组 96"/>
          <p:cNvGrpSpPr/>
          <p:nvPr/>
        </p:nvGrpSpPr>
        <p:grpSpPr>
          <a:xfrm>
            <a:off x="6755949" y="1627126"/>
            <a:ext cx="1937168" cy="2519583"/>
            <a:chOff x="1497998" y="1405645"/>
            <a:chExt cx="1937168" cy="2519583"/>
          </a:xfrm>
        </p:grpSpPr>
        <p:grpSp>
          <p:nvGrpSpPr>
            <p:cNvPr id="98" name="组 97"/>
            <p:cNvGrpSpPr/>
            <p:nvPr/>
          </p:nvGrpSpPr>
          <p:grpSpPr>
            <a:xfrm>
              <a:off x="1497998" y="1405645"/>
              <a:ext cx="1937168" cy="2519583"/>
              <a:chOff x="3206186" y="1347566"/>
              <a:chExt cx="1770929" cy="2303363"/>
            </a:xfrm>
          </p:grpSpPr>
          <p:sp>
            <p:nvSpPr>
              <p:cNvPr id="101" name="矩形 100"/>
              <p:cNvSpPr/>
              <p:nvPr/>
            </p:nvSpPr>
            <p:spPr>
              <a:xfrm>
                <a:off x="3206186" y="1411876"/>
                <a:ext cx="1666755" cy="2239053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kumimoji="1" lang="zh-CN"/>
              </a:p>
            </p:txBody>
          </p:sp>
          <p:sp>
            <p:nvSpPr>
              <p:cNvPr id="102" name="矩形 101"/>
              <p:cNvSpPr/>
              <p:nvPr/>
            </p:nvSpPr>
            <p:spPr>
              <a:xfrm>
                <a:off x="3310360" y="1347566"/>
                <a:ext cx="1666755" cy="2239053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kumimoji="1" lang="zh-CN"/>
              </a:p>
            </p:txBody>
          </p:sp>
          <p:sp>
            <p:nvSpPr>
              <p:cNvPr id="103" name="平行四边形 102"/>
              <p:cNvSpPr/>
              <p:nvPr/>
            </p:nvSpPr>
            <p:spPr>
              <a:xfrm flipH="1" rot="16200000">
                <a:off x="2106594" y="2447160"/>
                <a:ext cx="2303362" cy="104176"/>
              </a:xfrm>
              <a:prstGeom prst="parallelogram">
                <a:avLst>
                  <a:gd fmla="val 61072" name="adj"/>
                </a:avLst>
              </a:pr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kumimoji="1" lang="zh-CN"/>
              </a:p>
            </p:txBody>
          </p:sp>
        </p:grpSp>
        <p:sp>
          <p:nvSpPr>
            <p:cNvPr id="99" name="矩形 98"/>
            <p:cNvSpPr/>
            <p:nvPr/>
          </p:nvSpPr>
          <p:spPr>
            <a:xfrm>
              <a:off x="1611951" y="1694985"/>
              <a:ext cx="1823215" cy="32918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609585">
                <a:lnSpc>
                  <a:spcPct val="130000"/>
                </a:lnSpc>
              </a:pPr>
              <a:r>
                <a:rPr altLang="zh-CN" b="1" lang="en-US" sz="1200">
                  <a:solidFill>
                    <a:schemeClr val="bg1"/>
                  </a:solidFill>
                  <a:ea typeface="微软雅黑"/>
                </a:rPr>
                <a:t>《添加书籍名称》</a:t>
              </a:r>
            </a:p>
          </p:txBody>
        </p:sp>
        <p:sp>
          <p:nvSpPr>
            <p:cNvPr id="100" name="矩形 99"/>
            <p:cNvSpPr/>
            <p:nvPr/>
          </p:nvSpPr>
          <p:spPr>
            <a:xfrm>
              <a:off x="1611949" y="3229150"/>
              <a:ext cx="1823215" cy="2895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609585">
                <a:lnSpc>
                  <a:spcPct val="130000"/>
                </a:lnSpc>
              </a:pPr>
              <a:r>
                <a:rPr altLang="en-US" lang="zh-CN" sz="1000">
                  <a:solidFill>
                    <a:schemeClr val="bg1"/>
                  </a:solidFill>
                  <a:ea typeface="微软雅黑"/>
                </a:rPr>
                <a:t>作者：优页PPT</a:t>
              </a:r>
            </a:p>
          </p:txBody>
        </p:sp>
      </p:grpSp>
      <p:sp>
        <p:nvSpPr>
          <p:cNvPr id="104" name="文本框 8"/>
          <p:cNvSpPr txBox="1"/>
          <p:nvPr/>
        </p:nvSpPr>
        <p:spPr>
          <a:xfrm>
            <a:off x="6551626" y="4803292"/>
            <a:ext cx="2459760" cy="92354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r>
              <a:rPr altLang="en-US" lang="zh-CN" sz="1050">
                <a:solidFill>
                  <a:schemeClr val="tx1">
                    <a:lumMod val="75000"/>
                    <a:lumOff val="25000"/>
                  </a:schemeClr>
                </a:solidFill>
                <a:latin charset="0" typeface="微软雅黑"/>
                <a:ea typeface="微软雅黑"/>
              </a:rPr>
              <a:t>标题数字等都可以通过点击和重新输入进行更改，顶部“开始”面板中可以对字体、字号、颜色、行距等进行修改。建议正文8-14号字，1.3倍字间距。</a:t>
            </a:r>
          </a:p>
        </p:txBody>
      </p:sp>
      <p:sp>
        <p:nvSpPr>
          <p:cNvPr id="105" name="矩形 104"/>
          <p:cNvSpPr/>
          <p:nvPr/>
        </p:nvSpPr>
        <p:spPr>
          <a:xfrm>
            <a:off x="6775665" y="4295354"/>
            <a:ext cx="2011680" cy="4480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609585">
              <a:lnSpc>
                <a:spcPct val="130000"/>
              </a:lnSpc>
            </a:pPr>
            <a:r>
              <a:rPr altLang="en-US" b="1" lang="zh-CN">
                <a:solidFill>
                  <a:schemeClr val="accent3"/>
                </a:solidFill>
                <a:ea typeface="微软雅黑"/>
              </a:rPr>
              <a:t>点击此处添加标题</a:t>
            </a:r>
          </a:p>
        </p:txBody>
      </p:sp>
      <p:grpSp>
        <p:nvGrpSpPr>
          <p:cNvPr id="106" name="组 105"/>
          <p:cNvGrpSpPr/>
          <p:nvPr/>
        </p:nvGrpSpPr>
        <p:grpSpPr>
          <a:xfrm>
            <a:off x="9277010" y="1627126"/>
            <a:ext cx="1937168" cy="2519583"/>
            <a:chOff x="1497998" y="1405645"/>
            <a:chExt cx="1937168" cy="2519583"/>
          </a:xfrm>
        </p:grpSpPr>
        <p:grpSp>
          <p:nvGrpSpPr>
            <p:cNvPr id="107" name="组 106"/>
            <p:cNvGrpSpPr/>
            <p:nvPr/>
          </p:nvGrpSpPr>
          <p:grpSpPr>
            <a:xfrm>
              <a:off x="1497998" y="1405645"/>
              <a:ext cx="1937168" cy="2519583"/>
              <a:chOff x="3206186" y="1347566"/>
              <a:chExt cx="1770929" cy="2303363"/>
            </a:xfrm>
          </p:grpSpPr>
          <p:sp>
            <p:nvSpPr>
              <p:cNvPr id="110" name="矩形 109"/>
              <p:cNvSpPr/>
              <p:nvPr/>
            </p:nvSpPr>
            <p:spPr>
              <a:xfrm>
                <a:off x="3206186" y="1411876"/>
                <a:ext cx="1666755" cy="2239053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kumimoji="1" lang="zh-CN"/>
              </a:p>
            </p:txBody>
          </p:sp>
          <p:sp>
            <p:nvSpPr>
              <p:cNvPr id="111" name="矩形 110"/>
              <p:cNvSpPr/>
              <p:nvPr/>
            </p:nvSpPr>
            <p:spPr>
              <a:xfrm>
                <a:off x="3310360" y="1347566"/>
                <a:ext cx="1666755" cy="2239053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kumimoji="1" lang="zh-CN"/>
              </a:p>
            </p:txBody>
          </p:sp>
          <p:sp>
            <p:nvSpPr>
              <p:cNvPr id="112" name="平行四边形 111"/>
              <p:cNvSpPr/>
              <p:nvPr/>
            </p:nvSpPr>
            <p:spPr>
              <a:xfrm flipH="1" rot="16200000">
                <a:off x="2106594" y="2447160"/>
                <a:ext cx="2303362" cy="104176"/>
              </a:xfrm>
              <a:prstGeom prst="parallelogram">
                <a:avLst>
                  <a:gd fmla="val 61072" name="adj"/>
                </a:avLst>
              </a:prstGeom>
              <a:solidFill>
                <a:schemeClr val="accent4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kumimoji="1" lang="zh-CN"/>
              </a:p>
            </p:txBody>
          </p:sp>
        </p:grpSp>
        <p:sp>
          <p:nvSpPr>
            <p:cNvPr id="108" name="矩形 107"/>
            <p:cNvSpPr/>
            <p:nvPr/>
          </p:nvSpPr>
          <p:spPr>
            <a:xfrm>
              <a:off x="1611950" y="1694985"/>
              <a:ext cx="1823215" cy="32918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609585">
                <a:lnSpc>
                  <a:spcPct val="130000"/>
                </a:lnSpc>
              </a:pPr>
              <a:r>
                <a:rPr altLang="zh-CN" b="1" lang="en-US" sz="1200">
                  <a:solidFill>
                    <a:schemeClr val="bg1"/>
                  </a:solidFill>
                  <a:ea typeface="微软雅黑"/>
                </a:rPr>
                <a:t>《添加书籍名称》</a:t>
              </a:r>
            </a:p>
          </p:txBody>
        </p:sp>
        <p:sp>
          <p:nvSpPr>
            <p:cNvPr id="109" name="矩形 108"/>
            <p:cNvSpPr/>
            <p:nvPr/>
          </p:nvSpPr>
          <p:spPr>
            <a:xfrm>
              <a:off x="1611949" y="3229150"/>
              <a:ext cx="1823215" cy="2895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609585">
                <a:lnSpc>
                  <a:spcPct val="130000"/>
                </a:lnSpc>
              </a:pPr>
              <a:r>
                <a:rPr altLang="en-US" lang="zh-CN" sz="1000">
                  <a:solidFill>
                    <a:schemeClr val="bg1"/>
                  </a:solidFill>
                  <a:ea typeface="微软雅黑"/>
                </a:rPr>
                <a:t>作者：优页PPT</a:t>
              </a:r>
            </a:p>
          </p:txBody>
        </p:sp>
      </p:grpSp>
      <p:sp>
        <p:nvSpPr>
          <p:cNvPr id="113" name="文本框 8"/>
          <p:cNvSpPr txBox="1"/>
          <p:nvPr/>
        </p:nvSpPr>
        <p:spPr>
          <a:xfrm>
            <a:off x="9072689" y="4803292"/>
            <a:ext cx="2459760" cy="92354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r>
              <a:rPr altLang="en-US" lang="zh-CN" sz="1050">
                <a:solidFill>
                  <a:schemeClr val="tx1">
                    <a:lumMod val="75000"/>
                    <a:lumOff val="25000"/>
                  </a:schemeClr>
                </a:solidFill>
                <a:latin charset="0" typeface="微软雅黑"/>
                <a:ea typeface="微软雅黑"/>
              </a:rPr>
              <a:t>标题数字等都可以通过点击和重新输入进行更改，顶部“开始”面板中可以对字体、字号、颜色、行距等进行修改。建议正文8-14号字，1.3倍字间距。</a:t>
            </a:r>
          </a:p>
        </p:txBody>
      </p:sp>
      <p:sp>
        <p:nvSpPr>
          <p:cNvPr id="114" name="矩形 113"/>
          <p:cNvSpPr/>
          <p:nvPr/>
        </p:nvSpPr>
        <p:spPr>
          <a:xfrm>
            <a:off x="9296726" y="4295354"/>
            <a:ext cx="2011680" cy="4480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609585">
              <a:lnSpc>
                <a:spcPct val="130000"/>
              </a:lnSpc>
            </a:pPr>
            <a:r>
              <a:rPr altLang="en-US" b="1" lang="zh-CN">
                <a:solidFill>
                  <a:schemeClr val="accent4"/>
                </a:solidFill>
                <a:ea typeface="微软雅黑"/>
              </a:rPr>
              <a:t>点击此处添加标题</a:t>
            </a:r>
          </a:p>
        </p:txBody>
      </p:sp>
    </p:spTree>
    <p:extLst>
      <p:ext uri="{BB962C8B-B14F-4D97-AF65-F5344CB8AC3E}">
        <p14:creationId val="1219015469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2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>
          <a:xfrm>
            <a:off x="1227884" y="182033"/>
            <a:ext cx="1834806" cy="529569"/>
          </a:xfrm>
        </p:spPr>
        <p:txBody>
          <a:bodyPr/>
          <a:lstStyle/>
          <a:p>
            <a:r>
              <a:rPr altLang="zh-CN" kumimoji="1" lang="en-US"/>
              <a:t>6 参考文献</a:t>
            </a:r>
          </a:p>
        </p:txBody>
      </p:sp>
      <p:sp>
        <p:nvSpPr>
          <p:cNvPr id="39" name="文本框 8"/>
          <p:cNvSpPr txBox="1"/>
          <p:nvPr/>
        </p:nvSpPr>
        <p:spPr>
          <a:xfrm>
            <a:off x="1376772" y="4480575"/>
            <a:ext cx="2459760" cy="133959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r>
              <a:rPr altLang="en-US" lang="zh-CN" sz="1050" u="sng">
                <a:solidFill>
                  <a:schemeClr val="tx1">
                    <a:lumMod val="75000"/>
                    <a:lumOff val="25000"/>
                  </a:schemeClr>
                </a:solidFill>
                <a:latin charset="0" typeface="微软雅黑"/>
                <a:ea typeface="微软雅黑"/>
              </a:rPr>
              <a:t>更换图片方法：点击图片后右键，选择“更改图片”即可，可将此图片更换为参考文献的封面图片。标题数字等都可以通过点击和重新输入进行更改，顶部“开始”面板中可以对字体、字号、颜色、行距等进行修改。</a:t>
            </a:r>
          </a:p>
        </p:txBody>
      </p:sp>
      <p:sp>
        <p:nvSpPr>
          <p:cNvPr id="40" name="矩形 39"/>
          <p:cNvSpPr/>
          <p:nvPr/>
        </p:nvSpPr>
        <p:spPr>
          <a:xfrm>
            <a:off x="1600811" y="4028142"/>
            <a:ext cx="2011680" cy="4480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609585">
              <a:lnSpc>
                <a:spcPct val="130000"/>
              </a:lnSpc>
            </a:pPr>
            <a:r>
              <a:rPr altLang="en-US" b="1" lang="zh-CN">
                <a:solidFill>
                  <a:schemeClr val="accent1"/>
                </a:solidFill>
                <a:ea typeface="微软雅黑"/>
              </a:rPr>
              <a:t>点击此处添加标题</a:t>
            </a:r>
          </a:p>
        </p:txBody>
      </p:sp>
      <p:sp>
        <p:nvSpPr>
          <p:cNvPr id="45" name="文本框 8"/>
          <p:cNvSpPr txBox="1"/>
          <p:nvPr/>
        </p:nvSpPr>
        <p:spPr>
          <a:xfrm>
            <a:off x="3897832" y="4480575"/>
            <a:ext cx="2459760" cy="133959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r>
              <a:rPr altLang="en-US" lang="zh-CN" sz="1050" u="sng">
                <a:solidFill>
                  <a:schemeClr val="tx1">
                    <a:lumMod val="75000"/>
                    <a:lumOff val="25000"/>
                  </a:schemeClr>
                </a:solidFill>
                <a:latin charset="0" typeface="微软雅黑"/>
                <a:ea typeface="微软雅黑"/>
              </a:rPr>
              <a:t>更换图片方法：点击图片后右键，选择“更改图片”即可，可将此图片更换为参考文献的封面图片。标题数字等都可以通过点击和重新输入进行更改，顶部“开始”面板中可以对字体、字号、颜色、行距等进行修改。</a:t>
            </a:r>
          </a:p>
        </p:txBody>
      </p:sp>
      <p:sp>
        <p:nvSpPr>
          <p:cNvPr id="46" name="矩形 45"/>
          <p:cNvSpPr/>
          <p:nvPr/>
        </p:nvSpPr>
        <p:spPr>
          <a:xfrm>
            <a:off x="4121870" y="4028142"/>
            <a:ext cx="2011680" cy="4480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609585">
              <a:lnSpc>
                <a:spcPct val="130000"/>
              </a:lnSpc>
            </a:pPr>
            <a:r>
              <a:rPr altLang="en-US" b="1" lang="zh-CN">
                <a:solidFill>
                  <a:schemeClr val="accent2"/>
                </a:solidFill>
                <a:ea typeface="微软雅黑"/>
              </a:rPr>
              <a:t>点击此处添加标题</a:t>
            </a:r>
          </a:p>
        </p:txBody>
      </p:sp>
      <p:sp>
        <p:nvSpPr>
          <p:cNvPr id="47" name="文本框 8"/>
          <p:cNvSpPr txBox="1"/>
          <p:nvPr/>
        </p:nvSpPr>
        <p:spPr>
          <a:xfrm>
            <a:off x="6418893" y="4480575"/>
            <a:ext cx="2459760" cy="133959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r>
              <a:rPr altLang="en-US" lang="zh-CN" sz="1050" u="sng">
                <a:solidFill>
                  <a:schemeClr val="tx1">
                    <a:lumMod val="75000"/>
                    <a:lumOff val="25000"/>
                  </a:schemeClr>
                </a:solidFill>
                <a:latin charset="0" typeface="微软雅黑"/>
                <a:ea typeface="微软雅黑"/>
              </a:rPr>
              <a:t>更换图片方法：点击图片后右键，选择“更改图片”即可，可将此图片更换为参考文献的封面图片。标题数字等都可以通过点击和重新输入进行更改，顶部“开始”面板中可以对字体、字号、颜色、行距等进行修改。</a:t>
            </a:r>
          </a:p>
        </p:txBody>
      </p:sp>
      <p:sp>
        <p:nvSpPr>
          <p:cNvPr id="48" name="矩形 47"/>
          <p:cNvSpPr/>
          <p:nvPr/>
        </p:nvSpPr>
        <p:spPr>
          <a:xfrm>
            <a:off x="6642931" y="4028142"/>
            <a:ext cx="2011680" cy="4480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609585">
              <a:lnSpc>
                <a:spcPct val="130000"/>
              </a:lnSpc>
            </a:pPr>
            <a:r>
              <a:rPr altLang="en-US" b="1" lang="zh-CN">
                <a:solidFill>
                  <a:schemeClr val="accent3"/>
                </a:solidFill>
                <a:ea typeface="微软雅黑"/>
              </a:rPr>
              <a:t>点击此处添加标题</a:t>
            </a:r>
          </a:p>
        </p:txBody>
      </p:sp>
      <p:sp>
        <p:nvSpPr>
          <p:cNvPr id="49" name="文本框 8"/>
          <p:cNvSpPr txBox="1"/>
          <p:nvPr/>
        </p:nvSpPr>
        <p:spPr>
          <a:xfrm>
            <a:off x="8939952" y="4480575"/>
            <a:ext cx="2459760" cy="133959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r>
              <a:rPr altLang="en-US" lang="zh-CN" sz="1050" u="sng">
                <a:solidFill>
                  <a:schemeClr val="tx1">
                    <a:lumMod val="75000"/>
                    <a:lumOff val="25000"/>
                  </a:schemeClr>
                </a:solidFill>
                <a:latin charset="0" typeface="微软雅黑"/>
                <a:ea typeface="微软雅黑"/>
              </a:rPr>
              <a:t>更换图片方法：点击图片后右键，选择“更改图片”即可，可将此图片更换为参考文献的封面图片。标题数字等都可以通过点击和重新输入进行更改，顶部“开始”面板中可以对字体、字号、颜色、行距等进行修改。</a:t>
            </a:r>
          </a:p>
        </p:txBody>
      </p:sp>
      <p:sp>
        <p:nvSpPr>
          <p:cNvPr id="50" name="矩形 49"/>
          <p:cNvSpPr/>
          <p:nvPr/>
        </p:nvSpPr>
        <p:spPr>
          <a:xfrm>
            <a:off x="9163992" y="4028142"/>
            <a:ext cx="2011680" cy="4480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609585">
              <a:lnSpc>
                <a:spcPct val="130000"/>
              </a:lnSpc>
            </a:pPr>
            <a:r>
              <a:rPr altLang="en-US" b="1" lang="zh-CN">
                <a:solidFill>
                  <a:schemeClr val="accent4"/>
                </a:solidFill>
                <a:ea typeface="微软雅黑"/>
              </a:rPr>
              <a:t>点击此处添加标题</a:t>
            </a:r>
          </a:p>
        </p:txBody>
      </p:sp>
      <p:pic>
        <p:nvPicPr>
          <p:cNvPr id="51" name="图片 5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3898" l="24067" r="24067" t="3898"/>
          <a:stretch>
            <a:fillRect/>
          </a:stretch>
        </p:blipFill>
        <p:spPr>
          <a:xfrm>
            <a:off x="1700898" y="1289203"/>
            <a:ext cx="1811504" cy="2415338"/>
          </a:xfrm>
          <a:prstGeom prst="rect">
            <a:avLst/>
          </a:prstGeom>
          <a:solidFill>
            <a:srgbClr val="FFFFFF">
              <a:shade val="85000"/>
            </a:srgbClr>
          </a:solidFill>
          <a:ln cap="sq" w="88900">
            <a:solidFill>
              <a:srgbClr val="FFFFFF"/>
            </a:solidFill>
            <a:miter lim="800000"/>
          </a:ln>
          <a:effectLst>
            <a:outerShdw algn="tl" blurRad="55000" dir="5400000" dist="18000" rotWithShape="0">
              <a:srgbClr val="000000">
                <a:alpha val="40000"/>
              </a:srgbClr>
            </a:outerShdw>
          </a:effectLst>
          <a:scene3d>
            <a:camera prst="orthographicFront"/>
            <a:lightRig dir="t" rig="twoPt">
              <a:rot lat="0" lon="0" rev="7200000"/>
            </a:lightRig>
          </a:scene3d>
          <a:sp3d>
            <a:bevelT h="19050" w="25400"/>
            <a:contourClr>
              <a:srgbClr val="FFFFFF"/>
            </a:contourClr>
          </a:sp3d>
        </p:spPr>
      </p:pic>
      <p:pic>
        <p:nvPicPr>
          <p:cNvPr id="52" name="图片 5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3898" l="24067" r="24067" t="3898"/>
          <a:stretch>
            <a:fillRect/>
          </a:stretch>
        </p:blipFill>
        <p:spPr>
          <a:xfrm>
            <a:off x="4221958" y="1289203"/>
            <a:ext cx="1811504" cy="2415338"/>
          </a:xfrm>
          <a:prstGeom prst="rect">
            <a:avLst/>
          </a:prstGeom>
          <a:solidFill>
            <a:srgbClr val="FFFFFF">
              <a:shade val="85000"/>
            </a:srgbClr>
          </a:solidFill>
          <a:ln cap="sq" w="88900">
            <a:solidFill>
              <a:srgbClr val="FFFFFF"/>
            </a:solidFill>
            <a:miter lim="800000"/>
          </a:ln>
          <a:effectLst>
            <a:outerShdw algn="tl" blurRad="55000" dir="5400000" dist="18000" rotWithShape="0">
              <a:srgbClr val="000000">
                <a:alpha val="40000"/>
              </a:srgbClr>
            </a:outerShdw>
          </a:effectLst>
          <a:scene3d>
            <a:camera prst="orthographicFront"/>
            <a:lightRig dir="t" rig="twoPt">
              <a:rot lat="0" lon="0" rev="7200000"/>
            </a:lightRig>
          </a:scene3d>
          <a:sp3d>
            <a:bevelT h="19050" w="25400"/>
            <a:contourClr>
              <a:srgbClr val="FFFFFF"/>
            </a:contourClr>
          </a:sp3d>
        </p:spPr>
      </p:pic>
      <p:pic>
        <p:nvPicPr>
          <p:cNvPr id="53" name="图片 5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3898" l="24067" r="24067" t="3898"/>
          <a:stretch>
            <a:fillRect/>
          </a:stretch>
        </p:blipFill>
        <p:spPr>
          <a:xfrm>
            <a:off x="6743018" y="1289203"/>
            <a:ext cx="1811504" cy="2415338"/>
          </a:xfrm>
          <a:prstGeom prst="rect">
            <a:avLst/>
          </a:prstGeom>
          <a:solidFill>
            <a:srgbClr val="FFFFFF">
              <a:shade val="85000"/>
            </a:srgbClr>
          </a:solidFill>
          <a:ln cap="sq" w="88900">
            <a:solidFill>
              <a:srgbClr val="FFFFFF"/>
            </a:solidFill>
            <a:miter lim="800000"/>
          </a:ln>
          <a:effectLst>
            <a:outerShdw algn="tl" blurRad="55000" dir="5400000" dist="18000" rotWithShape="0">
              <a:srgbClr val="000000">
                <a:alpha val="40000"/>
              </a:srgbClr>
            </a:outerShdw>
          </a:effectLst>
          <a:scene3d>
            <a:camera prst="orthographicFront"/>
            <a:lightRig dir="t" rig="twoPt">
              <a:rot lat="0" lon="0" rev="7200000"/>
            </a:lightRig>
          </a:scene3d>
          <a:sp3d>
            <a:bevelT h="19050" w="25400"/>
            <a:contourClr>
              <a:srgbClr val="FFFFFF"/>
            </a:contourClr>
          </a:sp3d>
        </p:spPr>
      </p:pic>
      <p:pic>
        <p:nvPicPr>
          <p:cNvPr id="54" name="图片 5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3898" l="24067" r="24067" t="3898"/>
          <a:stretch>
            <a:fillRect/>
          </a:stretch>
        </p:blipFill>
        <p:spPr>
          <a:xfrm>
            <a:off x="9264078" y="1289203"/>
            <a:ext cx="1811504" cy="2415338"/>
          </a:xfrm>
          <a:prstGeom prst="rect">
            <a:avLst/>
          </a:prstGeom>
          <a:solidFill>
            <a:srgbClr val="FFFFFF">
              <a:shade val="85000"/>
            </a:srgbClr>
          </a:solidFill>
          <a:ln cap="sq" w="88900">
            <a:solidFill>
              <a:srgbClr val="FFFFFF"/>
            </a:solidFill>
            <a:miter lim="800000"/>
          </a:ln>
          <a:effectLst>
            <a:outerShdw algn="tl" blurRad="55000" dir="5400000" dist="18000" rotWithShape="0">
              <a:srgbClr val="000000">
                <a:alpha val="40000"/>
              </a:srgbClr>
            </a:outerShdw>
          </a:effectLst>
          <a:scene3d>
            <a:camera prst="orthographicFront"/>
            <a:lightRig dir="t" rig="twoPt">
              <a:rot lat="0" lon="0" rev="7200000"/>
            </a:lightRig>
          </a:scene3d>
          <a:sp3d>
            <a:bevelT h="19050" w="25400"/>
            <a:contourClr>
              <a:srgbClr val="FFFFFF"/>
            </a:contourClr>
          </a:sp3d>
        </p:spPr>
      </p:pic>
    </p:spTree>
    <p:extLst>
      <p:ext uri="{BB962C8B-B14F-4D97-AF65-F5344CB8AC3E}">
        <p14:creationId val="1117726230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2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>
          <a:xfrm>
            <a:off x="1227884" y="182033"/>
            <a:ext cx="1834806" cy="529569"/>
          </a:xfrm>
        </p:spPr>
        <p:txBody>
          <a:bodyPr/>
          <a:lstStyle/>
          <a:p>
            <a:r>
              <a:rPr altLang="zh-CN" kumimoji="1" lang="en-US"/>
              <a:t>6 参考文献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1733865" y="1549074"/>
            <a:ext cx="4493252" cy="3749040"/>
          </a:xfrm>
          <a:prstGeom prst="rect">
            <a:avLst/>
          </a:prstGeom>
          <a:noFill/>
        </p:spPr>
        <p:txBody>
          <a:bodyPr numCol="1" rtlCol="0" wrap="square">
            <a:spAutoFit/>
          </a:bodyPr>
          <a:lstStyle>
            <a:defPPr>
              <a:defRPr lang="zh-CN"/>
            </a:defPPr>
            <a:lvl1pPr algn="ctr" defTabSz="914400">
              <a:lnSpc>
                <a:spcPct val="130000"/>
              </a:lnSpc>
              <a:defRPr sz="1050" u="sng">
                <a:solidFill>
                  <a:schemeClr val="tx1">
                    <a:lumMod val="75000"/>
                    <a:lumOff val="25000"/>
                  </a:schemeClr>
                </a:solidFill>
                <a:latin charset="0" typeface="微软雅黑"/>
                <a:ea typeface="微软雅黑"/>
              </a:defRPr>
            </a:lvl1pPr>
            <a:lvl2pPr defTabSz="914400" marL="457200"/>
            <a:lvl3pPr defTabSz="914400" marL="914400"/>
            <a:lvl4pPr defTabSz="914400" marL="1371600"/>
            <a:lvl5pPr defTabSz="914400" marL="1828800"/>
            <a:lvl6pPr defTabSz="914400" marL="2286000"/>
            <a:lvl7pPr defTabSz="914400" marL="2743200"/>
            <a:lvl8pPr defTabSz="914400" marL="3200400"/>
            <a:lvl9pPr defTabSz="914400" marL="3657600"/>
          </a:lstStyle>
          <a:p>
            <a:pPr algn="l" defTabSz="914400" eaLnBrk="1" fontAlgn="auto" hangingPunct="1" indent="-171450" latinLnBrk="0" lvl="0" marL="171450" marR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Char char="•"/>
              <a:defRPr/>
            </a:pPr>
            <a:r>
              <a:rPr altLang="en-US" b="0" baseline="0" cap="none" i="0" kern="0" kumimoji="0" lang="zh-CN" noProof="0" normalizeH="0" spc="0" strike="noStrike" sz="1200" u="none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charset="0" typeface="微软雅黑"/>
                <a:ea typeface="微软雅黑"/>
              </a:rPr>
              <a:t> [1] 作者名称．参考文献名称．该文献出版社．出版日期．</a:t>
            </a:r>
          </a:p>
          <a:p>
            <a:pPr algn="l" defTabSz="914400" eaLnBrk="1" fontAlgn="auto" hangingPunct="1" indent="-171450" latinLnBrk="0" lvl="0" marL="171450" marR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Char char="•"/>
              <a:defRPr/>
            </a:pPr>
            <a:r>
              <a:rPr altLang="en-US" b="0" baseline="0" cap="none" i="0" kern="0" kumimoji="0" lang="zh-CN" noProof="0" normalizeH="0" spc="0" strike="noStrike" sz="1200" u="none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charset="0" typeface="微软雅黑"/>
                <a:ea typeface="微软雅黑"/>
              </a:rPr>
              <a:t> [2] 作者名称．参考文献名称．该文献出版社．出版日期．</a:t>
            </a:r>
          </a:p>
          <a:p>
            <a:pPr algn="l" defTabSz="914400" eaLnBrk="1" fontAlgn="auto" hangingPunct="1" indent="-171450" latinLnBrk="0" lvl="0" marL="171450" marR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Char char="•"/>
              <a:defRPr/>
            </a:pPr>
            <a:r>
              <a:rPr altLang="en-US" b="0" baseline="0" cap="none" i="0" kern="0" kumimoji="0" lang="zh-CN" noProof="0" normalizeH="0" spc="0" strike="noStrike" sz="1200" u="none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charset="0" typeface="微软雅黑"/>
                <a:ea typeface="微软雅黑"/>
              </a:rPr>
              <a:t> [3] 作者名称．参考文献名称．该文献出版社．出版日期．</a:t>
            </a:r>
          </a:p>
          <a:p>
            <a:pPr algn="l" defTabSz="914400" eaLnBrk="1" fontAlgn="auto" hangingPunct="1" indent="-171450" latinLnBrk="0" lvl="0" marL="171450" marR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Char char="•"/>
              <a:defRPr/>
            </a:pPr>
            <a:r>
              <a:rPr altLang="en-US" b="0" baseline="0" cap="none" i="0" kern="0" kumimoji="0" lang="zh-CN" noProof="0" normalizeH="0" spc="0" strike="noStrike" sz="1200" u="none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charset="0" typeface="微软雅黑"/>
                <a:ea typeface="微软雅黑"/>
              </a:rPr>
              <a:t> [4] 作者名称．参考文献名称．该文献出版社．出版日期．</a:t>
            </a:r>
          </a:p>
          <a:p>
            <a:pPr algn="l" defTabSz="914400" eaLnBrk="1" fontAlgn="auto" hangingPunct="1" indent="-171450" latinLnBrk="0" lvl="0" marL="171450" marR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Char char="•"/>
              <a:defRPr/>
            </a:pPr>
            <a:r>
              <a:rPr altLang="en-US" b="0" baseline="0" cap="none" i="0" kern="0" kumimoji="0" lang="zh-CN" noProof="0" normalizeH="0" spc="0" strike="noStrike" sz="1200" u="none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charset="0" typeface="微软雅黑"/>
                <a:ea typeface="微软雅黑"/>
              </a:rPr>
              <a:t> [5] 作者名称．参考文献名称．该文献出版社．出版日期．</a:t>
            </a:r>
          </a:p>
          <a:p>
            <a:pPr algn="l" defTabSz="914400" eaLnBrk="1" fontAlgn="auto" hangingPunct="1" indent="-171450" latinLnBrk="0" lvl="0" marL="171450" marR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Char char="•"/>
              <a:defRPr/>
            </a:pPr>
            <a:r>
              <a:rPr altLang="en-US" b="0" baseline="0" cap="none" i="0" kern="0" kumimoji="0" lang="zh-CN" noProof="0" normalizeH="0" spc="0" strike="noStrike" sz="1200" u="none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charset="0" typeface="微软雅黑"/>
                <a:ea typeface="微软雅黑"/>
              </a:rPr>
              <a:t> [6] 作者名称．参考文献名称．该文献出版社．出版日期．</a:t>
            </a:r>
          </a:p>
          <a:p>
            <a:pPr algn="l" defTabSz="914400" eaLnBrk="1" fontAlgn="auto" hangingPunct="1" indent="-171450" latinLnBrk="0" lvl="0" marL="171450" marR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Char char="•"/>
              <a:defRPr/>
            </a:pPr>
            <a:r>
              <a:rPr altLang="en-US" b="0" baseline="0" cap="none" i="0" kern="0" kumimoji="0" lang="zh-CN" noProof="0" normalizeH="0" spc="0" strike="noStrike" sz="1200" u="none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charset="0" typeface="微软雅黑"/>
                <a:ea typeface="微软雅黑"/>
              </a:rPr>
              <a:t> [7] 作者名称．参考文献名称．该文献出版社．出版日期．</a:t>
            </a:r>
          </a:p>
          <a:p>
            <a:pPr algn="l" defTabSz="914400" eaLnBrk="1" fontAlgn="auto" hangingPunct="1" indent="-171450" latinLnBrk="0" lvl="0" marL="171450" marR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Char char="•"/>
              <a:defRPr/>
            </a:pPr>
            <a:r>
              <a:rPr altLang="en-US" b="0" baseline="0" cap="none" i="0" kern="0" kumimoji="0" lang="zh-CN" noProof="0" normalizeH="0" spc="0" strike="noStrike" sz="1200" u="none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charset="0" typeface="微软雅黑"/>
                <a:ea typeface="微软雅黑"/>
              </a:rPr>
              <a:t> [8] 作者名称．参考文献名称．该文献出版社．出版日期．</a:t>
            </a:r>
          </a:p>
          <a:p>
            <a:pPr algn="l" defTabSz="914400" eaLnBrk="1" fontAlgn="auto" hangingPunct="1" indent="-171450" latinLnBrk="0" lvl="0" marL="171450" marR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Char char="•"/>
              <a:defRPr/>
            </a:pPr>
            <a:r>
              <a:rPr altLang="en-US" b="0" baseline="0" cap="none" i="0" kern="0" kumimoji="0" lang="zh-CN" noProof="0" normalizeH="0" spc="0" strike="noStrike" sz="1200" u="none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charset="0" typeface="微软雅黑"/>
                <a:ea typeface="微软雅黑"/>
              </a:rPr>
              <a:t> [9] 作者名称．参考文献名称．该文献出版社．出版日期．</a:t>
            </a:r>
          </a:p>
          <a:p>
            <a:pPr algn="l" defTabSz="914400" eaLnBrk="1" fontAlgn="auto" hangingPunct="1" indent="-171450" latinLnBrk="0" lvl="0" marL="171450" marR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Char char="•"/>
              <a:defRPr/>
            </a:pPr>
            <a:r>
              <a:rPr altLang="en-US" b="0" baseline="0" cap="none" i="0" kern="0" kumimoji="0" lang="zh-CN" noProof="0" normalizeH="0" spc="0" strike="noStrike" sz="1200" u="none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charset="0" typeface="微软雅黑"/>
                <a:ea typeface="微软雅黑"/>
              </a:rPr>
              <a:t> [10] 作者名称．参考文献名称．该文献出版社．出版日期．</a:t>
            </a:r>
          </a:p>
        </p:txBody>
      </p:sp>
      <p:sp>
        <p:nvSpPr>
          <p:cNvPr id="16" name="矩形 15"/>
          <p:cNvSpPr/>
          <p:nvPr/>
        </p:nvSpPr>
        <p:spPr>
          <a:xfrm>
            <a:off x="7085761" y="1549074"/>
            <a:ext cx="4493252" cy="3749040"/>
          </a:xfrm>
          <a:prstGeom prst="rect">
            <a:avLst/>
          </a:prstGeom>
          <a:noFill/>
        </p:spPr>
        <p:txBody>
          <a:bodyPr numCol="1" rtlCol="0" wrap="square">
            <a:spAutoFit/>
          </a:bodyPr>
          <a:lstStyle/>
          <a:p>
            <a:pPr defTabSz="914400" indent="-171450" marL="171450">
              <a:lnSpc>
                <a:spcPct val="200000"/>
              </a:lnSpc>
              <a:buFont typeface="Arial"/>
              <a:buChar char="•"/>
            </a:pPr>
            <a:r>
              <a:rPr altLang="en-US" lang="zh-CN" sz="1200">
                <a:solidFill>
                  <a:srgbClr val="000000">
                    <a:lumMod val="75000"/>
                    <a:lumOff val="25000"/>
                  </a:srgbClr>
                </a:solidFill>
                <a:latin charset="0" typeface="微软雅黑"/>
                <a:ea typeface="微软雅黑"/>
              </a:rPr>
              <a:t> [11] 作者名称．参考文献名称．该文献出版社．出版日期．</a:t>
            </a:r>
          </a:p>
          <a:p>
            <a:pPr defTabSz="914400" indent="-171450" marL="171450">
              <a:lnSpc>
                <a:spcPct val="200000"/>
              </a:lnSpc>
              <a:buFont typeface="Arial"/>
              <a:buChar char="•"/>
            </a:pPr>
            <a:r>
              <a:rPr altLang="en-US" lang="zh-CN" sz="1200">
                <a:solidFill>
                  <a:srgbClr val="000000">
                    <a:lumMod val="75000"/>
                    <a:lumOff val="25000"/>
                  </a:srgbClr>
                </a:solidFill>
                <a:latin charset="0" typeface="微软雅黑"/>
                <a:ea typeface="微软雅黑"/>
              </a:rPr>
              <a:t> [12] 作者名称．参考文献名称．该文献出版社．出版日期．</a:t>
            </a:r>
          </a:p>
          <a:p>
            <a:pPr defTabSz="914400" indent="-171450" marL="171450">
              <a:lnSpc>
                <a:spcPct val="200000"/>
              </a:lnSpc>
              <a:buFont typeface="Arial"/>
              <a:buChar char="•"/>
            </a:pPr>
            <a:r>
              <a:rPr altLang="en-US" lang="zh-CN" sz="1200">
                <a:solidFill>
                  <a:srgbClr val="000000">
                    <a:lumMod val="75000"/>
                    <a:lumOff val="25000"/>
                  </a:srgbClr>
                </a:solidFill>
                <a:latin charset="0" typeface="微软雅黑"/>
                <a:ea typeface="微软雅黑"/>
              </a:rPr>
              <a:t> [13] 作者名称．参考文献名称．该文献出版社．出版日期．</a:t>
            </a:r>
          </a:p>
          <a:p>
            <a:pPr defTabSz="914400" indent="-171450" marL="171450">
              <a:lnSpc>
                <a:spcPct val="200000"/>
              </a:lnSpc>
              <a:buFont typeface="Arial"/>
              <a:buChar char="•"/>
            </a:pPr>
            <a:r>
              <a:rPr altLang="en-US" lang="zh-CN" sz="1200">
                <a:solidFill>
                  <a:srgbClr val="000000">
                    <a:lumMod val="75000"/>
                    <a:lumOff val="25000"/>
                  </a:srgbClr>
                </a:solidFill>
                <a:latin charset="0" typeface="微软雅黑"/>
                <a:ea typeface="微软雅黑"/>
              </a:rPr>
              <a:t> [14] 作者名称．参考文献名称．该文献出版社．出版日期．</a:t>
            </a:r>
          </a:p>
          <a:p>
            <a:pPr defTabSz="914400" indent="-171450" marL="171450">
              <a:lnSpc>
                <a:spcPct val="200000"/>
              </a:lnSpc>
              <a:buFont typeface="Arial"/>
              <a:buChar char="•"/>
            </a:pPr>
            <a:r>
              <a:rPr altLang="en-US" lang="zh-CN" sz="1200">
                <a:solidFill>
                  <a:srgbClr val="000000">
                    <a:lumMod val="75000"/>
                    <a:lumOff val="25000"/>
                  </a:srgbClr>
                </a:solidFill>
                <a:latin charset="0" typeface="微软雅黑"/>
                <a:ea typeface="微软雅黑"/>
              </a:rPr>
              <a:t> [15] 作者名称．参考文献名称．该文献出版社．出版日期．</a:t>
            </a:r>
          </a:p>
          <a:p>
            <a:pPr defTabSz="914400" indent="-171450" marL="171450">
              <a:lnSpc>
                <a:spcPct val="200000"/>
              </a:lnSpc>
              <a:buFont typeface="Arial"/>
              <a:buChar char="•"/>
            </a:pPr>
            <a:r>
              <a:rPr altLang="en-US" lang="zh-CN" sz="1200">
                <a:solidFill>
                  <a:srgbClr val="000000">
                    <a:lumMod val="75000"/>
                    <a:lumOff val="25000"/>
                  </a:srgbClr>
                </a:solidFill>
                <a:latin charset="0" typeface="微软雅黑"/>
                <a:ea typeface="微软雅黑"/>
              </a:rPr>
              <a:t> [16] 作者名称．参考文献名称．该文献出版社．出版日期．</a:t>
            </a:r>
          </a:p>
          <a:p>
            <a:pPr defTabSz="914400" indent="-171450" marL="171450">
              <a:lnSpc>
                <a:spcPct val="200000"/>
              </a:lnSpc>
              <a:buFont typeface="Arial"/>
              <a:buChar char="•"/>
            </a:pPr>
            <a:r>
              <a:rPr altLang="en-US" lang="zh-CN" sz="1200">
                <a:solidFill>
                  <a:srgbClr val="000000">
                    <a:lumMod val="75000"/>
                    <a:lumOff val="25000"/>
                  </a:srgbClr>
                </a:solidFill>
                <a:latin charset="0" typeface="微软雅黑"/>
                <a:ea typeface="微软雅黑"/>
              </a:rPr>
              <a:t> [17] 作者名称．参考文献名称．该文献出版社．出版日期．</a:t>
            </a:r>
          </a:p>
          <a:p>
            <a:pPr defTabSz="914400" indent="-171450" marL="171450">
              <a:lnSpc>
                <a:spcPct val="200000"/>
              </a:lnSpc>
              <a:buFont typeface="Arial"/>
              <a:buChar char="•"/>
            </a:pPr>
            <a:r>
              <a:rPr altLang="en-US" lang="zh-CN" sz="1200">
                <a:solidFill>
                  <a:srgbClr val="000000">
                    <a:lumMod val="75000"/>
                    <a:lumOff val="25000"/>
                  </a:srgbClr>
                </a:solidFill>
                <a:latin charset="0" typeface="微软雅黑"/>
                <a:ea typeface="微软雅黑"/>
              </a:rPr>
              <a:t> [18] 作者名称．参考文献名称．该文献出版社．出版日期．</a:t>
            </a:r>
          </a:p>
          <a:p>
            <a:pPr defTabSz="914400" indent="-171450" marL="171450">
              <a:lnSpc>
                <a:spcPct val="200000"/>
              </a:lnSpc>
              <a:buFont typeface="Arial"/>
              <a:buChar char="•"/>
            </a:pPr>
            <a:r>
              <a:rPr altLang="en-US" lang="zh-CN" sz="1200">
                <a:solidFill>
                  <a:srgbClr val="000000">
                    <a:lumMod val="75000"/>
                    <a:lumOff val="25000"/>
                  </a:srgbClr>
                </a:solidFill>
                <a:latin charset="0" typeface="微软雅黑"/>
                <a:ea typeface="微软雅黑"/>
              </a:rPr>
              <a:t> [19] 作者名称．参考文献名称．该文献出版社．出版日期．</a:t>
            </a:r>
          </a:p>
          <a:p>
            <a:pPr defTabSz="914400" indent="-171450" marL="171450">
              <a:lnSpc>
                <a:spcPct val="200000"/>
              </a:lnSpc>
              <a:buFont typeface="Arial"/>
              <a:buChar char="•"/>
            </a:pPr>
            <a:r>
              <a:rPr altLang="en-US" lang="zh-CN" sz="1200">
                <a:solidFill>
                  <a:srgbClr val="000000">
                    <a:lumMod val="75000"/>
                    <a:lumOff val="25000"/>
                  </a:srgbClr>
                </a:solidFill>
                <a:latin charset="0" typeface="微软雅黑"/>
                <a:ea typeface="微软雅黑"/>
              </a:rPr>
              <a:t> [20] 作者名称．参考文献名称．该文献出版社．出版日期．</a:t>
            </a:r>
          </a:p>
        </p:txBody>
      </p:sp>
    </p:spTree>
    <p:extLst>
      <p:ext uri="{BB962C8B-B14F-4D97-AF65-F5344CB8AC3E}">
        <p14:creationId val="1277970780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2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>
          <a:xfrm>
            <a:off x="2489813" y="2266933"/>
            <a:ext cx="7212376" cy="1446550"/>
          </a:xfrm>
        </p:spPr>
        <p:txBody>
          <a:bodyPr/>
          <a:lstStyle/>
          <a:p>
            <a:r>
              <a:rPr altLang="zh-CN" lang="en-US">
                <a:ln w="0"/>
                <a:latin charset="-122" panose="020b0503020204020204" pitchFamily="34" typeface="微软雅黑"/>
                <a:ea charset="-122" panose="020b0503020204020204" pitchFamily="34" typeface="微软雅黑"/>
              </a:rPr>
              <a:t>THANK YOU</a:t>
            </a:r>
          </a:p>
        </p:txBody>
      </p:sp>
      <p:sp>
        <p:nvSpPr>
          <p:cNvPr id="3" name="文本占位符 2"/>
          <p:cNvSpPr>
            <a:spLocks noGrp="1"/>
          </p:cNvSpPr>
          <p:nvPr>
            <p:ph idx="11" sz="quarter" type="body"/>
          </p:nvPr>
        </p:nvSpPr>
        <p:spPr/>
        <p:txBody>
          <a:bodyPr/>
          <a:lstStyle/>
          <a:p>
            <a:r>
              <a:rPr altLang="zh-CN" kumimoji="1" lang="en-US">
                <a:latin charset="0" typeface="Microsoft YaHei"/>
                <a:ea charset="0" typeface="Microsoft YaHei"/>
                <a:cs charset="0" typeface="Microsoft YaHei"/>
              </a:rPr>
              <a:t>《请在此位置添加你的论文名称》</a:t>
            </a:r>
          </a:p>
        </p:txBody>
      </p:sp>
      <p:sp>
        <p:nvSpPr>
          <p:cNvPr id="4" name="文本占位符 3"/>
          <p:cNvSpPr>
            <a:spLocks noGrp="1"/>
          </p:cNvSpPr>
          <p:nvPr>
            <p:ph idx="12" sz="quarter" type="body"/>
          </p:nvPr>
        </p:nvSpPr>
        <p:spPr>
          <a:xfrm>
            <a:off x="1404505" y="4424038"/>
            <a:ext cx="9382991" cy="1194564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altLang="en-US" lang="zh-CN">
                <a:latin charset="0" typeface="微软雅黑"/>
                <a:ea typeface="微软雅黑"/>
              </a:rPr>
              <a:t>学校名称：某某大学</a:t>
            </a:r>
          </a:p>
          <a:p>
            <a:pPr>
              <a:lnSpc>
                <a:spcPct val="130000"/>
              </a:lnSpc>
            </a:pPr>
            <a:r>
              <a:rPr altLang="en-US" lang="zh-CN">
                <a:latin charset="0" typeface="微软雅黑"/>
                <a:ea typeface="微软雅黑"/>
              </a:rPr>
              <a:t>指导老师：John Doe</a:t>
            </a:r>
          </a:p>
          <a:p>
            <a:pPr>
              <a:lnSpc>
                <a:spcPct val="130000"/>
              </a:lnSpc>
            </a:pPr>
            <a:r>
              <a:rPr altLang="en-US" lang="zh-CN">
                <a:latin charset="0" typeface="微软雅黑"/>
                <a:ea typeface="微软雅黑"/>
              </a:rPr>
              <a:t>报告人：优页PPT</a:t>
            </a:r>
          </a:p>
        </p:txBody>
      </p:sp>
    </p:spTree>
    <p:extLst>
      <p:ext uri="{BB962C8B-B14F-4D97-AF65-F5344CB8AC3E}">
        <p14:creationId val="1123716509"/>
      </p:ext>
    </p:extLst>
  </p:cSld>
  <p:clrMapOvr>
    <a:masterClrMapping/>
  </p:clrMapOvr>
  <mc:AlternateContent>
    <mc:Choice Requires="p14">
      <p:transition p14:dur="2500" spd="slow">
        <p:checker/>
      </p:transition>
    </mc:Choice>
    <mc:Fallback>
      <p:transition spd="slow">
        <p:checker/>
      </p:transition>
    </mc:Fallback>
  </mc:AlternateContent>
  <p:timing/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>
          <a:xfrm>
            <a:off x="988869" y="4077323"/>
            <a:ext cx="5995825" cy="1446550"/>
          </a:xfrm>
        </p:spPr>
        <p:txBody>
          <a:bodyPr/>
          <a:lstStyle/>
          <a:p>
            <a:r>
              <a:rPr altLang="zh-CN" lang="en-US">
                <a:ln w="0"/>
                <a:latin charset="-122" panose="020b0503020204020204" pitchFamily="34" typeface="微软雅黑"/>
                <a:ea charset="-122" panose="020b0503020204020204" pitchFamily="34" typeface="微软雅黑"/>
              </a:rPr>
              <a:t>1 课题背景</a:t>
            </a:r>
          </a:p>
        </p:txBody>
      </p:sp>
    </p:spTree>
    <p:extLst>
      <p:ext uri="{BB962C8B-B14F-4D97-AF65-F5344CB8AC3E}">
        <p14:creationId val="1656527645"/>
      </p:ext>
    </p:extLst>
  </p:cSld>
  <p:clrMapOvr>
    <a:masterClrMapping/>
  </p:clrMapOvr>
  <mc:AlternateContent>
    <mc:Choice Requires="p14">
      <p:transition p14:dur="2500" spd="slow">
        <p:checker/>
      </p:transition>
    </mc:Choice>
    <mc:Fallback>
      <p:transition spd="slow">
        <p:checker/>
      </p:transition>
    </mc:Fallback>
  </mc:AlternateContent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>
          <a:xfrm>
            <a:off x="1227884" y="182033"/>
            <a:ext cx="1834806" cy="529569"/>
          </a:xfrm>
        </p:spPr>
        <p:txBody>
          <a:bodyPr/>
          <a:lstStyle/>
          <a:p>
            <a:r>
              <a:rPr altLang="zh-CN" kumimoji="1" lang="en-US"/>
              <a:t>1 课题背景</a:t>
            </a:r>
          </a:p>
        </p:txBody>
      </p:sp>
      <p:sp>
        <p:nvSpPr>
          <p:cNvPr id="3" name="矩形 2"/>
          <p:cNvSpPr/>
          <p:nvPr/>
        </p:nvSpPr>
        <p:spPr>
          <a:xfrm>
            <a:off x="4875153" y="1321061"/>
            <a:ext cx="2418080" cy="762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none">
            <a:spAutoFit/>
          </a:bodyPr>
          <a:lstStyle/>
          <a:p>
            <a:pPr defTabSz="609585"/>
            <a:r>
              <a:rPr altLang="en-US" b="1" lang="zh-CN" sz="4400">
                <a:solidFill>
                  <a:schemeClr val="bg1"/>
                </a:solidFill>
                <a:ea typeface="微软雅黑"/>
              </a:rPr>
              <a:t>课题背景</a:t>
            </a:r>
          </a:p>
        </p:txBody>
      </p:sp>
      <p:sp>
        <p:nvSpPr>
          <p:cNvPr id="4" name="矩形 3"/>
          <p:cNvSpPr/>
          <p:nvPr/>
        </p:nvSpPr>
        <p:spPr>
          <a:xfrm>
            <a:off x="2087141" y="2942298"/>
            <a:ext cx="8988636" cy="26273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09585">
              <a:lnSpc>
                <a:spcPct val="130000"/>
              </a:lnSpc>
            </a:pPr>
            <a:r>
              <a:rPr altLang="en-US" lang="zh-CN" sz="1600">
                <a:solidFill>
                  <a:schemeClr val="tx1">
                    <a:lumMod val="75000"/>
                    <a:lumOff val="25000"/>
                  </a:schemeClr>
                </a:solidFill>
                <a:latin charset="0" typeface="微软雅黑"/>
                <a:ea typeface="微软雅黑"/>
              </a:rPr>
              <a:t>课题背景是指一项课题的由来、意义、环境、状态、前人的研究成果等，以及研究该课题目前所具有的条件等。撰写论文时，在论文的开头一般都要交代课题背景，以便让读者更好地了解课题的内容、研究方法、研究过程和研究成果。（以上文字内容来自“百度百科-课题背景”）</a:t>
            </a:r>
          </a:p>
          <a:p>
            <a:pPr defTabSz="609585">
              <a:lnSpc>
                <a:spcPct val="130000"/>
              </a:lnSpc>
            </a:pPr>
            <a:endParaRPr altLang="en-US" lang="zh-CN" sz="1600">
              <a:solidFill>
                <a:schemeClr val="tx1">
                  <a:lumMod val="75000"/>
                  <a:lumOff val="25000"/>
                </a:schemeClr>
              </a:solidFill>
              <a:latin charset="0" typeface="微软雅黑"/>
              <a:ea typeface="微软雅黑"/>
            </a:endParaRPr>
          </a:p>
          <a:p>
            <a:pPr defTabSz="609585">
              <a:lnSpc>
                <a:spcPct val="130000"/>
              </a:lnSpc>
            </a:pPr>
            <a:r>
              <a:rPr altLang="en-US" lang="zh-CN" sz="1600">
                <a:solidFill>
                  <a:schemeClr val="tx1">
                    <a:lumMod val="75000"/>
                    <a:lumOff val="25000"/>
                  </a:schemeClr>
                </a:solidFill>
                <a:latin charset="0" typeface="微软雅黑"/>
                <a:ea typeface="微软雅黑"/>
              </a:rPr>
              <a:t>标题数字等都可以通过点击和重新输入进行更改，顶部“开始”面板中可以对字体、字号、颜色、行距等进行修改。建议正文8-14号字，1.3倍字间距。标题数字等都可以通过点击和重新输入进行更改，顶部“开始”面板中可以对字体、字号、颜色、行距等进行修改。建议正文8-14号字，1.3倍字间距。</a:t>
            </a:r>
          </a:p>
        </p:txBody>
      </p:sp>
      <p:sp>
        <p:nvSpPr>
          <p:cNvPr id="5" name="矩形 4"/>
          <p:cNvSpPr/>
          <p:nvPr/>
        </p:nvSpPr>
        <p:spPr>
          <a:xfrm rot="16200000">
            <a:off x="1996532" y="-675471"/>
            <a:ext cx="769441" cy="476250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6" name="矩形 5"/>
          <p:cNvSpPr/>
          <p:nvPr/>
        </p:nvSpPr>
        <p:spPr>
          <a:xfrm rot="16200000">
            <a:off x="9426027" y="-678682"/>
            <a:ext cx="769441" cy="476250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</p:spTree>
    <p:extLst>
      <p:ext uri="{BB962C8B-B14F-4D97-AF65-F5344CB8AC3E}">
        <p14:creationId val="429857344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>
          <a:xfrm>
            <a:off x="1227884" y="182033"/>
            <a:ext cx="1834806" cy="529569"/>
          </a:xfrm>
        </p:spPr>
        <p:txBody>
          <a:bodyPr/>
          <a:lstStyle/>
          <a:p>
            <a:r>
              <a:rPr altLang="zh-CN" kumimoji="1" lang="en-US"/>
              <a:t>1 课题背景</a:t>
            </a:r>
          </a:p>
        </p:txBody>
      </p:sp>
      <p:grpSp>
        <p:nvGrpSpPr>
          <p:cNvPr id="7" name="组 6"/>
          <p:cNvGrpSpPr/>
          <p:nvPr/>
        </p:nvGrpSpPr>
        <p:grpSpPr>
          <a:xfrm>
            <a:off x="4318000" y="182033"/>
            <a:ext cx="7333226" cy="6263597"/>
            <a:chOff x="803275" y="222250"/>
            <a:chExt cx="2416175" cy="2063750"/>
          </a:xfrm>
          <a:solidFill>
            <a:schemeClr val="bg1">
              <a:lumMod val="85000"/>
            </a:schemeClr>
          </a:solidFill>
        </p:grpSpPr>
        <p:sp>
          <p:nvSpPr>
            <p:cNvPr id="8" name="Freeform 179"/>
            <p:cNvSpPr/>
            <p:nvPr/>
          </p:nvSpPr>
          <p:spPr bwMode="auto">
            <a:xfrm>
              <a:off x="863600" y="1009650"/>
              <a:ext cx="1588" cy="1588"/>
            </a:xfrm>
            <a:custGeom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b="b" l="0" r="r" t="0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" name="Freeform 180"/>
            <p:cNvSpPr/>
            <p:nvPr/>
          </p:nvSpPr>
          <p:spPr bwMode="auto">
            <a:xfrm>
              <a:off x="819150" y="1666875"/>
              <a:ext cx="15875" cy="41275"/>
            </a:xfrm>
            <a:custGeom>
              <a:cxnLst>
                <a:cxn ang="0">
                  <a:pos x="6" y="2"/>
                </a:cxn>
                <a:cxn ang="0">
                  <a:pos x="6" y="2"/>
                </a:cxn>
                <a:cxn ang="0">
                  <a:pos x="6" y="4"/>
                </a:cxn>
                <a:cxn ang="0">
                  <a:pos x="6" y="4"/>
                </a:cxn>
                <a:cxn ang="0">
                  <a:pos x="4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8" y="26"/>
                </a:cxn>
                <a:cxn ang="0">
                  <a:pos x="8" y="26"/>
                </a:cxn>
                <a:cxn ang="0">
                  <a:pos x="10" y="26"/>
                </a:cxn>
                <a:cxn ang="0">
                  <a:pos x="10" y="26"/>
                </a:cxn>
                <a:cxn ang="0">
                  <a:pos x="10" y="20"/>
                </a:cxn>
                <a:cxn ang="0">
                  <a:pos x="10" y="20"/>
                </a:cxn>
                <a:cxn ang="0">
                  <a:pos x="6" y="2"/>
                </a:cxn>
                <a:cxn ang="0">
                  <a:pos x="6" y="2"/>
                </a:cxn>
                <a:cxn ang="0">
                  <a:pos x="6" y="2"/>
                </a:cxn>
              </a:cxnLst>
              <a:rect b="b" l="0" r="r" t="0"/>
              <a:pathLst>
                <a:path h="26" w="10">
                  <a:moveTo>
                    <a:pt x="6" y="2"/>
                  </a:moveTo>
                  <a:lnTo>
                    <a:pt x="6" y="2"/>
                  </a:lnTo>
                  <a:lnTo>
                    <a:pt x="6" y="4"/>
                  </a:lnTo>
                  <a:lnTo>
                    <a:pt x="6" y="4"/>
                  </a:lnTo>
                  <a:lnTo>
                    <a:pt x="4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8" y="26"/>
                  </a:lnTo>
                  <a:lnTo>
                    <a:pt x="8" y="26"/>
                  </a:lnTo>
                  <a:lnTo>
                    <a:pt x="10" y="26"/>
                  </a:lnTo>
                  <a:lnTo>
                    <a:pt x="10" y="26"/>
                  </a:lnTo>
                  <a:lnTo>
                    <a:pt x="10" y="20"/>
                  </a:lnTo>
                  <a:lnTo>
                    <a:pt x="10" y="20"/>
                  </a:lnTo>
                  <a:lnTo>
                    <a:pt x="6" y="2"/>
                  </a:lnTo>
                  <a:lnTo>
                    <a:pt x="6" y="2"/>
                  </a:lnTo>
                  <a:lnTo>
                    <a:pt x="6" y="2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0" name="Freeform 181"/>
            <p:cNvSpPr/>
            <p:nvPr/>
          </p:nvSpPr>
          <p:spPr bwMode="auto">
            <a:xfrm>
              <a:off x="1165225" y="2279650"/>
              <a:ext cx="6350" cy="6350"/>
            </a:xfrm>
            <a:custGeom>
              <a:cxnLst>
                <a:cxn ang="0">
                  <a:pos x="0" y="4"/>
                </a:cxn>
                <a:cxn ang="0">
                  <a:pos x="0" y="4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4"/>
                </a:cxn>
                <a:cxn ang="0">
                  <a:pos x="0" y="4"/>
                </a:cxn>
              </a:cxnLst>
              <a:rect b="b" l="0" r="r" t="0"/>
              <a:pathLst>
                <a:path h="4" w="4">
                  <a:moveTo>
                    <a:pt x="0" y="4"/>
                  </a:moveTo>
                  <a:lnTo>
                    <a:pt x="0" y="4"/>
                  </a:lnTo>
                  <a:lnTo>
                    <a:pt x="4" y="2"/>
                  </a:lnTo>
                  <a:lnTo>
                    <a:pt x="4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1" name="Freeform 182"/>
            <p:cNvSpPr/>
            <p:nvPr/>
          </p:nvSpPr>
          <p:spPr bwMode="auto">
            <a:xfrm>
              <a:off x="2876550" y="568325"/>
              <a:ext cx="6350" cy="6350"/>
            </a:xfrm>
            <a:custGeom>
              <a:cxnLst>
                <a:cxn ang="0">
                  <a:pos x="0" y="2"/>
                </a:cxn>
                <a:cxn ang="0">
                  <a:pos x="0" y="2"/>
                </a:cxn>
                <a:cxn ang="0">
                  <a:pos x="2" y="4"/>
                </a:cxn>
                <a:cxn ang="0">
                  <a:pos x="4" y="4"/>
                </a:cxn>
                <a:cxn ang="0">
                  <a:pos x="4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</a:cxnLst>
              <a:rect b="b" l="0" r="r" t="0"/>
              <a:pathLst>
                <a:path h="4" w="4">
                  <a:moveTo>
                    <a:pt x="0" y="2"/>
                  </a:moveTo>
                  <a:lnTo>
                    <a:pt x="0" y="2"/>
                  </a:lnTo>
                  <a:lnTo>
                    <a:pt x="2" y="4"/>
                  </a:lnTo>
                  <a:lnTo>
                    <a:pt x="4" y="4"/>
                  </a:lnTo>
                  <a:lnTo>
                    <a:pt x="4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2" name="Freeform 183"/>
            <p:cNvSpPr/>
            <p:nvPr/>
          </p:nvSpPr>
          <p:spPr bwMode="auto">
            <a:xfrm>
              <a:off x="1492250" y="374650"/>
              <a:ext cx="1588" cy="1588"/>
            </a:xfrm>
            <a:custGeom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b="b" l="0" r="r" t="0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3" name="Freeform 184"/>
            <p:cNvSpPr/>
            <p:nvPr/>
          </p:nvSpPr>
          <p:spPr bwMode="auto">
            <a:xfrm>
              <a:off x="895350" y="1241425"/>
              <a:ext cx="1588" cy="1588"/>
            </a:xfrm>
            <a:custGeom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b="b" l="0" r="r" t="0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4" name="Freeform 185"/>
            <p:cNvSpPr/>
            <p:nvPr/>
          </p:nvSpPr>
          <p:spPr bwMode="auto">
            <a:xfrm>
              <a:off x="1165225" y="2263775"/>
              <a:ext cx="12700" cy="15875"/>
            </a:xfrm>
            <a:custGeom>
              <a:cxnLst>
                <a:cxn ang="0">
                  <a:pos x="8" y="0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8"/>
                </a:cxn>
                <a:cxn ang="0">
                  <a:pos x="0" y="8"/>
                </a:cxn>
                <a:cxn ang="0">
                  <a:pos x="0" y="8"/>
                </a:cxn>
                <a:cxn ang="0">
                  <a:pos x="0" y="8"/>
                </a:cxn>
                <a:cxn ang="0">
                  <a:pos x="2" y="10"/>
                </a:cxn>
                <a:cxn ang="0">
                  <a:pos x="2" y="10"/>
                </a:cxn>
                <a:cxn ang="0">
                  <a:pos x="6" y="6"/>
                </a:cxn>
                <a:cxn ang="0">
                  <a:pos x="8" y="0"/>
                </a:cxn>
                <a:cxn ang="0">
                  <a:pos x="8" y="0"/>
                </a:cxn>
              </a:cxnLst>
              <a:rect b="b" l="0" r="r" t="0"/>
              <a:pathLst>
                <a:path h="10" w="8">
                  <a:moveTo>
                    <a:pt x="8" y="0"/>
                  </a:moveTo>
                  <a:lnTo>
                    <a:pt x="8" y="0"/>
                  </a:lnTo>
                  <a:lnTo>
                    <a:pt x="8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8"/>
                  </a:lnTo>
                  <a:lnTo>
                    <a:pt x="0" y="8"/>
                  </a:lnTo>
                  <a:lnTo>
                    <a:pt x="0" y="8"/>
                  </a:lnTo>
                  <a:lnTo>
                    <a:pt x="0" y="8"/>
                  </a:lnTo>
                  <a:lnTo>
                    <a:pt x="2" y="10"/>
                  </a:lnTo>
                  <a:lnTo>
                    <a:pt x="2" y="10"/>
                  </a:lnTo>
                  <a:lnTo>
                    <a:pt x="6" y="6"/>
                  </a:lnTo>
                  <a:lnTo>
                    <a:pt x="8" y="0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5" name="Freeform 186"/>
            <p:cNvSpPr/>
            <p:nvPr/>
          </p:nvSpPr>
          <p:spPr bwMode="auto">
            <a:xfrm>
              <a:off x="1181100" y="527050"/>
              <a:ext cx="22225" cy="12700"/>
            </a:xfrm>
            <a:custGeom>
              <a:cxnLst>
                <a:cxn ang="0">
                  <a:pos x="6" y="8"/>
                </a:cxn>
                <a:cxn ang="0">
                  <a:pos x="6" y="8"/>
                </a:cxn>
                <a:cxn ang="0">
                  <a:pos x="12" y="8"/>
                </a:cxn>
                <a:cxn ang="0">
                  <a:pos x="12" y="8"/>
                </a:cxn>
                <a:cxn ang="0">
                  <a:pos x="14" y="6"/>
                </a:cxn>
                <a:cxn ang="0">
                  <a:pos x="14" y="6"/>
                </a:cxn>
                <a:cxn ang="0">
                  <a:pos x="12" y="6"/>
                </a:cxn>
                <a:cxn ang="0">
                  <a:pos x="12" y="6"/>
                </a:cxn>
                <a:cxn ang="0">
                  <a:pos x="12" y="6"/>
                </a:cxn>
                <a:cxn ang="0">
                  <a:pos x="12" y="6"/>
                </a:cxn>
                <a:cxn ang="0">
                  <a:pos x="8" y="6"/>
                </a:cxn>
                <a:cxn ang="0">
                  <a:pos x="8" y="6"/>
                </a:cxn>
                <a:cxn ang="0">
                  <a:pos x="8" y="6"/>
                </a:cxn>
                <a:cxn ang="0">
                  <a:pos x="8" y="6"/>
                </a:cxn>
                <a:cxn ang="0">
                  <a:pos x="8" y="6"/>
                </a:cxn>
                <a:cxn ang="0">
                  <a:pos x="8" y="4"/>
                </a:cxn>
                <a:cxn ang="0">
                  <a:pos x="8" y="4"/>
                </a:cxn>
                <a:cxn ang="0">
                  <a:pos x="12" y="4"/>
                </a:cxn>
                <a:cxn ang="0">
                  <a:pos x="12" y="4"/>
                </a:cxn>
                <a:cxn ang="0">
                  <a:pos x="12" y="4"/>
                </a:cxn>
                <a:cxn ang="0">
                  <a:pos x="12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8" y="2"/>
                </a:cxn>
                <a:cxn ang="0">
                  <a:pos x="6" y="2"/>
                </a:cxn>
                <a:cxn ang="0">
                  <a:pos x="6" y="2"/>
                </a:cxn>
                <a:cxn ang="0">
                  <a:pos x="10" y="2"/>
                </a:cxn>
                <a:cxn ang="0">
                  <a:pos x="10" y="0"/>
                </a:cxn>
                <a:cxn ang="0">
                  <a:pos x="10" y="0"/>
                </a:cxn>
                <a:cxn ang="0">
                  <a:pos x="8" y="0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6" y="8"/>
                </a:cxn>
                <a:cxn ang="0">
                  <a:pos x="6" y="8"/>
                </a:cxn>
              </a:cxnLst>
              <a:rect b="b" l="0" r="r" t="0"/>
              <a:pathLst>
                <a:path h="8" w="14">
                  <a:moveTo>
                    <a:pt x="6" y="8"/>
                  </a:moveTo>
                  <a:lnTo>
                    <a:pt x="6" y="8"/>
                  </a:lnTo>
                  <a:lnTo>
                    <a:pt x="12" y="8"/>
                  </a:lnTo>
                  <a:lnTo>
                    <a:pt x="12" y="8"/>
                  </a:lnTo>
                  <a:lnTo>
                    <a:pt x="14" y="6"/>
                  </a:lnTo>
                  <a:lnTo>
                    <a:pt x="14" y="6"/>
                  </a:lnTo>
                  <a:lnTo>
                    <a:pt x="12" y="6"/>
                  </a:lnTo>
                  <a:lnTo>
                    <a:pt x="12" y="6"/>
                  </a:lnTo>
                  <a:lnTo>
                    <a:pt x="12" y="6"/>
                  </a:lnTo>
                  <a:lnTo>
                    <a:pt x="12" y="6"/>
                  </a:lnTo>
                  <a:lnTo>
                    <a:pt x="8" y="6"/>
                  </a:lnTo>
                  <a:lnTo>
                    <a:pt x="8" y="6"/>
                  </a:lnTo>
                  <a:lnTo>
                    <a:pt x="8" y="6"/>
                  </a:lnTo>
                  <a:lnTo>
                    <a:pt x="8" y="6"/>
                  </a:lnTo>
                  <a:lnTo>
                    <a:pt x="8" y="6"/>
                  </a:lnTo>
                  <a:lnTo>
                    <a:pt x="8" y="4"/>
                  </a:lnTo>
                  <a:lnTo>
                    <a:pt x="8" y="4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8" y="2"/>
                  </a:lnTo>
                  <a:lnTo>
                    <a:pt x="6" y="2"/>
                  </a:lnTo>
                  <a:lnTo>
                    <a:pt x="6" y="2"/>
                  </a:lnTo>
                  <a:lnTo>
                    <a:pt x="10" y="2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8" y="0"/>
                  </a:lnTo>
                  <a:lnTo>
                    <a:pt x="6" y="0"/>
                  </a:lnTo>
                  <a:lnTo>
                    <a:pt x="6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6"/>
                  </a:lnTo>
                  <a:lnTo>
                    <a:pt x="6" y="8"/>
                  </a:lnTo>
                  <a:lnTo>
                    <a:pt x="6" y="8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6" name="Freeform 187"/>
            <p:cNvSpPr/>
            <p:nvPr/>
          </p:nvSpPr>
          <p:spPr bwMode="auto">
            <a:xfrm>
              <a:off x="1190625" y="520700"/>
              <a:ext cx="3175" cy="3175"/>
            </a:xfrm>
            <a:custGeom>
              <a:cxnLst>
                <a:cxn ang="0">
                  <a:pos x="2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2"/>
                </a:cxn>
              </a:cxnLst>
              <a:rect b="b" l="0" r="r" t="0"/>
              <a:pathLst>
                <a:path h="2" w="2">
                  <a:moveTo>
                    <a:pt x="2" y="2"/>
                  </a:moveTo>
                  <a:lnTo>
                    <a:pt x="2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2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7" name="Freeform 188"/>
            <p:cNvSpPr/>
            <p:nvPr/>
          </p:nvSpPr>
          <p:spPr bwMode="auto">
            <a:xfrm>
              <a:off x="2463800" y="981075"/>
              <a:ext cx="111125" cy="171450"/>
            </a:xfrm>
            <a:custGeom>
              <a:cxnLst>
                <a:cxn ang="0">
                  <a:pos x="62" y="52"/>
                </a:cxn>
                <a:cxn ang="0">
                  <a:pos x="54" y="62"/>
                </a:cxn>
                <a:cxn ang="0">
                  <a:pos x="52" y="56"/>
                </a:cxn>
                <a:cxn ang="0">
                  <a:pos x="50" y="52"/>
                </a:cxn>
                <a:cxn ang="0">
                  <a:pos x="50" y="44"/>
                </a:cxn>
                <a:cxn ang="0">
                  <a:pos x="40" y="42"/>
                </a:cxn>
                <a:cxn ang="0">
                  <a:pos x="36" y="30"/>
                </a:cxn>
                <a:cxn ang="0">
                  <a:pos x="32" y="26"/>
                </a:cxn>
                <a:cxn ang="0">
                  <a:pos x="42" y="26"/>
                </a:cxn>
                <a:cxn ang="0">
                  <a:pos x="38" y="24"/>
                </a:cxn>
                <a:cxn ang="0">
                  <a:pos x="40" y="18"/>
                </a:cxn>
                <a:cxn ang="0">
                  <a:pos x="56" y="18"/>
                </a:cxn>
                <a:cxn ang="0">
                  <a:pos x="52" y="16"/>
                </a:cxn>
                <a:cxn ang="0">
                  <a:pos x="54" y="6"/>
                </a:cxn>
                <a:cxn ang="0">
                  <a:pos x="54" y="2"/>
                </a:cxn>
                <a:cxn ang="0">
                  <a:pos x="46" y="2"/>
                </a:cxn>
                <a:cxn ang="0">
                  <a:pos x="40" y="0"/>
                </a:cxn>
                <a:cxn ang="0">
                  <a:pos x="28" y="6"/>
                </a:cxn>
                <a:cxn ang="0">
                  <a:pos x="18" y="10"/>
                </a:cxn>
                <a:cxn ang="0">
                  <a:pos x="16" y="12"/>
                </a:cxn>
                <a:cxn ang="0">
                  <a:pos x="8" y="14"/>
                </a:cxn>
                <a:cxn ang="0">
                  <a:pos x="4" y="22"/>
                </a:cxn>
                <a:cxn ang="0">
                  <a:pos x="0" y="28"/>
                </a:cxn>
                <a:cxn ang="0">
                  <a:pos x="6" y="36"/>
                </a:cxn>
                <a:cxn ang="0">
                  <a:pos x="8" y="34"/>
                </a:cxn>
                <a:cxn ang="0">
                  <a:pos x="8" y="44"/>
                </a:cxn>
                <a:cxn ang="0">
                  <a:pos x="8" y="46"/>
                </a:cxn>
                <a:cxn ang="0">
                  <a:pos x="14" y="54"/>
                </a:cxn>
                <a:cxn ang="0">
                  <a:pos x="20" y="60"/>
                </a:cxn>
                <a:cxn ang="0">
                  <a:pos x="24" y="66"/>
                </a:cxn>
                <a:cxn ang="0">
                  <a:pos x="32" y="70"/>
                </a:cxn>
                <a:cxn ang="0">
                  <a:pos x="32" y="70"/>
                </a:cxn>
                <a:cxn ang="0">
                  <a:pos x="24" y="80"/>
                </a:cxn>
                <a:cxn ang="0">
                  <a:pos x="22" y="84"/>
                </a:cxn>
                <a:cxn ang="0">
                  <a:pos x="20" y="82"/>
                </a:cxn>
                <a:cxn ang="0">
                  <a:pos x="18" y="90"/>
                </a:cxn>
                <a:cxn ang="0">
                  <a:pos x="28" y="102"/>
                </a:cxn>
                <a:cxn ang="0">
                  <a:pos x="46" y="108"/>
                </a:cxn>
                <a:cxn ang="0">
                  <a:pos x="62" y="106"/>
                </a:cxn>
                <a:cxn ang="0">
                  <a:pos x="62" y="94"/>
                </a:cxn>
                <a:cxn ang="0">
                  <a:pos x="62" y="84"/>
                </a:cxn>
                <a:cxn ang="0">
                  <a:pos x="58" y="80"/>
                </a:cxn>
                <a:cxn ang="0">
                  <a:pos x="56" y="78"/>
                </a:cxn>
                <a:cxn ang="0">
                  <a:pos x="60" y="78"/>
                </a:cxn>
                <a:cxn ang="0">
                  <a:pos x="58" y="76"/>
                </a:cxn>
                <a:cxn ang="0">
                  <a:pos x="54" y="74"/>
                </a:cxn>
                <a:cxn ang="0">
                  <a:pos x="56" y="66"/>
                </a:cxn>
                <a:cxn ang="0">
                  <a:pos x="60" y="64"/>
                </a:cxn>
                <a:cxn ang="0">
                  <a:pos x="60" y="68"/>
                </a:cxn>
                <a:cxn ang="0">
                  <a:pos x="64" y="66"/>
                </a:cxn>
                <a:cxn ang="0">
                  <a:pos x="66" y="64"/>
                </a:cxn>
                <a:cxn ang="0">
                  <a:pos x="70" y="64"/>
                </a:cxn>
                <a:cxn ang="0">
                  <a:pos x="64" y="58"/>
                </a:cxn>
              </a:cxnLst>
              <a:rect b="b" l="0" r="r" t="0"/>
              <a:pathLst>
                <a:path h="108" w="70">
                  <a:moveTo>
                    <a:pt x="64" y="58"/>
                  </a:moveTo>
                  <a:lnTo>
                    <a:pt x="64" y="58"/>
                  </a:lnTo>
                  <a:lnTo>
                    <a:pt x="62" y="52"/>
                  </a:lnTo>
                  <a:lnTo>
                    <a:pt x="62" y="52"/>
                  </a:lnTo>
                  <a:lnTo>
                    <a:pt x="54" y="54"/>
                  </a:lnTo>
                  <a:lnTo>
                    <a:pt x="54" y="54"/>
                  </a:lnTo>
                  <a:lnTo>
                    <a:pt x="54" y="62"/>
                  </a:lnTo>
                  <a:lnTo>
                    <a:pt x="54" y="62"/>
                  </a:lnTo>
                  <a:lnTo>
                    <a:pt x="54" y="62"/>
                  </a:lnTo>
                  <a:lnTo>
                    <a:pt x="50" y="58"/>
                  </a:lnTo>
                  <a:lnTo>
                    <a:pt x="50" y="58"/>
                  </a:lnTo>
                  <a:lnTo>
                    <a:pt x="52" y="56"/>
                  </a:lnTo>
                  <a:lnTo>
                    <a:pt x="52" y="56"/>
                  </a:lnTo>
                  <a:lnTo>
                    <a:pt x="50" y="56"/>
                  </a:lnTo>
                  <a:lnTo>
                    <a:pt x="50" y="56"/>
                  </a:lnTo>
                  <a:lnTo>
                    <a:pt x="50" y="52"/>
                  </a:lnTo>
                  <a:lnTo>
                    <a:pt x="50" y="52"/>
                  </a:lnTo>
                  <a:lnTo>
                    <a:pt x="52" y="46"/>
                  </a:lnTo>
                  <a:lnTo>
                    <a:pt x="52" y="46"/>
                  </a:lnTo>
                  <a:lnTo>
                    <a:pt x="50" y="44"/>
                  </a:lnTo>
                  <a:lnTo>
                    <a:pt x="46" y="44"/>
                  </a:lnTo>
                  <a:lnTo>
                    <a:pt x="46" y="44"/>
                  </a:lnTo>
                  <a:lnTo>
                    <a:pt x="42" y="42"/>
                  </a:lnTo>
                  <a:lnTo>
                    <a:pt x="40" y="42"/>
                  </a:lnTo>
                  <a:lnTo>
                    <a:pt x="40" y="42"/>
                  </a:lnTo>
                  <a:lnTo>
                    <a:pt x="38" y="36"/>
                  </a:lnTo>
                  <a:lnTo>
                    <a:pt x="36" y="30"/>
                  </a:lnTo>
                  <a:lnTo>
                    <a:pt x="36" y="30"/>
                  </a:lnTo>
                  <a:lnTo>
                    <a:pt x="30" y="28"/>
                  </a:lnTo>
                  <a:lnTo>
                    <a:pt x="30" y="26"/>
                  </a:lnTo>
                  <a:lnTo>
                    <a:pt x="30" y="26"/>
                  </a:lnTo>
                  <a:lnTo>
                    <a:pt x="32" y="26"/>
                  </a:lnTo>
                  <a:lnTo>
                    <a:pt x="32" y="26"/>
                  </a:lnTo>
                  <a:lnTo>
                    <a:pt x="36" y="26"/>
                  </a:lnTo>
                  <a:lnTo>
                    <a:pt x="42" y="26"/>
                  </a:lnTo>
                  <a:lnTo>
                    <a:pt x="42" y="26"/>
                  </a:lnTo>
                  <a:lnTo>
                    <a:pt x="40" y="26"/>
                  </a:lnTo>
                  <a:lnTo>
                    <a:pt x="40" y="26"/>
                  </a:lnTo>
                  <a:lnTo>
                    <a:pt x="38" y="24"/>
                  </a:lnTo>
                  <a:lnTo>
                    <a:pt x="38" y="24"/>
                  </a:lnTo>
                  <a:lnTo>
                    <a:pt x="40" y="20"/>
                  </a:lnTo>
                  <a:lnTo>
                    <a:pt x="40" y="20"/>
                  </a:lnTo>
                  <a:lnTo>
                    <a:pt x="40" y="18"/>
                  </a:lnTo>
                  <a:lnTo>
                    <a:pt x="40" y="18"/>
                  </a:lnTo>
                  <a:lnTo>
                    <a:pt x="44" y="18"/>
                  </a:lnTo>
                  <a:lnTo>
                    <a:pt x="44" y="18"/>
                  </a:lnTo>
                  <a:lnTo>
                    <a:pt x="56" y="18"/>
                  </a:lnTo>
                  <a:lnTo>
                    <a:pt x="56" y="18"/>
                  </a:lnTo>
                  <a:lnTo>
                    <a:pt x="56" y="18"/>
                  </a:lnTo>
                  <a:lnTo>
                    <a:pt x="56" y="18"/>
                  </a:lnTo>
                  <a:lnTo>
                    <a:pt x="54" y="18"/>
                  </a:lnTo>
                  <a:lnTo>
                    <a:pt x="52" y="16"/>
                  </a:lnTo>
                  <a:lnTo>
                    <a:pt x="52" y="16"/>
                  </a:lnTo>
                  <a:lnTo>
                    <a:pt x="56" y="10"/>
                  </a:lnTo>
                  <a:lnTo>
                    <a:pt x="54" y="6"/>
                  </a:lnTo>
                  <a:lnTo>
                    <a:pt x="54" y="6"/>
                  </a:lnTo>
                  <a:lnTo>
                    <a:pt x="56" y="4"/>
                  </a:lnTo>
                  <a:lnTo>
                    <a:pt x="56" y="4"/>
                  </a:lnTo>
                  <a:lnTo>
                    <a:pt x="54" y="2"/>
                  </a:lnTo>
                  <a:lnTo>
                    <a:pt x="54" y="2"/>
                  </a:lnTo>
                  <a:lnTo>
                    <a:pt x="50" y="0"/>
                  </a:lnTo>
                  <a:lnTo>
                    <a:pt x="50" y="0"/>
                  </a:lnTo>
                  <a:lnTo>
                    <a:pt x="48" y="2"/>
                  </a:lnTo>
                  <a:lnTo>
                    <a:pt x="46" y="2"/>
                  </a:lnTo>
                  <a:lnTo>
                    <a:pt x="46" y="2"/>
                  </a:lnTo>
                  <a:lnTo>
                    <a:pt x="44" y="0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36" y="0"/>
                  </a:lnTo>
                  <a:lnTo>
                    <a:pt x="34" y="2"/>
                  </a:lnTo>
                  <a:lnTo>
                    <a:pt x="28" y="6"/>
                  </a:lnTo>
                  <a:lnTo>
                    <a:pt x="28" y="6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22" y="8"/>
                  </a:lnTo>
                  <a:lnTo>
                    <a:pt x="18" y="10"/>
                  </a:lnTo>
                  <a:lnTo>
                    <a:pt x="18" y="10"/>
                  </a:lnTo>
                  <a:lnTo>
                    <a:pt x="18" y="12"/>
                  </a:lnTo>
                  <a:lnTo>
                    <a:pt x="18" y="12"/>
                  </a:lnTo>
                  <a:lnTo>
                    <a:pt x="16" y="12"/>
                  </a:lnTo>
                  <a:lnTo>
                    <a:pt x="16" y="12"/>
                  </a:lnTo>
                  <a:lnTo>
                    <a:pt x="12" y="14"/>
                  </a:lnTo>
                  <a:lnTo>
                    <a:pt x="8" y="14"/>
                  </a:lnTo>
                  <a:lnTo>
                    <a:pt x="8" y="14"/>
                  </a:lnTo>
                  <a:lnTo>
                    <a:pt x="8" y="14"/>
                  </a:lnTo>
                  <a:lnTo>
                    <a:pt x="8" y="14"/>
                  </a:lnTo>
                  <a:lnTo>
                    <a:pt x="4" y="22"/>
                  </a:lnTo>
                  <a:lnTo>
                    <a:pt x="4" y="22"/>
                  </a:lnTo>
                  <a:lnTo>
                    <a:pt x="2" y="24"/>
                  </a:lnTo>
                  <a:lnTo>
                    <a:pt x="0" y="26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2" y="28"/>
                  </a:lnTo>
                  <a:lnTo>
                    <a:pt x="2" y="28"/>
                  </a:lnTo>
                  <a:lnTo>
                    <a:pt x="6" y="32"/>
                  </a:lnTo>
                  <a:lnTo>
                    <a:pt x="6" y="36"/>
                  </a:lnTo>
                  <a:lnTo>
                    <a:pt x="6" y="36"/>
                  </a:lnTo>
                  <a:lnTo>
                    <a:pt x="6" y="36"/>
                  </a:lnTo>
                  <a:lnTo>
                    <a:pt x="8" y="34"/>
                  </a:lnTo>
                  <a:lnTo>
                    <a:pt x="8" y="34"/>
                  </a:lnTo>
                  <a:lnTo>
                    <a:pt x="8" y="34"/>
                  </a:lnTo>
                  <a:lnTo>
                    <a:pt x="8" y="34"/>
                  </a:lnTo>
                  <a:lnTo>
                    <a:pt x="6" y="38"/>
                  </a:lnTo>
                  <a:lnTo>
                    <a:pt x="8" y="44"/>
                  </a:lnTo>
                  <a:lnTo>
                    <a:pt x="8" y="44"/>
                  </a:lnTo>
                  <a:lnTo>
                    <a:pt x="8" y="44"/>
                  </a:lnTo>
                  <a:lnTo>
                    <a:pt x="8" y="46"/>
                  </a:lnTo>
                  <a:lnTo>
                    <a:pt x="8" y="46"/>
                  </a:lnTo>
                  <a:lnTo>
                    <a:pt x="10" y="46"/>
                  </a:lnTo>
                  <a:lnTo>
                    <a:pt x="10" y="46"/>
                  </a:lnTo>
                  <a:lnTo>
                    <a:pt x="14" y="54"/>
                  </a:lnTo>
                  <a:lnTo>
                    <a:pt x="14" y="54"/>
                  </a:lnTo>
                  <a:lnTo>
                    <a:pt x="16" y="54"/>
                  </a:lnTo>
                  <a:lnTo>
                    <a:pt x="16" y="54"/>
                  </a:lnTo>
                  <a:lnTo>
                    <a:pt x="20" y="60"/>
                  </a:lnTo>
                  <a:lnTo>
                    <a:pt x="20" y="60"/>
                  </a:lnTo>
                  <a:lnTo>
                    <a:pt x="22" y="64"/>
                  </a:lnTo>
                  <a:lnTo>
                    <a:pt x="22" y="64"/>
                  </a:lnTo>
                  <a:lnTo>
                    <a:pt x="24" y="66"/>
                  </a:lnTo>
                  <a:lnTo>
                    <a:pt x="24" y="66"/>
                  </a:lnTo>
                  <a:lnTo>
                    <a:pt x="26" y="68"/>
                  </a:lnTo>
                  <a:lnTo>
                    <a:pt x="28" y="68"/>
                  </a:lnTo>
                  <a:lnTo>
                    <a:pt x="30" y="68"/>
                  </a:lnTo>
                  <a:lnTo>
                    <a:pt x="32" y="70"/>
                  </a:lnTo>
                  <a:lnTo>
                    <a:pt x="32" y="70"/>
                  </a:lnTo>
                  <a:lnTo>
                    <a:pt x="32" y="70"/>
                  </a:lnTo>
                  <a:lnTo>
                    <a:pt x="32" y="70"/>
                  </a:lnTo>
                  <a:lnTo>
                    <a:pt x="32" y="70"/>
                  </a:lnTo>
                  <a:lnTo>
                    <a:pt x="26" y="70"/>
                  </a:lnTo>
                  <a:lnTo>
                    <a:pt x="24" y="72"/>
                  </a:lnTo>
                  <a:lnTo>
                    <a:pt x="24" y="76"/>
                  </a:lnTo>
                  <a:lnTo>
                    <a:pt x="24" y="80"/>
                  </a:lnTo>
                  <a:lnTo>
                    <a:pt x="24" y="80"/>
                  </a:lnTo>
                  <a:lnTo>
                    <a:pt x="22" y="82"/>
                  </a:lnTo>
                  <a:lnTo>
                    <a:pt x="22" y="82"/>
                  </a:lnTo>
                  <a:lnTo>
                    <a:pt x="22" y="84"/>
                  </a:lnTo>
                  <a:lnTo>
                    <a:pt x="22" y="84"/>
                  </a:lnTo>
                  <a:lnTo>
                    <a:pt x="20" y="84"/>
                  </a:lnTo>
                  <a:lnTo>
                    <a:pt x="20" y="84"/>
                  </a:lnTo>
                  <a:lnTo>
                    <a:pt x="20" y="82"/>
                  </a:lnTo>
                  <a:lnTo>
                    <a:pt x="20" y="82"/>
                  </a:lnTo>
                  <a:lnTo>
                    <a:pt x="20" y="82"/>
                  </a:lnTo>
                  <a:lnTo>
                    <a:pt x="20" y="82"/>
                  </a:lnTo>
                  <a:lnTo>
                    <a:pt x="18" y="90"/>
                  </a:lnTo>
                  <a:lnTo>
                    <a:pt x="18" y="94"/>
                  </a:lnTo>
                  <a:lnTo>
                    <a:pt x="18" y="98"/>
                  </a:lnTo>
                  <a:lnTo>
                    <a:pt x="18" y="98"/>
                  </a:lnTo>
                  <a:lnTo>
                    <a:pt x="28" y="102"/>
                  </a:lnTo>
                  <a:lnTo>
                    <a:pt x="28" y="102"/>
                  </a:lnTo>
                  <a:lnTo>
                    <a:pt x="32" y="106"/>
                  </a:lnTo>
                  <a:lnTo>
                    <a:pt x="38" y="108"/>
                  </a:lnTo>
                  <a:lnTo>
                    <a:pt x="46" y="108"/>
                  </a:lnTo>
                  <a:lnTo>
                    <a:pt x="54" y="108"/>
                  </a:lnTo>
                  <a:lnTo>
                    <a:pt x="54" y="108"/>
                  </a:lnTo>
                  <a:lnTo>
                    <a:pt x="58" y="108"/>
                  </a:lnTo>
                  <a:lnTo>
                    <a:pt x="62" y="106"/>
                  </a:lnTo>
                  <a:lnTo>
                    <a:pt x="62" y="106"/>
                  </a:lnTo>
                  <a:lnTo>
                    <a:pt x="62" y="104"/>
                  </a:lnTo>
                  <a:lnTo>
                    <a:pt x="62" y="100"/>
                  </a:lnTo>
                  <a:lnTo>
                    <a:pt x="62" y="94"/>
                  </a:lnTo>
                  <a:lnTo>
                    <a:pt x="62" y="94"/>
                  </a:lnTo>
                  <a:lnTo>
                    <a:pt x="62" y="90"/>
                  </a:lnTo>
                  <a:lnTo>
                    <a:pt x="62" y="90"/>
                  </a:lnTo>
                  <a:lnTo>
                    <a:pt x="62" y="84"/>
                  </a:lnTo>
                  <a:lnTo>
                    <a:pt x="62" y="84"/>
                  </a:lnTo>
                  <a:lnTo>
                    <a:pt x="60" y="80"/>
                  </a:lnTo>
                  <a:lnTo>
                    <a:pt x="60" y="80"/>
                  </a:lnTo>
                  <a:lnTo>
                    <a:pt x="58" y="80"/>
                  </a:lnTo>
                  <a:lnTo>
                    <a:pt x="56" y="80"/>
                  </a:lnTo>
                  <a:lnTo>
                    <a:pt x="56" y="80"/>
                  </a:lnTo>
                  <a:lnTo>
                    <a:pt x="56" y="80"/>
                  </a:lnTo>
                  <a:lnTo>
                    <a:pt x="56" y="78"/>
                  </a:lnTo>
                  <a:lnTo>
                    <a:pt x="56" y="78"/>
                  </a:lnTo>
                  <a:lnTo>
                    <a:pt x="60" y="78"/>
                  </a:lnTo>
                  <a:lnTo>
                    <a:pt x="60" y="78"/>
                  </a:lnTo>
                  <a:lnTo>
                    <a:pt x="60" y="78"/>
                  </a:lnTo>
                  <a:lnTo>
                    <a:pt x="58" y="76"/>
                  </a:lnTo>
                  <a:lnTo>
                    <a:pt x="58" y="76"/>
                  </a:lnTo>
                  <a:lnTo>
                    <a:pt x="58" y="76"/>
                  </a:lnTo>
                  <a:lnTo>
                    <a:pt x="58" y="76"/>
                  </a:lnTo>
                  <a:lnTo>
                    <a:pt x="60" y="74"/>
                  </a:lnTo>
                  <a:lnTo>
                    <a:pt x="60" y="74"/>
                  </a:lnTo>
                  <a:lnTo>
                    <a:pt x="54" y="74"/>
                  </a:lnTo>
                  <a:lnTo>
                    <a:pt x="54" y="74"/>
                  </a:lnTo>
                  <a:lnTo>
                    <a:pt x="52" y="68"/>
                  </a:lnTo>
                  <a:lnTo>
                    <a:pt x="54" y="62"/>
                  </a:lnTo>
                  <a:lnTo>
                    <a:pt x="54" y="62"/>
                  </a:lnTo>
                  <a:lnTo>
                    <a:pt x="56" y="66"/>
                  </a:lnTo>
                  <a:lnTo>
                    <a:pt x="56" y="66"/>
                  </a:lnTo>
                  <a:lnTo>
                    <a:pt x="58" y="66"/>
                  </a:lnTo>
                  <a:lnTo>
                    <a:pt x="58" y="66"/>
                  </a:lnTo>
                  <a:lnTo>
                    <a:pt x="60" y="64"/>
                  </a:lnTo>
                  <a:lnTo>
                    <a:pt x="60" y="64"/>
                  </a:lnTo>
                  <a:lnTo>
                    <a:pt x="60" y="64"/>
                  </a:lnTo>
                  <a:lnTo>
                    <a:pt x="60" y="64"/>
                  </a:lnTo>
                  <a:lnTo>
                    <a:pt x="60" y="68"/>
                  </a:lnTo>
                  <a:lnTo>
                    <a:pt x="60" y="68"/>
                  </a:lnTo>
                  <a:lnTo>
                    <a:pt x="62" y="68"/>
                  </a:lnTo>
                  <a:lnTo>
                    <a:pt x="62" y="68"/>
                  </a:lnTo>
                  <a:lnTo>
                    <a:pt x="64" y="66"/>
                  </a:lnTo>
                  <a:lnTo>
                    <a:pt x="64" y="66"/>
                  </a:lnTo>
                  <a:lnTo>
                    <a:pt x="66" y="66"/>
                  </a:lnTo>
                  <a:lnTo>
                    <a:pt x="66" y="66"/>
                  </a:lnTo>
                  <a:lnTo>
                    <a:pt x="66" y="64"/>
                  </a:lnTo>
                  <a:lnTo>
                    <a:pt x="66" y="64"/>
                  </a:lnTo>
                  <a:lnTo>
                    <a:pt x="68" y="66"/>
                  </a:lnTo>
                  <a:lnTo>
                    <a:pt x="68" y="66"/>
                  </a:lnTo>
                  <a:lnTo>
                    <a:pt x="70" y="64"/>
                  </a:lnTo>
                  <a:lnTo>
                    <a:pt x="70" y="64"/>
                  </a:lnTo>
                  <a:lnTo>
                    <a:pt x="66" y="60"/>
                  </a:lnTo>
                  <a:lnTo>
                    <a:pt x="64" y="58"/>
                  </a:lnTo>
                  <a:lnTo>
                    <a:pt x="64" y="58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8" name="Freeform 189"/>
            <p:cNvSpPr/>
            <p:nvPr/>
          </p:nvSpPr>
          <p:spPr bwMode="auto">
            <a:xfrm>
              <a:off x="2184400" y="1073150"/>
              <a:ext cx="3175" cy="3175"/>
            </a:xfrm>
            <a:custGeom>
              <a:cxnLst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2" y="0"/>
                </a:cxn>
              </a:cxnLst>
              <a:rect b="b" l="0" r="r" t="0"/>
              <a:pathLst>
                <a:path h="2"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9" name="Freeform 190"/>
            <p:cNvSpPr/>
            <p:nvPr/>
          </p:nvSpPr>
          <p:spPr bwMode="auto">
            <a:xfrm>
              <a:off x="828675" y="1654175"/>
              <a:ext cx="44450" cy="44450"/>
            </a:xfrm>
            <a:custGeom>
              <a:cxnLst>
                <a:cxn ang="0">
                  <a:pos x="10" y="20"/>
                </a:cxn>
                <a:cxn ang="0">
                  <a:pos x="10" y="20"/>
                </a:cxn>
                <a:cxn ang="0">
                  <a:pos x="12" y="20"/>
                </a:cxn>
                <a:cxn ang="0">
                  <a:pos x="12" y="20"/>
                </a:cxn>
                <a:cxn ang="0">
                  <a:pos x="14" y="20"/>
                </a:cxn>
                <a:cxn ang="0">
                  <a:pos x="14" y="22"/>
                </a:cxn>
                <a:cxn ang="0">
                  <a:pos x="14" y="22"/>
                </a:cxn>
                <a:cxn ang="0">
                  <a:pos x="16" y="20"/>
                </a:cxn>
                <a:cxn ang="0">
                  <a:pos x="16" y="20"/>
                </a:cxn>
                <a:cxn ang="0">
                  <a:pos x="16" y="18"/>
                </a:cxn>
                <a:cxn ang="0">
                  <a:pos x="18" y="16"/>
                </a:cxn>
                <a:cxn ang="0">
                  <a:pos x="18" y="16"/>
                </a:cxn>
                <a:cxn ang="0">
                  <a:pos x="22" y="18"/>
                </a:cxn>
                <a:cxn ang="0">
                  <a:pos x="28" y="16"/>
                </a:cxn>
                <a:cxn ang="0">
                  <a:pos x="28" y="16"/>
                </a:cxn>
                <a:cxn ang="0">
                  <a:pos x="26" y="12"/>
                </a:cxn>
                <a:cxn ang="0">
                  <a:pos x="24" y="8"/>
                </a:cxn>
                <a:cxn ang="0">
                  <a:pos x="24" y="8"/>
                </a:cxn>
                <a:cxn ang="0">
                  <a:pos x="26" y="6"/>
                </a:cxn>
                <a:cxn ang="0">
                  <a:pos x="28" y="8"/>
                </a:cxn>
                <a:cxn ang="0">
                  <a:pos x="28" y="8"/>
                </a:cxn>
                <a:cxn ang="0">
                  <a:pos x="28" y="6"/>
                </a:cxn>
                <a:cxn ang="0">
                  <a:pos x="28" y="6"/>
                </a:cxn>
                <a:cxn ang="0">
                  <a:pos x="26" y="4"/>
                </a:cxn>
                <a:cxn ang="0">
                  <a:pos x="26" y="4"/>
                </a:cxn>
                <a:cxn ang="0">
                  <a:pos x="24" y="6"/>
                </a:cxn>
                <a:cxn ang="0">
                  <a:pos x="24" y="6"/>
                </a:cxn>
                <a:cxn ang="0">
                  <a:pos x="22" y="2"/>
                </a:cxn>
                <a:cxn ang="0">
                  <a:pos x="20" y="0"/>
                </a:cxn>
                <a:cxn ang="0">
                  <a:pos x="12" y="2"/>
                </a:cxn>
                <a:cxn ang="0">
                  <a:pos x="12" y="2"/>
                </a:cxn>
                <a:cxn ang="0">
                  <a:pos x="12" y="4"/>
                </a:cxn>
                <a:cxn ang="0">
                  <a:pos x="12" y="4"/>
                </a:cxn>
                <a:cxn ang="0">
                  <a:pos x="10" y="6"/>
                </a:cxn>
                <a:cxn ang="0">
                  <a:pos x="6" y="8"/>
                </a:cxn>
                <a:cxn ang="0">
                  <a:pos x="6" y="8"/>
                </a:cxn>
                <a:cxn ang="0">
                  <a:pos x="8" y="10"/>
                </a:cxn>
                <a:cxn ang="0">
                  <a:pos x="10" y="14"/>
                </a:cxn>
                <a:cxn ang="0">
                  <a:pos x="10" y="14"/>
                </a:cxn>
                <a:cxn ang="0">
                  <a:pos x="6" y="14"/>
                </a:cxn>
                <a:cxn ang="0">
                  <a:pos x="2" y="16"/>
                </a:cxn>
                <a:cxn ang="0">
                  <a:pos x="2" y="16"/>
                </a:cxn>
                <a:cxn ang="0">
                  <a:pos x="2" y="14"/>
                </a:cxn>
                <a:cxn ang="0">
                  <a:pos x="2" y="14"/>
                </a:cxn>
                <a:cxn ang="0">
                  <a:pos x="2" y="12"/>
                </a:cxn>
                <a:cxn ang="0">
                  <a:pos x="0" y="10"/>
                </a:cxn>
                <a:cxn ang="0">
                  <a:pos x="0" y="10"/>
                </a:cxn>
                <a:cxn ang="0">
                  <a:pos x="0" y="10"/>
                </a:cxn>
                <a:cxn ang="0">
                  <a:pos x="4" y="28"/>
                </a:cxn>
                <a:cxn ang="0">
                  <a:pos x="4" y="28"/>
                </a:cxn>
                <a:cxn ang="0">
                  <a:pos x="6" y="24"/>
                </a:cxn>
                <a:cxn ang="0">
                  <a:pos x="10" y="20"/>
                </a:cxn>
                <a:cxn ang="0">
                  <a:pos x="10" y="20"/>
                </a:cxn>
              </a:cxnLst>
              <a:rect b="b" l="0" r="r" t="0"/>
              <a:pathLst>
                <a:path h="28" w="28">
                  <a:moveTo>
                    <a:pt x="10" y="20"/>
                  </a:moveTo>
                  <a:lnTo>
                    <a:pt x="10" y="20"/>
                  </a:lnTo>
                  <a:lnTo>
                    <a:pt x="12" y="20"/>
                  </a:lnTo>
                  <a:lnTo>
                    <a:pt x="12" y="20"/>
                  </a:lnTo>
                  <a:lnTo>
                    <a:pt x="14" y="20"/>
                  </a:lnTo>
                  <a:lnTo>
                    <a:pt x="14" y="22"/>
                  </a:lnTo>
                  <a:lnTo>
                    <a:pt x="14" y="22"/>
                  </a:lnTo>
                  <a:lnTo>
                    <a:pt x="16" y="20"/>
                  </a:lnTo>
                  <a:lnTo>
                    <a:pt x="16" y="20"/>
                  </a:lnTo>
                  <a:lnTo>
                    <a:pt x="16" y="18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22" y="18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6" y="12"/>
                  </a:lnTo>
                  <a:lnTo>
                    <a:pt x="24" y="8"/>
                  </a:lnTo>
                  <a:lnTo>
                    <a:pt x="24" y="8"/>
                  </a:lnTo>
                  <a:lnTo>
                    <a:pt x="26" y="6"/>
                  </a:lnTo>
                  <a:lnTo>
                    <a:pt x="28" y="8"/>
                  </a:lnTo>
                  <a:lnTo>
                    <a:pt x="28" y="8"/>
                  </a:lnTo>
                  <a:lnTo>
                    <a:pt x="28" y="6"/>
                  </a:lnTo>
                  <a:lnTo>
                    <a:pt x="28" y="6"/>
                  </a:lnTo>
                  <a:lnTo>
                    <a:pt x="26" y="4"/>
                  </a:lnTo>
                  <a:lnTo>
                    <a:pt x="26" y="4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22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10" y="6"/>
                  </a:lnTo>
                  <a:lnTo>
                    <a:pt x="6" y="8"/>
                  </a:lnTo>
                  <a:lnTo>
                    <a:pt x="6" y="8"/>
                  </a:lnTo>
                  <a:lnTo>
                    <a:pt x="8" y="10"/>
                  </a:lnTo>
                  <a:lnTo>
                    <a:pt x="10" y="14"/>
                  </a:lnTo>
                  <a:lnTo>
                    <a:pt x="10" y="14"/>
                  </a:lnTo>
                  <a:lnTo>
                    <a:pt x="6" y="14"/>
                  </a:lnTo>
                  <a:lnTo>
                    <a:pt x="2" y="16"/>
                  </a:lnTo>
                  <a:lnTo>
                    <a:pt x="2" y="16"/>
                  </a:lnTo>
                  <a:lnTo>
                    <a:pt x="2" y="14"/>
                  </a:lnTo>
                  <a:lnTo>
                    <a:pt x="2" y="14"/>
                  </a:lnTo>
                  <a:lnTo>
                    <a:pt x="2" y="12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4" y="28"/>
                  </a:lnTo>
                  <a:lnTo>
                    <a:pt x="4" y="28"/>
                  </a:lnTo>
                  <a:lnTo>
                    <a:pt x="6" y="24"/>
                  </a:lnTo>
                  <a:lnTo>
                    <a:pt x="10" y="20"/>
                  </a:lnTo>
                  <a:lnTo>
                    <a:pt x="10" y="2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0" name="Freeform 191"/>
            <p:cNvSpPr/>
            <p:nvPr/>
          </p:nvSpPr>
          <p:spPr bwMode="auto">
            <a:xfrm>
              <a:off x="885825" y="1219200"/>
              <a:ext cx="1588" cy="3175"/>
            </a:xfrm>
            <a:custGeom>
              <a:cxnLst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</a:cxnLst>
              <a:rect b="b" l="0" r="r" t="0"/>
              <a:pathLst>
                <a:path h="2">
                  <a:moveTo>
                    <a:pt x="0" y="2"/>
                  </a:move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1" name="Freeform 192"/>
            <p:cNvSpPr>
              <a:spLocks noEditPoints="1"/>
            </p:cNvSpPr>
            <p:nvPr/>
          </p:nvSpPr>
          <p:spPr bwMode="auto">
            <a:xfrm>
              <a:off x="866775" y="222250"/>
              <a:ext cx="2076450" cy="1952625"/>
            </a:xfrm>
            <a:custGeom>
              <a:cxnLst>
                <a:cxn ang="0">
                  <a:pos x="682" y="362"/>
                </a:cxn>
                <a:cxn ang="0">
                  <a:pos x="1060" y="138"/>
                </a:cxn>
                <a:cxn ang="0">
                  <a:pos x="1072" y="166"/>
                </a:cxn>
                <a:cxn ang="0">
                  <a:pos x="806" y="10"/>
                </a:cxn>
                <a:cxn ang="0">
                  <a:pos x="762" y="14"/>
                </a:cxn>
                <a:cxn ang="0">
                  <a:pos x="756" y="24"/>
                </a:cxn>
                <a:cxn ang="0">
                  <a:pos x="728" y="62"/>
                </a:cxn>
                <a:cxn ang="0">
                  <a:pos x="702" y="28"/>
                </a:cxn>
                <a:cxn ang="0">
                  <a:pos x="400" y="82"/>
                </a:cxn>
                <a:cxn ang="0">
                  <a:pos x="402" y="112"/>
                </a:cxn>
                <a:cxn ang="0">
                  <a:pos x="418" y="118"/>
                </a:cxn>
                <a:cxn ang="0">
                  <a:pos x="408" y="148"/>
                </a:cxn>
                <a:cxn ang="0">
                  <a:pos x="24" y="650"/>
                </a:cxn>
                <a:cxn ang="0">
                  <a:pos x="18" y="824"/>
                </a:cxn>
                <a:cxn ang="0">
                  <a:pos x="52" y="818"/>
                </a:cxn>
                <a:cxn ang="0">
                  <a:pos x="106" y="924"/>
                </a:cxn>
                <a:cxn ang="0">
                  <a:pos x="148" y="554"/>
                </a:cxn>
                <a:cxn ang="0">
                  <a:pos x="212" y="1028"/>
                </a:cxn>
                <a:cxn ang="0">
                  <a:pos x="196" y="536"/>
                </a:cxn>
                <a:cxn ang="0">
                  <a:pos x="200" y="492"/>
                </a:cxn>
                <a:cxn ang="0">
                  <a:pos x="220" y="526"/>
                </a:cxn>
                <a:cxn ang="0">
                  <a:pos x="886" y="600"/>
                </a:cxn>
                <a:cxn ang="0">
                  <a:pos x="812" y="598"/>
                </a:cxn>
                <a:cxn ang="0">
                  <a:pos x="734" y="582"/>
                </a:cxn>
                <a:cxn ang="0">
                  <a:pos x="676" y="534"/>
                </a:cxn>
                <a:cxn ang="0">
                  <a:pos x="678" y="564"/>
                </a:cxn>
                <a:cxn ang="0">
                  <a:pos x="576" y="346"/>
                </a:cxn>
                <a:cxn ang="0">
                  <a:pos x="590" y="392"/>
                </a:cxn>
                <a:cxn ang="0">
                  <a:pos x="600" y="438"/>
                </a:cxn>
                <a:cxn ang="0">
                  <a:pos x="576" y="432"/>
                </a:cxn>
                <a:cxn ang="0">
                  <a:pos x="574" y="392"/>
                </a:cxn>
                <a:cxn ang="0">
                  <a:pos x="550" y="370"/>
                </a:cxn>
                <a:cxn ang="0">
                  <a:pos x="526" y="410"/>
                </a:cxn>
                <a:cxn ang="0">
                  <a:pos x="536" y="386"/>
                </a:cxn>
                <a:cxn ang="0">
                  <a:pos x="514" y="424"/>
                </a:cxn>
                <a:cxn ang="0">
                  <a:pos x="416" y="256"/>
                </a:cxn>
                <a:cxn ang="0">
                  <a:pos x="418" y="252"/>
                </a:cxn>
                <a:cxn ang="0">
                  <a:pos x="468" y="242"/>
                </a:cxn>
                <a:cxn ang="0">
                  <a:pos x="674" y="888"/>
                </a:cxn>
                <a:cxn ang="0">
                  <a:pos x="988" y="1138"/>
                </a:cxn>
                <a:cxn ang="0">
                  <a:pos x="996" y="1056"/>
                </a:cxn>
                <a:cxn ang="0">
                  <a:pos x="1020" y="1036"/>
                </a:cxn>
                <a:cxn ang="0">
                  <a:pos x="1026" y="860"/>
                </a:cxn>
                <a:cxn ang="0">
                  <a:pos x="944" y="976"/>
                </a:cxn>
                <a:cxn ang="0">
                  <a:pos x="912" y="1082"/>
                </a:cxn>
                <a:cxn ang="0">
                  <a:pos x="880" y="1164"/>
                </a:cxn>
                <a:cxn ang="0">
                  <a:pos x="774" y="1230"/>
                </a:cxn>
                <a:cxn ang="0">
                  <a:pos x="732" y="1148"/>
                </a:cxn>
                <a:cxn ang="0">
                  <a:pos x="720" y="1008"/>
                </a:cxn>
                <a:cxn ang="0">
                  <a:pos x="678" y="924"/>
                </a:cxn>
                <a:cxn ang="0">
                  <a:pos x="674" y="876"/>
                </a:cxn>
                <a:cxn ang="0">
                  <a:pos x="576" y="872"/>
                </a:cxn>
                <a:cxn ang="0">
                  <a:pos x="484" y="834"/>
                </a:cxn>
                <a:cxn ang="0">
                  <a:pos x="456" y="790"/>
                </a:cxn>
                <a:cxn ang="0">
                  <a:pos x="486" y="682"/>
                </a:cxn>
                <a:cxn ang="0">
                  <a:pos x="576" y="598"/>
                </a:cxn>
                <a:cxn ang="0">
                  <a:pos x="670" y="584"/>
                </a:cxn>
                <a:cxn ang="0">
                  <a:pos x="718" y="624"/>
                </a:cxn>
                <a:cxn ang="0">
                  <a:pos x="816" y="632"/>
                </a:cxn>
                <a:cxn ang="0">
                  <a:pos x="896" y="670"/>
                </a:cxn>
                <a:cxn ang="0">
                  <a:pos x="946" y="786"/>
                </a:cxn>
                <a:cxn ang="0">
                  <a:pos x="1010" y="820"/>
                </a:cxn>
                <a:cxn ang="0">
                  <a:pos x="1292" y="838"/>
                </a:cxn>
              </a:cxnLst>
              <a:rect b="b" l="0" r="r" t="0"/>
              <a:pathLst>
                <a:path h="1230" w="1308">
                  <a:moveTo>
                    <a:pt x="702" y="378"/>
                  </a:moveTo>
                  <a:lnTo>
                    <a:pt x="702" y="378"/>
                  </a:lnTo>
                  <a:lnTo>
                    <a:pt x="702" y="378"/>
                  </a:lnTo>
                  <a:lnTo>
                    <a:pt x="702" y="378"/>
                  </a:lnTo>
                  <a:lnTo>
                    <a:pt x="704" y="380"/>
                  </a:lnTo>
                  <a:lnTo>
                    <a:pt x="706" y="382"/>
                  </a:lnTo>
                  <a:lnTo>
                    <a:pt x="706" y="382"/>
                  </a:lnTo>
                  <a:lnTo>
                    <a:pt x="708" y="376"/>
                  </a:lnTo>
                  <a:lnTo>
                    <a:pt x="708" y="376"/>
                  </a:lnTo>
                  <a:lnTo>
                    <a:pt x="710" y="376"/>
                  </a:lnTo>
                  <a:lnTo>
                    <a:pt x="710" y="376"/>
                  </a:lnTo>
                  <a:lnTo>
                    <a:pt x="710" y="380"/>
                  </a:lnTo>
                  <a:lnTo>
                    <a:pt x="708" y="384"/>
                  </a:lnTo>
                  <a:lnTo>
                    <a:pt x="708" y="384"/>
                  </a:lnTo>
                  <a:lnTo>
                    <a:pt x="708" y="384"/>
                  </a:lnTo>
                  <a:lnTo>
                    <a:pt x="708" y="384"/>
                  </a:lnTo>
                  <a:lnTo>
                    <a:pt x="710" y="384"/>
                  </a:lnTo>
                  <a:lnTo>
                    <a:pt x="710" y="384"/>
                  </a:lnTo>
                  <a:lnTo>
                    <a:pt x="710" y="386"/>
                  </a:lnTo>
                  <a:lnTo>
                    <a:pt x="710" y="386"/>
                  </a:lnTo>
                  <a:lnTo>
                    <a:pt x="708" y="388"/>
                  </a:lnTo>
                  <a:lnTo>
                    <a:pt x="706" y="388"/>
                  </a:lnTo>
                  <a:lnTo>
                    <a:pt x="706" y="388"/>
                  </a:lnTo>
                  <a:lnTo>
                    <a:pt x="704" y="386"/>
                  </a:lnTo>
                  <a:lnTo>
                    <a:pt x="704" y="386"/>
                  </a:lnTo>
                  <a:lnTo>
                    <a:pt x="702" y="386"/>
                  </a:lnTo>
                  <a:lnTo>
                    <a:pt x="700" y="386"/>
                  </a:lnTo>
                  <a:lnTo>
                    <a:pt x="700" y="386"/>
                  </a:lnTo>
                  <a:lnTo>
                    <a:pt x="698" y="382"/>
                  </a:lnTo>
                  <a:lnTo>
                    <a:pt x="700" y="380"/>
                  </a:lnTo>
                  <a:lnTo>
                    <a:pt x="702" y="378"/>
                  </a:lnTo>
                  <a:lnTo>
                    <a:pt x="702" y="378"/>
                  </a:lnTo>
                  <a:close/>
                  <a:moveTo>
                    <a:pt x="676" y="362"/>
                  </a:moveTo>
                  <a:lnTo>
                    <a:pt x="676" y="362"/>
                  </a:lnTo>
                  <a:lnTo>
                    <a:pt x="682" y="362"/>
                  </a:lnTo>
                  <a:lnTo>
                    <a:pt x="682" y="362"/>
                  </a:lnTo>
                  <a:lnTo>
                    <a:pt x="686" y="360"/>
                  </a:lnTo>
                  <a:lnTo>
                    <a:pt x="688" y="356"/>
                  </a:lnTo>
                  <a:lnTo>
                    <a:pt x="688" y="356"/>
                  </a:lnTo>
                  <a:lnTo>
                    <a:pt x="692" y="356"/>
                  </a:lnTo>
                  <a:lnTo>
                    <a:pt x="692" y="356"/>
                  </a:lnTo>
                  <a:lnTo>
                    <a:pt x="692" y="354"/>
                  </a:lnTo>
                  <a:lnTo>
                    <a:pt x="692" y="354"/>
                  </a:lnTo>
                  <a:lnTo>
                    <a:pt x="694" y="354"/>
                  </a:lnTo>
                  <a:lnTo>
                    <a:pt x="694" y="354"/>
                  </a:lnTo>
                  <a:lnTo>
                    <a:pt x="692" y="358"/>
                  </a:lnTo>
                  <a:lnTo>
                    <a:pt x="694" y="360"/>
                  </a:lnTo>
                  <a:lnTo>
                    <a:pt x="694" y="360"/>
                  </a:lnTo>
                  <a:lnTo>
                    <a:pt x="692" y="364"/>
                  </a:lnTo>
                  <a:lnTo>
                    <a:pt x="692" y="364"/>
                  </a:lnTo>
                  <a:lnTo>
                    <a:pt x="680" y="364"/>
                  </a:lnTo>
                  <a:lnTo>
                    <a:pt x="680" y="364"/>
                  </a:lnTo>
                  <a:lnTo>
                    <a:pt x="678" y="366"/>
                  </a:lnTo>
                  <a:lnTo>
                    <a:pt x="676" y="368"/>
                  </a:lnTo>
                  <a:lnTo>
                    <a:pt x="676" y="368"/>
                  </a:lnTo>
                  <a:lnTo>
                    <a:pt x="674" y="366"/>
                  </a:lnTo>
                  <a:lnTo>
                    <a:pt x="674" y="366"/>
                  </a:lnTo>
                  <a:lnTo>
                    <a:pt x="676" y="362"/>
                  </a:lnTo>
                  <a:lnTo>
                    <a:pt x="676" y="362"/>
                  </a:lnTo>
                  <a:close/>
                  <a:moveTo>
                    <a:pt x="1048" y="152"/>
                  </a:moveTo>
                  <a:lnTo>
                    <a:pt x="1048" y="152"/>
                  </a:lnTo>
                  <a:lnTo>
                    <a:pt x="1052" y="152"/>
                  </a:lnTo>
                  <a:lnTo>
                    <a:pt x="1054" y="152"/>
                  </a:lnTo>
                  <a:lnTo>
                    <a:pt x="1054" y="152"/>
                  </a:lnTo>
                  <a:lnTo>
                    <a:pt x="1058" y="148"/>
                  </a:lnTo>
                  <a:lnTo>
                    <a:pt x="1060" y="144"/>
                  </a:lnTo>
                  <a:lnTo>
                    <a:pt x="1060" y="144"/>
                  </a:lnTo>
                  <a:lnTo>
                    <a:pt x="1056" y="142"/>
                  </a:lnTo>
                  <a:lnTo>
                    <a:pt x="1056" y="142"/>
                  </a:lnTo>
                  <a:lnTo>
                    <a:pt x="1056" y="140"/>
                  </a:lnTo>
                  <a:lnTo>
                    <a:pt x="1056" y="140"/>
                  </a:lnTo>
                  <a:lnTo>
                    <a:pt x="1060" y="138"/>
                  </a:lnTo>
                  <a:lnTo>
                    <a:pt x="1064" y="134"/>
                  </a:lnTo>
                  <a:lnTo>
                    <a:pt x="1064" y="134"/>
                  </a:lnTo>
                  <a:lnTo>
                    <a:pt x="1070" y="134"/>
                  </a:lnTo>
                  <a:lnTo>
                    <a:pt x="1070" y="134"/>
                  </a:lnTo>
                  <a:lnTo>
                    <a:pt x="1076" y="132"/>
                  </a:lnTo>
                  <a:lnTo>
                    <a:pt x="1084" y="132"/>
                  </a:lnTo>
                  <a:lnTo>
                    <a:pt x="1084" y="132"/>
                  </a:lnTo>
                  <a:lnTo>
                    <a:pt x="1090" y="134"/>
                  </a:lnTo>
                  <a:lnTo>
                    <a:pt x="1090" y="134"/>
                  </a:lnTo>
                  <a:lnTo>
                    <a:pt x="1088" y="138"/>
                  </a:lnTo>
                  <a:lnTo>
                    <a:pt x="1084" y="142"/>
                  </a:lnTo>
                  <a:lnTo>
                    <a:pt x="1082" y="144"/>
                  </a:lnTo>
                  <a:lnTo>
                    <a:pt x="1080" y="152"/>
                  </a:lnTo>
                  <a:lnTo>
                    <a:pt x="1080" y="152"/>
                  </a:lnTo>
                  <a:lnTo>
                    <a:pt x="1084" y="160"/>
                  </a:lnTo>
                  <a:lnTo>
                    <a:pt x="1088" y="168"/>
                  </a:lnTo>
                  <a:lnTo>
                    <a:pt x="1088" y="168"/>
                  </a:lnTo>
                  <a:lnTo>
                    <a:pt x="1092" y="170"/>
                  </a:lnTo>
                  <a:lnTo>
                    <a:pt x="1096" y="172"/>
                  </a:lnTo>
                  <a:lnTo>
                    <a:pt x="1096" y="174"/>
                  </a:lnTo>
                  <a:lnTo>
                    <a:pt x="1096" y="174"/>
                  </a:lnTo>
                  <a:lnTo>
                    <a:pt x="1082" y="174"/>
                  </a:lnTo>
                  <a:lnTo>
                    <a:pt x="1082" y="174"/>
                  </a:lnTo>
                  <a:lnTo>
                    <a:pt x="1080" y="176"/>
                  </a:lnTo>
                  <a:lnTo>
                    <a:pt x="1076" y="176"/>
                  </a:lnTo>
                  <a:lnTo>
                    <a:pt x="1076" y="176"/>
                  </a:lnTo>
                  <a:lnTo>
                    <a:pt x="1074" y="172"/>
                  </a:lnTo>
                  <a:lnTo>
                    <a:pt x="1074" y="172"/>
                  </a:lnTo>
                  <a:lnTo>
                    <a:pt x="1066" y="172"/>
                  </a:lnTo>
                  <a:lnTo>
                    <a:pt x="1066" y="172"/>
                  </a:lnTo>
                  <a:lnTo>
                    <a:pt x="1066" y="170"/>
                  </a:lnTo>
                  <a:lnTo>
                    <a:pt x="1068" y="170"/>
                  </a:lnTo>
                  <a:lnTo>
                    <a:pt x="1070" y="168"/>
                  </a:lnTo>
                  <a:lnTo>
                    <a:pt x="1070" y="168"/>
                  </a:lnTo>
                  <a:lnTo>
                    <a:pt x="1072" y="166"/>
                  </a:lnTo>
                  <a:lnTo>
                    <a:pt x="1072" y="166"/>
                  </a:lnTo>
                  <a:lnTo>
                    <a:pt x="1064" y="162"/>
                  </a:lnTo>
                  <a:lnTo>
                    <a:pt x="1056" y="160"/>
                  </a:lnTo>
                  <a:lnTo>
                    <a:pt x="1056" y="160"/>
                  </a:lnTo>
                  <a:lnTo>
                    <a:pt x="1052" y="162"/>
                  </a:lnTo>
                  <a:lnTo>
                    <a:pt x="1050" y="162"/>
                  </a:lnTo>
                  <a:lnTo>
                    <a:pt x="1048" y="160"/>
                  </a:lnTo>
                  <a:lnTo>
                    <a:pt x="1048" y="160"/>
                  </a:lnTo>
                  <a:lnTo>
                    <a:pt x="1046" y="158"/>
                  </a:lnTo>
                  <a:lnTo>
                    <a:pt x="1046" y="158"/>
                  </a:lnTo>
                  <a:lnTo>
                    <a:pt x="1046" y="154"/>
                  </a:lnTo>
                  <a:lnTo>
                    <a:pt x="1048" y="152"/>
                  </a:lnTo>
                  <a:lnTo>
                    <a:pt x="1048" y="152"/>
                  </a:lnTo>
                  <a:close/>
                  <a:moveTo>
                    <a:pt x="762" y="14"/>
                  </a:moveTo>
                  <a:lnTo>
                    <a:pt x="762" y="14"/>
                  </a:lnTo>
                  <a:lnTo>
                    <a:pt x="764" y="10"/>
                  </a:lnTo>
                  <a:lnTo>
                    <a:pt x="766" y="8"/>
                  </a:lnTo>
                  <a:lnTo>
                    <a:pt x="766" y="8"/>
                  </a:lnTo>
                  <a:lnTo>
                    <a:pt x="774" y="0"/>
                  </a:lnTo>
                  <a:lnTo>
                    <a:pt x="774" y="0"/>
                  </a:lnTo>
                  <a:lnTo>
                    <a:pt x="780" y="6"/>
                  </a:lnTo>
                  <a:lnTo>
                    <a:pt x="780" y="6"/>
                  </a:lnTo>
                  <a:lnTo>
                    <a:pt x="782" y="6"/>
                  </a:lnTo>
                  <a:lnTo>
                    <a:pt x="786" y="6"/>
                  </a:lnTo>
                  <a:lnTo>
                    <a:pt x="790" y="6"/>
                  </a:lnTo>
                  <a:lnTo>
                    <a:pt x="794" y="10"/>
                  </a:lnTo>
                  <a:lnTo>
                    <a:pt x="794" y="10"/>
                  </a:lnTo>
                  <a:lnTo>
                    <a:pt x="794" y="8"/>
                  </a:lnTo>
                  <a:lnTo>
                    <a:pt x="794" y="8"/>
                  </a:lnTo>
                  <a:lnTo>
                    <a:pt x="798" y="4"/>
                  </a:lnTo>
                  <a:lnTo>
                    <a:pt x="800" y="2"/>
                  </a:lnTo>
                  <a:lnTo>
                    <a:pt x="802" y="0"/>
                  </a:lnTo>
                  <a:lnTo>
                    <a:pt x="802" y="0"/>
                  </a:lnTo>
                  <a:lnTo>
                    <a:pt x="802" y="4"/>
                  </a:lnTo>
                  <a:lnTo>
                    <a:pt x="802" y="10"/>
                  </a:lnTo>
                  <a:lnTo>
                    <a:pt x="806" y="10"/>
                  </a:lnTo>
                  <a:lnTo>
                    <a:pt x="806" y="10"/>
                  </a:lnTo>
                  <a:lnTo>
                    <a:pt x="808" y="6"/>
                  </a:lnTo>
                  <a:lnTo>
                    <a:pt x="814" y="4"/>
                  </a:lnTo>
                  <a:lnTo>
                    <a:pt x="814" y="4"/>
                  </a:lnTo>
                  <a:lnTo>
                    <a:pt x="816" y="4"/>
                  </a:lnTo>
                  <a:lnTo>
                    <a:pt x="816" y="4"/>
                  </a:lnTo>
                  <a:lnTo>
                    <a:pt x="818" y="8"/>
                  </a:lnTo>
                  <a:lnTo>
                    <a:pt x="818" y="8"/>
                  </a:lnTo>
                  <a:lnTo>
                    <a:pt x="824" y="8"/>
                  </a:lnTo>
                  <a:lnTo>
                    <a:pt x="830" y="8"/>
                  </a:lnTo>
                  <a:lnTo>
                    <a:pt x="830" y="8"/>
                  </a:lnTo>
                  <a:lnTo>
                    <a:pt x="836" y="10"/>
                  </a:lnTo>
                  <a:lnTo>
                    <a:pt x="836" y="10"/>
                  </a:lnTo>
                  <a:lnTo>
                    <a:pt x="838" y="12"/>
                  </a:lnTo>
                  <a:lnTo>
                    <a:pt x="838" y="12"/>
                  </a:lnTo>
                  <a:lnTo>
                    <a:pt x="836" y="14"/>
                  </a:lnTo>
                  <a:lnTo>
                    <a:pt x="836" y="14"/>
                  </a:lnTo>
                  <a:lnTo>
                    <a:pt x="828" y="20"/>
                  </a:lnTo>
                  <a:lnTo>
                    <a:pt x="828" y="20"/>
                  </a:lnTo>
                  <a:lnTo>
                    <a:pt x="820" y="24"/>
                  </a:lnTo>
                  <a:lnTo>
                    <a:pt x="820" y="24"/>
                  </a:lnTo>
                  <a:lnTo>
                    <a:pt x="814" y="26"/>
                  </a:lnTo>
                  <a:lnTo>
                    <a:pt x="814" y="26"/>
                  </a:lnTo>
                  <a:lnTo>
                    <a:pt x="808" y="28"/>
                  </a:lnTo>
                  <a:lnTo>
                    <a:pt x="808" y="28"/>
                  </a:lnTo>
                  <a:lnTo>
                    <a:pt x="784" y="28"/>
                  </a:lnTo>
                  <a:lnTo>
                    <a:pt x="784" y="24"/>
                  </a:lnTo>
                  <a:lnTo>
                    <a:pt x="784" y="24"/>
                  </a:lnTo>
                  <a:lnTo>
                    <a:pt x="790" y="22"/>
                  </a:lnTo>
                  <a:lnTo>
                    <a:pt x="792" y="16"/>
                  </a:lnTo>
                  <a:lnTo>
                    <a:pt x="792" y="16"/>
                  </a:lnTo>
                  <a:lnTo>
                    <a:pt x="792" y="16"/>
                  </a:lnTo>
                  <a:lnTo>
                    <a:pt x="774" y="16"/>
                  </a:lnTo>
                  <a:lnTo>
                    <a:pt x="768" y="16"/>
                  </a:lnTo>
                  <a:lnTo>
                    <a:pt x="760" y="14"/>
                  </a:lnTo>
                  <a:lnTo>
                    <a:pt x="760" y="14"/>
                  </a:lnTo>
                  <a:lnTo>
                    <a:pt x="762" y="14"/>
                  </a:lnTo>
                  <a:lnTo>
                    <a:pt x="762" y="14"/>
                  </a:lnTo>
                  <a:close/>
                  <a:moveTo>
                    <a:pt x="706" y="16"/>
                  </a:moveTo>
                  <a:lnTo>
                    <a:pt x="706" y="16"/>
                  </a:lnTo>
                  <a:lnTo>
                    <a:pt x="710" y="16"/>
                  </a:lnTo>
                  <a:lnTo>
                    <a:pt x="710" y="16"/>
                  </a:lnTo>
                  <a:lnTo>
                    <a:pt x="718" y="16"/>
                  </a:lnTo>
                  <a:lnTo>
                    <a:pt x="718" y="16"/>
                  </a:lnTo>
                  <a:lnTo>
                    <a:pt x="718" y="24"/>
                  </a:lnTo>
                  <a:lnTo>
                    <a:pt x="718" y="24"/>
                  </a:lnTo>
                  <a:lnTo>
                    <a:pt x="724" y="24"/>
                  </a:lnTo>
                  <a:lnTo>
                    <a:pt x="724" y="24"/>
                  </a:lnTo>
                  <a:lnTo>
                    <a:pt x="724" y="24"/>
                  </a:lnTo>
                  <a:lnTo>
                    <a:pt x="726" y="18"/>
                  </a:lnTo>
                  <a:lnTo>
                    <a:pt x="726" y="18"/>
                  </a:lnTo>
                  <a:lnTo>
                    <a:pt x="730" y="16"/>
                  </a:lnTo>
                  <a:lnTo>
                    <a:pt x="732" y="18"/>
                  </a:lnTo>
                  <a:lnTo>
                    <a:pt x="732" y="18"/>
                  </a:lnTo>
                  <a:lnTo>
                    <a:pt x="736" y="24"/>
                  </a:lnTo>
                  <a:lnTo>
                    <a:pt x="742" y="28"/>
                  </a:lnTo>
                  <a:lnTo>
                    <a:pt x="742" y="28"/>
                  </a:lnTo>
                  <a:lnTo>
                    <a:pt x="744" y="26"/>
                  </a:lnTo>
                  <a:lnTo>
                    <a:pt x="744" y="26"/>
                  </a:lnTo>
                  <a:lnTo>
                    <a:pt x="742" y="22"/>
                  </a:lnTo>
                  <a:lnTo>
                    <a:pt x="740" y="18"/>
                  </a:lnTo>
                  <a:lnTo>
                    <a:pt x="740" y="16"/>
                  </a:lnTo>
                  <a:lnTo>
                    <a:pt x="740" y="16"/>
                  </a:lnTo>
                  <a:lnTo>
                    <a:pt x="744" y="12"/>
                  </a:lnTo>
                  <a:lnTo>
                    <a:pt x="744" y="12"/>
                  </a:lnTo>
                  <a:lnTo>
                    <a:pt x="746" y="12"/>
                  </a:lnTo>
                  <a:lnTo>
                    <a:pt x="750" y="14"/>
                  </a:lnTo>
                  <a:lnTo>
                    <a:pt x="754" y="14"/>
                  </a:lnTo>
                  <a:lnTo>
                    <a:pt x="754" y="14"/>
                  </a:lnTo>
                  <a:lnTo>
                    <a:pt x="756" y="16"/>
                  </a:lnTo>
                  <a:lnTo>
                    <a:pt x="756" y="16"/>
                  </a:lnTo>
                  <a:lnTo>
                    <a:pt x="756" y="20"/>
                  </a:lnTo>
                  <a:lnTo>
                    <a:pt x="756" y="24"/>
                  </a:lnTo>
                  <a:lnTo>
                    <a:pt x="756" y="24"/>
                  </a:lnTo>
                  <a:lnTo>
                    <a:pt x="758" y="24"/>
                  </a:lnTo>
                  <a:lnTo>
                    <a:pt x="758" y="24"/>
                  </a:lnTo>
                  <a:lnTo>
                    <a:pt x="760" y="22"/>
                  </a:lnTo>
                  <a:lnTo>
                    <a:pt x="762" y="20"/>
                  </a:lnTo>
                  <a:lnTo>
                    <a:pt x="762" y="20"/>
                  </a:lnTo>
                  <a:lnTo>
                    <a:pt x="768" y="28"/>
                  </a:lnTo>
                  <a:lnTo>
                    <a:pt x="768" y="28"/>
                  </a:lnTo>
                  <a:lnTo>
                    <a:pt x="774" y="30"/>
                  </a:lnTo>
                  <a:lnTo>
                    <a:pt x="774" y="30"/>
                  </a:lnTo>
                  <a:lnTo>
                    <a:pt x="780" y="32"/>
                  </a:lnTo>
                  <a:lnTo>
                    <a:pt x="782" y="36"/>
                  </a:lnTo>
                  <a:lnTo>
                    <a:pt x="782" y="36"/>
                  </a:lnTo>
                  <a:lnTo>
                    <a:pt x="778" y="38"/>
                  </a:lnTo>
                  <a:lnTo>
                    <a:pt x="778" y="38"/>
                  </a:lnTo>
                  <a:lnTo>
                    <a:pt x="770" y="40"/>
                  </a:lnTo>
                  <a:lnTo>
                    <a:pt x="770" y="40"/>
                  </a:lnTo>
                  <a:lnTo>
                    <a:pt x="768" y="42"/>
                  </a:lnTo>
                  <a:lnTo>
                    <a:pt x="766" y="44"/>
                  </a:lnTo>
                  <a:lnTo>
                    <a:pt x="764" y="52"/>
                  </a:lnTo>
                  <a:lnTo>
                    <a:pt x="764" y="52"/>
                  </a:lnTo>
                  <a:lnTo>
                    <a:pt x="762" y="58"/>
                  </a:lnTo>
                  <a:lnTo>
                    <a:pt x="762" y="58"/>
                  </a:lnTo>
                  <a:lnTo>
                    <a:pt x="756" y="60"/>
                  </a:lnTo>
                  <a:lnTo>
                    <a:pt x="756" y="60"/>
                  </a:lnTo>
                  <a:lnTo>
                    <a:pt x="752" y="66"/>
                  </a:lnTo>
                  <a:lnTo>
                    <a:pt x="752" y="72"/>
                  </a:lnTo>
                  <a:lnTo>
                    <a:pt x="752" y="72"/>
                  </a:lnTo>
                  <a:lnTo>
                    <a:pt x="748" y="74"/>
                  </a:lnTo>
                  <a:lnTo>
                    <a:pt x="748" y="74"/>
                  </a:lnTo>
                  <a:lnTo>
                    <a:pt x="744" y="72"/>
                  </a:lnTo>
                  <a:lnTo>
                    <a:pt x="738" y="70"/>
                  </a:lnTo>
                  <a:lnTo>
                    <a:pt x="728" y="62"/>
                  </a:lnTo>
                  <a:lnTo>
                    <a:pt x="728" y="62"/>
                  </a:lnTo>
                  <a:lnTo>
                    <a:pt x="728" y="62"/>
                  </a:lnTo>
                  <a:lnTo>
                    <a:pt x="728" y="62"/>
                  </a:lnTo>
                  <a:lnTo>
                    <a:pt x="730" y="58"/>
                  </a:lnTo>
                  <a:lnTo>
                    <a:pt x="730" y="58"/>
                  </a:lnTo>
                  <a:lnTo>
                    <a:pt x="740" y="58"/>
                  </a:lnTo>
                  <a:lnTo>
                    <a:pt x="744" y="56"/>
                  </a:lnTo>
                  <a:lnTo>
                    <a:pt x="746" y="54"/>
                  </a:lnTo>
                  <a:lnTo>
                    <a:pt x="746" y="54"/>
                  </a:lnTo>
                  <a:lnTo>
                    <a:pt x="744" y="52"/>
                  </a:lnTo>
                  <a:lnTo>
                    <a:pt x="744" y="52"/>
                  </a:lnTo>
                  <a:lnTo>
                    <a:pt x="724" y="54"/>
                  </a:lnTo>
                  <a:lnTo>
                    <a:pt x="724" y="54"/>
                  </a:lnTo>
                  <a:lnTo>
                    <a:pt x="722" y="50"/>
                  </a:lnTo>
                  <a:lnTo>
                    <a:pt x="722" y="50"/>
                  </a:lnTo>
                  <a:lnTo>
                    <a:pt x="722" y="50"/>
                  </a:lnTo>
                  <a:lnTo>
                    <a:pt x="736" y="46"/>
                  </a:lnTo>
                  <a:lnTo>
                    <a:pt x="740" y="44"/>
                  </a:lnTo>
                  <a:lnTo>
                    <a:pt x="746" y="42"/>
                  </a:lnTo>
                  <a:lnTo>
                    <a:pt x="746" y="42"/>
                  </a:lnTo>
                  <a:lnTo>
                    <a:pt x="746" y="42"/>
                  </a:lnTo>
                  <a:lnTo>
                    <a:pt x="738" y="40"/>
                  </a:lnTo>
                  <a:lnTo>
                    <a:pt x="732" y="36"/>
                  </a:lnTo>
                  <a:lnTo>
                    <a:pt x="732" y="36"/>
                  </a:lnTo>
                  <a:lnTo>
                    <a:pt x="728" y="40"/>
                  </a:lnTo>
                  <a:lnTo>
                    <a:pt x="726" y="44"/>
                  </a:lnTo>
                  <a:lnTo>
                    <a:pt x="722" y="44"/>
                  </a:lnTo>
                  <a:lnTo>
                    <a:pt x="722" y="44"/>
                  </a:lnTo>
                  <a:lnTo>
                    <a:pt x="718" y="44"/>
                  </a:lnTo>
                  <a:lnTo>
                    <a:pt x="712" y="42"/>
                  </a:lnTo>
                  <a:lnTo>
                    <a:pt x="706" y="38"/>
                  </a:lnTo>
                  <a:lnTo>
                    <a:pt x="704" y="34"/>
                  </a:lnTo>
                  <a:lnTo>
                    <a:pt x="704" y="34"/>
                  </a:lnTo>
                  <a:lnTo>
                    <a:pt x="710" y="30"/>
                  </a:lnTo>
                  <a:lnTo>
                    <a:pt x="710" y="30"/>
                  </a:lnTo>
                  <a:lnTo>
                    <a:pt x="708" y="26"/>
                  </a:lnTo>
                  <a:lnTo>
                    <a:pt x="708" y="26"/>
                  </a:lnTo>
                  <a:lnTo>
                    <a:pt x="702" y="28"/>
                  </a:lnTo>
                  <a:lnTo>
                    <a:pt x="702" y="28"/>
                  </a:lnTo>
                  <a:lnTo>
                    <a:pt x="698" y="26"/>
                  </a:lnTo>
                  <a:lnTo>
                    <a:pt x="698" y="20"/>
                  </a:lnTo>
                  <a:lnTo>
                    <a:pt x="698" y="20"/>
                  </a:lnTo>
                  <a:lnTo>
                    <a:pt x="700" y="18"/>
                  </a:lnTo>
                  <a:lnTo>
                    <a:pt x="706" y="16"/>
                  </a:lnTo>
                  <a:lnTo>
                    <a:pt x="706" y="16"/>
                  </a:lnTo>
                  <a:close/>
                  <a:moveTo>
                    <a:pt x="404" y="92"/>
                  </a:moveTo>
                  <a:lnTo>
                    <a:pt x="404" y="92"/>
                  </a:lnTo>
                  <a:lnTo>
                    <a:pt x="402" y="94"/>
                  </a:lnTo>
                  <a:lnTo>
                    <a:pt x="402" y="94"/>
                  </a:lnTo>
                  <a:lnTo>
                    <a:pt x="398" y="94"/>
                  </a:lnTo>
                  <a:lnTo>
                    <a:pt x="396" y="92"/>
                  </a:lnTo>
                  <a:lnTo>
                    <a:pt x="396" y="92"/>
                  </a:lnTo>
                  <a:lnTo>
                    <a:pt x="398" y="90"/>
                  </a:lnTo>
                  <a:lnTo>
                    <a:pt x="400" y="88"/>
                  </a:lnTo>
                  <a:lnTo>
                    <a:pt x="400" y="88"/>
                  </a:lnTo>
                  <a:lnTo>
                    <a:pt x="404" y="88"/>
                  </a:lnTo>
                  <a:lnTo>
                    <a:pt x="406" y="90"/>
                  </a:lnTo>
                  <a:lnTo>
                    <a:pt x="406" y="90"/>
                  </a:lnTo>
                  <a:lnTo>
                    <a:pt x="404" y="92"/>
                  </a:lnTo>
                  <a:lnTo>
                    <a:pt x="404" y="92"/>
                  </a:lnTo>
                  <a:close/>
                  <a:moveTo>
                    <a:pt x="396" y="78"/>
                  </a:moveTo>
                  <a:lnTo>
                    <a:pt x="396" y="78"/>
                  </a:lnTo>
                  <a:lnTo>
                    <a:pt x="396" y="78"/>
                  </a:lnTo>
                  <a:lnTo>
                    <a:pt x="396" y="78"/>
                  </a:lnTo>
                  <a:lnTo>
                    <a:pt x="396" y="78"/>
                  </a:lnTo>
                  <a:lnTo>
                    <a:pt x="396" y="78"/>
                  </a:lnTo>
                  <a:close/>
                  <a:moveTo>
                    <a:pt x="400" y="82"/>
                  </a:moveTo>
                  <a:lnTo>
                    <a:pt x="400" y="82"/>
                  </a:lnTo>
                  <a:lnTo>
                    <a:pt x="396" y="82"/>
                  </a:lnTo>
                  <a:lnTo>
                    <a:pt x="396" y="78"/>
                  </a:lnTo>
                  <a:lnTo>
                    <a:pt x="396" y="78"/>
                  </a:lnTo>
                  <a:lnTo>
                    <a:pt x="398" y="80"/>
                  </a:lnTo>
                  <a:lnTo>
                    <a:pt x="398" y="80"/>
                  </a:lnTo>
                  <a:lnTo>
                    <a:pt x="400" y="80"/>
                  </a:lnTo>
                  <a:lnTo>
                    <a:pt x="400" y="82"/>
                  </a:lnTo>
                  <a:lnTo>
                    <a:pt x="400" y="82"/>
                  </a:lnTo>
                  <a:close/>
                  <a:moveTo>
                    <a:pt x="410" y="72"/>
                  </a:moveTo>
                  <a:lnTo>
                    <a:pt x="410" y="72"/>
                  </a:lnTo>
                  <a:lnTo>
                    <a:pt x="404" y="76"/>
                  </a:lnTo>
                  <a:lnTo>
                    <a:pt x="404" y="76"/>
                  </a:lnTo>
                  <a:lnTo>
                    <a:pt x="402" y="74"/>
                  </a:lnTo>
                  <a:lnTo>
                    <a:pt x="402" y="74"/>
                  </a:lnTo>
                  <a:lnTo>
                    <a:pt x="398" y="72"/>
                  </a:lnTo>
                  <a:lnTo>
                    <a:pt x="398" y="72"/>
                  </a:lnTo>
                  <a:lnTo>
                    <a:pt x="402" y="68"/>
                  </a:lnTo>
                  <a:lnTo>
                    <a:pt x="402" y="68"/>
                  </a:lnTo>
                  <a:lnTo>
                    <a:pt x="404" y="70"/>
                  </a:lnTo>
                  <a:lnTo>
                    <a:pt x="408" y="72"/>
                  </a:lnTo>
                  <a:lnTo>
                    <a:pt x="408" y="72"/>
                  </a:lnTo>
                  <a:lnTo>
                    <a:pt x="408" y="70"/>
                  </a:lnTo>
                  <a:lnTo>
                    <a:pt x="410" y="70"/>
                  </a:lnTo>
                  <a:lnTo>
                    <a:pt x="410" y="70"/>
                  </a:lnTo>
                  <a:lnTo>
                    <a:pt x="410" y="72"/>
                  </a:lnTo>
                  <a:lnTo>
                    <a:pt x="410" y="72"/>
                  </a:lnTo>
                  <a:close/>
                  <a:moveTo>
                    <a:pt x="388" y="114"/>
                  </a:moveTo>
                  <a:lnTo>
                    <a:pt x="388" y="114"/>
                  </a:lnTo>
                  <a:lnTo>
                    <a:pt x="390" y="110"/>
                  </a:lnTo>
                  <a:lnTo>
                    <a:pt x="390" y="110"/>
                  </a:lnTo>
                  <a:lnTo>
                    <a:pt x="394" y="110"/>
                  </a:lnTo>
                  <a:lnTo>
                    <a:pt x="394" y="110"/>
                  </a:lnTo>
                  <a:lnTo>
                    <a:pt x="396" y="110"/>
                  </a:lnTo>
                  <a:lnTo>
                    <a:pt x="398" y="112"/>
                  </a:lnTo>
                  <a:lnTo>
                    <a:pt x="398" y="112"/>
                  </a:lnTo>
                  <a:lnTo>
                    <a:pt x="388" y="114"/>
                  </a:lnTo>
                  <a:lnTo>
                    <a:pt x="388" y="114"/>
                  </a:lnTo>
                  <a:close/>
                  <a:moveTo>
                    <a:pt x="394" y="118"/>
                  </a:moveTo>
                  <a:lnTo>
                    <a:pt x="394" y="118"/>
                  </a:lnTo>
                  <a:lnTo>
                    <a:pt x="396" y="116"/>
                  </a:lnTo>
                  <a:lnTo>
                    <a:pt x="396" y="116"/>
                  </a:lnTo>
                  <a:lnTo>
                    <a:pt x="402" y="112"/>
                  </a:lnTo>
                  <a:lnTo>
                    <a:pt x="402" y="112"/>
                  </a:lnTo>
                  <a:lnTo>
                    <a:pt x="410" y="112"/>
                  </a:lnTo>
                  <a:lnTo>
                    <a:pt x="410" y="112"/>
                  </a:lnTo>
                  <a:lnTo>
                    <a:pt x="410" y="112"/>
                  </a:lnTo>
                  <a:lnTo>
                    <a:pt x="410" y="112"/>
                  </a:lnTo>
                  <a:lnTo>
                    <a:pt x="406" y="114"/>
                  </a:lnTo>
                  <a:lnTo>
                    <a:pt x="406" y="114"/>
                  </a:lnTo>
                  <a:lnTo>
                    <a:pt x="402" y="116"/>
                  </a:lnTo>
                  <a:lnTo>
                    <a:pt x="402" y="116"/>
                  </a:lnTo>
                  <a:lnTo>
                    <a:pt x="398" y="116"/>
                  </a:lnTo>
                  <a:lnTo>
                    <a:pt x="398" y="116"/>
                  </a:lnTo>
                  <a:lnTo>
                    <a:pt x="394" y="118"/>
                  </a:lnTo>
                  <a:lnTo>
                    <a:pt x="394" y="118"/>
                  </a:lnTo>
                  <a:lnTo>
                    <a:pt x="394" y="118"/>
                  </a:lnTo>
                  <a:lnTo>
                    <a:pt x="394" y="118"/>
                  </a:lnTo>
                  <a:close/>
                  <a:moveTo>
                    <a:pt x="420" y="122"/>
                  </a:moveTo>
                  <a:lnTo>
                    <a:pt x="420" y="122"/>
                  </a:lnTo>
                  <a:lnTo>
                    <a:pt x="418" y="124"/>
                  </a:lnTo>
                  <a:lnTo>
                    <a:pt x="418" y="124"/>
                  </a:lnTo>
                  <a:lnTo>
                    <a:pt x="416" y="122"/>
                  </a:lnTo>
                  <a:lnTo>
                    <a:pt x="416" y="122"/>
                  </a:lnTo>
                  <a:lnTo>
                    <a:pt x="414" y="122"/>
                  </a:lnTo>
                  <a:lnTo>
                    <a:pt x="414" y="122"/>
                  </a:lnTo>
                  <a:lnTo>
                    <a:pt x="406" y="122"/>
                  </a:lnTo>
                  <a:lnTo>
                    <a:pt x="400" y="122"/>
                  </a:lnTo>
                  <a:lnTo>
                    <a:pt x="400" y="122"/>
                  </a:lnTo>
                  <a:lnTo>
                    <a:pt x="398" y="120"/>
                  </a:lnTo>
                  <a:lnTo>
                    <a:pt x="396" y="118"/>
                  </a:lnTo>
                  <a:lnTo>
                    <a:pt x="396" y="118"/>
                  </a:lnTo>
                  <a:lnTo>
                    <a:pt x="404" y="116"/>
                  </a:lnTo>
                  <a:lnTo>
                    <a:pt x="404" y="116"/>
                  </a:lnTo>
                  <a:lnTo>
                    <a:pt x="410" y="116"/>
                  </a:lnTo>
                  <a:lnTo>
                    <a:pt x="416" y="118"/>
                  </a:lnTo>
                  <a:lnTo>
                    <a:pt x="416" y="118"/>
                  </a:lnTo>
                  <a:lnTo>
                    <a:pt x="418" y="118"/>
                  </a:lnTo>
                  <a:lnTo>
                    <a:pt x="418" y="118"/>
                  </a:lnTo>
                  <a:lnTo>
                    <a:pt x="418" y="118"/>
                  </a:lnTo>
                  <a:lnTo>
                    <a:pt x="418" y="118"/>
                  </a:lnTo>
                  <a:lnTo>
                    <a:pt x="418" y="118"/>
                  </a:lnTo>
                  <a:lnTo>
                    <a:pt x="418" y="118"/>
                  </a:lnTo>
                  <a:lnTo>
                    <a:pt x="414" y="120"/>
                  </a:lnTo>
                  <a:lnTo>
                    <a:pt x="414" y="120"/>
                  </a:lnTo>
                  <a:lnTo>
                    <a:pt x="416" y="122"/>
                  </a:lnTo>
                  <a:lnTo>
                    <a:pt x="420" y="122"/>
                  </a:lnTo>
                  <a:lnTo>
                    <a:pt x="420" y="122"/>
                  </a:lnTo>
                  <a:lnTo>
                    <a:pt x="420" y="122"/>
                  </a:lnTo>
                  <a:lnTo>
                    <a:pt x="420" y="122"/>
                  </a:lnTo>
                  <a:close/>
                  <a:moveTo>
                    <a:pt x="410" y="154"/>
                  </a:moveTo>
                  <a:lnTo>
                    <a:pt x="410" y="154"/>
                  </a:lnTo>
                  <a:lnTo>
                    <a:pt x="408" y="154"/>
                  </a:lnTo>
                  <a:lnTo>
                    <a:pt x="408" y="154"/>
                  </a:lnTo>
                  <a:lnTo>
                    <a:pt x="408" y="154"/>
                  </a:lnTo>
                  <a:lnTo>
                    <a:pt x="408" y="154"/>
                  </a:lnTo>
                  <a:lnTo>
                    <a:pt x="406" y="156"/>
                  </a:lnTo>
                  <a:lnTo>
                    <a:pt x="406" y="156"/>
                  </a:lnTo>
                  <a:lnTo>
                    <a:pt x="404" y="158"/>
                  </a:lnTo>
                  <a:lnTo>
                    <a:pt x="404" y="158"/>
                  </a:lnTo>
                  <a:lnTo>
                    <a:pt x="402" y="158"/>
                  </a:lnTo>
                  <a:lnTo>
                    <a:pt x="402" y="158"/>
                  </a:lnTo>
                  <a:lnTo>
                    <a:pt x="400" y="160"/>
                  </a:lnTo>
                  <a:lnTo>
                    <a:pt x="400" y="160"/>
                  </a:lnTo>
                  <a:lnTo>
                    <a:pt x="394" y="162"/>
                  </a:lnTo>
                  <a:lnTo>
                    <a:pt x="394" y="162"/>
                  </a:lnTo>
                  <a:lnTo>
                    <a:pt x="396" y="158"/>
                  </a:lnTo>
                  <a:lnTo>
                    <a:pt x="396" y="158"/>
                  </a:lnTo>
                  <a:lnTo>
                    <a:pt x="398" y="154"/>
                  </a:lnTo>
                  <a:lnTo>
                    <a:pt x="398" y="154"/>
                  </a:lnTo>
                  <a:lnTo>
                    <a:pt x="402" y="152"/>
                  </a:lnTo>
                  <a:lnTo>
                    <a:pt x="402" y="152"/>
                  </a:lnTo>
                  <a:lnTo>
                    <a:pt x="408" y="148"/>
                  </a:lnTo>
                  <a:lnTo>
                    <a:pt x="408" y="148"/>
                  </a:lnTo>
                  <a:lnTo>
                    <a:pt x="408" y="148"/>
                  </a:lnTo>
                  <a:lnTo>
                    <a:pt x="408" y="148"/>
                  </a:lnTo>
                  <a:lnTo>
                    <a:pt x="412" y="150"/>
                  </a:lnTo>
                  <a:lnTo>
                    <a:pt x="414" y="152"/>
                  </a:lnTo>
                  <a:lnTo>
                    <a:pt x="414" y="152"/>
                  </a:lnTo>
                  <a:lnTo>
                    <a:pt x="410" y="154"/>
                  </a:lnTo>
                  <a:lnTo>
                    <a:pt x="410" y="154"/>
                  </a:lnTo>
                  <a:close/>
                  <a:moveTo>
                    <a:pt x="208" y="208"/>
                  </a:moveTo>
                  <a:lnTo>
                    <a:pt x="208" y="208"/>
                  </a:lnTo>
                  <a:lnTo>
                    <a:pt x="208" y="210"/>
                  </a:lnTo>
                  <a:lnTo>
                    <a:pt x="206" y="212"/>
                  </a:lnTo>
                  <a:lnTo>
                    <a:pt x="206" y="212"/>
                  </a:lnTo>
                  <a:lnTo>
                    <a:pt x="206" y="212"/>
                  </a:lnTo>
                  <a:lnTo>
                    <a:pt x="206" y="212"/>
                  </a:lnTo>
                  <a:lnTo>
                    <a:pt x="204" y="212"/>
                  </a:lnTo>
                  <a:lnTo>
                    <a:pt x="204" y="210"/>
                  </a:lnTo>
                  <a:lnTo>
                    <a:pt x="208" y="208"/>
                  </a:lnTo>
                  <a:lnTo>
                    <a:pt x="208" y="208"/>
                  </a:lnTo>
                  <a:close/>
                  <a:moveTo>
                    <a:pt x="74" y="596"/>
                  </a:moveTo>
                  <a:lnTo>
                    <a:pt x="74" y="596"/>
                  </a:lnTo>
                  <a:lnTo>
                    <a:pt x="72" y="594"/>
                  </a:lnTo>
                  <a:lnTo>
                    <a:pt x="72" y="594"/>
                  </a:lnTo>
                  <a:lnTo>
                    <a:pt x="72" y="594"/>
                  </a:lnTo>
                  <a:lnTo>
                    <a:pt x="74" y="594"/>
                  </a:lnTo>
                  <a:lnTo>
                    <a:pt x="74" y="594"/>
                  </a:lnTo>
                  <a:lnTo>
                    <a:pt x="74" y="596"/>
                  </a:lnTo>
                  <a:lnTo>
                    <a:pt x="74" y="596"/>
                  </a:lnTo>
                  <a:lnTo>
                    <a:pt x="74" y="596"/>
                  </a:lnTo>
                  <a:close/>
                  <a:moveTo>
                    <a:pt x="74" y="596"/>
                  </a:moveTo>
                  <a:lnTo>
                    <a:pt x="74" y="596"/>
                  </a:lnTo>
                  <a:lnTo>
                    <a:pt x="74" y="596"/>
                  </a:lnTo>
                  <a:lnTo>
                    <a:pt x="74" y="596"/>
                  </a:lnTo>
                  <a:lnTo>
                    <a:pt x="74" y="596"/>
                  </a:lnTo>
                  <a:close/>
                  <a:moveTo>
                    <a:pt x="24" y="650"/>
                  </a:moveTo>
                  <a:lnTo>
                    <a:pt x="24" y="650"/>
                  </a:lnTo>
                  <a:lnTo>
                    <a:pt x="24" y="650"/>
                  </a:lnTo>
                  <a:lnTo>
                    <a:pt x="24" y="650"/>
                  </a:lnTo>
                  <a:lnTo>
                    <a:pt x="24" y="650"/>
                  </a:lnTo>
                  <a:close/>
                  <a:moveTo>
                    <a:pt x="24" y="652"/>
                  </a:moveTo>
                  <a:lnTo>
                    <a:pt x="24" y="652"/>
                  </a:lnTo>
                  <a:lnTo>
                    <a:pt x="24" y="652"/>
                  </a:lnTo>
                  <a:lnTo>
                    <a:pt x="24" y="652"/>
                  </a:lnTo>
                  <a:lnTo>
                    <a:pt x="24" y="650"/>
                  </a:lnTo>
                  <a:lnTo>
                    <a:pt x="24" y="650"/>
                  </a:lnTo>
                  <a:lnTo>
                    <a:pt x="24" y="652"/>
                  </a:lnTo>
                  <a:lnTo>
                    <a:pt x="24" y="652"/>
                  </a:lnTo>
                  <a:lnTo>
                    <a:pt x="24" y="652"/>
                  </a:lnTo>
                  <a:lnTo>
                    <a:pt x="24" y="652"/>
                  </a:lnTo>
                  <a:lnTo>
                    <a:pt x="24" y="652"/>
                  </a:lnTo>
                  <a:close/>
                  <a:moveTo>
                    <a:pt x="26" y="656"/>
                  </a:moveTo>
                  <a:lnTo>
                    <a:pt x="26" y="656"/>
                  </a:lnTo>
                  <a:lnTo>
                    <a:pt x="24" y="652"/>
                  </a:lnTo>
                  <a:lnTo>
                    <a:pt x="24" y="652"/>
                  </a:lnTo>
                  <a:lnTo>
                    <a:pt x="26" y="658"/>
                  </a:lnTo>
                  <a:lnTo>
                    <a:pt x="26" y="658"/>
                  </a:lnTo>
                  <a:lnTo>
                    <a:pt x="26" y="656"/>
                  </a:lnTo>
                  <a:lnTo>
                    <a:pt x="26" y="656"/>
                  </a:lnTo>
                  <a:close/>
                  <a:moveTo>
                    <a:pt x="18" y="824"/>
                  </a:moveTo>
                  <a:lnTo>
                    <a:pt x="18" y="824"/>
                  </a:lnTo>
                  <a:lnTo>
                    <a:pt x="14" y="824"/>
                  </a:lnTo>
                  <a:lnTo>
                    <a:pt x="14" y="824"/>
                  </a:lnTo>
                  <a:lnTo>
                    <a:pt x="12" y="824"/>
                  </a:lnTo>
                  <a:lnTo>
                    <a:pt x="10" y="824"/>
                  </a:lnTo>
                  <a:lnTo>
                    <a:pt x="10" y="824"/>
                  </a:lnTo>
                  <a:lnTo>
                    <a:pt x="4" y="824"/>
                  </a:lnTo>
                  <a:lnTo>
                    <a:pt x="0" y="820"/>
                  </a:lnTo>
                  <a:lnTo>
                    <a:pt x="0" y="820"/>
                  </a:lnTo>
                  <a:lnTo>
                    <a:pt x="2" y="818"/>
                  </a:lnTo>
                  <a:lnTo>
                    <a:pt x="2" y="818"/>
                  </a:lnTo>
                  <a:lnTo>
                    <a:pt x="12" y="820"/>
                  </a:lnTo>
                  <a:lnTo>
                    <a:pt x="16" y="822"/>
                  </a:lnTo>
                  <a:lnTo>
                    <a:pt x="18" y="824"/>
                  </a:lnTo>
                  <a:lnTo>
                    <a:pt x="18" y="824"/>
                  </a:lnTo>
                  <a:lnTo>
                    <a:pt x="18" y="824"/>
                  </a:lnTo>
                  <a:lnTo>
                    <a:pt x="18" y="824"/>
                  </a:lnTo>
                  <a:close/>
                  <a:moveTo>
                    <a:pt x="84" y="822"/>
                  </a:moveTo>
                  <a:lnTo>
                    <a:pt x="84" y="822"/>
                  </a:lnTo>
                  <a:lnTo>
                    <a:pt x="80" y="820"/>
                  </a:lnTo>
                  <a:lnTo>
                    <a:pt x="78" y="818"/>
                  </a:lnTo>
                  <a:lnTo>
                    <a:pt x="76" y="820"/>
                  </a:lnTo>
                  <a:lnTo>
                    <a:pt x="76" y="820"/>
                  </a:lnTo>
                  <a:lnTo>
                    <a:pt x="74" y="818"/>
                  </a:lnTo>
                  <a:lnTo>
                    <a:pt x="74" y="818"/>
                  </a:lnTo>
                  <a:lnTo>
                    <a:pt x="70" y="820"/>
                  </a:lnTo>
                  <a:lnTo>
                    <a:pt x="68" y="820"/>
                  </a:lnTo>
                  <a:lnTo>
                    <a:pt x="68" y="820"/>
                  </a:lnTo>
                  <a:lnTo>
                    <a:pt x="66" y="818"/>
                  </a:lnTo>
                  <a:lnTo>
                    <a:pt x="66" y="818"/>
                  </a:lnTo>
                  <a:lnTo>
                    <a:pt x="62" y="822"/>
                  </a:lnTo>
                  <a:lnTo>
                    <a:pt x="60" y="826"/>
                  </a:lnTo>
                  <a:lnTo>
                    <a:pt x="60" y="826"/>
                  </a:lnTo>
                  <a:lnTo>
                    <a:pt x="58" y="824"/>
                  </a:lnTo>
                  <a:lnTo>
                    <a:pt x="56" y="820"/>
                  </a:lnTo>
                  <a:lnTo>
                    <a:pt x="56" y="820"/>
                  </a:lnTo>
                  <a:lnTo>
                    <a:pt x="48" y="822"/>
                  </a:lnTo>
                  <a:lnTo>
                    <a:pt x="48" y="822"/>
                  </a:lnTo>
                  <a:lnTo>
                    <a:pt x="42" y="820"/>
                  </a:lnTo>
                  <a:lnTo>
                    <a:pt x="42" y="820"/>
                  </a:lnTo>
                  <a:lnTo>
                    <a:pt x="38" y="822"/>
                  </a:lnTo>
                  <a:lnTo>
                    <a:pt x="38" y="822"/>
                  </a:lnTo>
                  <a:lnTo>
                    <a:pt x="36" y="820"/>
                  </a:lnTo>
                  <a:lnTo>
                    <a:pt x="34" y="818"/>
                  </a:lnTo>
                  <a:lnTo>
                    <a:pt x="34" y="818"/>
                  </a:lnTo>
                  <a:lnTo>
                    <a:pt x="34" y="818"/>
                  </a:lnTo>
                  <a:lnTo>
                    <a:pt x="34" y="818"/>
                  </a:lnTo>
                  <a:lnTo>
                    <a:pt x="36" y="818"/>
                  </a:lnTo>
                  <a:lnTo>
                    <a:pt x="36" y="818"/>
                  </a:lnTo>
                  <a:lnTo>
                    <a:pt x="44" y="818"/>
                  </a:lnTo>
                  <a:lnTo>
                    <a:pt x="48" y="818"/>
                  </a:lnTo>
                  <a:lnTo>
                    <a:pt x="52" y="818"/>
                  </a:lnTo>
                  <a:lnTo>
                    <a:pt x="52" y="818"/>
                  </a:lnTo>
                  <a:lnTo>
                    <a:pt x="52" y="816"/>
                  </a:lnTo>
                  <a:lnTo>
                    <a:pt x="52" y="816"/>
                  </a:lnTo>
                  <a:lnTo>
                    <a:pt x="50" y="816"/>
                  </a:lnTo>
                  <a:lnTo>
                    <a:pt x="48" y="814"/>
                  </a:lnTo>
                  <a:lnTo>
                    <a:pt x="48" y="810"/>
                  </a:lnTo>
                  <a:lnTo>
                    <a:pt x="48" y="810"/>
                  </a:lnTo>
                  <a:lnTo>
                    <a:pt x="46" y="808"/>
                  </a:lnTo>
                  <a:lnTo>
                    <a:pt x="42" y="808"/>
                  </a:lnTo>
                  <a:lnTo>
                    <a:pt x="42" y="808"/>
                  </a:lnTo>
                  <a:lnTo>
                    <a:pt x="42" y="808"/>
                  </a:lnTo>
                  <a:lnTo>
                    <a:pt x="42" y="806"/>
                  </a:lnTo>
                  <a:lnTo>
                    <a:pt x="42" y="806"/>
                  </a:lnTo>
                  <a:lnTo>
                    <a:pt x="46" y="806"/>
                  </a:lnTo>
                  <a:lnTo>
                    <a:pt x="46" y="806"/>
                  </a:lnTo>
                  <a:lnTo>
                    <a:pt x="54" y="808"/>
                  </a:lnTo>
                  <a:lnTo>
                    <a:pt x="54" y="808"/>
                  </a:lnTo>
                  <a:lnTo>
                    <a:pt x="56" y="808"/>
                  </a:lnTo>
                  <a:lnTo>
                    <a:pt x="58" y="806"/>
                  </a:lnTo>
                  <a:lnTo>
                    <a:pt x="58" y="806"/>
                  </a:lnTo>
                  <a:lnTo>
                    <a:pt x="62" y="806"/>
                  </a:lnTo>
                  <a:lnTo>
                    <a:pt x="62" y="806"/>
                  </a:lnTo>
                  <a:lnTo>
                    <a:pt x="64" y="806"/>
                  </a:lnTo>
                  <a:lnTo>
                    <a:pt x="64" y="806"/>
                  </a:lnTo>
                  <a:lnTo>
                    <a:pt x="68" y="808"/>
                  </a:lnTo>
                  <a:lnTo>
                    <a:pt x="72" y="808"/>
                  </a:lnTo>
                  <a:lnTo>
                    <a:pt x="72" y="808"/>
                  </a:lnTo>
                  <a:lnTo>
                    <a:pt x="74" y="812"/>
                  </a:lnTo>
                  <a:lnTo>
                    <a:pt x="78" y="814"/>
                  </a:lnTo>
                  <a:lnTo>
                    <a:pt x="82" y="816"/>
                  </a:lnTo>
                  <a:lnTo>
                    <a:pt x="86" y="818"/>
                  </a:lnTo>
                  <a:lnTo>
                    <a:pt x="86" y="818"/>
                  </a:lnTo>
                  <a:lnTo>
                    <a:pt x="84" y="822"/>
                  </a:lnTo>
                  <a:lnTo>
                    <a:pt x="84" y="822"/>
                  </a:lnTo>
                  <a:close/>
                  <a:moveTo>
                    <a:pt x="106" y="924"/>
                  </a:moveTo>
                  <a:lnTo>
                    <a:pt x="106" y="924"/>
                  </a:lnTo>
                  <a:lnTo>
                    <a:pt x="104" y="926"/>
                  </a:lnTo>
                  <a:lnTo>
                    <a:pt x="104" y="930"/>
                  </a:lnTo>
                  <a:lnTo>
                    <a:pt x="104" y="930"/>
                  </a:lnTo>
                  <a:lnTo>
                    <a:pt x="98" y="930"/>
                  </a:lnTo>
                  <a:lnTo>
                    <a:pt x="98" y="930"/>
                  </a:lnTo>
                  <a:lnTo>
                    <a:pt x="98" y="930"/>
                  </a:lnTo>
                  <a:lnTo>
                    <a:pt x="98" y="930"/>
                  </a:lnTo>
                  <a:lnTo>
                    <a:pt x="98" y="930"/>
                  </a:lnTo>
                  <a:lnTo>
                    <a:pt x="100" y="928"/>
                  </a:lnTo>
                  <a:lnTo>
                    <a:pt x="100" y="928"/>
                  </a:lnTo>
                  <a:lnTo>
                    <a:pt x="100" y="926"/>
                  </a:lnTo>
                  <a:lnTo>
                    <a:pt x="100" y="926"/>
                  </a:lnTo>
                  <a:lnTo>
                    <a:pt x="98" y="926"/>
                  </a:lnTo>
                  <a:lnTo>
                    <a:pt x="98" y="926"/>
                  </a:lnTo>
                  <a:lnTo>
                    <a:pt x="100" y="924"/>
                  </a:lnTo>
                  <a:lnTo>
                    <a:pt x="100" y="924"/>
                  </a:lnTo>
                  <a:lnTo>
                    <a:pt x="104" y="924"/>
                  </a:lnTo>
                  <a:lnTo>
                    <a:pt x="106" y="924"/>
                  </a:lnTo>
                  <a:lnTo>
                    <a:pt x="106" y="924"/>
                  </a:lnTo>
                  <a:close/>
                  <a:moveTo>
                    <a:pt x="102" y="822"/>
                  </a:moveTo>
                  <a:lnTo>
                    <a:pt x="102" y="822"/>
                  </a:lnTo>
                  <a:lnTo>
                    <a:pt x="100" y="824"/>
                  </a:lnTo>
                  <a:lnTo>
                    <a:pt x="96" y="824"/>
                  </a:lnTo>
                  <a:lnTo>
                    <a:pt x="96" y="824"/>
                  </a:lnTo>
                  <a:lnTo>
                    <a:pt x="96" y="820"/>
                  </a:lnTo>
                  <a:lnTo>
                    <a:pt x="96" y="820"/>
                  </a:lnTo>
                  <a:lnTo>
                    <a:pt x="98" y="818"/>
                  </a:lnTo>
                  <a:lnTo>
                    <a:pt x="98" y="818"/>
                  </a:lnTo>
                  <a:lnTo>
                    <a:pt x="104" y="818"/>
                  </a:lnTo>
                  <a:lnTo>
                    <a:pt x="108" y="820"/>
                  </a:lnTo>
                  <a:lnTo>
                    <a:pt x="108" y="820"/>
                  </a:lnTo>
                  <a:lnTo>
                    <a:pt x="108" y="822"/>
                  </a:lnTo>
                  <a:lnTo>
                    <a:pt x="106" y="822"/>
                  </a:lnTo>
                  <a:lnTo>
                    <a:pt x="102" y="822"/>
                  </a:lnTo>
                  <a:lnTo>
                    <a:pt x="102" y="822"/>
                  </a:lnTo>
                  <a:close/>
                  <a:moveTo>
                    <a:pt x="148" y="554"/>
                  </a:moveTo>
                  <a:lnTo>
                    <a:pt x="148" y="554"/>
                  </a:lnTo>
                  <a:lnTo>
                    <a:pt x="148" y="550"/>
                  </a:lnTo>
                  <a:lnTo>
                    <a:pt x="150" y="546"/>
                  </a:lnTo>
                  <a:lnTo>
                    <a:pt x="154" y="540"/>
                  </a:lnTo>
                  <a:lnTo>
                    <a:pt x="154" y="540"/>
                  </a:lnTo>
                  <a:lnTo>
                    <a:pt x="158" y="544"/>
                  </a:lnTo>
                  <a:lnTo>
                    <a:pt x="158" y="544"/>
                  </a:lnTo>
                  <a:lnTo>
                    <a:pt x="154" y="550"/>
                  </a:lnTo>
                  <a:lnTo>
                    <a:pt x="154" y="550"/>
                  </a:lnTo>
                  <a:lnTo>
                    <a:pt x="152" y="552"/>
                  </a:lnTo>
                  <a:lnTo>
                    <a:pt x="150" y="554"/>
                  </a:lnTo>
                  <a:lnTo>
                    <a:pt x="150" y="554"/>
                  </a:lnTo>
                  <a:lnTo>
                    <a:pt x="152" y="554"/>
                  </a:lnTo>
                  <a:lnTo>
                    <a:pt x="152" y="554"/>
                  </a:lnTo>
                  <a:lnTo>
                    <a:pt x="156" y="550"/>
                  </a:lnTo>
                  <a:lnTo>
                    <a:pt x="158" y="550"/>
                  </a:lnTo>
                  <a:lnTo>
                    <a:pt x="162" y="552"/>
                  </a:lnTo>
                  <a:lnTo>
                    <a:pt x="162" y="552"/>
                  </a:lnTo>
                  <a:lnTo>
                    <a:pt x="160" y="556"/>
                  </a:lnTo>
                  <a:lnTo>
                    <a:pt x="154" y="556"/>
                  </a:lnTo>
                  <a:lnTo>
                    <a:pt x="150" y="556"/>
                  </a:lnTo>
                  <a:lnTo>
                    <a:pt x="148" y="554"/>
                  </a:lnTo>
                  <a:lnTo>
                    <a:pt x="148" y="554"/>
                  </a:lnTo>
                  <a:close/>
                  <a:moveTo>
                    <a:pt x="212" y="1028"/>
                  </a:moveTo>
                  <a:lnTo>
                    <a:pt x="212" y="1028"/>
                  </a:lnTo>
                  <a:lnTo>
                    <a:pt x="206" y="1032"/>
                  </a:lnTo>
                  <a:lnTo>
                    <a:pt x="196" y="1032"/>
                  </a:lnTo>
                  <a:lnTo>
                    <a:pt x="196" y="1032"/>
                  </a:lnTo>
                  <a:lnTo>
                    <a:pt x="196" y="1026"/>
                  </a:lnTo>
                  <a:lnTo>
                    <a:pt x="198" y="1018"/>
                  </a:lnTo>
                  <a:lnTo>
                    <a:pt x="198" y="1018"/>
                  </a:lnTo>
                  <a:lnTo>
                    <a:pt x="208" y="1020"/>
                  </a:lnTo>
                  <a:lnTo>
                    <a:pt x="214" y="1020"/>
                  </a:lnTo>
                  <a:lnTo>
                    <a:pt x="214" y="1020"/>
                  </a:lnTo>
                  <a:lnTo>
                    <a:pt x="212" y="1028"/>
                  </a:lnTo>
                  <a:lnTo>
                    <a:pt x="212" y="1028"/>
                  </a:lnTo>
                  <a:close/>
                  <a:moveTo>
                    <a:pt x="220" y="546"/>
                  </a:moveTo>
                  <a:lnTo>
                    <a:pt x="220" y="546"/>
                  </a:lnTo>
                  <a:lnTo>
                    <a:pt x="214" y="544"/>
                  </a:lnTo>
                  <a:lnTo>
                    <a:pt x="214" y="544"/>
                  </a:lnTo>
                  <a:lnTo>
                    <a:pt x="214" y="540"/>
                  </a:lnTo>
                  <a:lnTo>
                    <a:pt x="214" y="540"/>
                  </a:lnTo>
                  <a:lnTo>
                    <a:pt x="212" y="542"/>
                  </a:lnTo>
                  <a:lnTo>
                    <a:pt x="212" y="542"/>
                  </a:lnTo>
                  <a:lnTo>
                    <a:pt x="210" y="542"/>
                  </a:lnTo>
                  <a:lnTo>
                    <a:pt x="210" y="542"/>
                  </a:lnTo>
                  <a:lnTo>
                    <a:pt x="210" y="540"/>
                  </a:lnTo>
                  <a:lnTo>
                    <a:pt x="210" y="540"/>
                  </a:lnTo>
                  <a:lnTo>
                    <a:pt x="212" y="536"/>
                  </a:lnTo>
                  <a:lnTo>
                    <a:pt x="212" y="536"/>
                  </a:lnTo>
                  <a:lnTo>
                    <a:pt x="210" y="534"/>
                  </a:lnTo>
                  <a:lnTo>
                    <a:pt x="210" y="534"/>
                  </a:lnTo>
                  <a:lnTo>
                    <a:pt x="210" y="534"/>
                  </a:lnTo>
                  <a:lnTo>
                    <a:pt x="210" y="534"/>
                  </a:lnTo>
                  <a:lnTo>
                    <a:pt x="204" y="538"/>
                  </a:lnTo>
                  <a:lnTo>
                    <a:pt x="200" y="542"/>
                  </a:lnTo>
                  <a:lnTo>
                    <a:pt x="200" y="542"/>
                  </a:lnTo>
                  <a:lnTo>
                    <a:pt x="196" y="542"/>
                  </a:lnTo>
                  <a:lnTo>
                    <a:pt x="196" y="542"/>
                  </a:lnTo>
                  <a:lnTo>
                    <a:pt x="196" y="542"/>
                  </a:lnTo>
                  <a:lnTo>
                    <a:pt x="196" y="542"/>
                  </a:lnTo>
                  <a:lnTo>
                    <a:pt x="200" y="538"/>
                  </a:lnTo>
                  <a:lnTo>
                    <a:pt x="204" y="534"/>
                  </a:lnTo>
                  <a:lnTo>
                    <a:pt x="204" y="534"/>
                  </a:lnTo>
                  <a:lnTo>
                    <a:pt x="204" y="534"/>
                  </a:lnTo>
                  <a:lnTo>
                    <a:pt x="200" y="534"/>
                  </a:lnTo>
                  <a:lnTo>
                    <a:pt x="200" y="534"/>
                  </a:lnTo>
                  <a:lnTo>
                    <a:pt x="198" y="536"/>
                  </a:lnTo>
                  <a:lnTo>
                    <a:pt x="198" y="536"/>
                  </a:lnTo>
                  <a:lnTo>
                    <a:pt x="196" y="536"/>
                  </a:lnTo>
                  <a:lnTo>
                    <a:pt x="196" y="536"/>
                  </a:lnTo>
                  <a:lnTo>
                    <a:pt x="196" y="536"/>
                  </a:lnTo>
                  <a:lnTo>
                    <a:pt x="196" y="532"/>
                  </a:lnTo>
                  <a:lnTo>
                    <a:pt x="196" y="532"/>
                  </a:lnTo>
                  <a:lnTo>
                    <a:pt x="194" y="534"/>
                  </a:lnTo>
                  <a:lnTo>
                    <a:pt x="194" y="534"/>
                  </a:lnTo>
                  <a:lnTo>
                    <a:pt x="190" y="536"/>
                  </a:lnTo>
                  <a:lnTo>
                    <a:pt x="186" y="536"/>
                  </a:lnTo>
                  <a:lnTo>
                    <a:pt x="186" y="536"/>
                  </a:lnTo>
                  <a:lnTo>
                    <a:pt x="176" y="534"/>
                  </a:lnTo>
                  <a:lnTo>
                    <a:pt x="176" y="534"/>
                  </a:lnTo>
                  <a:lnTo>
                    <a:pt x="166" y="536"/>
                  </a:lnTo>
                  <a:lnTo>
                    <a:pt x="166" y="536"/>
                  </a:lnTo>
                  <a:lnTo>
                    <a:pt x="166" y="532"/>
                  </a:lnTo>
                  <a:lnTo>
                    <a:pt x="166" y="532"/>
                  </a:lnTo>
                  <a:lnTo>
                    <a:pt x="170" y="528"/>
                  </a:lnTo>
                  <a:lnTo>
                    <a:pt x="176" y="524"/>
                  </a:lnTo>
                  <a:lnTo>
                    <a:pt x="176" y="524"/>
                  </a:lnTo>
                  <a:lnTo>
                    <a:pt x="172" y="524"/>
                  </a:lnTo>
                  <a:lnTo>
                    <a:pt x="172" y="524"/>
                  </a:lnTo>
                  <a:lnTo>
                    <a:pt x="172" y="524"/>
                  </a:lnTo>
                  <a:lnTo>
                    <a:pt x="172" y="524"/>
                  </a:lnTo>
                  <a:lnTo>
                    <a:pt x="174" y="520"/>
                  </a:lnTo>
                  <a:lnTo>
                    <a:pt x="174" y="520"/>
                  </a:lnTo>
                  <a:lnTo>
                    <a:pt x="178" y="518"/>
                  </a:lnTo>
                  <a:lnTo>
                    <a:pt x="178" y="518"/>
                  </a:lnTo>
                  <a:lnTo>
                    <a:pt x="176" y="514"/>
                  </a:lnTo>
                  <a:lnTo>
                    <a:pt x="176" y="514"/>
                  </a:lnTo>
                  <a:lnTo>
                    <a:pt x="182" y="502"/>
                  </a:lnTo>
                  <a:lnTo>
                    <a:pt x="186" y="498"/>
                  </a:lnTo>
                  <a:lnTo>
                    <a:pt x="190" y="494"/>
                  </a:lnTo>
                  <a:lnTo>
                    <a:pt x="190" y="494"/>
                  </a:lnTo>
                  <a:lnTo>
                    <a:pt x="198" y="492"/>
                  </a:lnTo>
                  <a:lnTo>
                    <a:pt x="198" y="492"/>
                  </a:lnTo>
                  <a:lnTo>
                    <a:pt x="198" y="492"/>
                  </a:lnTo>
                  <a:lnTo>
                    <a:pt x="198" y="492"/>
                  </a:lnTo>
                  <a:lnTo>
                    <a:pt x="200" y="492"/>
                  </a:lnTo>
                  <a:lnTo>
                    <a:pt x="200" y="492"/>
                  </a:lnTo>
                  <a:lnTo>
                    <a:pt x="200" y="494"/>
                  </a:lnTo>
                  <a:lnTo>
                    <a:pt x="200" y="494"/>
                  </a:lnTo>
                  <a:lnTo>
                    <a:pt x="196" y="496"/>
                  </a:lnTo>
                  <a:lnTo>
                    <a:pt x="196" y="496"/>
                  </a:lnTo>
                  <a:lnTo>
                    <a:pt x="196" y="500"/>
                  </a:lnTo>
                  <a:lnTo>
                    <a:pt x="192" y="504"/>
                  </a:lnTo>
                  <a:lnTo>
                    <a:pt x="190" y="508"/>
                  </a:lnTo>
                  <a:lnTo>
                    <a:pt x="188" y="512"/>
                  </a:lnTo>
                  <a:lnTo>
                    <a:pt x="188" y="512"/>
                  </a:lnTo>
                  <a:lnTo>
                    <a:pt x="192" y="510"/>
                  </a:lnTo>
                  <a:lnTo>
                    <a:pt x="194" y="508"/>
                  </a:lnTo>
                  <a:lnTo>
                    <a:pt x="194" y="508"/>
                  </a:lnTo>
                  <a:lnTo>
                    <a:pt x="198" y="510"/>
                  </a:lnTo>
                  <a:lnTo>
                    <a:pt x="198" y="510"/>
                  </a:lnTo>
                  <a:lnTo>
                    <a:pt x="194" y="512"/>
                  </a:lnTo>
                  <a:lnTo>
                    <a:pt x="194" y="514"/>
                  </a:lnTo>
                  <a:lnTo>
                    <a:pt x="194" y="514"/>
                  </a:lnTo>
                  <a:lnTo>
                    <a:pt x="200" y="516"/>
                  </a:lnTo>
                  <a:lnTo>
                    <a:pt x="204" y="518"/>
                  </a:lnTo>
                  <a:lnTo>
                    <a:pt x="204" y="518"/>
                  </a:lnTo>
                  <a:lnTo>
                    <a:pt x="206" y="516"/>
                  </a:lnTo>
                  <a:lnTo>
                    <a:pt x="206" y="516"/>
                  </a:lnTo>
                  <a:lnTo>
                    <a:pt x="212" y="516"/>
                  </a:lnTo>
                  <a:lnTo>
                    <a:pt x="216" y="518"/>
                  </a:lnTo>
                  <a:lnTo>
                    <a:pt x="216" y="518"/>
                  </a:lnTo>
                  <a:lnTo>
                    <a:pt x="214" y="518"/>
                  </a:lnTo>
                  <a:lnTo>
                    <a:pt x="214" y="518"/>
                  </a:lnTo>
                  <a:lnTo>
                    <a:pt x="210" y="522"/>
                  </a:lnTo>
                  <a:lnTo>
                    <a:pt x="210" y="522"/>
                  </a:lnTo>
                  <a:lnTo>
                    <a:pt x="210" y="522"/>
                  </a:lnTo>
                  <a:lnTo>
                    <a:pt x="210" y="522"/>
                  </a:lnTo>
                  <a:lnTo>
                    <a:pt x="214" y="526"/>
                  </a:lnTo>
                  <a:lnTo>
                    <a:pt x="214" y="526"/>
                  </a:lnTo>
                  <a:lnTo>
                    <a:pt x="218" y="524"/>
                  </a:lnTo>
                  <a:lnTo>
                    <a:pt x="218" y="524"/>
                  </a:lnTo>
                  <a:lnTo>
                    <a:pt x="220" y="526"/>
                  </a:lnTo>
                  <a:lnTo>
                    <a:pt x="220" y="526"/>
                  </a:lnTo>
                  <a:lnTo>
                    <a:pt x="220" y="526"/>
                  </a:lnTo>
                  <a:lnTo>
                    <a:pt x="216" y="528"/>
                  </a:lnTo>
                  <a:lnTo>
                    <a:pt x="212" y="530"/>
                  </a:lnTo>
                  <a:lnTo>
                    <a:pt x="212" y="530"/>
                  </a:lnTo>
                  <a:lnTo>
                    <a:pt x="212" y="530"/>
                  </a:lnTo>
                  <a:lnTo>
                    <a:pt x="216" y="534"/>
                  </a:lnTo>
                  <a:lnTo>
                    <a:pt x="216" y="534"/>
                  </a:lnTo>
                  <a:lnTo>
                    <a:pt x="216" y="534"/>
                  </a:lnTo>
                  <a:lnTo>
                    <a:pt x="216" y="534"/>
                  </a:lnTo>
                  <a:lnTo>
                    <a:pt x="218" y="532"/>
                  </a:lnTo>
                  <a:lnTo>
                    <a:pt x="218" y="532"/>
                  </a:lnTo>
                  <a:lnTo>
                    <a:pt x="220" y="532"/>
                  </a:lnTo>
                  <a:lnTo>
                    <a:pt x="220" y="532"/>
                  </a:lnTo>
                  <a:lnTo>
                    <a:pt x="220" y="534"/>
                  </a:lnTo>
                  <a:lnTo>
                    <a:pt x="220" y="534"/>
                  </a:lnTo>
                  <a:lnTo>
                    <a:pt x="220" y="536"/>
                  </a:lnTo>
                  <a:lnTo>
                    <a:pt x="222" y="536"/>
                  </a:lnTo>
                  <a:lnTo>
                    <a:pt x="222" y="536"/>
                  </a:lnTo>
                  <a:lnTo>
                    <a:pt x="222" y="540"/>
                  </a:lnTo>
                  <a:lnTo>
                    <a:pt x="220" y="546"/>
                  </a:lnTo>
                  <a:lnTo>
                    <a:pt x="220" y="546"/>
                  </a:lnTo>
                  <a:close/>
                  <a:moveTo>
                    <a:pt x="266" y="350"/>
                  </a:moveTo>
                  <a:lnTo>
                    <a:pt x="266" y="350"/>
                  </a:lnTo>
                  <a:lnTo>
                    <a:pt x="266" y="350"/>
                  </a:lnTo>
                  <a:lnTo>
                    <a:pt x="266" y="350"/>
                  </a:lnTo>
                  <a:lnTo>
                    <a:pt x="268" y="348"/>
                  </a:lnTo>
                  <a:lnTo>
                    <a:pt x="268" y="348"/>
                  </a:lnTo>
                  <a:lnTo>
                    <a:pt x="270" y="348"/>
                  </a:lnTo>
                  <a:lnTo>
                    <a:pt x="270" y="348"/>
                  </a:lnTo>
                  <a:lnTo>
                    <a:pt x="270" y="348"/>
                  </a:lnTo>
                  <a:lnTo>
                    <a:pt x="270" y="348"/>
                  </a:lnTo>
                  <a:lnTo>
                    <a:pt x="266" y="350"/>
                  </a:lnTo>
                  <a:lnTo>
                    <a:pt x="266" y="350"/>
                  </a:lnTo>
                  <a:close/>
                  <a:moveTo>
                    <a:pt x="886" y="600"/>
                  </a:moveTo>
                  <a:lnTo>
                    <a:pt x="886" y="600"/>
                  </a:lnTo>
                  <a:lnTo>
                    <a:pt x="886" y="598"/>
                  </a:lnTo>
                  <a:lnTo>
                    <a:pt x="886" y="598"/>
                  </a:lnTo>
                  <a:lnTo>
                    <a:pt x="890" y="598"/>
                  </a:lnTo>
                  <a:lnTo>
                    <a:pt x="890" y="598"/>
                  </a:lnTo>
                  <a:lnTo>
                    <a:pt x="900" y="596"/>
                  </a:lnTo>
                  <a:lnTo>
                    <a:pt x="900" y="596"/>
                  </a:lnTo>
                  <a:lnTo>
                    <a:pt x="894" y="600"/>
                  </a:lnTo>
                  <a:lnTo>
                    <a:pt x="894" y="600"/>
                  </a:lnTo>
                  <a:lnTo>
                    <a:pt x="896" y="602"/>
                  </a:lnTo>
                  <a:lnTo>
                    <a:pt x="896" y="602"/>
                  </a:lnTo>
                  <a:lnTo>
                    <a:pt x="892" y="604"/>
                  </a:lnTo>
                  <a:lnTo>
                    <a:pt x="886" y="604"/>
                  </a:lnTo>
                  <a:lnTo>
                    <a:pt x="886" y="604"/>
                  </a:lnTo>
                  <a:lnTo>
                    <a:pt x="886" y="606"/>
                  </a:lnTo>
                  <a:lnTo>
                    <a:pt x="886" y="606"/>
                  </a:lnTo>
                  <a:lnTo>
                    <a:pt x="882" y="604"/>
                  </a:lnTo>
                  <a:lnTo>
                    <a:pt x="882" y="604"/>
                  </a:lnTo>
                  <a:lnTo>
                    <a:pt x="880" y="602"/>
                  </a:lnTo>
                  <a:lnTo>
                    <a:pt x="880" y="602"/>
                  </a:lnTo>
                  <a:lnTo>
                    <a:pt x="886" y="600"/>
                  </a:lnTo>
                  <a:lnTo>
                    <a:pt x="886" y="600"/>
                  </a:lnTo>
                  <a:close/>
                  <a:moveTo>
                    <a:pt x="806" y="596"/>
                  </a:moveTo>
                  <a:lnTo>
                    <a:pt x="806" y="596"/>
                  </a:lnTo>
                  <a:lnTo>
                    <a:pt x="806" y="596"/>
                  </a:lnTo>
                  <a:lnTo>
                    <a:pt x="806" y="596"/>
                  </a:lnTo>
                  <a:lnTo>
                    <a:pt x="806" y="596"/>
                  </a:lnTo>
                  <a:lnTo>
                    <a:pt x="806" y="596"/>
                  </a:lnTo>
                  <a:lnTo>
                    <a:pt x="810" y="598"/>
                  </a:lnTo>
                  <a:lnTo>
                    <a:pt x="810" y="598"/>
                  </a:lnTo>
                  <a:lnTo>
                    <a:pt x="810" y="596"/>
                  </a:lnTo>
                  <a:lnTo>
                    <a:pt x="810" y="596"/>
                  </a:lnTo>
                  <a:lnTo>
                    <a:pt x="810" y="596"/>
                  </a:lnTo>
                  <a:lnTo>
                    <a:pt x="810" y="596"/>
                  </a:lnTo>
                  <a:lnTo>
                    <a:pt x="810" y="598"/>
                  </a:lnTo>
                  <a:lnTo>
                    <a:pt x="810" y="598"/>
                  </a:lnTo>
                  <a:lnTo>
                    <a:pt x="812" y="598"/>
                  </a:lnTo>
                  <a:lnTo>
                    <a:pt x="812" y="598"/>
                  </a:lnTo>
                  <a:lnTo>
                    <a:pt x="818" y="598"/>
                  </a:lnTo>
                  <a:lnTo>
                    <a:pt x="818" y="598"/>
                  </a:lnTo>
                  <a:lnTo>
                    <a:pt x="824" y="600"/>
                  </a:lnTo>
                  <a:lnTo>
                    <a:pt x="824" y="600"/>
                  </a:lnTo>
                  <a:lnTo>
                    <a:pt x="824" y="600"/>
                  </a:lnTo>
                  <a:lnTo>
                    <a:pt x="824" y="600"/>
                  </a:lnTo>
                  <a:lnTo>
                    <a:pt x="824" y="600"/>
                  </a:lnTo>
                  <a:lnTo>
                    <a:pt x="824" y="600"/>
                  </a:lnTo>
                  <a:lnTo>
                    <a:pt x="824" y="602"/>
                  </a:lnTo>
                  <a:lnTo>
                    <a:pt x="824" y="602"/>
                  </a:lnTo>
                  <a:lnTo>
                    <a:pt x="830" y="600"/>
                  </a:lnTo>
                  <a:lnTo>
                    <a:pt x="830" y="600"/>
                  </a:lnTo>
                  <a:lnTo>
                    <a:pt x="828" y="602"/>
                  </a:lnTo>
                  <a:lnTo>
                    <a:pt x="828" y="602"/>
                  </a:lnTo>
                  <a:lnTo>
                    <a:pt x="816" y="602"/>
                  </a:lnTo>
                  <a:lnTo>
                    <a:pt x="816" y="602"/>
                  </a:lnTo>
                  <a:lnTo>
                    <a:pt x="816" y="602"/>
                  </a:lnTo>
                  <a:lnTo>
                    <a:pt x="806" y="600"/>
                  </a:lnTo>
                  <a:lnTo>
                    <a:pt x="806" y="600"/>
                  </a:lnTo>
                  <a:lnTo>
                    <a:pt x="806" y="596"/>
                  </a:lnTo>
                  <a:lnTo>
                    <a:pt x="806" y="596"/>
                  </a:lnTo>
                  <a:close/>
                  <a:moveTo>
                    <a:pt x="718" y="570"/>
                  </a:moveTo>
                  <a:lnTo>
                    <a:pt x="718" y="570"/>
                  </a:lnTo>
                  <a:lnTo>
                    <a:pt x="724" y="572"/>
                  </a:lnTo>
                  <a:lnTo>
                    <a:pt x="730" y="572"/>
                  </a:lnTo>
                  <a:lnTo>
                    <a:pt x="730" y="572"/>
                  </a:lnTo>
                  <a:lnTo>
                    <a:pt x="736" y="572"/>
                  </a:lnTo>
                  <a:lnTo>
                    <a:pt x="736" y="572"/>
                  </a:lnTo>
                  <a:lnTo>
                    <a:pt x="736" y="572"/>
                  </a:lnTo>
                  <a:lnTo>
                    <a:pt x="734" y="576"/>
                  </a:lnTo>
                  <a:lnTo>
                    <a:pt x="734" y="580"/>
                  </a:lnTo>
                  <a:lnTo>
                    <a:pt x="734" y="580"/>
                  </a:lnTo>
                  <a:lnTo>
                    <a:pt x="734" y="582"/>
                  </a:lnTo>
                  <a:lnTo>
                    <a:pt x="734" y="582"/>
                  </a:lnTo>
                  <a:lnTo>
                    <a:pt x="734" y="582"/>
                  </a:lnTo>
                  <a:lnTo>
                    <a:pt x="732" y="586"/>
                  </a:lnTo>
                  <a:lnTo>
                    <a:pt x="732" y="586"/>
                  </a:lnTo>
                  <a:lnTo>
                    <a:pt x="724" y="582"/>
                  </a:lnTo>
                  <a:lnTo>
                    <a:pt x="716" y="578"/>
                  </a:lnTo>
                  <a:lnTo>
                    <a:pt x="716" y="578"/>
                  </a:lnTo>
                  <a:lnTo>
                    <a:pt x="712" y="578"/>
                  </a:lnTo>
                  <a:lnTo>
                    <a:pt x="710" y="576"/>
                  </a:lnTo>
                  <a:lnTo>
                    <a:pt x="710" y="576"/>
                  </a:lnTo>
                  <a:lnTo>
                    <a:pt x="712" y="572"/>
                  </a:lnTo>
                  <a:lnTo>
                    <a:pt x="714" y="572"/>
                  </a:lnTo>
                  <a:lnTo>
                    <a:pt x="718" y="570"/>
                  </a:lnTo>
                  <a:lnTo>
                    <a:pt x="718" y="570"/>
                  </a:lnTo>
                  <a:close/>
                  <a:moveTo>
                    <a:pt x="676" y="528"/>
                  </a:moveTo>
                  <a:lnTo>
                    <a:pt x="676" y="528"/>
                  </a:lnTo>
                  <a:lnTo>
                    <a:pt x="682" y="524"/>
                  </a:lnTo>
                  <a:lnTo>
                    <a:pt x="682" y="524"/>
                  </a:lnTo>
                  <a:lnTo>
                    <a:pt x="682" y="522"/>
                  </a:lnTo>
                  <a:lnTo>
                    <a:pt x="682" y="522"/>
                  </a:lnTo>
                  <a:lnTo>
                    <a:pt x="684" y="522"/>
                  </a:lnTo>
                  <a:lnTo>
                    <a:pt x="684" y="522"/>
                  </a:lnTo>
                  <a:lnTo>
                    <a:pt x="684" y="522"/>
                  </a:lnTo>
                  <a:lnTo>
                    <a:pt x="684" y="522"/>
                  </a:lnTo>
                  <a:lnTo>
                    <a:pt x="684" y="532"/>
                  </a:lnTo>
                  <a:lnTo>
                    <a:pt x="684" y="536"/>
                  </a:lnTo>
                  <a:lnTo>
                    <a:pt x="682" y="538"/>
                  </a:lnTo>
                  <a:lnTo>
                    <a:pt x="682" y="538"/>
                  </a:lnTo>
                  <a:lnTo>
                    <a:pt x="680" y="538"/>
                  </a:lnTo>
                  <a:lnTo>
                    <a:pt x="680" y="538"/>
                  </a:lnTo>
                  <a:lnTo>
                    <a:pt x="680" y="538"/>
                  </a:lnTo>
                  <a:lnTo>
                    <a:pt x="678" y="538"/>
                  </a:lnTo>
                  <a:lnTo>
                    <a:pt x="678" y="538"/>
                  </a:lnTo>
                  <a:lnTo>
                    <a:pt x="678" y="536"/>
                  </a:lnTo>
                  <a:lnTo>
                    <a:pt x="678" y="536"/>
                  </a:lnTo>
                  <a:lnTo>
                    <a:pt x="678" y="536"/>
                  </a:lnTo>
                  <a:lnTo>
                    <a:pt x="678" y="536"/>
                  </a:lnTo>
                  <a:lnTo>
                    <a:pt x="676" y="534"/>
                  </a:lnTo>
                  <a:lnTo>
                    <a:pt x="676" y="534"/>
                  </a:lnTo>
                  <a:lnTo>
                    <a:pt x="678" y="534"/>
                  </a:lnTo>
                  <a:lnTo>
                    <a:pt x="678" y="534"/>
                  </a:lnTo>
                  <a:lnTo>
                    <a:pt x="678" y="534"/>
                  </a:lnTo>
                  <a:lnTo>
                    <a:pt x="678" y="534"/>
                  </a:lnTo>
                  <a:lnTo>
                    <a:pt x="678" y="534"/>
                  </a:lnTo>
                  <a:lnTo>
                    <a:pt x="676" y="532"/>
                  </a:lnTo>
                  <a:lnTo>
                    <a:pt x="676" y="532"/>
                  </a:lnTo>
                  <a:lnTo>
                    <a:pt x="678" y="532"/>
                  </a:lnTo>
                  <a:lnTo>
                    <a:pt x="678" y="532"/>
                  </a:lnTo>
                  <a:lnTo>
                    <a:pt x="676" y="530"/>
                  </a:lnTo>
                  <a:lnTo>
                    <a:pt x="676" y="530"/>
                  </a:lnTo>
                  <a:lnTo>
                    <a:pt x="676" y="530"/>
                  </a:lnTo>
                  <a:lnTo>
                    <a:pt x="676" y="530"/>
                  </a:lnTo>
                  <a:lnTo>
                    <a:pt x="676" y="528"/>
                  </a:lnTo>
                  <a:lnTo>
                    <a:pt x="676" y="528"/>
                  </a:lnTo>
                  <a:close/>
                  <a:moveTo>
                    <a:pt x="674" y="544"/>
                  </a:moveTo>
                  <a:lnTo>
                    <a:pt x="674" y="544"/>
                  </a:lnTo>
                  <a:lnTo>
                    <a:pt x="678" y="544"/>
                  </a:lnTo>
                  <a:lnTo>
                    <a:pt x="682" y="540"/>
                  </a:lnTo>
                  <a:lnTo>
                    <a:pt x="682" y="540"/>
                  </a:lnTo>
                  <a:lnTo>
                    <a:pt x="686" y="544"/>
                  </a:lnTo>
                  <a:lnTo>
                    <a:pt x="688" y="546"/>
                  </a:lnTo>
                  <a:lnTo>
                    <a:pt x="688" y="548"/>
                  </a:lnTo>
                  <a:lnTo>
                    <a:pt x="688" y="548"/>
                  </a:lnTo>
                  <a:lnTo>
                    <a:pt x="686" y="552"/>
                  </a:lnTo>
                  <a:lnTo>
                    <a:pt x="686" y="552"/>
                  </a:lnTo>
                  <a:lnTo>
                    <a:pt x="686" y="556"/>
                  </a:lnTo>
                  <a:lnTo>
                    <a:pt x="686" y="556"/>
                  </a:lnTo>
                  <a:lnTo>
                    <a:pt x="686" y="558"/>
                  </a:lnTo>
                  <a:lnTo>
                    <a:pt x="684" y="562"/>
                  </a:lnTo>
                  <a:lnTo>
                    <a:pt x="684" y="562"/>
                  </a:lnTo>
                  <a:lnTo>
                    <a:pt x="682" y="560"/>
                  </a:lnTo>
                  <a:lnTo>
                    <a:pt x="680" y="560"/>
                  </a:lnTo>
                  <a:lnTo>
                    <a:pt x="680" y="560"/>
                  </a:lnTo>
                  <a:lnTo>
                    <a:pt x="678" y="564"/>
                  </a:lnTo>
                  <a:lnTo>
                    <a:pt x="678" y="564"/>
                  </a:lnTo>
                  <a:lnTo>
                    <a:pt x="676" y="562"/>
                  </a:lnTo>
                  <a:lnTo>
                    <a:pt x="676" y="558"/>
                  </a:lnTo>
                  <a:lnTo>
                    <a:pt x="676" y="550"/>
                  </a:lnTo>
                  <a:lnTo>
                    <a:pt x="676" y="550"/>
                  </a:lnTo>
                  <a:lnTo>
                    <a:pt x="674" y="544"/>
                  </a:lnTo>
                  <a:lnTo>
                    <a:pt x="674" y="544"/>
                  </a:lnTo>
                  <a:lnTo>
                    <a:pt x="674" y="544"/>
                  </a:lnTo>
                  <a:lnTo>
                    <a:pt x="674" y="544"/>
                  </a:lnTo>
                  <a:close/>
                  <a:moveTo>
                    <a:pt x="554" y="360"/>
                  </a:moveTo>
                  <a:lnTo>
                    <a:pt x="554" y="360"/>
                  </a:lnTo>
                  <a:lnTo>
                    <a:pt x="556" y="358"/>
                  </a:lnTo>
                  <a:lnTo>
                    <a:pt x="556" y="358"/>
                  </a:lnTo>
                  <a:lnTo>
                    <a:pt x="554" y="356"/>
                  </a:lnTo>
                  <a:lnTo>
                    <a:pt x="554" y="356"/>
                  </a:lnTo>
                  <a:lnTo>
                    <a:pt x="556" y="354"/>
                  </a:lnTo>
                  <a:lnTo>
                    <a:pt x="556" y="354"/>
                  </a:lnTo>
                  <a:lnTo>
                    <a:pt x="558" y="354"/>
                  </a:lnTo>
                  <a:lnTo>
                    <a:pt x="558" y="354"/>
                  </a:lnTo>
                  <a:lnTo>
                    <a:pt x="556" y="350"/>
                  </a:lnTo>
                  <a:lnTo>
                    <a:pt x="556" y="350"/>
                  </a:lnTo>
                  <a:lnTo>
                    <a:pt x="560" y="350"/>
                  </a:lnTo>
                  <a:lnTo>
                    <a:pt x="560" y="350"/>
                  </a:lnTo>
                  <a:lnTo>
                    <a:pt x="558" y="346"/>
                  </a:lnTo>
                  <a:lnTo>
                    <a:pt x="558" y="346"/>
                  </a:lnTo>
                  <a:lnTo>
                    <a:pt x="560" y="344"/>
                  </a:lnTo>
                  <a:lnTo>
                    <a:pt x="560" y="344"/>
                  </a:lnTo>
                  <a:lnTo>
                    <a:pt x="564" y="346"/>
                  </a:lnTo>
                  <a:lnTo>
                    <a:pt x="564" y="346"/>
                  </a:lnTo>
                  <a:lnTo>
                    <a:pt x="570" y="346"/>
                  </a:lnTo>
                  <a:lnTo>
                    <a:pt x="572" y="344"/>
                  </a:lnTo>
                  <a:lnTo>
                    <a:pt x="576" y="344"/>
                  </a:lnTo>
                  <a:lnTo>
                    <a:pt x="576" y="344"/>
                  </a:lnTo>
                  <a:lnTo>
                    <a:pt x="576" y="346"/>
                  </a:lnTo>
                  <a:lnTo>
                    <a:pt x="576" y="346"/>
                  </a:lnTo>
                  <a:lnTo>
                    <a:pt x="576" y="346"/>
                  </a:lnTo>
                  <a:lnTo>
                    <a:pt x="574" y="350"/>
                  </a:lnTo>
                  <a:lnTo>
                    <a:pt x="570" y="350"/>
                  </a:lnTo>
                  <a:lnTo>
                    <a:pt x="568" y="352"/>
                  </a:lnTo>
                  <a:lnTo>
                    <a:pt x="566" y="356"/>
                  </a:lnTo>
                  <a:lnTo>
                    <a:pt x="566" y="356"/>
                  </a:lnTo>
                  <a:lnTo>
                    <a:pt x="566" y="356"/>
                  </a:lnTo>
                  <a:lnTo>
                    <a:pt x="566" y="356"/>
                  </a:lnTo>
                  <a:lnTo>
                    <a:pt x="576" y="356"/>
                  </a:lnTo>
                  <a:lnTo>
                    <a:pt x="582" y="356"/>
                  </a:lnTo>
                  <a:lnTo>
                    <a:pt x="586" y="358"/>
                  </a:lnTo>
                  <a:lnTo>
                    <a:pt x="586" y="358"/>
                  </a:lnTo>
                  <a:lnTo>
                    <a:pt x="586" y="360"/>
                  </a:lnTo>
                  <a:lnTo>
                    <a:pt x="586" y="360"/>
                  </a:lnTo>
                  <a:lnTo>
                    <a:pt x="582" y="366"/>
                  </a:lnTo>
                  <a:lnTo>
                    <a:pt x="580" y="370"/>
                  </a:lnTo>
                  <a:lnTo>
                    <a:pt x="576" y="372"/>
                  </a:lnTo>
                  <a:lnTo>
                    <a:pt x="576" y="372"/>
                  </a:lnTo>
                  <a:lnTo>
                    <a:pt x="576" y="372"/>
                  </a:lnTo>
                  <a:lnTo>
                    <a:pt x="576" y="372"/>
                  </a:lnTo>
                  <a:lnTo>
                    <a:pt x="578" y="374"/>
                  </a:lnTo>
                  <a:lnTo>
                    <a:pt x="578" y="374"/>
                  </a:lnTo>
                  <a:lnTo>
                    <a:pt x="578" y="374"/>
                  </a:lnTo>
                  <a:lnTo>
                    <a:pt x="578" y="374"/>
                  </a:lnTo>
                  <a:lnTo>
                    <a:pt x="574" y="376"/>
                  </a:lnTo>
                  <a:lnTo>
                    <a:pt x="570" y="376"/>
                  </a:lnTo>
                  <a:lnTo>
                    <a:pt x="570" y="376"/>
                  </a:lnTo>
                  <a:lnTo>
                    <a:pt x="570" y="376"/>
                  </a:lnTo>
                  <a:lnTo>
                    <a:pt x="570" y="376"/>
                  </a:lnTo>
                  <a:lnTo>
                    <a:pt x="574" y="378"/>
                  </a:lnTo>
                  <a:lnTo>
                    <a:pt x="578" y="376"/>
                  </a:lnTo>
                  <a:lnTo>
                    <a:pt x="578" y="376"/>
                  </a:lnTo>
                  <a:lnTo>
                    <a:pt x="584" y="380"/>
                  </a:lnTo>
                  <a:lnTo>
                    <a:pt x="588" y="382"/>
                  </a:lnTo>
                  <a:lnTo>
                    <a:pt x="588" y="382"/>
                  </a:lnTo>
                  <a:lnTo>
                    <a:pt x="590" y="388"/>
                  </a:lnTo>
                  <a:lnTo>
                    <a:pt x="590" y="392"/>
                  </a:lnTo>
                  <a:lnTo>
                    <a:pt x="590" y="392"/>
                  </a:lnTo>
                  <a:lnTo>
                    <a:pt x="592" y="392"/>
                  </a:lnTo>
                  <a:lnTo>
                    <a:pt x="596" y="394"/>
                  </a:lnTo>
                  <a:lnTo>
                    <a:pt x="596" y="394"/>
                  </a:lnTo>
                  <a:lnTo>
                    <a:pt x="600" y="398"/>
                  </a:lnTo>
                  <a:lnTo>
                    <a:pt x="600" y="398"/>
                  </a:lnTo>
                  <a:lnTo>
                    <a:pt x="600" y="404"/>
                  </a:lnTo>
                  <a:lnTo>
                    <a:pt x="600" y="404"/>
                  </a:lnTo>
                  <a:lnTo>
                    <a:pt x="604" y="408"/>
                  </a:lnTo>
                  <a:lnTo>
                    <a:pt x="604" y="410"/>
                  </a:lnTo>
                  <a:lnTo>
                    <a:pt x="602" y="414"/>
                  </a:lnTo>
                  <a:lnTo>
                    <a:pt x="602" y="414"/>
                  </a:lnTo>
                  <a:lnTo>
                    <a:pt x="606" y="414"/>
                  </a:lnTo>
                  <a:lnTo>
                    <a:pt x="606" y="414"/>
                  </a:lnTo>
                  <a:lnTo>
                    <a:pt x="608" y="412"/>
                  </a:lnTo>
                  <a:lnTo>
                    <a:pt x="612" y="414"/>
                  </a:lnTo>
                  <a:lnTo>
                    <a:pt x="616" y="416"/>
                  </a:lnTo>
                  <a:lnTo>
                    <a:pt x="616" y="416"/>
                  </a:lnTo>
                  <a:lnTo>
                    <a:pt x="616" y="420"/>
                  </a:lnTo>
                  <a:lnTo>
                    <a:pt x="616" y="420"/>
                  </a:lnTo>
                  <a:lnTo>
                    <a:pt x="612" y="426"/>
                  </a:lnTo>
                  <a:lnTo>
                    <a:pt x="606" y="430"/>
                  </a:lnTo>
                  <a:lnTo>
                    <a:pt x="606" y="430"/>
                  </a:lnTo>
                  <a:lnTo>
                    <a:pt x="606" y="430"/>
                  </a:lnTo>
                  <a:lnTo>
                    <a:pt x="614" y="430"/>
                  </a:lnTo>
                  <a:lnTo>
                    <a:pt x="614" y="430"/>
                  </a:lnTo>
                  <a:lnTo>
                    <a:pt x="614" y="434"/>
                  </a:lnTo>
                  <a:lnTo>
                    <a:pt x="614" y="434"/>
                  </a:lnTo>
                  <a:lnTo>
                    <a:pt x="612" y="434"/>
                  </a:lnTo>
                  <a:lnTo>
                    <a:pt x="610" y="436"/>
                  </a:lnTo>
                  <a:lnTo>
                    <a:pt x="610" y="436"/>
                  </a:lnTo>
                  <a:lnTo>
                    <a:pt x="608" y="436"/>
                  </a:lnTo>
                  <a:lnTo>
                    <a:pt x="604" y="438"/>
                  </a:lnTo>
                  <a:lnTo>
                    <a:pt x="604" y="438"/>
                  </a:lnTo>
                  <a:lnTo>
                    <a:pt x="600" y="438"/>
                  </a:lnTo>
                  <a:lnTo>
                    <a:pt x="600" y="438"/>
                  </a:lnTo>
                  <a:lnTo>
                    <a:pt x="596" y="438"/>
                  </a:lnTo>
                  <a:lnTo>
                    <a:pt x="596" y="438"/>
                  </a:lnTo>
                  <a:lnTo>
                    <a:pt x="592" y="438"/>
                  </a:lnTo>
                  <a:lnTo>
                    <a:pt x="592" y="438"/>
                  </a:lnTo>
                  <a:lnTo>
                    <a:pt x="586" y="438"/>
                  </a:lnTo>
                  <a:lnTo>
                    <a:pt x="586" y="438"/>
                  </a:lnTo>
                  <a:lnTo>
                    <a:pt x="586" y="440"/>
                  </a:lnTo>
                  <a:lnTo>
                    <a:pt x="586" y="440"/>
                  </a:lnTo>
                  <a:lnTo>
                    <a:pt x="580" y="438"/>
                  </a:lnTo>
                  <a:lnTo>
                    <a:pt x="572" y="440"/>
                  </a:lnTo>
                  <a:lnTo>
                    <a:pt x="572" y="440"/>
                  </a:lnTo>
                  <a:lnTo>
                    <a:pt x="572" y="442"/>
                  </a:lnTo>
                  <a:lnTo>
                    <a:pt x="570" y="444"/>
                  </a:lnTo>
                  <a:lnTo>
                    <a:pt x="566" y="442"/>
                  </a:lnTo>
                  <a:lnTo>
                    <a:pt x="566" y="442"/>
                  </a:lnTo>
                  <a:lnTo>
                    <a:pt x="566" y="442"/>
                  </a:lnTo>
                  <a:lnTo>
                    <a:pt x="564" y="442"/>
                  </a:lnTo>
                  <a:lnTo>
                    <a:pt x="564" y="442"/>
                  </a:lnTo>
                  <a:lnTo>
                    <a:pt x="558" y="446"/>
                  </a:lnTo>
                  <a:lnTo>
                    <a:pt x="558" y="446"/>
                  </a:lnTo>
                  <a:lnTo>
                    <a:pt x="556" y="446"/>
                  </a:lnTo>
                  <a:lnTo>
                    <a:pt x="556" y="446"/>
                  </a:lnTo>
                  <a:lnTo>
                    <a:pt x="552" y="444"/>
                  </a:lnTo>
                  <a:lnTo>
                    <a:pt x="552" y="444"/>
                  </a:lnTo>
                  <a:lnTo>
                    <a:pt x="554" y="444"/>
                  </a:lnTo>
                  <a:lnTo>
                    <a:pt x="554" y="444"/>
                  </a:lnTo>
                  <a:lnTo>
                    <a:pt x="560" y="440"/>
                  </a:lnTo>
                  <a:lnTo>
                    <a:pt x="562" y="438"/>
                  </a:lnTo>
                  <a:lnTo>
                    <a:pt x="564" y="434"/>
                  </a:lnTo>
                  <a:lnTo>
                    <a:pt x="564" y="434"/>
                  </a:lnTo>
                  <a:lnTo>
                    <a:pt x="566" y="434"/>
                  </a:lnTo>
                  <a:lnTo>
                    <a:pt x="566" y="432"/>
                  </a:lnTo>
                  <a:lnTo>
                    <a:pt x="566" y="432"/>
                  </a:lnTo>
                  <a:lnTo>
                    <a:pt x="572" y="432"/>
                  </a:lnTo>
                  <a:lnTo>
                    <a:pt x="576" y="432"/>
                  </a:lnTo>
                  <a:lnTo>
                    <a:pt x="576" y="432"/>
                  </a:lnTo>
                  <a:lnTo>
                    <a:pt x="578" y="430"/>
                  </a:lnTo>
                  <a:lnTo>
                    <a:pt x="578" y="428"/>
                  </a:lnTo>
                  <a:lnTo>
                    <a:pt x="578" y="428"/>
                  </a:lnTo>
                  <a:lnTo>
                    <a:pt x="574" y="430"/>
                  </a:lnTo>
                  <a:lnTo>
                    <a:pt x="572" y="430"/>
                  </a:lnTo>
                  <a:lnTo>
                    <a:pt x="572" y="430"/>
                  </a:lnTo>
                  <a:lnTo>
                    <a:pt x="568" y="428"/>
                  </a:lnTo>
                  <a:lnTo>
                    <a:pt x="568" y="428"/>
                  </a:lnTo>
                  <a:lnTo>
                    <a:pt x="560" y="426"/>
                  </a:lnTo>
                  <a:lnTo>
                    <a:pt x="560" y="426"/>
                  </a:lnTo>
                  <a:lnTo>
                    <a:pt x="558" y="424"/>
                  </a:lnTo>
                  <a:lnTo>
                    <a:pt x="558" y="424"/>
                  </a:lnTo>
                  <a:lnTo>
                    <a:pt x="558" y="424"/>
                  </a:lnTo>
                  <a:lnTo>
                    <a:pt x="558" y="424"/>
                  </a:lnTo>
                  <a:lnTo>
                    <a:pt x="562" y="422"/>
                  </a:lnTo>
                  <a:lnTo>
                    <a:pt x="568" y="418"/>
                  </a:lnTo>
                  <a:lnTo>
                    <a:pt x="568" y="418"/>
                  </a:lnTo>
                  <a:lnTo>
                    <a:pt x="568" y="414"/>
                  </a:lnTo>
                  <a:lnTo>
                    <a:pt x="568" y="414"/>
                  </a:lnTo>
                  <a:lnTo>
                    <a:pt x="564" y="414"/>
                  </a:lnTo>
                  <a:lnTo>
                    <a:pt x="564" y="414"/>
                  </a:lnTo>
                  <a:lnTo>
                    <a:pt x="564" y="414"/>
                  </a:lnTo>
                  <a:lnTo>
                    <a:pt x="566" y="410"/>
                  </a:lnTo>
                  <a:lnTo>
                    <a:pt x="568" y="410"/>
                  </a:lnTo>
                  <a:lnTo>
                    <a:pt x="578" y="408"/>
                  </a:lnTo>
                  <a:lnTo>
                    <a:pt x="578" y="408"/>
                  </a:lnTo>
                  <a:lnTo>
                    <a:pt x="578" y="408"/>
                  </a:lnTo>
                  <a:lnTo>
                    <a:pt x="576" y="404"/>
                  </a:lnTo>
                  <a:lnTo>
                    <a:pt x="578" y="398"/>
                  </a:lnTo>
                  <a:lnTo>
                    <a:pt x="578" y="398"/>
                  </a:lnTo>
                  <a:lnTo>
                    <a:pt x="578" y="398"/>
                  </a:lnTo>
                  <a:lnTo>
                    <a:pt x="574" y="398"/>
                  </a:lnTo>
                  <a:lnTo>
                    <a:pt x="574" y="398"/>
                  </a:lnTo>
                  <a:lnTo>
                    <a:pt x="572" y="396"/>
                  </a:lnTo>
                  <a:lnTo>
                    <a:pt x="572" y="396"/>
                  </a:lnTo>
                  <a:lnTo>
                    <a:pt x="574" y="392"/>
                  </a:lnTo>
                  <a:lnTo>
                    <a:pt x="576" y="390"/>
                  </a:lnTo>
                  <a:lnTo>
                    <a:pt x="576" y="390"/>
                  </a:lnTo>
                  <a:lnTo>
                    <a:pt x="572" y="390"/>
                  </a:lnTo>
                  <a:lnTo>
                    <a:pt x="568" y="390"/>
                  </a:lnTo>
                  <a:lnTo>
                    <a:pt x="568" y="390"/>
                  </a:lnTo>
                  <a:lnTo>
                    <a:pt x="564" y="390"/>
                  </a:lnTo>
                  <a:lnTo>
                    <a:pt x="564" y="390"/>
                  </a:lnTo>
                  <a:lnTo>
                    <a:pt x="564" y="392"/>
                  </a:lnTo>
                  <a:lnTo>
                    <a:pt x="564" y="392"/>
                  </a:lnTo>
                  <a:lnTo>
                    <a:pt x="558" y="390"/>
                  </a:lnTo>
                  <a:lnTo>
                    <a:pt x="558" y="390"/>
                  </a:lnTo>
                  <a:lnTo>
                    <a:pt x="560" y="386"/>
                  </a:lnTo>
                  <a:lnTo>
                    <a:pt x="562" y="382"/>
                  </a:lnTo>
                  <a:lnTo>
                    <a:pt x="562" y="382"/>
                  </a:lnTo>
                  <a:lnTo>
                    <a:pt x="560" y="380"/>
                  </a:lnTo>
                  <a:lnTo>
                    <a:pt x="560" y="378"/>
                  </a:lnTo>
                  <a:lnTo>
                    <a:pt x="560" y="378"/>
                  </a:lnTo>
                  <a:lnTo>
                    <a:pt x="562" y="376"/>
                  </a:lnTo>
                  <a:lnTo>
                    <a:pt x="562" y="376"/>
                  </a:lnTo>
                  <a:lnTo>
                    <a:pt x="562" y="374"/>
                  </a:lnTo>
                  <a:lnTo>
                    <a:pt x="562" y="374"/>
                  </a:lnTo>
                  <a:lnTo>
                    <a:pt x="562" y="374"/>
                  </a:lnTo>
                  <a:lnTo>
                    <a:pt x="554" y="380"/>
                  </a:lnTo>
                  <a:lnTo>
                    <a:pt x="554" y="378"/>
                  </a:lnTo>
                  <a:lnTo>
                    <a:pt x="554" y="378"/>
                  </a:lnTo>
                  <a:lnTo>
                    <a:pt x="554" y="376"/>
                  </a:lnTo>
                  <a:lnTo>
                    <a:pt x="556" y="374"/>
                  </a:lnTo>
                  <a:lnTo>
                    <a:pt x="558" y="370"/>
                  </a:lnTo>
                  <a:lnTo>
                    <a:pt x="558" y="370"/>
                  </a:lnTo>
                  <a:lnTo>
                    <a:pt x="556" y="368"/>
                  </a:lnTo>
                  <a:lnTo>
                    <a:pt x="556" y="368"/>
                  </a:lnTo>
                  <a:lnTo>
                    <a:pt x="554" y="368"/>
                  </a:lnTo>
                  <a:lnTo>
                    <a:pt x="554" y="368"/>
                  </a:lnTo>
                  <a:lnTo>
                    <a:pt x="552" y="370"/>
                  </a:lnTo>
                  <a:lnTo>
                    <a:pt x="552" y="370"/>
                  </a:lnTo>
                  <a:lnTo>
                    <a:pt x="550" y="370"/>
                  </a:lnTo>
                  <a:lnTo>
                    <a:pt x="550" y="370"/>
                  </a:lnTo>
                  <a:lnTo>
                    <a:pt x="554" y="364"/>
                  </a:lnTo>
                  <a:lnTo>
                    <a:pt x="554" y="364"/>
                  </a:lnTo>
                  <a:lnTo>
                    <a:pt x="554" y="360"/>
                  </a:lnTo>
                  <a:lnTo>
                    <a:pt x="554" y="360"/>
                  </a:lnTo>
                  <a:close/>
                  <a:moveTo>
                    <a:pt x="554" y="384"/>
                  </a:moveTo>
                  <a:lnTo>
                    <a:pt x="554" y="384"/>
                  </a:lnTo>
                  <a:lnTo>
                    <a:pt x="554" y="384"/>
                  </a:lnTo>
                  <a:lnTo>
                    <a:pt x="554" y="384"/>
                  </a:lnTo>
                  <a:lnTo>
                    <a:pt x="554" y="380"/>
                  </a:lnTo>
                  <a:lnTo>
                    <a:pt x="554" y="380"/>
                  </a:lnTo>
                  <a:lnTo>
                    <a:pt x="556" y="380"/>
                  </a:lnTo>
                  <a:lnTo>
                    <a:pt x="556" y="380"/>
                  </a:lnTo>
                  <a:lnTo>
                    <a:pt x="556" y="382"/>
                  </a:lnTo>
                  <a:lnTo>
                    <a:pt x="556" y="382"/>
                  </a:lnTo>
                  <a:lnTo>
                    <a:pt x="554" y="384"/>
                  </a:lnTo>
                  <a:lnTo>
                    <a:pt x="554" y="384"/>
                  </a:lnTo>
                  <a:close/>
                  <a:moveTo>
                    <a:pt x="512" y="420"/>
                  </a:moveTo>
                  <a:lnTo>
                    <a:pt x="512" y="420"/>
                  </a:lnTo>
                  <a:lnTo>
                    <a:pt x="518" y="420"/>
                  </a:lnTo>
                  <a:lnTo>
                    <a:pt x="518" y="420"/>
                  </a:lnTo>
                  <a:lnTo>
                    <a:pt x="520" y="418"/>
                  </a:lnTo>
                  <a:lnTo>
                    <a:pt x="520" y="418"/>
                  </a:lnTo>
                  <a:lnTo>
                    <a:pt x="522" y="416"/>
                  </a:lnTo>
                  <a:lnTo>
                    <a:pt x="524" y="416"/>
                  </a:lnTo>
                  <a:lnTo>
                    <a:pt x="524" y="416"/>
                  </a:lnTo>
                  <a:lnTo>
                    <a:pt x="520" y="416"/>
                  </a:lnTo>
                  <a:lnTo>
                    <a:pt x="520" y="416"/>
                  </a:lnTo>
                  <a:lnTo>
                    <a:pt x="520" y="416"/>
                  </a:lnTo>
                  <a:lnTo>
                    <a:pt x="520" y="416"/>
                  </a:lnTo>
                  <a:lnTo>
                    <a:pt x="522" y="414"/>
                  </a:lnTo>
                  <a:lnTo>
                    <a:pt x="522" y="414"/>
                  </a:lnTo>
                  <a:lnTo>
                    <a:pt x="522" y="412"/>
                  </a:lnTo>
                  <a:lnTo>
                    <a:pt x="522" y="412"/>
                  </a:lnTo>
                  <a:lnTo>
                    <a:pt x="522" y="410"/>
                  </a:lnTo>
                  <a:lnTo>
                    <a:pt x="526" y="410"/>
                  </a:lnTo>
                  <a:lnTo>
                    <a:pt x="526" y="410"/>
                  </a:lnTo>
                  <a:lnTo>
                    <a:pt x="526" y="408"/>
                  </a:lnTo>
                  <a:lnTo>
                    <a:pt x="526" y="408"/>
                  </a:lnTo>
                  <a:lnTo>
                    <a:pt x="520" y="408"/>
                  </a:lnTo>
                  <a:lnTo>
                    <a:pt x="516" y="408"/>
                  </a:lnTo>
                  <a:lnTo>
                    <a:pt x="516" y="408"/>
                  </a:lnTo>
                  <a:lnTo>
                    <a:pt x="516" y="406"/>
                  </a:lnTo>
                  <a:lnTo>
                    <a:pt x="516" y="406"/>
                  </a:lnTo>
                  <a:lnTo>
                    <a:pt x="516" y="404"/>
                  </a:lnTo>
                  <a:lnTo>
                    <a:pt x="516" y="404"/>
                  </a:lnTo>
                  <a:lnTo>
                    <a:pt x="518" y="404"/>
                  </a:lnTo>
                  <a:lnTo>
                    <a:pt x="518" y="404"/>
                  </a:lnTo>
                  <a:lnTo>
                    <a:pt x="518" y="402"/>
                  </a:lnTo>
                  <a:lnTo>
                    <a:pt x="520" y="402"/>
                  </a:lnTo>
                  <a:lnTo>
                    <a:pt x="518" y="402"/>
                  </a:lnTo>
                  <a:lnTo>
                    <a:pt x="518" y="402"/>
                  </a:lnTo>
                  <a:lnTo>
                    <a:pt x="518" y="400"/>
                  </a:lnTo>
                  <a:lnTo>
                    <a:pt x="516" y="400"/>
                  </a:lnTo>
                  <a:lnTo>
                    <a:pt x="516" y="400"/>
                  </a:lnTo>
                  <a:lnTo>
                    <a:pt x="516" y="400"/>
                  </a:lnTo>
                  <a:lnTo>
                    <a:pt x="518" y="396"/>
                  </a:lnTo>
                  <a:lnTo>
                    <a:pt x="518" y="396"/>
                  </a:lnTo>
                  <a:lnTo>
                    <a:pt x="528" y="398"/>
                  </a:lnTo>
                  <a:lnTo>
                    <a:pt x="528" y="398"/>
                  </a:lnTo>
                  <a:lnTo>
                    <a:pt x="528" y="396"/>
                  </a:lnTo>
                  <a:lnTo>
                    <a:pt x="528" y="396"/>
                  </a:lnTo>
                  <a:lnTo>
                    <a:pt x="530" y="394"/>
                  </a:lnTo>
                  <a:lnTo>
                    <a:pt x="532" y="392"/>
                  </a:lnTo>
                  <a:lnTo>
                    <a:pt x="526" y="392"/>
                  </a:lnTo>
                  <a:lnTo>
                    <a:pt x="526" y="392"/>
                  </a:lnTo>
                  <a:lnTo>
                    <a:pt x="528" y="392"/>
                  </a:lnTo>
                  <a:lnTo>
                    <a:pt x="528" y="392"/>
                  </a:lnTo>
                  <a:lnTo>
                    <a:pt x="530" y="392"/>
                  </a:lnTo>
                  <a:lnTo>
                    <a:pt x="530" y="392"/>
                  </a:lnTo>
                  <a:lnTo>
                    <a:pt x="532" y="386"/>
                  </a:lnTo>
                  <a:lnTo>
                    <a:pt x="536" y="386"/>
                  </a:lnTo>
                  <a:lnTo>
                    <a:pt x="536" y="386"/>
                  </a:lnTo>
                  <a:lnTo>
                    <a:pt x="538" y="386"/>
                  </a:lnTo>
                  <a:lnTo>
                    <a:pt x="540" y="388"/>
                  </a:lnTo>
                  <a:lnTo>
                    <a:pt x="540" y="388"/>
                  </a:lnTo>
                  <a:lnTo>
                    <a:pt x="546" y="386"/>
                  </a:lnTo>
                  <a:lnTo>
                    <a:pt x="552" y="386"/>
                  </a:lnTo>
                  <a:lnTo>
                    <a:pt x="552" y="386"/>
                  </a:lnTo>
                  <a:lnTo>
                    <a:pt x="554" y="396"/>
                  </a:lnTo>
                  <a:lnTo>
                    <a:pt x="554" y="396"/>
                  </a:lnTo>
                  <a:lnTo>
                    <a:pt x="552" y="400"/>
                  </a:lnTo>
                  <a:lnTo>
                    <a:pt x="548" y="402"/>
                  </a:lnTo>
                  <a:lnTo>
                    <a:pt x="548" y="402"/>
                  </a:lnTo>
                  <a:lnTo>
                    <a:pt x="550" y="408"/>
                  </a:lnTo>
                  <a:lnTo>
                    <a:pt x="550" y="414"/>
                  </a:lnTo>
                  <a:lnTo>
                    <a:pt x="550" y="414"/>
                  </a:lnTo>
                  <a:lnTo>
                    <a:pt x="550" y="418"/>
                  </a:lnTo>
                  <a:lnTo>
                    <a:pt x="548" y="420"/>
                  </a:lnTo>
                  <a:lnTo>
                    <a:pt x="548" y="420"/>
                  </a:lnTo>
                  <a:lnTo>
                    <a:pt x="544" y="422"/>
                  </a:lnTo>
                  <a:lnTo>
                    <a:pt x="544" y="422"/>
                  </a:lnTo>
                  <a:lnTo>
                    <a:pt x="542" y="422"/>
                  </a:lnTo>
                  <a:lnTo>
                    <a:pt x="542" y="422"/>
                  </a:lnTo>
                  <a:lnTo>
                    <a:pt x="536" y="422"/>
                  </a:lnTo>
                  <a:lnTo>
                    <a:pt x="536" y="422"/>
                  </a:lnTo>
                  <a:lnTo>
                    <a:pt x="530" y="428"/>
                  </a:lnTo>
                  <a:lnTo>
                    <a:pt x="530" y="428"/>
                  </a:lnTo>
                  <a:lnTo>
                    <a:pt x="526" y="428"/>
                  </a:lnTo>
                  <a:lnTo>
                    <a:pt x="526" y="428"/>
                  </a:lnTo>
                  <a:lnTo>
                    <a:pt x="518" y="430"/>
                  </a:lnTo>
                  <a:lnTo>
                    <a:pt x="518" y="430"/>
                  </a:lnTo>
                  <a:lnTo>
                    <a:pt x="518" y="426"/>
                  </a:lnTo>
                  <a:lnTo>
                    <a:pt x="518" y="426"/>
                  </a:lnTo>
                  <a:lnTo>
                    <a:pt x="514" y="426"/>
                  </a:lnTo>
                  <a:lnTo>
                    <a:pt x="514" y="426"/>
                  </a:lnTo>
                  <a:lnTo>
                    <a:pt x="514" y="424"/>
                  </a:lnTo>
                  <a:lnTo>
                    <a:pt x="514" y="424"/>
                  </a:lnTo>
                  <a:lnTo>
                    <a:pt x="516" y="422"/>
                  </a:lnTo>
                  <a:lnTo>
                    <a:pt x="516" y="422"/>
                  </a:lnTo>
                  <a:lnTo>
                    <a:pt x="516" y="422"/>
                  </a:lnTo>
                  <a:lnTo>
                    <a:pt x="512" y="422"/>
                  </a:lnTo>
                  <a:lnTo>
                    <a:pt x="512" y="422"/>
                  </a:lnTo>
                  <a:lnTo>
                    <a:pt x="512" y="420"/>
                  </a:lnTo>
                  <a:lnTo>
                    <a:pt x="512" y="420"/>
                  </a:lnTo>
                  <a:close/>
                  <a:moveTo>
                    <a:pt x="440" y="282"/>
                  </a:moveTo>
                  <a:lnTo>
                    <a:pt x="440" y="282"/>
                  </a:lnTo>
                  <a:lnTo>
                    <a:pt x="432" y="280"/>
                  </a:lnTo>
                  <a:lnTo>
                    <a:pt x="432" y="280"/>
                  </a:lnTo>
                  <a:lnTo>
                    <a:pt x="428" y="276"/>
                  </a:lnTo>
                  <a:lnTo>
                    <a:pt x="428" y="276"/>
                  </a:lnTo>
                  <a:lnTo>
                    <a:pt x="418" y="276"/>
                  </a:lnTo>
                  <a:lnTo>
                    <a:pt x="412" y="276"/>
                  </a:lnTo>
                  <a:lnTo>
                    <a:pt x="410" y="274"/>
                  </a:lnTo>
                  <a:lnTo>
                    <a:pt x="410" y="274"/>
                  </a:lnTo>
                  <a:lnTo>
                    <a:pt x="414" y="272"/>
                  </a:lnTo>
                  <a:lnTo>
                    <a:pt x="418" y="268"/>
                  </a:lnTo>
                  <a:lnTo>
                    <a:pt x="418" y="268"/>
                  </a:lnTo>
                  <a:lnTo>
                    <a:pt x="414" y="266"/>
                  </a:lnTo>
                  <a:lnTo>
                    <a:pt x="410" y="264"/>
                  </a:lnTo>
                  <a:lnTo>
                    <a:pt x="410" y="264"/>
                  </a:lnTo>
                  <a:lnTo>
                    <a:pt x="404" y="264"/>
                  </a:lnTo>
                  <a:lnTo>
                    <a:pt x="400" y="264"/>
                  </a:lnTo>
                  <a:lnTo>
                    <a:pt x="400" y="264"/>
                  </a:lnTo>
                  <a:lnTo>
                    <a:pt x="400" y="264"/>
                  </a:lnTo>
                  <a:lnTo>
                    <a:pt x="400" y="264"/>
                  </a:lnTo>
                  <a:lnTo>
                    <a:pt x="400" y="262"/>
                  </a:lnTo>
                  <a:lnTo>
                    <a:pt x="400" y="262"/>
                  </a:lnTo>
                  <a:lnTo>
                    <a:pt x="402" y="262"/>
                  </a:lnTo>
                  <a:lnTo>
                    <a:pt x="406" y="260"/>
                  </a:lnTo>
                  <a:lnTo>
                    <a:pt x="416" y="258"/>
                  </a:lnTo>
                  <a:lnTo>
                    <a:pt x="416" y="258"/>
                  </a:lnTo>
                  <a:lnTo>
                    <a:pt x="416" y="256"/>
                  </a:lnTo>
                  <a:lnTo>
                    <a:pt x="416" y="256"/>
                  </a:lnTo>
                  <a:lnTo>
                    <a:pt x="416" y="254"/>
                  </a:lnTo>
                  <a:lnTo>
                    <a:pt x="416" y="254"/>
                  </a:lnTo>
                  <a:lnTo>
                    <a:pt x="408" y="252"/>
                  </a:lnTo>
                  <a:lnTo>
                    <a:pt x="408" y="252"/>
                  </a:lnTo>
                  <a:lnTo>
                    <a:pt x="404" y="252"/>
                  </a:lnTo>
                  <a:lnTo>
                    <a:pt x="400" y="254"/>
                  </a:lnTo>
                  <a:lnTo>
                    <a:pt x="398" y="254"/>
                  </a:lnTo>
                  <a:lnTo>
                    <a:pt x="394" y="252"/>
                  </a:lnTo>
                  <a:lnTo>
                    <a:pt x="394" y="252"/>
                  </a:lnTo>
                  <a:lnTo>
                    <a:pt x="394" y="250"/>
                  </a:lnTo>
                  <a:lnTo>
                    <a:pt x="394" y="250"/>
                  </a:lnTo>
                  <a:lnTo>
                    <a:pt x="402" y="248"/>
                  </a:lnTo>
                  <a:lnTo>
                    <a:pt x="402" y="248"/>
                  </a:lnTo>
                  <a:lnTo>
                    <a:pt x="402" y="248"/>
                  </a:lnTo>
                  <a:lnTo>
                    <a:pt x="402" y="248"/>
                  </a:lnTo>
                  <a:lnTo>
                    <a:pt x="400" y="244"/>
                  </a:lnTo>
                  <a:lnTo>
                    <a:pt x="400" y="244"/>
                  </a:lnTo>
                  <a:lnTo>
                    <a:pt x="402" y="244"/>
                  </a:lnTo>
                  <a:lnTo>
                    <a:pt x="404" y="244"/>
                  </a:lnTo>
                  <a:lnTo>
                    <a:pt x="406" y="246"/>
                  </a:lnTo>
                  <a:lnTo>
                    <a:pt x="410" y="244"/>
                  </a:lnTo>
                  <a:lnTo>
                    <a:pt x="410" y="244"/>
                  </a:lnTo>
                  <a:lnTo>
                    <a:pt x="410" y="244"/>
                  </a:lnTo>
                  <a:lnTo>
                    <a:pt x="406" y="240"/>
                  </a:lnTo>
                  <a:lnTo>
                    <a:pt x="406" y="240"/>
                  </a:lnTo>
                  <a:lnTo>
                    <a:pt x="406" y="240"/>
                  </a:lnTo>
                  <a:lnTo>
                    <a:pt x="406" y="240"/>
                  </a:lnTo>
                  <a:lnTo>
                    <a:pt x="408" y="238"/>
                  </a:lnTo>
                  <a:lnTo>
                    <a:pt x="408" y="238"/>
                  </a:lnTo>
                  <a:lnTo>
                    <a:pt x="416" y="242"/>
                  </a:lnTo>
                  <a:lnTo>
                    <a:pt x="418" y="244"/>
                  </a:lnTo>
                  <a:lnTo>
                    <a:pt x="420" y="246"/>
                  </a:lnTo>
                  <a:lnTo>
                    <a:pt x="420" y="246"/>
                  </a:lnTo>
                  <a:lnTo>
                    <a:pt x="420" y="250"/>
                  </a:lnTo>
                  <a:lnTo>
                    <a:pt x="418" y="252"/>
                  </a:lnTo>
                  <a:lnTo>
                    <a:pt x="418" y="252"/>
                  </a:lnTo>
                  <a:lnTo>
                    <a:pt x="422" y="256"/>
                  </a:lnTo>
                  <a:lnTo>
                    <a:pt x="422" y="256"/>
                  </a:lnTo>
                  <a:lnTo>
                    <a:pt x="424" y="254"/>
                  </a:lnTo>
                  <a:lnTo>
                    <a:pt x="424" y="254"/>
                  </a:lnTo>
                  <a:lnTo>
                    <a:pt x="430" y="250"/>
                  </a:lnTo>
                  <a:lnTo>
                    <a:pt x="430" y="250"/>
                  </a:lnTo>
                  <a:lnTo>
                    <a:pt x="428" y="248"/>
                  </a:lnTo>
                  <a:lnTo>
                    <a:pt x="430" y="244"/>
                  </a:lnTo>
                  <a:lnTo>
                    <a:pt x="430" y="244"/>
                  </a:lnTo>
                  <a:lnTo>
                    <a:pt x="430" y="244"/>
                  </a:lnTo>
                  <a:lnTo>
                    <a:pt x="432" y="244"/>
                  </a:lnTo>
                  <a:lnTo>
                    <a:pt x="432" y="244"/>
                  </a:lnTo>
                  <a:lnTo>
                    <a:pt x="434" y="246"/>
                  </a:lnTo>
                  <a:lnTo>
                    <a:pt x="436" y="250"/>
                  </a:lnTo>
                  <a:lnTo>
                    <a:pt x="436" y="250"/>
                  </a:lnTo>
                  <a:lnTo>
                    <a:pt x="438" y="248"/>
                  </a:lnTo>
                  <a:lnTo>
                    <a:pt x="438" y="248"/>
                  </a:lnTo>
                  <a:lnTo>
                    <a:pt x="438" y="248"/>
                  </a:lnTo>
                  <a:lnTo>
                    <a:pt x="436" y="246"/>
                  </a:lnTo>
                  <a:lnTo>
                    <a:pt x="436" y="246"/>
                  </a:lnTo>
                  <a:lnTo>
                    <a:pt x="440" y="244"/>
                  </a:lnTo>
                  <a:lnTo>
                    <a:pt x="444" y="244"/>
                  </a:lnTo>
                  <a:lnTo>
                    <a:pt x="444" y="244"/>
                  </a:lnTo>
                  <a:lnTo>
                    <a:pt x="446" y="246"/>
                  </a:lnTo>
                  <a:lnTo>
                    <a:pt x="448" y="248"/>
                  </a:lnTo>
                  <a:lnTo>
                    <a:pt x="448" y="248"/>
                  </a:lnTo>
                  <a:lnTo>
                    <a:pt x="448" y="244"/>
                  </a:lnTo>
                  <a:lnTo>
                    <a:pt x="448" y="244"/>
                  </a:lnTo>
                  <a:lnTo>
                    <a:pt x="456" y="244"/>
                  </a:lnTo>
                  <a:lnTo>
                    <a:pt x="458" y="244"/>
                  </a:lnTo>
                  <a:lnTo>
                    <a:pt x="462" y="242"/>
                  </a:lnTo>
                  <a:lnTo>
                    <a:pt x="462" y="238"/>
                  </a:lnTo>
                  <a:lnTo>
                    <a:pt x="462" y="238"/>
                  </a:lnTo>
                  <a:lnTo>
                    <a:pt x="466" y="240"/>
                  </a:lnTo>
                  <a:lnTo>
                    <a:pt x="466" y="240"/>
                  </a:lnTo>
                  <a:lnTo>
                    <a:pt x="468" y="242"/>
                  </a:lnTo>
                  <a:lnTo>
                    <a:pt x="470" y="242"/>
                  </a:lnTo>
                  <a:lnTo>
                    <a:pt x="476" y="244"/>
                  </a:lnTo>
                  <a:lnTo>
                    <a:pt x="476" y="244"/>
                  </a:lnTo>
                  <a:lnTo>
                    <a:pt x="476" y="246"/>
                  </a:lnTo>
                  <a:lnTo>
                    <a:pt x="476" y="246"/>
                  </a:lnTo>
                  <a:lnTo>
                    <a:pt x="476" y="250"/>
                  </a:lnTo>
                  <a:lnTo>
                    <a:pt x="476" y="250"/>
                  </a:lnTo>
                  <a:lnTo>
                    <a:pt x="478" y="250"/>
                  </a:lnTo>
                  <a:lnTo>
                    <a:pt x="478" y="250"/>
                  </a:lnTo>
                  <a:lnTo>
                    <a:pt x="482" y="252"/>
                  </a:lnTo>
                  <a:lnTo>
                    <a:pt x="486" y="252"/>
                  </a:lnTo>
                  <a:lnTo>
                    <a:pt x="486" y="252"/>
                  </a:lnTo>
                  <a:lnTo>
                    <a:pt x="486" y="258"/>
                  </a:lnTo>
                  <a:lnTo>
                    <a:pt x="484" y="262"/>
                  </a:lnTo>
                  <a:lnTo>
                    <a:pt x="484" y="262"/>
                  </a:lnTo>
                  <a:lnTo>
                    <a:pt x="480" y="264"/>
                  </a:lnTo>
                  <a:lnTo>
                    <a:pt x="480" y="264"/>
                  </a:lnTo>
                  <a:lnTo>
                    <a:pt x="480" y="266"/>
                  </a:lnTo>
                  <a:lnTo>
                    <a:pt x="480" y="266"/>
                  </a:lnTo>
                  <a:lnTo>
                    <a:pt x="476" y="270"/>
                  </a:lnTo>
                  <a:lnTo>
                    <a:pt x="472" y="268"/>
                  </a:lnTo>
                  <a:lnTo>
                    <a:pt x="472" y="268"/>
                  </a:lnTo>
                  <a:lnTo>
                    <a:pt x="466" y="272"/>
                  </a:lnTo>
                  <a:lnTo>
                    <a:pt x="460" y="276"/>
                  </a:lnTo>
                  <a:lnTo>
                    <a:pt x="460" y="276"/>
                  </a:lnTo>
                  <a:lnTo>
                    <a:pt x="452" y="276"/>
                  </a:lnTo>
                  <a:lnTo>
                    <a:pt x="452" y="276"/>
                  </a:lnTo>
                  <a:lnTo>
                    <a:pt x="448" y="280"/>
                  </a:lnTo>
                  <a:lnTo>
                    <a:pt x="446" y="282"/>
                  </a:lnTo>
                  <a:lnTo>
                    <a:pt x="440" y="282"/>
                  </a:lnTo>
                  <a:lnTo>
                    <a:pt x="440" y="282"/>
                  </a:lnTo>
                  <a:close/>
                  <a:moveTo>
                    <a:pt x="676" y="890"/>
                  </a:moveTo>
                  <a:lnTo>
                    <a:pt x="676" y="890"/>
                  </a:lnTo>
                  <a:lnTo>
                    <a:pt x="674" y="890"/>
                  </a:lnTo>
                  <a:lnTo>
                    <a:pt x="674" y="888"/>
                  </a:lnTo>
                  <a:lnTo>
                    <a:pt x="674" y="888"/>
                  </a:lnTo>
                  <a:lnTo>
                    <a:pt x="676" y="884"/>
                  </a:lnTo>
                  <a:lnTo>
                    <a:pt x="676" y="884"/>
                  </a:lnTo>
                  <a:lnTo>
                    <a:pt x="680" y="886"/>
                  </a:lnTo>
                  <a:lnTo>
                    <a:pt x="680" y="886"/>
                  </a:lnTo>
                  <a:lnTo>
                    <a:pt x="678" y="888"/>
                  </a:lnTo>
                  <a:lnTo>
                    <a:pt x="676" y="890"/>
                  </a:lnTo>
                  <a:lnTo>
                    <a:pt x="676" y="890"/>
                  </a:lnTo>
                  <a:close/>
                  <a:moveTo>
                    <a:pt x="1034" y="1054"/>
                  </a:moveTo>
                  <a:lnTo>
                    <a:pt x="1034" y="1054"/>
                  </a:lnTo>
                  <a:lnTo>
                    <a:pt x="1032" y="1050"/>
                  </a:lnTo>
                  <a:lnTo>
                    <a:pt x="1032" y="1050"/>
                  </a:lnTo>
                  <a:lnTo>
                    <a:pt x="1032" y="1050"/>
                  </a:lnTo>
                  <a:lnTo>
                    <a:pt x="1032" y="1050"/>
                  </a:lnTo>
                  <a:lnTo>
                    <a:pt x="1030" y="1050"/>
                  </a:lnTo>
                  <a:lnTo>
                    <a:pt x="1030" y="1050"/>
                  </a:lnTo>
                  <a:lnTo>
                    <a:pt x="1030" y="1056"/>
                  </a:lnTo>
                  <a:lnTo>
                    <a:pt x="1032" y="1058"/>
                  </a:lnTo>
                  <a:lnTo>
                    <a:pt x="1032" y="1058"/>
                  </a:lnTo>
                  <a:lnTo>
                    <a:pt x="1030" y="1062"/>
                  </a:lnTo>
                  <a:lnTo>
                    <a:pt x="1028" y="1066"/>
                  </a:lnTo>
                  <a:lnTo>
                    <a:pt x="1028" y="1066"/>
                  </a:lnTo>
                  <a:lnTo>
                    <a:pt x="1028" y="1076"/>
                  </a:lnTo>
                  <a:lnTo>
                    <a:pt x="1028" y="1076"/>
                  </a:lnTo>
                  <a:lnTo>
                    <a:pt x="1014" y="1118"/>
                  </a:lnTo>
                  <a:lnTo>
                    <a:pt x="1014" y="1118"/>
                  </a:lnTo>
                  <a:lnTo>
                    <a:pt x="1012" y="1128"/>
                  </a:lnTo>
                  <a:lnTo>
                    <a:pt x="1010" y="1134"/>
                  </a:lnTo>
                  <a:lnTo>
                    <a:pt x="1006" y="1138"/>
                  </a:lnTo>
                  <a:lnTo>
                    <a:pt x="1006" y="1138"/>
                  </a:lnTo>
                  <a:lnTo>
                    <a:pt x="1000" y="1138"/>
                  </a:lnTo>
                  <a:lnTo>
                    <a:pt x="1000" y="1138"/>
                  </a:lnTo>
                  <a:lnTo>
                    <a:pt x="996" y="1140"/>
                  </a:lnTo>
                  <a:lnTo>
                    <a:pt x="992" y="1142"/>
                  </a:lnTo>
                  <a:lnTo>
                    <a:pt x="992" y="1142"/>
                  </a:lnTo>
                  <a:lnTo>
                    <a:pt x="990" y="1140"/>
                  </a:lnTo>
                  <a:lnTo>
                    <a:pt x="988" y="1138"/>
                  </a:lnTo>
                  <a:lnTo>
                    <a:pt x="984" y="1138"/>
                  </a:lnTo>
                  <a:lnTo>
                    <a:pt x="982" y="1136"/>
                  </a:lnTo>
                  <a:lnTo>
                    <a:pt x="982" y="1136"/>
                  </a:lnTo>
                  <a:lnTo>
                    <a:pt x="982" y="1132"/>
                  </a:lnTo>
                  <a:lnTo>
                    <a:pt x="982" y="1132"/>
                  </a:lnTo>
                  <a:lnTo>
                    <a:pt x="980" y="1130"/>
                  </a:lnTo>
                  <a:lnTo>
                    <a:pt x="980" y="1126"/>
                  </a:lnTo>
                  <a:lnTo>
                    <a:pt x="980" y="1126"/>
                  </a:lnTo>
                  <a:lnTo>
                    <a:pt x="980" y="1122"/>
                  </a:lnTo>
                  <a:lnTo>
                    <a:pt x="980" y="1122"/>
                  </a:lnTo>
                  <a:lnTo>
                    <a:pt x="976" y="1112"/>
                  </a:lnTo>
                  <a:lnTo>
                    <a:pt x="976" y="1112"/>
                  </a:lnTo>
                  <a:lnTo>
                    <a:pt x="976" y="1108"/>
                  </a:lnTo>
                  <a:lnTo>
                    <a:pt x="978" y="1104"/>
                  </a:lnTo>
                  <a:lnTo>
                    <a:pt x="978" y="1104"/>
                  </a:lnTo>
                  <a:lnTo>
                    <a:pt x="980" y="1102"/>
                  </a:lnTo>
                  <a:lnTo>
                    <a:pt x="980" y="1102"/>
                  </a:lnTo>
                  <a:lnTo>
                    <a:pt x="984" y="1096"/>
                  </a:lnTo>
                  <a:lnTo>
                    <a:pt x="986" y="1090"/>
                  </a:lnTo>
                  <a:lnTo>
                    <a:pt x="986" y="1086"/>
                  </a:lnTo>
                  <a:lnTo>
                    <a:pt x="986" y="1086"/>
                  </a:lnTo>
                  <a:lnTo>
                    <a:pt x="984" y="1082"/>
                  </a:lnTo>
                  <a:lnTo>
                    <a:pt x="984" y="1082"/>
                  </a:lnTo>
                  <a:lnTo>
                    <a:pt x="986" y="1080"/>
                  </a:lnTo>
                  <a:lnTo>
                    <a:pt x="986" y="1080"/>
                  </a:lnTo>
                  <a:lnTo>
                    <a:pt x="982" y="1074"/>
                  </a:lnTo>
                  <a:lnTo>
                    <a:pt x="982" y="1068"/>
                  </a:lnTo>
                  <a:lnTo>
                    <a:pt x="982" y="1068"/>
                  </a:lnTo>
                  <a:lnTo>
                    <a:pt x="984" y="1064"/>
                  </a:lnTo>
                  <a:lnTo>
                    <a:pt x="986" y="1058"/>
                  </a:lnTo>
                  <a:lnTo>
                    <a:pt x="986" y="1058"/>
                  </a:lnTo>
                  <a:lnTo>
                    <a:pt x="990" y="1058"/>
                  </a:lnTo>
                  <a:lnTo>
                    <a:pt x="990" y="1058"/>
                  </a:lnTo>
                  <a:lnTo>
                    <a:pt x="992" y="1056"/>
                  </a:lnTo>
                  <a:lnTo>
                    <a:pt x="992" y="1056"/>
                  </a:lnTo>
                  <a:lnTo>
                    <a:pt x="996" y="1056"/>
                  </a:lnTo>
                  <a:lnTo>
                    <a:pt x="996" y="1056"/>
                  </a:lnTo>
                  <a:lnTo>
                    <a:pt x="996" y="1054"/>
                  </a:lnTo>
                  <a:lnTo>
                    <a:pt x="996" y="1054"/>
                  </a:lnTo>
                  <a:lnTo>
                    <a:pt x="1000" y="1054"/>
                  </a:lnTo>
                  <a:lnTo>
                    <a:pt x="1002" y="1054"/>
                  </a:lnTo>
                  <a:lnTo>
                    <a:pt x="1002" y="1054"/>
                  </a:lnTo>
                  <a:lnTo>
                    <a:pt x="1002" y="1052"/>
                  </a:lnTo>
                  <a:lnTo>
                    <a:pt x="1002" y="1052"/>
                  </a:lnTo>
                  <a:lnTo>
                    <a:pt x="1006" y="1050"/>
                  </a:lnTo>
                  <a:lnTo>
                    <a:pt x="1006" y="1050"/>
                  </a:lnTo>
                  <a:lnTo>
                    <a:pt x="1008" y="1050"/>
                  </a:lnTo>
                  <a:lnTo>
                    <a:pt x="1008" y="1050"/>
                  </a:lnTo>
                  <a:lnTo>
                    <a:pt x="1010" y="1050"/>
                  </a:lnTo>
                  <a:lnTo>
                    <a:pt x="1010" y="1050"/>
                  </a:lnTo>
                  <a:lnTo>
                    <a:pt x="1008" y="1048"/>
                  </a:lnTo>
                  <a:lnTo>
                    <a:pt x="1008" y="1048"/>
                  </a:lnTo>
                  <a:lnTo>
                    <a:pt x="1012" y="1044"/>
                  </a:lnTo>
                  <a:lnTo>
                    <a:pt x="1012" y="1044"/>
                  </a:lnTo>
                  <a:lnTo>
                    <a:pt x="1012" y="1044"/>
                  </a:lnTo>
                  <a:lnTo>
                    <a:pt x="1012" y="1046"/>
                  </a:lnTo>
                  <a:lnTo>
                    <a:pt x="1012" y="1046"/>
                  </a:lnTo>
                  <a:lnTo>
                    <a:pt x="1014" y="1044"/>
                  </a:lnTo>
                  <a:lnTo>
                    <a:pt x="1014" y="1044"/>
                  </a:lnTo>
                  <a:lnTo>
                    <a:pt x="1014" y="1040"/>
                  </a:lnTo>
                  <a:lnTo>
                    <a:pt x="1014" y="1040"/>
                  </a:lnTo>
                  <a:lnTo>
                    <a:pt x="1014" y="1040"/>
                  </a:lnTo>
                  <a:lnTo>
                    <a:pt x="1014" y="1040"/>
                  </a:lnTo>
                  <a:lnTo>
                    <a:pt x="1016" y="1040"/>
                  </a:lnTo>
                  <a:lnTo>
                    <a:pt x="1016" y="1040"/>
                  </a:lnTo>
                  <a:lnTo>
                    <a:pt x="1016" y="1038"/>
                  </a:lnTo>
                  <a:lnTo>
                    <a:pt x="1016" y="1038"/>
                  </a:lnTo>
                  <a:lnTo>
                    <a:pt x="1016" y="1034"/>
                  </a:lnTo>
                  <a:lnTo>
                    <a:pt x="1016" y="1034"/>
                  </a:lnTo>
                  <a:lnTo>
                    <a:pt x="1018" y="1034"/>
                  </a:lnTo>
                  <a:lnTo>
                    <a:pt x="1018" y="1034"/>
                  </a:lnTo>
                  <a:lnTo>
                    <a:pt x="1020" y="1036"/>
                  </a:lnTo>
                  <a:lnTo>
                    <a:pt x="1020" y="1036"/>
                  </a:lnTo>
                  <a:lnTo>
                    <a:pt x="1020" y="1034"/>
                  </a:lnTo>
                  <a:lnTo>
                    <a:pt x="1022" y="1034"/>
                  </a:lnTo>
                  <a:lnTo>
                    <a:pt x="1022" y="1034"/>
                  </a:lnTo>
                  <a:lnTo>
                    <a:pt x="1024" y="1030"/>
                  </a:lnTo>
                  <a:lnTo>
                    <a:pt x="1024" y="1024"/>
                  </a:lnTo>
                  <a:lnTo>
                    <a:pt x="1024" y="1024"/>
                  </a:lnTo>
                  <a:lnTo>
                    <a:pt x="1026" y="1022"/>
                  </a:lnTo>
                  <a:lnTo>
                    <a:pt x="1028" y="1024"/>
                  </a:lnTo>
                  <a:lnTo>
                    <a:pt x="1028" y="1024"/>
                  </a:lnTo>
                  <a:lnTo>
                    <a:pt x="1030" y="1026"/>
                  </a:lnTo>
                  <a:lnTo>
                    <a:pt x="1032" y="1028"/>
                  </a:lnTo>
                  <a:lnTo>
                    <a:pt x="1032" y="1028"/>
                  </a:lnTo>
                  <a:lnTo>
                    <a:pt x="1034" y="1036"/>
                  </a:lnTo>
                  <a:lnTo>
                    <a:pt x="1036" y="1044"/>
                  </a:lnTo>
                  <a:lnTo>
                    <a:pt x="1036" y="1044"/>
                  </a:lnTo>
                  <a:lnTo>
                    <a:pt x="1038" y="1048"/>
                  </a:lnTo>
                  <a:lnTo>
                    <a:pt x="1038" y="1048"/>
                  </a:lnTo>
                  <a:lnTo>
                    <a:pt x="1036" y="1052"/>
                  </a:lnTo>
                  <a:lnTo>
                    <a:pt x="1034" y="1054"/>
                  </a:lnTo>
                  <a:lnTo>
                    <a:pt x="1034" y="1054"/>
                  </a:lnTo>
                  <a:close/>
                  <a:moveTo>
                    <a:pt x="1044" y="824"/>
                  </a:moveTo>
                  <a:lnTo>
                    <a:pt x="1044" y="824"/>
                  </a:lnTo>
                  <a:lnTo>
                    <a:pt x="1042" y="826"/>
                  </a:lnTo>
                  <a:lnTo>
                    <a:pt x="1040" y="828"/>
                  </a:lnTo>
                  <a:lnTo>
                    <a:pt x="1040" y="828"/>
                  </a:lnTo>
                  <a:lnTo>
                    <a:pt x="1040" y="836"/>
                  </a:lnTo>
                  <a:lnTo>
                    <a:pt x="1040" y="836"/>
                  </a:lnTo>
                  <a:lnTo>
                    <a:pt x="1036" y="844"/>
                  </a:lnTo>
                  <a:lnTo>
                    <a:pt x="1036" y="844"/>
                  </a:lnTo>
                  <a:lnTo>
                    <a:pt x="1032" y="848"/>
                  </a:lnTo>
                  <a:lnTo>
                    <a:pt x="1032" y="848"/>
                  </a:lnTo>
                  <a:lnTo>
                    <a:pt x="1032" y="850"/>
                  </a:lnTo>
                  <a:lnTo>
                    <a:pt x="1032" y="850"/>
                  </a:lnTo>
                  <a:lnTo>
                    <a:pt x="1026" y="860"/>
                  </a:lnTo>
                  <a:lnTo>
                    <a:pt x="1026" y="860"/>
                  </a:lnTo>
                  <a:lnTo>
                    <a:pt x="1024" y="864"/>
                  </a:lnTo>
                  <a:lnTo>
                    <a:pt x="1024" y="864"/>
                  </a:lnTo>
                  <a:lnTo>
                    <a:pt x="1022" y="870"/>
                  </a:lnTo>
                  <a:lnTo>
                    <a:pt x="1018" y="876"/>
                  </a:lnTo>
                  <a:lnTo>
                    <a:pt x="1008" y="884"/>
                  </a:lnTo>
                  <a:lnTo>
                    <a:pt x="1008" y="884"/>
                  </a:lnTo>
                  <a:lnTo>
                    <a:pt x="1002" y="894"/>
                  </a:lnTo>
                  <a:lnTo>
                    <a:pt x="1002" y="894"/>
                  </a:lnTo>
                  <a:lnTo>
                    <a:pt x="980" y="910"/>
                  </a:lnTo>
                  <a:lnTo>
                    <a:pt x="980" y="910"/>
                  </a:lnTo>
                  <a:lnTo>
                    <a:pt x="960" y="930"/>
                  </a:lnTo>
                  <a:lnTo>
                    <a:pt x="960" y="930"/>
                  </a:lnTo>
                  <a:lnTo>
                    <a:pt x="960" y="932"/>
                  </a:lnTo>
                  <a:lnTo>
                    <a:pt x="960" y="932"/>
                  </a:lnTo>
                  <a:lnTo>
                    <a:pt x="958" y="934"/>
                  </a:lnTo>
                  <a:lnTo>
                    <a:pt x="956" y="934"/>
                  </a:lnTo>
                  <a:lnTo>
                    <a:pt x="956" y="934"/>
                  </a:lnTo>
                  <a:lnTo>
                    <a:pt x="954" y="936"/>
                  </a:lnTo>
                  <a:lnTo>
                    <a:pt x="954" y="938"/>
                  </a:lnTo>
                  <a:lnTo>
                    <a:pt x="950" y="940"/>
                  </a:lnTo>
                  <a:lnTo>
                    <a:pt x="950" y="940"/>
                  </a:lnTo>
                  <a:lnTo>
                    <a:pt x="948" y="944"/>
                  </a:lnTo>
                  <a:lnTo>
                    <a:pt x="948" y="946"/>
                  </a:lnTo>
                  <a:lnTo>
                    <a:pt x="944" y="950"/>
                  </a:lnTo>
                  <a:lnTo>
                    <a:pt x="944" y="950"/>
                  </a:lnTo>
                  <a:lnTo>
                    <a:pt x="944" y="954"/>
                  </a:lnTo>
                  <a:lnTo>
                    <a:pt x="944" y="956"/>
                  </a:lnTo>
                  <a:lnTo>
                    <a:pt x="944" y="956"/>
                  </a:lnTo>
                  <a:lnTo>
                    <a:pt x="940" y="958"/>
                  </a:lnTo>
                  <a:lnTo>
                    <a:pt x="940" y="958"/>
                  </a:lnTo>
                  <a:lnTo>
                    <a:pt x="938" y="964"/>
                  </a:lnTo>
                  <a:lnTo>
                    <a:pt x="938" y="970"/>
                  </a:lnTo>
                  <a:lnTo>
                    <a:pt x="938" y="970"/>
                  </a:lnTo>
                  <a:lnTo>
                    <a:pt x="940" y="974"/>
                  </a:lnTo>
                  <a:lnTo>
                    <a:pt x="944" y="976"/>
                  </a:lnTo>
                  <a:lnTo>
                    <a:pt x="944" y="976"/>
                  </a:lnTo>
                  <a:lnTo>
                    <a:pt x="940" y="984"/>
                  </a:lnTo>
                  <a:lnTo>
                    <a:pt x="940" y="984"/>
                  </a:lnTo>
                  <a:lnTo>
                    <a:pt x="942" y="986"/>
                  </a:lnTo>
                  <a:lnTo>
                    <a:pt x="942" y="986"/>
                  </a:lnTo>
                  <a:lnTo>
                    <a:pt x="942" y="994"/>
                  </a:lnTo>
                  <a:lnTo>
                    <a:pt x="944" y="1002"/>
                  </a:lnTo>
                  <a:lnTo>
                    <a:pt x="944" y="1002"/>
                  </a:lnTo>
                  <a:lnTo>
                    <a:pt x="950" y="1006"/>
                  </a:lnTo>
                  <a:lnTo>
                    <a:pt x="952" y="1010"/>
                  </a:lnTo>
                  <a:lnTo>
                    <a:pt x="952" y="1010"/>
                  </a:lnTo>
                  <a:lnTo>
                    <a:pt x="950" y="1014"/>
                  </a:lnTo>
                  <a:lnTo>
                    <a:pt x="950" y="1014"/>
                  </a:lnTo>
                  <a:lnTo>
                    <a:pt x="952" y="1020"/>
                  </a:lnTo>
                  <a:lnTo>
                    <a:pt x="952" y="1026"/>
                  </a:lnTo>
                  <a:lnTo>
                    <a:pt x="952" y="1026"/>
                  </a:lnTo>
                  <a:lnTo>
                    <a:pt x="950" y="1028"/>
                  </a:lnTo>
                  <a:lnTo>
                    <a:pt x="950" y="1028"/>
                  </a:lnTo>
                  <a:lnTo>
                    <a:pt x="952" y="1034"/>
                  </a:lnTo>
                  <a:lnTo>
                    <a:pt x="952" y="1042"/>
                  </a:lnTo>
                  <a:lnTo>
                    <a:pt x="952" y="1042"/>
                  </a:lnTo>
                  <a:lnTo>
                    <a:pt x="954" y="1042"/>
                  </a:lnTo>
                  <a:lnTo>
                    <a:pt x="954" y="1042"/>
                  </a:lnTo>
                  <a:lnTo>
                    <a:pt x="954" y="1044"/>
                  </a:lnTo>
                  <a:lnTo>
                    <a:pt x="954" y="1044"/>
                  </a:lnTo>
                  <a:lnTo>
                    <a:pt x="952" y="1048"/>
                  </a:lnTo>
                  <a:lnTo>
                    <a:pt x="952" y="1048"/>
                  </a:lnTo>
                  <a:lnTo>
                    <a:pt x="952" y="1050"/>
                  </a:lnTo>
                  <a:lnTo>
                    <a:pt x="952" y="1050"/>
                  </a:lnTo>
                  <a:lnTo>
                    <a:pt x="948" y="1056"/>
                  </a:lnTo>
                  <a:lnTo>
                    <a:pt x="942" y="1062"/>
                  </a:lnTo>
                  <a:lnTo>
                    <a:pt x="942" y="1062"/>
                  </a:lnTo>
                  <a:lnTo>
                    <a:pt x="934" y="1066"/>
                  </a:lnTo>
                  <a:lnTo>
                    <a:pt x="924" y="1070"/>
                  </a:lnTo>
                  <a:lnTo>
                    <a:pt x="924" y="1070"/>
                  </a:lnTo>
                  <a:lnTo>
                    <a:pt x="918" y="1076"/>
                  </a:lnTo>
                  <a:lnTo>
                    <a:pt x="912" y="1082"/>
                  </a:lnTo>
                  <a:lnTo>
                    <a:pt x="912" y="1082"/>
                  </a:lnTo>
                  <a:lnTo>
                    <a:pt x="902" y="1090"/>
                  </a:lnTo>
                  <a:lnTo>
                    <a:pt x="902" y="1096"/>
                  </a:lnTo>
                  <a:lnTo>
                    <a:pt x="902" y="1096"/>
                  </a:lnTo>
                  <a:lnTo>
                    <a:pt x="904" y="1098"/>
                  </a:lnTo>
                  <a:lnTo>
                    <a:pt x="904" y="1100"/>
                  </a:lnTo>
                  <a:lnTo>
                    <a:pt x="904" y="1100"/>
                  </a:lnTo>
                  <a:lnTo>
                    <a:pt x="904" y="1106"/>
                  </a:lnTo>
                  <a:lnTo>
                    <a:pt x="906" y="1110"/>
                  </a:lnTo>
                  <a:lnTo>
                    <a:pt x="906" y="1110"/>
                  </a:lnTo>
                  <a:lnTo>
                    <a:pt x="908" y="1110"/>
                  </a:lnTo>
                  <a:lnTo>
                    <a:pt x="908" y="1110"/>
                  </a:lnTo>
                  <a:lnTo>
                    <a:pt x="908" y="1122"/>
                  </a:lnTo>
                  <a:lnTo>
                    <a:pt x="908" y="1122"/>
                  </a:lnTo>
                  <a:lnTo>
                    <a:pt x="906" y="1124"/>
                  </a:lnTo>
                  <a:lnTo>
                    <a:pt x="906" y="1124"/>
                  </a:lnTo>
                  <a:lnTo>
                    <a:pt x="906" y="1126"/>
                  </a:lnTo>
                  <a:lnTo>
                    <a:pt x="906" y="1126"/>
                  </a:lnTo>
                  <a:lnTo>
                    <a:pt x="908" y="1126"/>
                  </a:lnTo>
                  <a:lnTo>
                    <a:pt x="908" y="1128"/>
                  </a:lnTo>
                  <a:lnTo>
                    <a:pt x="908" y="1128"/>
                  </a:lnTo>
                  <a:lnTo>
                    <a:pt x="906" y="1132"/>
                  </a:lnTo>
                  <a:lnTo>
                    <a:pt x="900" y="1134"/>
                  </a:lnTo>
                  <a:lnTo>
                    <a:pt x="890" y="1138"/>
                  </a:lnTo>
                  <a:lnTo>
                    <a:pt x="890" y="1138"/>
                  </a:lnTo>
                  <a:lnTo>
                    <a:pt x="886" y="1142"/>
                  </a:lnTo>
                  <a:lnTo>
                    <a:pt x="882" y="1146"/>
                  </a:lnTo>
                  <a:lnTo>
                    <a:pt x="882" y="1146"/>
                  </a:lnTo>
                  <a:lnTo>
                    <a:pt x="884" y="1146"/>
                  </a:lnTo>
                  <a:lnTo>
                    <a:pt x="884" y="1146"/>
                  </a:lnTo>
                  <a:lnTo>
                    <a:pt x="886" y="1148"/>
                  </a:lnTo>
                  <a:lnTo>
                    <a:pt x="886" y="1148"/>
                  </a:lnTo>
                  <a:lnTo>
                    <a:pt x="886" y="1156"/>
                  </a:lnTo>
                  <a:lnTo>
                    <a:pt x="884" y="1164"/>
                  </a:lnTo>
                  <a:lnTo>
                    <a:pt x="884" y="1164"/>
                  </a:lnTo>
                  <a:lnTo>
                    <a:pt x="880" y="1164"/>
                  </a:lnTo>
                  <a:lnTo>
                    <a:pt x="880" y="1164"/>
                  </a:lnTo>
                  <a:lnTo>
                    <a:pt x="882" y="1166"/>
                  </a:lnTo>
                  <a:lnTo>
                    <a:pt x="882" y="1170"/>
                  </a:lnTo>
                  <a:lnTo>
                    <a:pt x="882" y="1170"/>
                  </a:lnTo>
                  <a:lnTo>
                    <a:pt x="878" y="1174"/>
                  </a:lnTo>
                  <a:lnTo>
                    <a:pt x="872" y="1178"/>
                  </a:lnTo>
                  <a:lnTo>
                    <a:pt x="872" y="1178"/>
                  </a:lnTo>
                  <a:lnTo>
                    <a:pt x="858" y="1196"/>
                  </a:lnTo>
                  <a:lnTo>
                    <a:pt x="842" y="1212"/>
                  </a:lnTo>
                  <a:lnTo>
                    <a:pt x="842" y="1212"/>
                  </a:lnTo>
                  <a:lnTo>
                    <a:pt x="834" y="1218"/>
                  </a:lnTo>
                  <a:lnTo>
                    <a:pt x="834" y="1218"/>
                  </a:lnTo>
                  <a:lnTo>
                    <a:pt x="828" y="1220"/>
                  </a:lnTo>
                  <a:lnTo>
                    <a:pt x="824" y="1220"/>
                  </a:lnTo>
                  <a:lnTo>
                    <a:pt x="824" y="1220"/>
                  </a:lnTo>
                  <a:lnTo>
                    <a:pt x="822" y="1222"/>
                  </a:lnTo>
                  <a:lnTo>
                    <a:pt x="822" y="1222"/>
                  </a:lnTo>
                  <a:lnTo>
                    <a:pt x="818" y="1222"/>
                  </a:lnTo>
                  <a:lnTo>
                    <a:pt x="818" y="1222"/>
                  </a:lnTo>
                  <a:lnTo>
                    <a:pt x="814" y="1224"/>
                  </a:lnTo>
                  <a:lnTo>
                    <a:pt x="814" y="1224"/>
                  </a:lnTo>
                  <a:lnTo>
                    <a:pt x="810" y="1222"/>
                  </a:lnTo>
                  <a:lnTo>
                    <a:pt x="806" y="1222"/>
                  </a:lnTo>
                  <a:lnTo>
                    <a:pt x="806" y="1222"/>
                  </a:lnTo>
                  <a:lnTo>
                    <a:pt x="802" y="1222"/>
                  </a:lnTo>
                  <a:lnTo>
                    <a:pt x="802" y="1222"/>
                  </a:lnTo>
                  <a:lnTo>
                    <a:pt x="798" y="1222"/>
                  </a:lnTo>
                  <a:lnTo>
                    <a:pt x="792" y="1222"/>
                  </a:lnTo>
                  <a:lnTo>
                    <a:pt x="792" y="1222"/>
                  </a:lnTo>
                  <a:lnTo>
                    <a:pt x="790" y="1226"/>
                  </a:lnTo>
                  <a:lnTo>
                    <a:pt x="790" y="1226"/>
                  </a:lnTo>
                  <a:lnTo>
                    <a:pt x="784" y="1226"/>
                  </a:lnTo>
                  <a:lnTo>
                    <a:pt x="778" y="1226"/>
                  </a:lnTo>
                  <a:lnTo>
                    <a:pt x="778" y="1226"/>
                  </a:lnTo>
                  <a:lnTo>
                    <a:pt x="776" y="1228"/>
                  </a:lnTo>
                  <a:lnTo>
                    <a:pt x="774" y="1230"/>
                  </a:lnTo>
                  <a:lnTo>
                    <a:pt x="774" y="1230"/>
                  </a:lnTo>
                  <a:lnTo>
                    <a:pt x="768" y="1228"/>
                  </a:lnTo>
                  <a:lnTo>
                    <a:pt x="768" y="1228"/>
                  </a:lnTo>
                  <a:lnTo>
                    <a:pt x="768" y="1224"/>
                  </a:lnTo>
                  <a:lnTo>
                    <a:pt x="768" y="1224"/>
                  </a:lnTo>
                  <a:lnTo>
                    <a:pt x="764" y="1224"/>
                  </a:lnTo>
                  <a:lnTo>
                    <a:pt x="764" y="1224"/>
                  </a:lnTo>
                  <a:lnTo>
                    <a:pt x="764" y="1222"/>
                  </a:lnTo>
                  <a:lnTo>
                    <a:pt x="764" y="1222"/>
                  </a:lnTo>
                  <a:lnTo>
                    <a:pt x="762" y="1224"/>
                  </a:lnTo>
                  <a:lnTo>
                    <a:pt x="762" y="1224"/>
                  </a:lnTo>
                  <a:lnTo>
                    <a:pt x="762" y="1224"/>
                  </a:lnTo>
                  <a:lnTo>
                    <a:pt x="762" y="1224"/>
                  </a:lnTo>
                  <a:lnTo>
                    <a:pt x="760" y="1224"/>
                  </a:lnTo>
                  <a:lnTo>
                    <a:pt x="760" y="1224"/>
                  </a:lnTo>
                  <a:lnTo>
                    <a:pt x="760" y="1224"/>
                  </a:lnTo>
                  <a:lnTo>
                    <a:pt x="760" y="1224"/>
                  </a:lnTo>
                  <a:lnTo>
                    <a:pt x="762" y="1218"/>
                  </a:lnTo>
                  <a:lnTo>
                    <a:pt x="762" y="1218"/>
                  </a:lnTo>
                  <a:lnTo>
                    <a:pt x="758" y="1214"/>
                  </a:lnTo>
                  <a:lnTo>
                    <a:pt x="756" y="1210"/>
                  </a:lnTo>
                  <a:lnTo>
                    <a:pt x="756" y="1210"/>
                  </a:lnTo>
                  <a:lnTo>
                    <a:pt x="760" y="1210"/>
                  </a:lnTo>
                  <a:lnTo>
                    <a:pt x="760" y="1210"/>
                  </a:lnTo>
                  <a:lnTo>
                    <a:pt x="760" y="1204"/>
                  </a:lnTo>
                  <a:lnTo>
                    <a:pt x="758" y="1198"/>
                  </a:lnTo>
                  <a:lnTo>
                    <a:pt x="754" y="1190"/>
                  </a:lnTo>
                  <a:lnTo>
                    <a:pt x="754" y="1190"/>
                  </a:lnTo>
                  <a:lnTo>
                    <a:pt x="750" y="1180"/>
                  </a:lnTo>
                  <a:lnTo>
                    <a:pt x="746" y="1172"/>
                  </a:lnTo>
                  <a:lnTo>
                    <a:pt x="746" y="1172"/>
                  </a:lnTo>
                  <a:lnTo>
                    <a:pt x="736" y="1160"/>
                  </a:lnTo>
                  <a:lnTo>
                    <a:pt x="736" y="1160"/>
                  </a:lnTo>
                  <a:lnTo>
                    <a:pt x="732" y="1150"/>
                  </a:lnTo>
                  <a:lnTo>
                    <a:pt x="732" y="1150"/>
                  </a:lnTo>
                  <a:lnTo>
                    <a:pt x="732" y="1148"/>
                  </a:lnTo>
                  <a:lnTo>
                    <a:pt x="732" y="1148"/>
                  </a:lnTo>
                  <a:lnTo>
                    <a:pt x="730" y="1142"/>
                  </a:lnTo>
                  <a:lnTo>
                    <a:pt x="730" y="1142"/>
                  </a:lnTo>
                  <a:lnTo>
                    <a:pt x="730" y="1138"/>
                  </a:lnTo>
                  <a:lnTo>
                    <a:pt x="730" y="1136"/>
                  </a:lnTo>
                  <a:lnTo>
                    <a:pt x="730" y="1136"/>
                  </a:lnTo>
                  <a:lnTo>
                    <a:pt x="728" y="1130"/>
                  </a:lnTo>
                  <a:lnTo>
                    <a:pt x="728" y="1130"/>
                  </a:lnTo>
                  <a:lnTo>
                    <a:pt x="726" y="1118"/>
                  </a:lnTo>
                  <a:lnTo>
                    <a:pt x="726" y="1118"/>
                  </a:lnTo>
                  <a:lnTo>
                    <a:pt x="728" y="1114"/>
                  </a:lnTo>
                  <a:lnTo>
                    <a:pt x="726" y="1110"/>
                  </a:lnTo>
                  <a:lnTo>
                    <a:pt x="720" y="1102"/>
                  </a:lnTo>
                  <a:lnTo>
                    <a:pt x="720" y="1102"/>
                  </a:lnTo>
                  <a:lnTo>
                    <a:pt x="710" y="1082"/>
                  </a:lnTo>
                  <a:lnTo>
                    <a:pt x="710" y="1082"/>
                  </a:lnTo>
                  <a:lnTo>
                    <a:pt x="708" y="1078"/>
                  </a:lnTo>
                  <a:lnTo>
                    <a:pt x="704" y="1074"/>
                  </a:lnTo>
                  <a:lnTo>
                    <a:pt x="704" y="1074"/>
                  </a:lnTo>
                  <a:lnTo>
                    <a:pt x="704" y="1064"/>
                  </a:lnTo>
                  <a:lnTo>
                    <a:pt x="704" y="1054"/>
                  </a:lnTo>
                  <a:lnTo>
                    <a:pt x="704" y="1054"/>
                  </a:lnTo>
                  <a:lnTo>
                    <a:pt x="706" y="1050"/>
                  </a:lnTo>
                  <a:lnTo>
                    <a:pt x="708" y="1044"/>
                  </a:lnTo>
                  <a:lnTo>
                    <a:pt x="710" y="1034"/>
                  </a:lnTo>
                  <a:lnTo>
                    <a:pt x="710" y="1034"/>
                  </a:lnTo>
                  <a:lnTo>
                    <a:pt x="714" y="1030"/>
                  </a:lnTo>
                  <a:lnTo>
                    <a:pt x="714" y="1030"/>
                  </a:lnTo>
                  <a:lnTo>
                    <a:pt x="714" y="1026"/>
                  </a:lnTo>
                  <a:lnTo>
                    <a:pt x="714" y="1026"/>
                  </a:lnTo>
                  <a:lnTo>
                    <a:pt x="718" y="1026"/>
                  </a:lnTo>
                  <a:lnTo>
                    <a:pt x="718" y="1026"/>
                  </a:lnTo>
                  <a:lnTo>
                    <a:pt x="720" y="1022"/>
                  </a:lnTo>
                  <a:lnTo>
                    <a:pt x="722" y="1016"/>
                  </a:lnTo>
                  <a:lnTo>
                    <a:pt x="722" y="1016"/>
                  </a:lnTo>
                  <a:lnTo>
                    <a:pt x="720" y="1008"/>
                  </a:lnTo>
                  <a:lnTo>
                    <a:pt x="720" y="1008"/>
                  </a:lnTo>
                  <a:lnTo>
                    <a:pt x="716" y="1000"/>
                  </a:lnTo>
                  <a:lnTo>
                    <a:pt x="716" y="996"/>
                  </a:lnTo>
                  <a:lnTo>
                    <a:pt x="718" y="992"/>
                  </a:lnTo>
                  <a:lnTo>
                    <a:pt x="718" y="992"/>
                  </a:lnTo>
                  <a:lnTo>
                    <a:pt x="718" y="988"/>
                  </a:lnTo>
                  <a:lnTo>
                    <a:pt x="718" y="986"/>
                  </a:lnTo>
                  <a:lnTo>
                    <a:pt x="714" y="982"/>
                  </a:lnTo>
                  <a:lnTo>
                    <a:pt x="714" y="982"/>
                  </a:lnTo>
                  <a:lnTo>
                    <a:pt x="712" y="976"/>
                  </a:lnTo>
                  <a:lnTo>
                    <a:pt x="712" y="976"/>
                  </a:lnTo>
                  <a:lnTo>
                    <a:pt x="708" y="970"/>
                  </a:lnTo>
                  <a:lnTo>
                    <a:pt x="708" y="970"/>
                  </a:lnTo>
                  <a:lnTo>
                    <a:pt x="708" y="966"/>
                  </a:lnTo>
                  <a:lnTo>
                    <a:pt x="708" y="962"/>
                  </a:lnTo>
                  <a:lnTo>
                    <a:pt x="708" y="962"/>
                  </a:lnTo>
                  <a:lnTo>
                    <a:pt x="704" y="956"/>
                  </a:lnTo>
                  <a:lnTo>
                    <a:pt x="704" y="956"/>
                  </a:lnTo>
                  <a:lnTo>
                    <a:pt x="694" y="946"/>
                  </a:lnTo>
                  <a:lnTo>
                    <a:pt x="694" y="946"/>
                  </a:lnTo>
                  <a:lnTo>
                    <a:pt x="688" y="940"/>
                  </a:lnTo>
                  <a:lnTo>
                    <a:pt x="688" y="940"/>
                  </a:lnTo>
                  <a:lnTo>
                    <a:pt x="688" y="938"/>
                  </a:lnTo>
                  <a:lnTo>
                    <a:pt x="688" y="938"/>
                  </a:lnTo>
                  <a:lnTo>
                    <a:pt x="686" y="938"/>
                  </a:lnTo>
                  <a:lnTo>
                    <a:pt x="686" y="938"/>
                  </a:lnTo>
                  <a:lnTo>
                    <a:pt x="682" y="932"/>
                  </a:lnTo>
                  <a:lnTo>
                    <a:pt x="682" y="932"/>
                  </a:lnTo>
                  <a:lnTo>
                    <a:pt x="682" y="932"/>
                  </a:lnTo>
                  <a:lnTo>
                    <a:pt x="682" y="932"/>
                  </a:lnTo>
                  <a:lnTo>
                    <a:pt x="684" y="930"/>
                  </a:lnTo>
                  <a:lnTo>
                    <a:pt x="684" y="930"/>
                  </a:lnTo>
                  <a:lnTo>
                    <a:pt x="680" y="928"/>
                  </a:lnTo>
                  <a:lnTo>
                    <a:pt x="680" y="928"/>
                  </a:lnTo>
                  <a:lnTo>
                    <a:pt x="678" y="924"/>
                  </a:lnTo>
                  <a:lnTo>
                    <a:pt x="678" y="924"/>
                  </a:lnTo>
                  <a:lnTo>
                    <a:pt x="682" y="920"/>
                  </a:lnTo>
                  <a:lnTo>
                    <a:pt x="684" y="916"/>
                  </a:lnTo>
                  <a:lnTo>
                    <a:pt x="684" y="916"/>
                  </a:lnTo>
                  <a:lnTo>
                    <a:pt x="688" y="916"/>
                  </a:lnTo>
                  <a:lnTo>
                    <a:pt x="688" y="916"/>
                  </a:lnTo>
                  <a:lnTo>
                    <a:pt x="688" y="916"/>
                  </a:lnTo>
                  <a:lnTo>
                    <a:pt x="684" y="912"/>
                  </a:lnTo>
                  <a:lnTo>
                    <a:pt x="684" y="912"/>
                  </a:lnTo>
                  <a:lnTo>
                    <a:pt x="686" y="910"/>
                  </a:lnTo>
                  <a:lnTo>
                    <a:pt x="686" y="906"/>
                  </a:lnTo>
                  <a:lnTo>
                    <a:pt x="686" y="906"/>
                  </a:lnTo>
                  <a:lnTo>
                    <a:pt x="684" y="906"/>
                  </a:lnTo>
                  <a:lnTo>
                    <a:pt x="684" y="906"/>
                  </a:lnTo>
                  <a:lnTo>
                    <a:pt x="684" y="906"/>
                  </a:lnTo>
                  <a:lnTo>
                    <a:pt x="684" y="906"/>
                  </a:lnTo>
                  <a:lnTo>
                    <a:pt x="686" y="902"/>
                  </a:lnTo>
                  <a:lnTo>
                    <a:pt x="688" y="898"/>
                  </a:lnTo>
                  <a:lnTo>
                    <a:pt x="688" y="898"/>
                  </a:lnTo>
                  <a:lnTo>
                    <a:pt x="688" y="896"/>
                  </a:lnTo>
                  <a:lnTo>
                    <a:pt x="688" y="896"/>
                  </a:lnTo>
                  <a:lnTo>
                    <a:pt x="688" y="892"/>
                  </a:lnTo>
                  <a:lnTo>
                    <a:pt x="688" y="892"/>
                  </a:lnTo>
                  <a:lnTo>
                    <a:pt x="686" y="884"/>
                  </a:lnTo>
                  <a:lnTo>
                    <a:pt x="686" y="884"/>
                  </a:lnTo>
                  <a:lnTo>
                    <a:pt x="686" y="884"/>
                  </a:lnTo>
                  <a:lnTo>
                    <a:pt x="686" y="884"/>
                  </a:lnTo>
                  <a:lnTo>
                    <a:pt x="686" y="882"/>
                  </a:lnTo>
                  <a:lnTo>
                    <a:pt x="686" y="882"/>
                  </a:lnTo>
                  <a:lnTo>
                    <a:pt x="686" y="882"/>
                  </a:lnTo>
                  <a:lnTo>
                    <a:pt x="686" y="882"/>
                  </a:lnTo>
                  <a:lnTo>
                    <a:pt x="680" y="880"/>
                  </a:lnTo>
                  <a:lnTo>
                    <a:pt x="680" y="876"/>
                  </a:lnTo>
                  <a:lnTo>
                    <a:pt x="680" y="876"/>
                  </a:lnTo>
                  <a:lnTo>
                    <a:pt x="676" y="876"/>
                  </a:lnTo>
                  <a:lnTo>
                    <a:pt x="674" y="876"/>
                  </a:lnTo>
                  <a:lnTo>
                    <a:pt x="674" y="876"/>
                  </a:lnTo>
                  <a:lnTo>
                    <a:pt x="674" y="876"/>
                  </a:lnTo>
                  <a:lnTo>
                    <a:pt x="674" y="876"/>
                  </a:lnTo>
                  <a:lnTo>
                    <a:pt x="670" y="878"/>
                  </a:lnTo>
                  <a:lnTo>
                    <a:pt x="664" y="878"/>
                  </a:lnTo>
                  <a:lnTo>
                    <a:pt x="664" y="878"/>
                  </a:lnTo>
                  <a:lnTo>
                    <a:pt x="660" y="880"/>
                  </a:lnTo>
                  <a:lnTo>
                    <a:pt x="654" y="878"/>
                  </a:lnTo>
                  <a:lnTo>
                    <a:pt x="650" y="876"/>
                  </a:lnTo>
                  <a:lnTo>
                    <a:pt x="648" y="872"/>
                  </a:lnTo>
                  <a:lnTo>
                    <a:pt x="648" y="872"/>
                  </a:lnTo>
                  <a:lnTo>
                    <a:pt x="650" y="868"/>
                  </a:lnTo>
                  <a:lnTo>
                    <a:pt x="650" y="868"/>
                  </a:lnTo>
                  <a:lnTo>
                    <a:pt x="648" y="868"/>
                  </a:lnTo>
                  <a:lnTo>
                    <a:pt x="648" y="868"/>
                  </a:lnTo>
                  <a:lnTo>
                    <a:pt x="646" y="868"/>
                  </a:lnTo>
                  <a:lnTo>
                    <a:pt x="646" y="868"/>
                  </a:lnTo>
                  <a:lnTo>
                    <a:pt x="646" y="866"/>
                  </a:lnTo>
                  <a:lnTo>
                    <a:pt x="646" y="866"/>
                  </a:lnTo>
                  <a:lnTo>
                    <a:pt x="640" y="862"/>
                  </a:lnTo>
                  <a:lnTo>
                    <a:pt x="636" y="860"/>
                  </a:lnTo>
                  <a:lnTo>
                    <a:pt x="636" y="860"/>
                  </a:lnTo>
                  <a:lnTo>
                    <a:pt x="634" y="862"/>
                  </a:lnTo>
                  <a:lnTo>
                    <a:pt x="634" y="862"/>
                  </a:lnTo>
                  <a:lnTo>
                    <a:pt x="614" y="862"/>
                  </a:lnTo>
                  <a:lnTo>
                    <a:pt x="614" y="862"/>
                  </a:lnTo>
                  <a:lnTo>
                    <a:pt x="612" y="864"/>
                  </a:lnTo>
                  <a:lnTo>
                    <a:pt x="610" y="866"/>
                  </a:lnTo>
                  <a:lnTo>
                    <a:pt x="610" y="866"/>
                  </a:lnTo>
                  <a:lnTo>
                    <a:pt x="602" y="868"/>
                  </a:lnTo>
                  <a:lnTo>
                    <a:pt x="602" y="868"/>
                  </a:lnTo>
                  <a:lnTo>
                    <a:pt x="584" y="876"/>
                  </a:lnTo>
                  <a:lnTo>
                    <a:pt x="584" y="876"/>
                  </a:lnTo>
                  <a:lnTo>
                    <a:pt x="576" y="870"/>
                  </a:lnTo>
                  <a:lnTo>
                    <a:pt x="576" y="870"/>
                  </a:lnTo>
                  <a:lnTo>
                    <a:pt x="576" y="872"/>
                  </a:lnTo>
                  <a:lnTo>
                    <a:pt x="576" y="872"/>
                  </a:lnTo>
                  <a:lnTo>
                    <a:pt x="572" y="872"/>
                  </a:lnTo>
                  <a:lnTo>
                    <a:pt x="570" y="870"/>
                  </a:lnTo>
                  <a:lnTo>
                    <a:pt x="570" y="870"/>
                  </a:lnTo>
                  <a:lnTo>
                    <a:pt x="562" y="870"/>
                  </a:lnTo>
                  <a:lnTo>
                    <a:pt x="558" y="872"/>
                  </a:lnTo>
                  <a:lnTo>
                    <a:pt x="558" y="872"/>
                  </a:lnTo>
                  <a:lnTo>
                    <a:pt x="548" y="874"/>
                  </a:lnTo>
                  <a:lnTo>
                    <a:pt x="548" y="874"/>
                  </a:lnTo>
                  <a:lnTo>
                    <a:pt x="538" y="878"/>
                  </a:lnTo>
                  <a:lnTo>
                    <a:pt x="538" y="878"/>
                  </a:lnTo>
                  <a:lnTo>
                    <a:pt x="532" y="876"/>
                  </a:lnTo>
                  <a:lnTo>
                    <a:pt x="528" y="874"/>
                  </a:lnTo>
                  <a:lnTo>
                    <a:pt x="528" y="874"/>
                  </a:lnTo>
                  <a:lnTo>
                    <a:pt x="520" y="868"/>
                  </a:lnTo>
                  <a:lnTo>
                    <a:pt x="514" y="864"/>
                  </a:lnTo>
                  <a:lnTo>
                    <a:pt x="514" y="864"/>
                  </a:lnTo>
                  <a:lnTo>
                    <a:pt x="506" y="860"/>
                  </a:lnTo>
                  <a:lnTo>
                    <a:pt x="506" y="860"/>
                  </a:lnTo>
                  <a:lnTo>
                    <a:pt x="502" y="856"/>
                  </a:lnTo>
                  <a:lnTo>
                    <a:pt x="496" y="852"/>
                  </a:lnTo>
                  <a:lnTo>
                    <a:pt x="496" y="852"/>
                  </a:lnTo>
                  <a:lnTo>
                    <a:pt x="496" y="850"/>
                  </a:lnTo>
                  <a:lnTo>
                    <a:pt x="496" y="850"/>
                  </a:lnTo>
                  <a:lnTo>
                    <a:pt x="492" y="848"/>
                  </a:lnTo>
                  <a:lnTo>
                    <a:pt x="488" y="844"/>
                  </a:lnTo>
                  <a:lnTo>
                    <a:pt x="490" y="844"/>
                  </a:lnTo>
                  <a:lnTo>
                    <a:pt x="490" y="844"/>
                  </a:lnTo>
                  <a:lnTo>
                    <a:pt x="492" y="842"/>
                  </a:lnTo>
                  <a:lnTo>
                    <a:pt x="492" y="842"/>
                  </a:lnTo>
                  <a:lnTo>
                    <a:pt x="490" y="842"/>
                  </a:lnTo>
                  <a:lnTo>
                    <a:pt x="490" y="842"/>
                  </a:lnTo>
                  <a:lnTo>
                    <a:pt x="490" y="840"/>
                  </a:lnTo>
                  <a:lnTo>
                    <a:pt x="490" y="838"/>
                  </a:lnTo>
                  <a:lnTo>
                    <a:pt x="490" y="838"/>
                  </a:lnTo>
                  <a:lnTo>
                    <a:pt x="488" y="836"/>
                  </a:lnTo>
                  <a:lnTo>
                    <a:pt x="484" y="834"/>
                  </a:lnTo>
                  <a:lnTo>
                    <a:pt x="484" y="834"/>
                  </a:lnTo>
                  <a:lnTo>
                    <a:pt x="484" y="830"/>
                  </a:lnTo>
                  <a:lnTo>
                    <a:pt x="484" y="830"/>
                  </a:lnTo>
                  <a:lnTo>
                    <a:pt x="480" y="828"/>
                  </a:lnTo>
                  <a:lnTo>
                    <a:pt x="476" y="826"/>
                  </a:lnTo>
                  <a:lnTo>
                    <a:pt x="476" y="826"/>
                  </a:lnTo>
                  <a:lnTo>
                    <a:pt x="476" y="822"/>
                  </a:lnTo>
                  <a:lnTo>
                    <a:pt x="476" y="822"/>
                  </a:lnTo>
                  <a:lnTo>
                    <a:pt x="474" y="822"/>
                  </a:lnTo>
                  <a:lnTo>
                    <a:pt x="474" y="822"/>
                  </a:lnTo>
                  <a:lnTo>
                    <a:pt x="472" y="820"/>
                  </a:lnTo>
                  <a:lnTo>
                    <a:pt x="472" y="820"/>
                  </a:lnTo>
                  <a:lnTo>
                    <a:pt x="470" y="820"/>
                  </a:lnTo>
                  <a:lnTo>
                    <a:pt x="470" y="820"/>
                  </a:lnTo>
                  <a:lnTo>
                    <a:pt x="470" y="816"/>
                  </a:lnTo>
                  <a:lnTo>
                    <a:pt x="472" y="814"/>
                  </a:lnTo>
                  <a:lnTo>
                    <a:pt x="472" y="814"/>
                  </a:lnTo>
                  <a:lnTo>
                    <a:pt x="470" y="814"/>
                  </a:lnTo>
                  <a:lnTo>
                    <a:pt x="466" y="814"/>
                  </a:lnTo>
                  <a:lnTo>
                    <a:pt x="466" y="814"/>
                  </a:lnTo>
                  <a:lnTo>
                    <a:pt x="462" y="812"/>
                  </a:lnTo>
                  <a:lnTo>
                    <a:pt x="462" y="812"/>
                  </a:lnTo>
                  <a:lnTo>
                    <a:pt x="462" y="810"/>
                  </a:lnTo>
                  <a:lnTo>
                    <a:pt x="462" y="810"/>
                  </a:lnTo>
                  <a:lnTo>
                    <a:pt x="460" y="810"/>
                  </a:lnTo>
                  <a:lnTo>
                    <a:pt x="458" y="808"/>
                  </a:lnTo>
                  <a:lnTo>
                    <a:pt x="458" y="808"/>
                  </a:lnTo>
                  <a:lnTo>
                    <a:pt x="458" y="804"/>
                  </a:lnTo>
                  <a:lnTo>
                    <a:pt x="458" y="800"/>
                  </a:lnTo>
                  <a:lnTo>
                    <a:pt x="458" y="800"/>
                  </a:lnTo>
                  <a:lnTo>
                    <a:pt x="460" y="800"/>
                  </a:lnTo>
                  <a:lnTo>
                    <a:pt x="460" y="800"/>
                  </a:lnTo>
                  <a:lnTo>
                    <a:pt x="460" y="798"/>
                  </a:lnTo>
                  <a:lnTo>
                    <a:pt x="460" y="798"/>
                  </a:lnTo>
                  <a:lnTo>
                    <a:pt x="458" y="792"/>
                  </a:lnTo>
                  <a:lnTo>
                    <a:pt x="456" y="790"/>
                  </a:lnTo>
                  <a:lnTo>
                    <a:pt x="452" y="788"/>
                  </a:lnTo>
                  <a:lnTo>
                    <a:pt x="452" y="788"/>
                  </a:lnTo>
                  <a:lnTo>
                    <a:pt x="452" y="788"/>
                  </a:lnTo>
                  <a:lnTo>
                    <a:pt x="452" y="788"/>
                  </a:lnTo>
                  <a:lnTo>
                    <a:pt x="458" y="784"/>
                  </a:lnTo>
                  <a:lnTo>
                    <a:pt x="460" y="776"/>
                  </a:lnTo>
                  <a:lnTo>
                    <a:pt x="460" y="776"/>
                  </a:lnTo>
                  <a:lnTo>
                    <a:pt x="462" y="770"/>
                  </a:lnTo>
                  <a:lnTo>
                    <a:pt x="462" y="770"/>
                  </a:lnTo>
                  <a:lnTo>
                    <a:pt x="464" y="758"/>
                  </a:lnTo>
                  <a:lnTo>
                    <a:pt x="464" y="752"/>
                  </a:lnTo>
                  <a:lnTo>
                    <a:pt x="460" y="748"/>
                  </a:lnTo>
                  <a:lnTo>
                    <a:pt x="460" y="748"/>
                  </a:lnTo>
                  <a:lnTo>
                    <a:pt x="462" y="744"/>
                  </a:lnTo>
                  <a:lnTo>
                    <a:pt x="462" y="740"/>
                  </a:lnTo>
                  <a:lnTo>
                    <a:pt x="460" y="736"/>
                  </a:lnTo>
                  <a:lnTo>
                    <a:pt x="458" y="734"/>
                  </a:lnTo>
                  <a:lnTo>
                    <a:pt x="458" y="734"/>
                  </a:lnTo>
                  <a:lnTo>
                    <a:pt x="456" y="736"/>
                  </a:lnTo>
                  <a:lnTo>
                    <a:pt x="456" y="736"/>
                  </a:lnTo>
                  <a:lnTo>
                    <a:pt x="456" y="728"/>
                  </a:lnTo>
                  <a:lnTo>
                    <a:pt x="458" y="724"/>
                  </a:lnTo>
                  <a:lnTo>
                    <a:pt x="458" y="724"/>
                  </a:lnTo>
                  <a:lnTo>
                    <a:pt x="462" y="720"/>
                  </a:lnTo>
                  <a:lnTo>
                    <a:pt x="462" y="720"/>
                  </a:lnTo>
                  <a:lnTo>
                    <a:pt x="468" y="706"/>
                  </a:lnTo>
                  <a:lnTo>
                    <a:pt x="468" y="706"/>
                  </a:lnTo>
                  <a:lnTo>
                    <a:pt x="472" y="702"/>
                  </a:lnTo>
                  <a:lnTo>
                    <a:pt x="474" y="700"/>
                  </a:lnTo>
                  <a:lnTo>
                    <a:pt x="474" y="700"/>
                  </a:lnTo>
                  <a:lnTo>
                    <a:pt x="474" y="696"/>
                  </a:lnTo>
                  <a:lnTo>
                    <a:pt x="474" y="696"/>
                  </a:lnTo>
                  <a:lnTo>
                    <a:pt x="478" y="686"/>
                  </a:lnTo>
                  <a:lnTo>
                    <a:pt x="478" y="686"/>
                  </a:lnTo>
                  <a:lnTo>
                    <a:pt x="482" y="684"/>
                  </a:lnTo>
                  <a:lnTo>
                    <a:pt x="486" y="682"/>
                  </a:lnTo>
                  <a:lnTo>
                    <a:pt x="486" y="682"/>
                  </a:lnTo>
                  <a:lnTo>
                    <a:pt x="488" y="676"/>
                  </a:lnTo>
                  <a:lnTo>
                    <a:pt x="490" y="672"/>
                  </a:lnTo>
                  <a:lnTo>
                    <a:pt x="492" y="670"/>
                  </a:lnTo>
                  <a:lnTo>
                    <a:pt x="492" y="670"/>
                  </a:lnTo>
                  <a:lnTo>
                    <a:pt x="500" y="668"/>
                  </a:lnTo>
                  <a:lnTo>
                    <a:pt x="500" y="668"/>
                  </a:lnTo>
                  <a:lnTo>
                    <a:pt x="510" y="662"/>
                  </a:lnTo>
                  <a:lnTo>
                    <a:pt x="518" y="654"/>
                  </a:lnTo>
                  <a:lnTo>
                    <a:pt x="518" y="654"/>
                  </a:lnTo>
                  <a:lnTo>
                    <a:pt x="520" y="648"/>
                  </a:lnTo>
                  <a:lnTo>
                    <a:pt x="518" y="646"/>
                  </a:lnTo>
                  <a:lnTo>
                    <a:pt x="518" y="642"/>
                  </a:lnTo>
                  <a:lnTo>
                    <a:pt x="518" y="638"/>
                  </a:lnTo>
                  <a:lnTo>
                    <a:pt x="518" y="638"/>
                  </a:lnTo>
                  <a:lnTo>
                    <a:pt x="522" y="632"/>
                  </a:lnTo>
                  <a:lnTo>
                    <a:pt x="522" y="632"/>
                  </a:lnTo>
                  <a:lnTo>
                    <a:pt x="522" y="626"/>
                  </a:lnTo>
                  <a:lnTo>
                    <a:pt x="522" y="626"/>
                  </a:lnTo>
                  <a:lnTo>
                    <a:pt x="530" y="618"/>
                  </a:lnTo>
                  <a:lnTo>
                    <a:pt x="530" y="618"/>
                  </a:lnTo>
                  <a:lnTo>
                    <a:pt x="538" y="616"/>
                  </a:lnTo>
                  <a:lnTo>
                    <a:pt x="542" y="614"/>
                  </a:lnTo>
                  <a:lnTo>
                    <a:pt x="544" y="610"/>
                  </a:lnTo>
                  <a:lnTo>
                    <a:pt x="544" y="610"/>
                  </a:lnTo>
                  <a:lnTo>
                    <a:pt x="548" y="602"/>
                  </a:lnTo>
                  <a:lnTo>
                    <a:pt x="552" y="594"/>
                  </a:lnTo>
                  <a:lnTo>
                    <a:pt x="552" y="594"/>
                  </a:lnTo>
                  <a:lnTo>
                    <a:pt x="554" y="594"/>
                  </a:lnTo>
                  <a:lnTo>
                    <a:pt x="554" y="594"/>
                  </a:lnTo>
                  <a:lnTo>
                    <a:pt x="558" y="598"/>
                  </a:lnTo>
                  <a:lnTo>
                    <a:pt x="562" y="600"/>
                  </a:lnTo>
                  <a:lnTo>
                    <a:pt x="562" y="600"/>
                  </a:lnTo>
                  <a:lnTo>
                    <a:pt x="572" y="600"/>
                  </a:lnTo>
                  <a:lnTo>
                    <a:pt x="576" y="598"/>
                  </a:lnTo>
                  <a:lnTo>
                    <a:pt x="576" y="598"/>
                  </a:lnTo>
                  <a:lnTo>
                    <a:pt x="580" y="602"/>
                  </a:lnTo>
                  <a:lnTo>
                    <a:pt x="586" y="602"/>
                  </a:lnTo>
                  <a:lnTo>
                    <a:pt x="586" y="602"/>
                  </a:lnTo>
                  <a:lnTo>
                    <a:pt x="590" y="600"/>
                  </a:lnTo>
                  <a:lnTo>
                    <a:pt x="592" y="596"/>
                  </a:lnTo>
                  <a:lnTo>
                    <a:pt x="592" y="596"/>
                  </a:lnTo>
                  <a:lnTo>
                    <a:pt x="600" y="594"/>
                  </a:lnTo>
                  <a:lnTo>
                    <a:pt x="600" y="594"/>
                  </a:lnTo>
                  <a:lnTo>
                    <a:pt x="602" y="594"/>
                  </a:lnTo>
                  <a:lnTo>
                    <a:pt x="602" y="594"/>
                  </a:lnTo>
                  <a:lnTo>
                    <a:pt x="606" y="592"/>
                  </a:lnTo>
                  <a:lnTo>
                    <a:pt x="610" y="588"/>
                  </a:lnTo>
                  <a:lnTo>
                    <a:pt x="610" y="588"/>
                  </a:lnTo>
                  <a:lnTo>
                    <a:pt x="616" y="588"/>
                  </a:lnTo>
                  <a:lnTo>
                    <a:pt x="622" y="588"/>
                  </a:lnTo>
                  <a:lnTo>
                    <a:pt x="622" y="588"/>
                  </a:lnTo>
                  <a:lnTo>
                    <a:pt x="626" y="586"/>
                  </a:lnTo>
                  <a:lnTo>
                    <a:pt x="626" y="586"/>
                  </a:lnTo>
                  <a:lnTo>
                    <a:pt x="628" y="586"/>
                  </a:lnTo>
                  <a:lnTo>
                    <a:pt x="632" y="586"/>
                  </a:lnTo>
                  <a:lnTo>
                    <a:pt x="632" y="586"/>
                  </a:lnTo>
                  <a:lnTo>
                    <a:pt x="634" y="584"/>
                  </a:lnTo>
                  <a:lnTo>
                    <a:pt x="634" y="584"/>
                  </a:lnTo>
                  <a:lnTo>
                    <a:pt x="638" y="584"/>
                  </a:lnTo>
                  <a:lnTo>
                    <a:pt x="642" y="584"/>
                  </a:lnTo>
                  <a:lnTo>
                    <a:pt x="646" y="586"/>
                  </a:lnTo>
                  <a:lnTo>
                    <a:pt x="650" y="586"/>
                  </a:lnTo>
                  <a:lnTo>
                    <a:pt x="650" y="586"/>
                  </a:lnTo>
                  <a:lnTo>
                    <a:pt x="654" y="584"/>
                  </a:lnTo>
                  <a:lnTo>
                    <a:pt x="658" y="582"/>
                  </a:lnTo>
                  <a:lnTo>
                    <a:pt x="658" y="582"/>
                  </a:lnTo>
                  <a:lnTo>
                    <a:pt x="662" y="584"/>
                  </a:lnTo>
                  <a:lnTo>
                    <a:pt x="662" y="584"/>
                  </a:lnTo>
                  <a:lnTo>
                    <a:pt x="666" y="582"/>
                  </a:lnTo>
                  <a:lnTo>
                    <a:pt x="666" y="582"/>
                  </a:lnTo>
                  <a:lnTo>
                    <a:pt x="670" y="584"/>
                  </a:lnTo>
                  <a:lnTo>
                    <a:pt x="670" y="584"/>
                  </a:lnTo>
                  <a:lnTo>
                    <a:pt x="674" y="584"/>
                  </a:lnTo>
                  <a:lnTo>
                    <a:pt x="678" y="584"/>
                  </a:lnTo>
                  <a:lnTo>
                    <a:pt x="684" y="580"/>
                  </a:lnTo>
                  <a:lnTo>
                    <a:pt x="684" y="580"/>
                  </a:lnTo>
                  <a:lnTo>
                    <a:pt x="686" y="580"/>
                  </a:lnTo>
                  <a:lnTo>
                    <a:pt x="686" y="580"/>
                  </a:lnTo>
                  <a:lnTo>
                    <a:pt x="690" y="582"/>
                  </a:lnTo>
                  <a:lnTo>
                    <a:pt x="690" y="582"/>
                  </a:lnTo>
                  <a:lnTo>
                    <a:pt x="692" y="586"/>
                  </a:lnTo>
                  <a:lnTo>
                    <a:pt x="692" y="586"/>
                  </a:lnTo>
                  <a:lnTo>
                    <a:pt x="692" y="586"/>
                  </a:lnTo>
                  <a:lnTo>
                    <a:pt x="692" y="586"/>
                  </a:lnTo>
                  <a:lnTo>
                    <a:pt x="698" y="582"/>
                  </a:lnTo>
                  <a:lnTo>
                    <a:pt x="698" y="582"/>
                  </a:lnTo>
                  <a:lnTo>
                    <a:pt x="696" y="586"/>
                  </a:lnTo>
                  <a:lnTo>
                    <a:pt x="694" y="590"/>
                  </a:lnTo>
                  <a:lnTo>
                    <a:pt x="694" y="592"/>
                  </a:lnTo>
                  <a:lnTo>
                    <a:pt x="698" y="596"/>
                  </a:lnTo>
                  <a:lnTo>
                    <a:pt x="698" y="596"/>
                  </a:lnTo>
                  <a:lnTo>
                    <a:pt x="698" y="600"/>
                  </a:lnTo>
                  <a:lnTo>
                    <a:pt x="698" y="600"/>
                  </a:lnTo>
                  <a:lnTo>
                    <a:pt x="694" y="606"/>
                  </a:lnTo>
                  <a:lnTo>
                    <a:pt x="688" y="610"/>
                  </a:lnTo>
                  <a:lnTo>
                    <a:pt x="688" y="610"/>
                  </a:lnTo>
                  <a:lnTo>
                    <a:pt x="692" y="614"/>
                  </a:lnTo>
                  <a:lnTo>
                    <a:pt x="694" y="616"/>
                  </a:lnTo>
                  <a:lnTo>
                    <a:pt x="694" y="616"/>
                  </a:lnTo>
                  <a:lnTo>
                    <a:pt x="698" y="616"/>
                  </a:lnTo>
                  <a:lnTo>
                    <a:pt x="698" y="616"/>
                  </a:lnTo>
                  <a:lnTo>
                    <a:pt x="700" y="620"/>
                  </a:lnTo>
                  <a:lnTo>
                    <a:pt x="700" y="620"/>
                  </a:lnTo>
                  <a:lnTo>
                    <a:pt x="710" y="624"/>
                  </a:lnTo>
                  <a:lnTo>
                    <a:pt x="710" y="624"/>
                  </a:lnTo>
                  <a:lnTo>
                    <a:pt x="718" y="624"/>
                  </a:lnTo>
                  <a:lnTo>
                    <a:pt x="718" y="624"/>
                  </a:lnTo>
                  <a:lnTo>
                    <a:pt x="724" y="624"/>
                  </a:lnTo>
                  <a:lnTo>
                    <a:pt x="724" y="624"/>
                  </a:lnTo>
                  <a:lnTo>
                    <a:pt x="728" y="626"/>
                  </a:lnTo>
                  <a:lnTo>
                    <a:pt x="728" y="626"/>
                  </a:lnTo>
                  <a:lnTo>
                    <a:pt x="732" y="628"/>
                  </a:lnTo>
                  <a:lnTo>
                    <a:pt x="732" y="628"/>
                  </a:lnTo>
                  <a:lnTo>
                    <a:pt x="734" y="630"/>
                  </a:lnTo>
                  <a:lnTo>
                    <a:pt x="736" y="632"/>
                  </a:lnTo>
                  <a:lnTo>
                    <a:pt x="736" y="636"/>
                  </a:lnTo>
                  <a:lnTo>
                    <a:pt x="738" y="638"/>
                  </a:lnTo>
                  <a:lnTo>
                    <a:pt x="738" y="638"/>
                  </a:lnTo>
                  <a:lnTo>
                    <a:pt x="746" y="640"/>
                  </a:lnTo>
                  <a:lnTo>
                    <a:pt x="754" y="642"/>
                  </a:lnTo>
                  <a:lnTo>
                    <a:pt x="754" y="642"/>
                  </a:lnTo>
                  <a:lnTo>
                    <a:pt x="760" y="646"/>
                  </a:lnTo>
                  <a:lnTo>
                    <a:pt x="766" y="648"/>
                  </a:lnTo>
                  <a:lnTo>
                    <a:pt x="766" y="648"/>
                  </a:lnTo>
                  <a:lnTo>
                    <a:pt x="768" y="648"/>
                  </a:lnTo>
                  <a:lnTo>
                    <a:pt x="770" y="646"/>
                  </a:lnTo>
                  <a:lnTo>
                    <a:pt x="770" y="646"/>
                  </a:lnTo>
                  <a:lnTo>
                    <a:pt x="774" y="642"/>
                  </a:lnTo>
                  <a:lnTo>
                    <a:pt x="776" y="640"/>
                  </a:lnTo>
                  <a:lnTo>
                    <a:pt x="774" y="636"/>
                  </a:lnTo>
                  <a:lnTo>
                    <a:pt x="776" y="630"/>
                  </a:lnTo>
                  <a:lnTo>
                    <a:pt x="776" y="630"/>
                  </a:lnTo>
                  <a:lnTo>
                    <a:pt x="778" y="628"/>
                  </a:lnTo>
                  <a:lnTo>
                    <a:pt x="784" y="624"/>
                  </a:lnTo>
                  <a:lnTo>
                    <a:pt x="792" y="624"/>
                  </a:lnTo>
                  <a:lnTo>
                    <a:pt x="798" y="624"/>
                  </a:lnTo>
                  <a:lnTo>
                    <a:pt x="798" y="624"/>
                  </a:lnTo>
                  <a:lnTo>
                    <a:pt x="800" y="628"/>
                  </a:lnTo>
                  <a:lnTo>
                    <a:pt x="802" y="630"/>
                  </a:lnTo>
                  <a:lnTo>
                    <a:pt x="802" y="630"/>
                  </a:lnTo>
                  <a:lnTo>
                    <a:pt x="812" y="632"/>
                  </a:lnTo>
                  <a:lnTo>
                    <a:pt x="816" y="632"/>
                  </a:lnTo>
                  <a:lnTo>
                    <a:pt x="816" y="632"/>
                  </a:lnTo>
                  <a:lnTo>
                    <a:pt x="818" y="634"/>
                  </a:lnTo>
                  <a:lnTo>
                    <a:pt x="820" y="636"/>
                  </a:lnTo>
                  <a:lnTo>
                    <a:pt x="828" y="636"/>
                  </a:lnTo>
                  <a:lnTo>
                    <a:pt x="828" y="636"/>
                  </a:lnTo>
                  <a:lnTo>
                    <a:pt x="842" y="638"/>
                  </a:lnTo>
                  <a:lnTo>
                    <a:pt x="842" y="638"/>
                  </a:lnTo>
                  <a:lnTo>
                    <a:pt x="842" y="640"/>
                  </a:lnTo>
                  <a:lnTo>
                    <a:pt x="842" y="640"/>
                  </a:lnTo>
                  <a:lnTo>
                    <a:pt x="848" y="640"/>
                  </a:lnTo>
                  <a:lnTo>
                    <a:pt x="848" y="640"/>
                  </a:lnTo>
                  <a:lnTo>
                    <a:pt x="852" y="642"/>
                  </a:lnTo>
                  <a:lnTo>
                    <a:pt x="854" y="642"/>
                  </a:lnTo>
                  <a:lnTo>
                    <a:pt x="854" y="642"/>
                  </a:lnTo>
                  <a:lnTo>
                    <a:pt x="858" y="640"/>
                  </a:lnTo>
                  <a:lnTo>
                    <a:pt x="858" y="640"/>
                  </a:lnTo>
                  <a:lnTo>
                    <a:pt x="866" y="636"/>
                  </a:lnTo>
                  <a:lnTo>
                    <a:pt x="876" y="636"/>
                  </a:lnTo>
                  <a:lnTo>
                    <a:pt x="876" y="636"/>
                  </a:lnTo>
                  <a:lnTo>
                    <a:pt x="876" y="638"/>
                  </a:lnTo>
                  <a:lnTo>
                    <a:pt x="878" y="640"/>
                  </a:lnTo>
                  <a:lnTo>
                    <a:pt x="878" y="640"/>
                  </a:lnTo>
                  <a:lnTo>
                    <a:pt x="882" y="640"/>
                  </a:lnTo>
                  <a:lnTo>
                    <a:pt x="886" y="640"/>
                  </a:lnTo>
                  <a:lnTo>
                    <a:pt x="886" y="640"/>
                  </a:lnTo>
                  <a:lnTo>
                    <a:pt x="890" y="640"/>
                  </a:lnTo>
                  <a:lnTo>
                    <a:pt x="892" y="640"/>
                  </a:lnTo>
                  <a:lnTo>
                    <a:pt x="896" y="638"/>
                  </a:lnTo>
                  <a:lnTo>
                    <a:pt x="896" y="638"/>
                  </a:lnTo>
                  <a:lnTo>
                    <a:pt x="904" y="656"/>
                  </a:lnTo>
                  <a:lnTo>
                    <a:pt x="904" y="656"/>
                  </a:lnTo>
                  <a:lnTo>
                    <a:pt x="902" y="658"/>
                  </a:lnTo>
                  <a:lnTo>
                    <a:pt x="900" y="662"/>
                  </a:lnTo>
                  <a:lnTo>
                    <a:pt x="898" y="670"/>
                  </a:lnTo>
                  <a:lnTo>
                    <a:pt x="898" y="670"/>
                  </a:lnTo>
                  <a:lnTo>
                    <a:pt x="896" y="670"/>
                  </a:lnTo>
                  <a:lnTo>
                    <a:pt x="896" y="670"/>
                  </a:lnTo>
                  <a:lnTo>
                    <a:pt x="888" y="662"/>
                  </a:lnTo>
                  <a:lnTo>
                    <a:pt x="884" y="652"/>
                  </a:lnTo>
                  <a:lnTo>
                    <a:pt x="884" y="652"/>
                  </a:lnTo>
                  <a:lnTo>
                    <a:pt x="882" y="654"/>
                  </a:lnTo>
                  <a:lnTo>
                    <a:pt x="882" y="654"/>
                  </a:lnTo>
                  <a:lnTo>
                    <a:pt x="882" y="658"/>
                  </a:lnTo>
                  <a:lnTo>
                    <a:pt x="884" y="662"/>
                  </a:lnTo>
                  <a:lnTo>
                    <a:pt x="890" y="670"/>
                  </a:lnTo>
                  <a:lnTo>
                    <a:pt x="890" y="670"/>
                  </a:lnTo>
                  <a:lnTo>
                    <a:pt x="894" y="682"/>
                  </a:lnTo>
                  <a:lnTo>
                    <a:pt x="894" y="682"/>
                  </a:lnTo>
                  <a:lnTo>
                    <a:pt x="906" y="702"/>
                  </a:lnTo>
                  <a:lnTo>
                    <a:pt x="906" y="702"/>
                  </a:lnTo>
                  <a:lnTo>
                    <a:pt x="910" y="706"/>
                  </a:lnTo>
                  <a:lnTo>
                    <a:pt x="910" y="706"/>
                  </a:lnTo>
                  <a:lnTo>
                    <a:pt x="908" y="708"/>
                  </a:lnTo>
                  <a:lnTo>
                    <a:pt x="908" y="708"/>
                  </a:lnTo>
                  <a:lnTo>
                    <a:pt x="910" y="716"/>
                  </a:lnTo>
                  <a:lnTo>
                    <a:pt x="910" y="716"/>
                  </a:lnTo>
                  <a:lnTo>
                    <a:pt x="916" y="718"/>
                  </a:lnTo>
                  <a:lnTo>
                    <a:pt x="916" y="718"/>
                  </a:lnTo>
                  <a:lnTo>
                    <a:pt x="920" y="724"/>
                  </a:lnTo>
                  <a:lnTo>
                    <a:pt x="922" y="730"/>
                  </a:lnTo>
                  <a:lnTo>
                    <a:pt x="922" y="730"/>
                  </a:lnTo>
                  <a:lnTo>
                    <a:pt x="924" y="742"/>
                  </a:lnTo>
                  <a:lnTo>
                    <a:pt x="924" y="748"/>
                  </a:lnTo>
                  <a:lnTo>
                    <a:pt x="926" y="752"/>
                  </a:lnTo>
                  <a:lnTo>
                    <a:pt x="926" y="752"/>
                  </a:lnTo>
                  <a:lnTo>
                    <a:pt x="930" y="756"/>
                  </a:lnTo>
                  <a:lnTo>
                    <a:pt x="934" y="758"/>
                  </a:lnTo>
                  <a:lnTo>
                    <a:pt x="936" y="760"/>
                  </a:lnTo>
                  <a:lnTo>
                    <a:pt x="936" y="760"/>
                  </a:lnTo>
                  <a:lnTo>
                    <a:pt x="940" y="774"/>
                  </a:lnTo>
                  <a:lnTo>
                    <a:pt x="942" y="780"/>
                  </a:lnTo>
                  <a:lnTo>
                    <a:pt x="946" y="786"/>
                  </a:lnTo>
                  <a:lnTo>
                    <a:pt x="946" y="786"/>
                  </a:lnTo>
                  <a:lnTo>
                    <a:pt x="946" y="786"/>
                  </a:lnTo>
                  <a:lnTo>
                    <a:pt x="946" y="786"/>
                  </a:lnTo>
                  <a:lnTo>
                    <a:pt x="946" y="782"/>
                  </a:lnTo>
                  <a:lnTo>
                    <a:pt x="946" y="782"/>
                  </a:lnTo>
                  <a:lnTo>
                    <a:pt x="950" y="786"/>
                  </a:lnTo>
                  <a:lnTo>
                    <a:pt x="950" y="786"/>
                  </a:lnTo>
                  <a:lnTo>
                    <a:pt x="954" y="788"/>
                  </a:lnTo>
                  <a:lnTo>
                    <a:pt x="954" y="788"/>
                  </a:lnTo>
                  <a:lnTo>
                    <a:pt x="962" y="796"/>
                  </a:lnTo>
                  <a:lnTo>
                    <a:pt x="962" y="796"/>
                  </a:lnTo>
                  <a:lnTo>
                    <a:pt x="966" y="796"/>
                  </a:lnTo>
                  <a:lnTo>
                    <a:pt x="966" y="796"/>
                  </a:lnTo>
                  <a:lnTo>
                    <a:pt x="968" y="800"/>
                  </a:lnTo>
                  <a:lnTo>
                    <a:pt x="968" y="802"/>
                  </a:lnTo>
                  <a:lnTo>
                    <a:pt x="968" y="802"/>
                  </a:lnTo>
                  <a:lnTo>
                    <a:pt x="974" y="806"/>
                  </a:lnTo>
                  <a:lnTo>
                    <a:pt x="976" y="808"/>
                  </a:lnTo>
                  <a:lnTo>
                    <a:pt x="978" y="812"/>
                  </a:lnTo>
                  <a:lnTo>
                    <a:pt x="978" y="812"/>
                  </a:lnTo>
                  <a:lnTo>
                    <a:pt x="970" y="816"/>
                  </a:lnTo>
                  <a:lnTo>
                    <a:pt x="970" y="816"/>
                  </a:lnTo>
                  <a:lnTo>
                    <a:pt x="970" y="816"/>
                  </a:lnTo>
                  <a:lnTo>
                    <a:pt x="970" y="816"/>
                  </a:lnTo>
                  <a:lnTo>
                    <a:pt x="970" y="816"/>
                  </a:lnTo>
                  <a:lnTo>
                    <a:pt x="976" y="816"/>
                  </a:lnTo>
                  <a:lnTo>
                    <a:pt x="976" y="816"/>
                  </a:lnTo>
                  <a:lnTo>
                    <a:pt x="980" y="822"/>
                  </a:lnTo>
                  <a:lnTo>
                    <a:pt x="984" y="826"/>
                  </a:lnTo>
                  <a:lnTo>
                    <a:pt x="990" y="826"/>
                  </a:lnTo>
                  <a:lnTo>
                    <a:pt x="990" y="826"/>
                  </a:lnTo>
                  <a:lnTo>
                    <a:pt x="998" y="822"/>
                  </a:lnTo>
                  <a:lnTo>
                    <a:pt x="998" y="822"/>
                  </a:lnTo>
                  <a:lnTo>
                    <a:pt x="1002" y="824"/>
                  </a:lnTo>
                  <a:lnTo>
                    <a:pt x="1004" y="824"/>
                  </a:lnTo>
                  <a:lnTo>
                    <a:pt x="1004" y="824"/>
                  </a:lnTo>
                  <a:lnTo>
                    <a:pt x="1010" y="820"/>
                  </a:lnTo>
                  <a:lnTo>
                    <a:pt x="1012" y="820"/>
                  </a:lnTo>
                  <a:lnTo>
                    <a:pt x="1012" y="820"/>
                  </a:lnTo>
                  <a:lnTo>
                    <a:pt x="1016" y="820"/>
                  </a:lnTo>
                  <a:lnTo>
                    <a:pt x="1016" y="820"/>
                  </a:lnTo>
                  <a:lnTo>
                    <a:pt x="1020" y="818"/>
                  </a:lnTo>
                  <a:lnTo>
                    <a:pt x="1022" y="818"/>
                  </a:lnTo>
                  <a:lnTo>
                    <a:pt x="1022" y="818"/>
                  </a:lnTo>
                  <a:lnTo>
                    <a:pt x="1028" y="818"/>
                  </a:lnTo>
                  <a:lnTo>
                    <a:pt x="1028" y="818"/>
                  </a:lnTo>
                  <a:lnTo>
                    <a:pt x="1034" y="816"/>
                  </a:lnTo>
                  <a:lnTo>
                    <a:pt x="1040" y="812"/>
                  </a:lnTo>
                  <a:lnTo>
                    <a:pt x="1040" y="812"/>
                  </a:lnTo>
                  <a:lnTo>
                    <a:pt x="1044" y="814"/>
                  </a:lnTo>
                  <a:lnTo>
                    <a:pt x="1044" y="814"/>
                  </a:lnTo>
                  <a:lnTo>
                    <a:pt x="1044" y="816"/>
                  </a:lnTo>
                  <a:lnTo>
                    <a:pt x="1044" y="816"/>
                  </a:lnTo>
                  <a:lnTo>
                    <a:pt x="1042" y="818"/>
                  </a:lnTo>
                  <a:lnTo>
                    <a:pt x="1042" y="818"/>
                  </a:lnTo>
                  <a:lnTo>
                    <a:pt x="1044" y="824"/>
                  </a:lnTo>
                  <a:lnTo>
                    <a:pt x="1044" y="824"/>
                  </a:lnTo>
                  <a:close/>
                  <a:moveTo>
                    <a:pt x="1296" y="864"/>
                  </a:moveTo>
                  <a:lnTo>
                    <a:pt x="1296" y="864"/>
                  </a:lnTo>
                  <a:lnTo>
                    <a:pt x="1292" y="860"/>
                  </a:lnTo>
                  <a:lnTo>
                    <a:pt x="1290" y="854"/>
                  </a:lnTo>
                  <a:lnTo>
                    <a:pt x="1290" y="846"/>
                  </a:lnTo>
                  <a:lnTo>
                    <a:pt x="1290" y="846"/>
                  </a:lnTo>
                  <a:lnTo>
                    <a:pt x="1290" y="844"/>
                  </a:lnTo>
                  <a:lnTo>
                    <a:pt x="1290" y="842"/>
                  </a:lnTo>
                  <a:lnTo>
                    <a:pt x="1290" y="842"/>
                  </a:lnTo>
                  <a:lnTo>
                    <a:pt x="1290" y="840"/>
                  </a:lnTo>
                  <a:lnTo>
                    <a:pt x="1290" y="840"/>
                  </a:lnTo>
                  <a:lnTo>
                    <a:pt x="1290" y="838"/>
                  </a:lnTo>
                  <a:lnTo>
                    <a:pt x="1290" y="838"/>
                  </a:lnTo>
                  <a:lnTo>
                    <a:pt x="1292" y="838"/>
                  </a:lnTo>
                  <a:lnTo>
                    <a:pt x="1292" y="838"/>
                  </a:lnTo>
                  <a:lnTo>
                    <a:pt x="1292" y="838"/>
                  </a:lnTo>
                  <a:lnTo>
                    <a:pt x="1294" y="834"/>
                  </a:lnTo>
                  <a:lnTo>
                    <a:pt x="1294" y="832"/>
                  </a:lnTo>
                  <a:lnTo>
                    <a:pt x="1294" y="832"/>
                  </a:lnTo>
                  <a:lnTo>
                    <a:pt x="1298" y="836"/>
                  </a:lnTo>
                  <a:lnTo>
                    <a:pt x="1302" y="844"/>
                  </a:lnTo>
                  <a:lnTo>
                    <a:pt x="1302" y="844"/>
                  </a:lnTo>
                  <a:lnTo>
                    <a:pt x="1304" y="844"/>
                  </a:lnTo>
                  <a:lnTo>
                    <a:pt x="1304" y="848"/>
                  </a:lnTo>
                  <a:lnTo>
                    <a:pt x="1304" y="848"/>
                  </a:lnTo>
                  <a:lnTo>
                    <a:pt x="1306" y="850"/>
                  </a:lnTo>
                  <a:lnTo>
                    <a:pt x="1308" y="854"/>
                  </a:lnTo>
                  <a:lnTo>
                    <a:pt x="1308" y="854"/>
                  </a:lnTo>
                  <a:lnTo>
                    <a:pt x="1308" y="858"/>
                  </a:lnTo>
                  <a:lnTo>
                    <a:pt x="1304" y="862"/>
                  </a:lnTo>
                  <a:lnTo>
                    <a:pt x="1300" y="864"/>
                  </a:lnTo>
                  <a:lnTo>
                    <a:pt x="1296" y="864"/>
                  </a:lnTo>
                  <a:lnTo>
                    <a:pt x="1296" y="86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2" name="Freeform 193"/>
            <p:cNvSpPr>
              <a:spLocks noEditPoints="1"/>
            </p:cNvSpPr>
            <p:nvPr/>
          </p:nvSpPr>
          <p:spPr bwMode="auto">
            <a:xfrm>
              <a:off x="803275" y="812800"/>
              <a:ext cx="377825" cy="615950"/>
            </a:xfrm>
            <a:custGeom>
              <a:cxnLst>
                <a:cxn ang="0">
                  <a:pos x="6" y="362"/>
                </a:cxn>
                <a:cxn ang="0">
                  <a:pos x="16" y="380"/>
                </a:cxn>
                <a:cxn ang="0">
                  <a:pos x="24" y="362"/>
                </a:cxn>
                <a:cxn ang="0">
                  <a:pos x="28" y="316"/>
                </a:cxn>
                <a:cxn ang="0">
                  <a:pos x="60" y="294"/>
                </a:cxn>
                <a:cxn ang="0">
                  <a:pos x="58" y="290"/>
                </a:cxn>
                <a:cxn ang="0">
                  <a:pos x="60" y="290"/>
                </a:cxn>
                <a:cxn ang="0">
                  <a:pos x="62" y="286"/>
                </a:cxn>
                <a:cxn ang="0">
                  <a:pos x="56" y="284"/>
                </a:cxn>
                <a:cxn ang="0">
                  <a:pos x="60" y="282"/>
                </a:cxn>
                <a:cxn ang="0">
                  <a:pos x="62" y="278"/>
                </a:cxn>
                <a:cxn ang="0">
                  <a:pos x="54" y="272"/>
                </a:cxn>
                <a:cxn ang="0">
                  <a:pos x="58" y="270"/>
                </a:cxn>
                <a:cxn ang="0">
                  <a:pos x="60" y="270"/>
                </a:cxn>
                <a:cxn ang="0">
                  <a:pos x="60" y="264"/>
                </a:cxn>
                <a:cxn ang="0">
                  <a:pos x="56" y="258"/>
                </a:cxn>
                <a:cxn ang="0">
                  <a:pos x="58" y="252"/>
                </a:cxn>
                <a:cxn ang="0">
                  <a:pos x="62" y="248"/>
                </a:cxn>
                <a:cxn ang="0">
                  <a:pos x="60" y="254"/>
                </a:cxn>
                <a:cxn ang="0">
                  <a:pos x="60" y="256"/>
                </a:cxn>
                <a:cxn ang="0">
                  <a:pos x="62" y="262"/>
                </a:cxn>
                <a:cxn ang="0">
                  <a:pos x="66" y="264"/>
                </a:cxn>
                <a:cxn ang="0">
                  <a:pos x="70" y="260"/>
                </a:cxn>
                <a:cxn ang="0">
                  <a:pos x="68" y="250"/>
                </a:cxn>
                <a:cxn ang="0">
                  <a:pos x="80" y="240"/>
                </a:cxn>
                <a:cxn ang="0">
                  <a:pos x="102" y="230"/>
                </a:cxn>
                <a:cxn ang="0">
                  <a:pos x="108" y="226"/>
                </a:cxn>
                <a:cxn ang="0">
                  <a:pos x="106" y="220"/>
                </a:cxn>
                <a:cxn ang="0">
                  <a:pos x="114" y="204"/>
                </a:cxn>
                <a:cxn ang="0">
                  <a:pos x="118" y="204"/>
                </a:cxn>
                <a:cxn ang="0">
                  <a:pos x="124" y="198"/>
                </a:cxn>
                <a:cxn ang="0">
                  <a:pos x="134" y="196"/>
                </a:cxn>
                <a:cxn ang="0">
                  <a:pos x="140" y="190"/>
                </a:cxn>
                <a:cxn ang="0">
                  <a:pos x="160" y="184"/>
                </a:cxn>
                <a:cxn ang="0">
                  <a:pos x="158" y="188"/>
                </a:cxn>
                <a:cxn ang="0">
                  <a:pos x="162" y="188"/>
                </a:cxn>
                <a:cxn ang="0">
                  <a:pos x="146" y="198"/>
                </a:cxn>
                <a:cxn ang="0">
                  <a:pos x="150" y="208"/>
                </a:cxn>
                <a:cxn ang="0">
                  <a:pos x="164" y="200"/>
                </a:cxn>
                <a:cxn ang="0">
                  <a:pos x="170" y="196"/>
                </a:cxn>
                <a:cxn ang="0">
                  <a:pos x="186" y="190"/>
                </a:cxn>
                <a:cxn ang="0">
                  <a:pos x="192" y="188"/>
                </a:cxn>
                <a:cxn ang="0">
                  <a:pos x="184" y="182"/>
                </a:cxn>
                <a:cxn ang="0">
                  <a:pos x="170" y="182"/>
                </a:cxn>
                <a:cxn ang="0">
                  <a:pos x="160" y="176"/>
                </a:cxn>
                <a:cxn ang="0">
                  <a:pos x="160" y="162"/>
                </a:cxn>
                <a:cxn ang="0">
                  <a:pos x="150" y="158"/>
                </a:cxn>
                <a:cxn ang="0">
                  <a:pos x="120" y="158"/>
                </a:cxn>
                <a:cxn ang="0">
                  <a:pos x="140" y="138"/>
                </a:cxn>
                <a:cxn ang="0">
                  <a:pos x="206" y="130"/>
                </a:cxn>
                <a:cxn ang="0">
                  <a:pos x="236" y="102"/>
                </a:cxn>
                <a:cxn ang="0">
                  <a:pos x="208" y="96"/>
                </a:cxn>
                <a:cxn ang="0">
                  <a:pos x="222" y="84"/>
                </a:cxn>
                <a:cxn ang="0">
                  <a:pos x="184" y="66"/>
                </a:cxn>
                <a:cxn ang="0">
                  <a:pos x="182" y="50"/>
                </a:cxn>
                <a:cxn ang="0">
                  <a:pos x="168" y="24"/>
                </a:cxn>
                <a:cxn ang="0">
                  <a:pos x="150" y="38"/>
                </a:cxn>
                <a:cxn ang="0">
                  <a:pos x="130" y="36"/>
                </a:cxn>
                <a:cxn ang="0">
                  <a:pos x="118" y="18"/>
                </a:cxn>
                <a:cxn ang="0">
                  <a:pos x="100" y="2"/>
                </a:cxn>
                <a:cxn ang="0">
                  <a:pos x="0" y="348"/>
                </a:cxn>
              </a:cxnLst>
              <a:rect b="b" l="0" r="r" t="0"/>
              <a:pathLst>
                <a:path h="388" w="238">
                  <a:moveTo>
                    <a:pt x="0" y="348"/>
                  </a:moveTo>
                  <a:lnTo>
                    <a:pt x="0" y="348"/>
                  </a:lnTo>
                  <a:lnTo>
                    <a:pt x="4" y="350"/>
                  </a:lnTo>
                  <a:lnTo>
                    <a:pt x="4" y="352"/>
                  </a:lnTo>
                  <a:lnTo>
                    <a:pt x="4" y="352"/>
                  </a:lnTo>
                  <a:lnTo>
                    <a:pt x="2" y="362"/>
                  </a:lnTo>
                  <a:lnTo>
                    <a:pt x="2" y="362"/>
                  </a:lnTo>
                  <a:lnTo>
                    <a:pt x="4" y="362"/>
                  </a:lnTo>
                  <a:lnTo>
                    <a:pt x="4" y="362"/>
                  </a:lnTo>
                  <a:lnTo>
                    <a:pt x="4" y="362"/>
                  </a:lnTo>
                  <a:lnTo>
                    <a:pt x="6" y="362"/>
                  </a:lnTo>
                  <a:lnTo>
                    <a:pt x="6" y="362"/>
                  </a:lnTo>
                  <a:lnTo>
                    <a:pt x="6" y="362"/>
                  </a:lnTo>
                  <a:lnTo>
                    <a:pt x="6" y="362"/>
                  </a:lnTo>
                  <a:lnTo>
                    <a:pt x="4" y="364"/>
                  </a:lnTo>
                  <a:lnTo>
                    <a:pt x="4" y="364"/>
                  </a:lnTo>
                  <a:lnTo>
                    <a:pt x="8" y="370"/>
                  </a:lnTo>
                  <a:lnTo>
                    <a:pt x="10" y="370"/>
                  </a:lnTo>
                  <a:lnTo>
                    <a:pt x="10" y="370"/>
                  </a:lnTo>
                  <a:lnTo>
                    <a:pt x="10" y="374"/>
                  </a:lnTo>
                  <a:lnTo>
                    <a:pt x="10" y="374"/>
                  </a:lnTo>
                  <a:lnTo>
                    <a:pt x="12" y="374"/>
                  </a:lnTo>
                  <a:lnTo>
                    <a:pt x="12" y="374"/>
                  </a:lnTo>
                  <a:lnTo>
                    <a:pt x="12" y="378"/>
                  </a:lnTo>
                  <a:lnTo>
                    <a:pt x="14" y="380"/>
                  </a:lnTo>
                  <a:lnTo>
                    <a:pt x="16" y="380"/>
                  </a:lnTo>
                  <a:lnTo>
                    <a:pt x="16" y="380"/>
                  </a:lnTo>
                  <a:lnTo>
                    <a:pt x="18" y="388"/>
                  </a:lnTo>
                  <a:lnTo>
                    <a:pt x="18" y="388"/>
                  </a:lnTo>
                  <a:lnTo>
                    <a:pt x="24" y="386"/>
                  </a:lnTo>
                  <a:lnTo>
                    <a:pt x="24" y="386"/>
                  </a:lnTo>
                  <a:lnTo>
                    <a:pt x="24" y="388"/>
                  </a:lnTo>
                  <a:lnTo>
                    <a:pt x="24" y="388"/>
                  </a:lnTo>
                  <a:lnTo>
                    <a:pt x="24" y="388"/>
                  </a:lnTo>
                  <a:lnTo>
                    <a:pt x="26" y="380"/>
                  </a:lnTo>
                  <a:lnTo>
                    <a:pt x="28" y="374"/>
                  </a:lnTo>
                  <a:lnTo>
                    <a:pt x="26" y="370"/>
                  </a:lnTo>
                  <a:lnTo>
                    <a:pt x="26" y="370"/>
                  </a:lnTo>
                  <a:lnTo>
                    <a:pt x="24" y="362"/>
                  </a:lnTo>
                  <a:lnTo>
                    <a:pt x="24" y="362"/>
                  </a:lnTo>
                  <a:lnTo>
                    <a:pt x="22" y="356"/>
                  </a:lnTo>
                  <a:lnTo>
                    <a:pt x="22" y="356"/>
                  </a:lnTo>
                  <a:lnTo>
                    <a:pt x="18" y="346"/>
                  </a:lnTo>
                  <a:lnTo>
                    <a:pt x="16" y="340"/>
                  </a:lnTo>
                  <a:lnTo>
                    <a:pt x="14" y="334"/>
                  </a:lnTo>
                  <a:lnTo>
                    <a:pt x="14" y="334"/>
                  </a:lnTo>
                  <a:lnTo>
                    <a:pt x="18" y="326"/>
                  </a:lnTo>
                  <a:lnTo>
                    <a:pt x="18" y="326"/>
                  </a:lnTo>
                  <a:lnTo>
                    <a:pt x="20" y="322"/>
                  </a:lnTo>
                  <a:lnTo>
                    <a:pt x="22" y="318"/>
                  </a:lnTo>
                  <a:lnTo>
                    <a:pt x="22" y="318"/>
                  </a:lnTo>
                  <a:lnTo>
                    <a:pt x="28" y="316"/>
                  </a:lnTo>
                  <a:lnTo>
                    <a:pt x="34" y="312"/>
                  </a:lnTo>
                  <a:lnTo>
                    <a:pt x="34" y="312"/>
                  </a:lnTo>
                  <a:lnTo>
                    <a:pt x="34" y="308"/>
                  </a:lnTo>
                  <a:lnTo>
                    <a:pt x="38" y="306"/>
                  </a:lnTo>
                  <a:lnTo>
                    <a:pt x="38" y="306"/>
                  </a:lnTo>
                  <a:lnTo>
                    <a:pt x="46" y="304"/>
                  </a:lnTo>
                  <a:lnTo>
                    <a:pt x="46" y="304"/>
                  </a:lnTo>
                  <a:lnTo>
                    <a:pt x="50" y="296"/>
                  </a:lnTo>
                  <a:lnTo>
                    <a:pt x="50" y="296"/>
                  </a:lnTo>
                  <a:lnTo>
                    <a:pt x="58" y="296"/>
                  </a:lnTo>
                  <a:lnTo>
                    <a:pt x="58" y="296"/>
                  </a:lnTo>
                  <a:lnTo>
                    <a:pt x="60" y="294"/>
                  </a:lnTo>
                  <a:lnTo>
                    <a:pt x="60" y="294"/>
                  </a:lnTo>
                  <a:lnTo>
                    <a:pt x="60" y="294"/>
                  </a:lnTo>
                  <a:lnTo>
                    <a:pt x="60" y="294"/>
                  </a:lnTo>
                  <a:lnTo>
                    <a:pt x="58" y="292"/>
                  </a:lnTo>
                  <a:lnTo>
                    <a:pt x="58" y="292"/>
                  </a:lnTo>
                  <a:lnTo>
                    <a:pt x="56" y="294"/>
                  </a:lnTo>
                  <a:lnTo>
                    <a:pt x="56" y="294"/>
                  </a:lnTo>
                  <a:lnTo>
                    <a:pt x="54" y="294"/>
                  </a:lnTo>
                  <a:lnTo>
                    <a:pt x="54" y="294"/>
                  </a:lnTo>
                  <a:lnTo>
                    <a:pt x="54" y="292"/>
                  </a:lnTo>
                  <a:lnTo>
                    <a:pt x="54" y="292"/>
                  </a:lnTo>
                  <a:lnTo>
                    <a:pt x="56" y="294"/>
                  </a:lnTo>
                  <a:lnTo>
                    <a:pt x="56" y="294"/>
                  </a:lnTo>
                  <a:lnTo>
                    <a:pt x="58" y="290"/>
                  </a:lnTo>
                  <a:lnTo>
                    <a:pt x="58" y="290"/>
                  </a:lnTo>
                  <a:lnTo>
                    <a:pt x="58" y="290"/>
                  </a:lnTo>
                  <a:lnTo>
                    <a:pt x="54" y="288"/>
                  </a:lnTo>
                  <a:lnTo>
                    <a:pt x="54" y="288"/>
                  </a:lnTo>
                  <a:lnTo>
                    <a:pt x="54" y="288"/>
                  </a:lnTo>
                  <a:lnTo>
                    <a:pt x="54" y="288"/>
                  </a:lnTo>
                  <a:lnTo>
                    <a:pt x="58" y="290"/>
                  </a:lnTo>
                  <a:lnTo>
                    <a:pt x="58" y="290"/>
                  </a:lnTo>
                  <a:lnTo>
                    <a:pt x="56" y="288"/>
                  </a:lnTo>
                  <a:lnTo>
                    <a:pt x="56" y="288"/>
                  </a:lnTo>
                  <a:lnTo>
                    <a:pt x="56" y="288"/>
                  </a:lnTo>
                  <a:lnTo>
                    <a:pt x="60" y="290"/>
                  </a:lnTo>
                  <a:lnTo>
                    <a:pt x="60" y="290"/>
                  </a:lnTo>
                  <a:lnTo>
                    <a:pt x="62" y="288"/>
                  </a:lnTo>
                  <a:lnTo>
                    <a:pt x="62" y="288"/>
                  </a:lnTo>
                  <a:lnTo>
                    <a:pt x="64" y="288"/>
                  </a:lnTo>
                  <a:lnTo>
                    <a:pt x="64" y="288"/>
                  </a:lnTo>
                  <a:lnTo>
                    <a:pt x="64" y="286"/>
                  </a:lnTo>
                  <a:lnTo>
                    <a:pt x="64" y="286"/>
                  </a:lnTo>
                  <a:lnTo>
                    <a:pt x="64" y="284"/>
                  </a:lnTo>
                  <a:lnTo>
                    <a:pt x="64" y="284"/>
                  </a:lnTo>
                  <a:lnTo>
                    <a:pt x="64" y="284"/>
                  </a:lnTo>
                  <a:lnTo>
                    <a:pt x="64" y="284"/>
                  </a:lnTo>
                  <a:lnTo>
                    <a:pt x="62" y="286"/>
                  </a:lnTo>
                  <a:lnTo>
                    <a:pt x="62" y="286"/>
                  </a:lnTo>
                  <a:lnTo>
                    <a:pt x="62" y="286"/>
                  </a:lnTo>
                  <a:lnTo>
                    <a:pt x="62" y="286"/>
                  </a:lnTo>
                  <a:lnTo>
                    <a:pt x="62" y="286"/>
                  </a:lnTo>
                  <a:lnTo>
                    <a:pt x="62" y="286"/>
                  </a:lnTo>
                  <a:lnTo>
                    <a:pt x="62" y="286"/>
                  </a:lnTo>
                  <a:lnTo>
                    <a:pt x="62" y="286"/>
                  </a:lnTo>
                  <a:lnTo>
                    <a:pt x="62" y="286"/>
                  </a:lnTo>
                  <a:lnTo>
                    <a:pt x="62" y="286"/>
                  </a:lnTo>
                  <a:lnTo>
                    <a:pt x="62" y="284"/>
                  </a:lnTo>
                  <a:lnTo>
                    <a:pt x="62" y="284"/>
                  </a:lnTo>
                  <a:lnTo>
                    <a:pt x="62" y="284"/>
                  </a:lnTo>
                  <a:lnTo>
                    <a:pt x="62" y="284"/>
                  </a:lnTo>
                  <a:lnTo>
                    <a:pt x="56" y="284"/>
                  </a:lnTo>
                  <a:lnTo>
                    <a:pt x="56" y="284"/>
                  </a:lnTo>
                  <a:lnTo>
                    <a:pt x="56" y="280"/>
                  </a:lnTo>
                  <a:lnTo>
                    <a:pt x="56" y="280"/>
                  </a:lnTo>
                  <a:lnTo>
                    <a:pt x="56" y="280"/>
                  </a:lnTo>
                  <a:lnTo>
                    <a:pt x="56" y="282"/>
                  </a:lnTo>
                  <a:lnTo>
                    <a:pt x="56" y="282"/>
                  </a:lnTo>
                  <a:lnTo>
                    <a:pt x="56" y="284"/>
                  </a:lnTo>
                  <a:lnTo>
                    <a:pt x="56" y="284"/>
                  </a:lnTo>
                  <a:lnTo>
                    <a:pt x="58" y="282"/>
                  </a:lnTo>
                  <a:lnTo>
                    <a:pt x="58" y="282"/>
                  </a:lnTo>
                  <a:lnTo>
                    <a:pt x="58" y="282"/>
                  </a:lnTo>
                  <a:lnTo>
                    <a:pt x="58" y="282"/>
                  </a:lnTo>
                  <a:lnTo>
                    <a:pt x="60" y="282"/>
                  </a:lnTo>
                  <a:lnTo>
                    <a:pt x="60" y="282"/>
                  </a:lnTo>
                  <a:lnTo>
                    <a:pt x="62" y="282"/>
                  </a:lnTo>
                  <a:lnTo>
                    <a:pt x="62" y="282"/>
                  </a:lnTo>
                  <a:lnTo>
                    <a:pt x="62" y="282"/>
                  </a:lnTo>
                  <a:lnTo>
                    <a:pt x="62" y="282"/>
                  </a:lnTo>
                  <a:lnTo>
                    <a:pt x="60" y="280"/>
                  </a:lnTo>
                  <a:lnTo>
                    <a:pt x="60" y="280"/>
                  </a:lnTo>
                  <a:lnTo>
                    <a:pt x="62" y="282"/>
                  </a:lnTo>
                  <a:lnTo>
                    <a:pt x="62" y="282"/>
                  </a:lnTo>
                  <a:lnTo>
                    <a:pt x="64" y="282"/>
                  </a:lnTo>
                  <a:lnTo>
                    <a:pt x="64" y="282"/>
                  </a:lnTo>
                  <a:lnTo>
                    <a:pt x="64" y="282"/>
                  </a:lnTo>
                  <a:lnTo>
                    <a:pt x="62" y="278"/>
                  </a:lnTo>
                  <a:lnTo>
                    <a:pt x="62" y="278"/>
                  </a:lnTo>
                  <a:lnTo>
                    <a:pt x="62" y="278"/>
                  </a:lnTo>
                  <a:lnTo>
                    <a:pt x="62" y="278"/>
                  </a:lnTo>
                  <a:lnTo>
                    <a:pt x="62" y="278"/>
                  </a:lnTo>
                  <a:lnTo>
                    <a:pt x="62" y="276"/>
                  </a:lnTo>
                  <a:lnTo>
                    <a:pt x="62" y="276"/>
                  </a:lnTo>
                  <a:lnTo>
                    <a:pt x="60" y="274"/>
                  </a:lnTo>
                  <a:lnTo>
                    <a:pt x="58" y="274"/>
                  </a:lnTo>
                  <a:lnTo>
                    <a:pt x="58" y="274"/>
                  </a:lnTo>
                  <a:lnTo>
                    <a:pt x="56" y="272"/>
                  </a:lnTo>
                  <a:lnTo>
                    <a:pt x="54" y="272"/>
                  </a:lnTo>
                  <a:lnTo>
                    <a:pt x="54" y="272"/>
                  </a:lnTo>
                  <a:lnTo>
                    <a:pt x="54" y="272"/>
                  </a:lnTo>
                  <a:lnTo>
                    <a:pt x="54" y="272"/>
                  </a:lnTo>
                  <a:lnTo>
                    <a:pt x="54" y="270"/>
                  </a:lnTo>
                  <a:lnTo>
                    <a:pt x="54" y="270"/>
                  </a:lnTo>
                  <a:lnTo>
                    <a:pt x="58" y="274"/>
                  </a:lnTo>
                  <a:lnTo>
                    <a:pt x="58" y="274"/>
                  </a:lnTo>
                  <a:lnTo>
                    <a:pt x="60" y="274"/>
                  </a:lnTo>
                  <a:lnTo>
                    <a:pt x="60" y="274"/>
                  </a:lnTo>
                  <a:lnTo>
                    <a:pt x="60" y="272"/>
                  </a:lnTo>
                  <a:lnTo>
                    <a:pt x="60" y="272"/>
                  </a:lnTo>
                  <a:lnTo>
                    <a:pt x="58" y="270"/>
                  </a:lnTo>
                  <a:lnTo>
                    <a:pt x="58" y="270"/>
                  </a:lnTo>
                  <a:lnTo>
                    <a:pt x="58" y="270"/>
                  </a:lnTo>
                  <a:lnTo>
                    <a:pt x="58" y="270"/>
                  </a:lnTo>
                  <a:lnTo>
                    <a:pt x="58" y="270"/>
                  </a:lnTo>
                  <a:lnTo>
                    <a:pt x="58" y="270"/>
                  </a:lnTo>
                  <a:lnTo>
                    <a:pt x="56" y="270"/>
                  </a:lnTo>
                  <a:lnTo>
                    <a:pt x="56" y="270"/>
                  </a:lnTo>
                  <a:lnTo>
                    <a:pt x="58" y="270"/>
                  </a:lnTo>
                  <a:lnTo>
                    <a:pt x="58" y="270"/>
                  </a:lnTo>
                  <a:lnTo>
                    <a:pt x="58" y="270"/>
                  </a:lnTo>
                  <a:lnTo>
                    <a:pt x="58" y="270"/>
                  </a:lnTo>
                  <a:lnTo>
                    <a:pt x="58" y="270"/>
                  </a:lnTo>
                  <a:lnTo>
                    <a:pt x="58" y="270"/>
                  </a:lnTo>
                  <a:lnTo>
                    <a:pt x="58" y="270"/>
                  </a:lnTo>
                  <a:lnTo>
                    <a:pt x="58" y="270"/>
                  </a:lnTo>
                  <a:lnTo>
                    <a:pt x="60" y="270"/>
                  </a:lnTo>
                  <a:lnTo>
                    <a:pt x="60" y="270"/>
                  </a:lnTo>
                  <a:lnTo>
                    <a:pt x="60" y="270"/>
                  </a:lnTo>
                  <a:lnTo>
                    <a:pt x="60" y="268"/>
                  </a:lnTo>
                  <a:lnTo>
                    <a:pt x="60" y="268"/>
                  </a:lnTo>
                  <a:lnTo>
                    <a:pt x="60" y="268"/>
                  </a:lnTo>
                  <a:lnTo>
                    <a:pt x="60" y="268"/>
                  </a:lnTo>
                  <a:lnTo>
                    <a:pt x="56" y="266"/>
                  </a:lnTo>
                  <a:lnTo>
                    <a:pt x="56" y="264"/>
                  </a:lnTo>
                  <a:lnTo>
                    <a:pt x="56" y="264"/>
                  </a:lnTo>
                  <a:lnTo>
                    <a:pt x="58" y="266"/>
                  </a:lnTo>
                  <a:lnTo>
                    <a:pt x="58" y="266"/>
                  </a:lnTo>
                  <a:lnTo>
                    <a:pt x="58" y="268"/>
                  </a:lnTo>
                  <a:lnTo>
                    <a:pt x="58" y="268"/>
                  </a:lnTo>
                  <a:lnTo>
                    <a:pt x="60" y="264"/>
                  </a:lnTo>
                  <a:lnTo>
                    <a:pt x="60" y="264"/>
                  </a:lnTo>
                  <a:lnTo>
                    <a:pt x="52" y="260"/>
                  </a:lnTo>
                  <a:lnTo>
                    <a:pt x="52" y="260"/>
                  </a:lnTo>
                  <a:lnTo>
                    <a:pt x="52" y="260"/>
                  </a:lnTo>
                  <a:lnTo>
                    <a:pt x="52" y="260"/>
                  </a:lnTo>
                  <a:lnTo>
                    <a:pt x="54" y="260"/>
                  </a:lnTo>
                  <a:lnTo>
                    <a:pt x="54" y="260"/>
                  </a:lnTo>
                  <a:lnTo>
                    <a:pt x="54" y="260"/>
                  </a:lnTo>
                  <a:lnTo>
                    <a:pt x="54" y="260"/>
                  </a:lnTo>
                  <a:lnTo>
                    <a:pt x="60" y="262"/>
                  </a:lnTo>
                  <a:lnTo>
                    <a:pt x="60" y="262"/>
                  </a:lnTo>
                  <a:lnTo>
                    <a:pt x="58" y="260"/>
                  </a:lnTo>
                  <a:lnTo>
                    <a:pt x="56" y="258"/>
                  </a:lnTo>
                  <a:lnTo>
                    <a:pt x="56" y="258"/>
                  </a:lnTo>
                  <a:lnTo>
                    <a:pt x="56" y="258"/>
                  </a:lnTo>
                  <a:lnTo>
                    <a:pt x="58" y="260"/>
                  </a:lnTo>
                  <a:lnTo>
                    <a:pt x="58" y="260"/>
                  </a:lnTo>
                  <a:lnTo>
                    <a:pt x="58" y="260"/>
                  </a:lnTo>
                  <a:lnTo>
                    <a:pt x="58" y="260"/>
                  </a:lnTo>
                  <a:lnTo>
                    <a:pt x="58" y="260"/>
                  </a:lnTo>
                  <a:lnTo>
                    <a:pt x="58" y="256"/>
                  </a:lnTo>
                  <a:lnTo>
                    <a:pt x="58" y="256"/>
                  </a:lnTo>
                  <a:lnTo>
                    <a:pt x="58" y="254"/>
                  </a:lnTo>
                  <a:lnTo>
                    <a:pt x="58" y="252"/>
                  </a:lnTo>
                  <a:lnTo>
                    <a:pt x="58" y="252"/>
                  </a:lnTo>
                  <a:lnTo>
                    <a:pt x="58" y="252"/>
                  </a:lnTo>
                  <a:lnTo>
                    <a:pt x="58" y="252"/>
                  </a:lnTo>
                  <a:lnTo>
                    <a:pt x="60" y="250"/>
                  </a:lnTo>
                  <a:lnTo>
                    <a:pt x="60" y="250"/>
                  </a:lnTo>
                  <a:lnTo>
                    <a:pt x="60" y="250"/>
                  </a:lnTo>
                  <a:lnTo>
                    <a:pt x="60" y="250"/>
                  </a:lnTo>
                  <a:lnTo>
                    <a:pt x="60" y="250"/>
                  </a:lnTo>
                  <a:lnTo>
                    <a:pt x="60" y="248"/>
                  </a:lnTo>
                  <a:lnTo>
                    <a:pt x="60" y="248"/>
                  </a:lnTo>
                  <a:lnTo>
                    <a:pt x="60" y="250"/>
                  </a:lnTo>
                  <a:lnTo>
                    <a:pt x="60" y="250"/>
                  </a:lnTo>
                  <a:lnTo>
                    <a:pt x="62" y="248"/>
                  </a:lnTo>
                  <a:lnTo>
                    <a:pt x="62" y="248"/>
                  </a:lnTo>
                  <a:lnTo>
                    <a:pt x="62" y="248"/>
                  </a:lnTo>
                  <a:lnTo>
                    <a:pt x="62" y="248"/>
                  </a:lnTo>
                  <a:lnTo>
                    <a:pt x="62" y="250"/>
                  </a:lnTo>
                  <a:lnTo>
                    <a:pt x="62" y="250"/>
                  </a:lnTo>
                  <a:lnTo>
                    <a:pt x="64" y="250"/>
                  </a:lnTo>
                  <a:lnTo>
                    <a:pt x="64" y="250"/>
                  </a:lnTo>
                  <a:lnTo>
                    <a:pt x="60" y="250"/>
                  </a:lnTo>
                  <a:lnTo>
                    <a:pt x="60" y="250"/>
                  </a:lnTo>
                  <a:lnTo>
                    <a:pt x="60" y="252"/>
                  </a:lnTo>
                  <a:lnTo>
                    <a:pt x="60" y="252"/>
                  </a:lnTo>
                  <a:lnTo>
                    <a:pt x="62" y="252"/>
                  </a:lnTo>
                  <a:lnTo>
                    <a:pt x="62" y="252"/>
                  </a:lnTo>
                  <a:lnTo>
                    <a:pt x="60" y="254"/>
                  </a:lnTo>
                  <a:lnTo>
                    <a:pt x="60" y="254"/>
                  </a:lnTo>
                  <a:lnTo>
                    <a:pt x="60" y="254"/>
                  </a:lnTo>
                  <a:lnTo>
                    <a:pt x="60" y="254"/>
                  </a:lnTo>
                  <a:lnTo>
                    <a:pt x="60" y="254"/>
                  </a:lnTo>
                  <a:lnTo>
                    <a:pt x="60" y="254"/>
                  </a:lnTo>
                  <a:lnTo>
                    <a:pt x="60" y="254"/>
                  </a:lnTo>
                  <a:lnTo>
                    <a:pt x="60" y="256"/>
                  </a:lnTo>
                  <a:lnTo>
                    <a:pt x="60" y="256"/>
                  </a:lnTo>
                  <a:lnTo>
                    <a:pt x="60" y="256"/>
                  </a:lnTo>
                  <a:lnTo>
                    <a:pt x="60" y="256"/>
                  </a:lnTo>
                  <a:lnTo>
                    <a:pt x="60" y="256"/>
                  </a:lnTo>
                  <a:lnTo>
                    <a:pt x="60" y="256"/>
                  </a:lnTo>
                  <a:lnTo>
                    <a:pt x="60" y="256"/>
                  </a:lnTo>
                  <a:lnTo>
                    <a:pt x="60" y="256"/>
                  </a:lnTo>
                  <a:lnTo>
                    <a:pt x="60" y="256"/>
                  </a:lnTo>
                  <a:lnTo>
                    <a:pt x="60" y="256"/>
                  </a:lnTo>
                  <a:lnTo>
                    <a:pt x="62" y="256"/>
                  </a:lnTo>
                  <a:lnTo>
                    <a:pt x="62" y="256"/>
                  </a:lnTo>
                  <a:lnTo>
                    <a:pt x="62" y="258"/>
                  </a:lnTo>
                  <a:lnTo>
                    <a:pt x="62" y="258"/>
                  </a:lnTo>
                  <a:lnTo>
                    <a:pt x="60" y="258"/>
                  </a:lnTo>
                  <a:lnTo>
                    <a:pt x="60" y="258"/>
                  </a:lnTo>
                  <a:lnTo>
                    <a:pt x="60" y="258"/>
                  </a:lnTo>
                  <a:lnTo>
                    <a:pt x="60" y="258"/>
                  </a:lnTo>
                  <a:lnTo>
                    <a:pt x="60" y="260"/>
                  </a:lnTo>
                  <a:lnTo>
                    <a:pt x="60" y="260"/>
                  </a:lnTo>
                  <a:lnTo>
                    <a:pt x="62" y="262"/>
                  </a:lnTo>
                  <a:lnTo>
                    <a:pt x="62" y="262"/>
                  </a:lnTo>
                  <a:lnTo>
                    <a:pt x="64" y="260"/>
                  </a:lnTo>
                  <a:lnTo>
                    <a:pt x="64" y="260"/>
                  </a:lnTo>
                  <a:lnTo>
                    <a:pt x="62" y="262"/>
                  </a:lnTo>
                  <a:lnTo>
                    <a:pt x="62" y="262"/>
                  </a:lnTo>
                  <a:lnTo>
                    <a:pt x="64" y="262"/>
                  </a:lnTo>
                  <a:lnTo>
                    <a:pt x="64" y="262"/>
                  </a:lnTo>
                  <a:lnTo>
                    <a:pt x="64" y="264"/>
                  </a:lnTo>
                  <a:lnTo>
                    <a:pt x="64" y="264"/>
                  </a:lnTo>
                  <a:lnTo>
                    <a:pt x="64" y="264"/>
                  </a:lnTo>
                  <a:lnTo>
                    <a:pt x="64" y="264"/>
                  </a:lnTo>
                  <a:lnTo>
                    <a:pt x="66" y="264"/>
                  </a:lnTo>
                  <a:lnTo>
                    <a:pt x="66" y="264"/>
                  </a:lnTo>
                  <a:lnTo>
                    <a:pt x="62" y="270"/>
                  </a:lnTo>
                  <a:lnTo>
                    <a:pt x="62" y="270"/>
                  </a:lnTo>
                  <a:lnTo>
                    <a:pt x="62" y="272"/>
                  </a:lnTo>
                  <a:lnTo>
                    <a:pt x="62" y="272"/>
                  </a:lnTo>
                  <a:lnTo>
                    <a:pt x="64" y="272"/>
                  </a:lnTo>
                  <a:lnTo>
                    <a:pt x="64" y="272"/>
                  </a:lnTo>
                  <a:lnTo>
                    <a:pt x="64" y="268"/>
                  </a:lnTo>
                  <a:lnTo>
                    <a:pt x="64" y="268"/>
                  </a:lnTo>
                  <a:lnTo>
                    <a:pt x="66" y="268"/>
                  </a:lnTo>
                  <a:lnTo>
                    <a:pt x="66" y="268"/>
                  </a:lnTo>
                  <a:lnTo>
                    <a:pt x="68" y="264"/>
                  </a:lnTo>
                  <a:lnTo>
                    <a:pt x="68" y="264"/>
                  </a:lnTo>
                  <a:lnTo>
                    <a:pt x="70" y="260"/>
                  </a:lnTo>
                  <a:lnTo>
                    <a:pt x="70" y="260"/>
                  </a:lnTo>
                  <a:lnTo>
                    <a:pt x="70" y="256"/>
                  </a:lnTo>
                  <a:lnTo>
                    <a:pt x="70" y="256"/>
                  </a:lnTo>
                  <a:lnTo>
                    <a:pt x="68" y="252"/>
                  </a:lnTo>
                  <a:lnTo>
                    <a:pt x="66" y="248"/>
                  </a:lnTo>
                  <a:lnTo>
                    <a:pt x="66" y="248"/>
                  </a:lnTo>
                  <a:lnTo>
                    <a:pt x="68" y="246"/>
                  </a:lnTo>
                  <a:lnTo>
                    <a:pt x="68" y="246"/>
                  </a:lnTo>
                  <a:lnTo>
                    <a:pt x="68" y="246"/>
                  </a:lnTo>
                  <a:lnTo>
                    <a:pt x="68" y="246"/>
                  </a:lnTo>
                  <a:lnTo>
                    <a:pt x="66" y="248"/>
                  </a:lnTo>
                  <a:lnTo>
                    <a:pt x="66" y="248"/>
                  </a:lnTo>
                  <a:lnTo>
                    <a:pt x="68" y="250"/>
                  </a:lnTo>
                  <a:lnTo>
                    <a:pt x="72" y="252"/>
                  </a:lnTo>
                  <a:lnTo>
                    <a:pt x="72" y="252"/>
                  </a:lnTo>
                  <a:lnTo>
                    <a:pt x="72" y="254"/>
                  </a:lnTo>
                  <a:lnTo>
                    <a:pt x="72" y="254"/>
                  </a:lnTo>
                  <a:lnTo>
                    <a:pt x="72" y="254"/>
                  </a:lnTo>
                  <a:lnTo>
                    <a:pt x="72" y="254"/>
                  </a:lnTo>
                  <a:lnTo>
                    <a:pt x="72" y="254"/>
                  </a:lnTo>
                  <a:lnTo>
                    <a:pt x="74" y="252"/>
                  </a:lnTo>
                  <a:lnTo>
                    <a:pt x="76" y="248"/>
                  </a:lnTo>
                  <a:lnTo>
                    <a:pt x="76" y="248"/>
                  </a:lnTo>
                  <a:lnTo>
                    <a:pt x="78" y="248"/>
                  </a:lnTo>
                  <a:lnTo>
                    <a:pt x="78" y="248"/>
                  </a:lnTo>
                  <a:lnTo>
                    <a:pt x="80" y="240"/>
                  </a:lnTo>
                  <a:lnTo>
                    <a:pt x="80" y="240"/>
                  </a:lnTo>
                  <a:lnTo>
                    <a:pt x="78" y="238"/>
                  </a:lnTo>
                  <a:lnTo>
                    <a:pt x="78" y="238"/>
                  </a:lnTo>
                  <a:lnTo>
                    <a:pt x="78" y="238"/>
                  </a:lnTo>
                  <a:lnTo>
                    <a:pt x="78" y="238"/>
                  </a:lnTo>
                  <a:lnTo>
                    <a:pt x="78" y="236"/>
                  </a:lnTo>
                  <a:lnTo>
                    <a:pt x="78" y="236"/>
                  </a:lnTo>
                  <a:lnTo>
                    <a:pt x="80" y="232"/>
                  </a:lnTo>
                  <a:lnTo>
                    <a:pt x="80" y="232"/>
                  </a:lnTo>
                  <a:lnTo>
                    <a:pt x="80" y="236"/>
                  </a:lnTo>
                  <a:lnTo>
                    <a:pt x="80" y="236"/>
                  </a:lnTo>
                  <a:lnTo>
                    <a:pt x="88" y="232"/>
                  </a:lnTo>
                  <a:lnTo>
                    <a:pt x="102" y="230"/>
                  </a:lnTo>
                  <a:lnTo>
                    <a:pt x="102" y="230"/>
                  </a:lnTo>
                  <a:lnTo>
                    <a:pt x="102" y="226"/>
                  </a:lnTo>
                  <a:lnTo>
                    <a:pt x="102" y="226"/>
                  </a:lnTo>
                  <a:lnTo>
                    <a:pt x="104" y="226"/>
                  </a:lnTo>
                  <a:lnTo>
                    <a:pt x="104" y="226"/>
                  </a:lnTo>
                  <a:lnTo>
                    <a:pt x="104" y="228"/>
                  </a:lnTo>
                  <a:lnTo>
                    <a:pt x="104" y="228"/>
                  </a:lnTo>
                  <a:lnTo>
                    <a:pt x="104" y="228"/>
                  </a:lnTo>
                  <a:lnTo>
                    <a:pt x="104" y="228"/>
                  </a:lnTo>
                  <a:lnTo>
                    <a:pt x="106" y="228"/>
                  </a:lnTo>
                  <a:lnTo>
                    <a:pt x="108" y="226"/>
                  </a:lnTo>
                  <a:lnTo>
                    <a:pt x="108" y="226"/>
                  </a:lnTo>
                  <a:lnTo>
                    <a:pt x="108" y="226"/>
                  </a:lnTo>
                  <a:lnTo>
                    <a:pt x="108" y="228"/>
                  </a:lnTo>
                  <a:lnTo>
                    <a:pt x="108" y="228"/>
                  </a:lnTo>
                  <a:lnTo>
                    <a:pt x="114" y="226"/>
                  </a:lnTo>
                  <a:lnTo>
                    <a:pt x="114" y="226"/>
                  </a:lnTo>
                  <a:lnTo>
                    <a:pt x="114" y="224"/>
                  </a:lnTo>
                  <a:lnTo>
                    <a:pt x="114" y="224"/>
                  </a:lnTo>
                  <a:lnTo>
                    <a:pt x="114" y="224"/>
                  </a:lnTo>
                  <a:lnTo>
                    <a:pt x="112" y="226"/>
                  </a:lnTo>
                  <a:lnTo>
                    <a:pt x="112" y="226"/>
                  </a:lnTo>
                  <a:lnTo>
                    <a:pt x="110" y="226"/>
                  </a:lnTo>
                  <a:lnTo>
                    <a:pt x="110" y="226"/>
                  </a:lnTo>
                  <a:lnTo>
                    <a:pt x="108" y="222"/>
                  </a:lnTo>
                  <a:lnTo>
                    <a:pt x="106" y="220"/>
                  </a:lnTo>
                  <a:lnTo>
                    <a:pt x="106" y="220"/>
                  </a:lnTo>
                  <a:lnTo>
                    <a:pt x="106" y="218"/>
                  </a:lnTo>
                  <a:lnTo>
                    <a:pt x="108" y="216"/>
                  </a:lnTo>
                  <a:lnTo>
                    <a:pt x="108" y="216"/>
                  </a:lnTo>
                  <a:lnTo>
                    <a:pt x="108" y="216"/>
                  </a:lnTo>
                  <a:lnTo>
                    <a:pt x="108" y="216"/>
                  </a:lnTo>
                  <a:lnTo>
                    <a:pt x="106" y="214"/>
                  </a:lnTo>
                  <a:lnTo>
                    <a:pt x="106" y="214"/>
                  </a:lnTo>
                  <a:lnTo>
                    <a:pt x="108" y="210"/>
                  </a:lnTo>
                  <a:lnTo>
                    <a:pt x="112" y="206"/>
                  </a:lnTo>
                  <a:lnTo>
                    <a:pt x="112" y="204"/>
                  </a:lnTo>
                  <a:lnTo>
                    <a:pt x="112" y="204"/>
                  </a:lnTo>
                  <a:lnTo>
                    <a:pt x="114" y="204"/>
                  </a:lnTo>
                  <a:lnTo>
                    <a:pt x="114" y="204"/>
                  </a:lnTo>
                  <a:lnTo>
                    <a:pt x="114" y="204"/>
                  </a:lnTo>
                  <a:lnTo>
                    <a:pt x="114" y="204"/>
                  </a:lnTo>
                  <a:lnTo>
                    <a:pt x="116" y="206"/>
                  </a:lnTo>
                  <a:lnTo>
                    <a:pt x="116" y="206"/>
                  </a:lnTo>
                  <a:lnTo>
                    <a:pt x="116" y="206"/>
                  </a:lnTo>
                  <a:lnTo>
                    <a:pt x="116" y="202"/>
                  </a:lnTo>
                  <a:lnTo>
                    <a:pt x="116" y="202"/>
                  </a:lnTo>
                  <a:lnTo>
                    <a:pt x="118" y="202"/>
                  </a:lnTo>
                  <a:lnTo>
                    <a:pt x="118" y="202"/>
                  </a:lnTo>
                  <a:lnTo>
                    <a:pt x="116" y="204"/>
                  </a:lnTo>
                  <a:lnTo>
                    <a:pt x="116" y="204"/>
                  </a:lnTo>
                  <a:lnTo>
                    <a:pt x="118" y="204"/>
                  </a:lnTo>
                  <a:lnTo>
                    <a:pt x="118" y="204"/>
                  </a:lnTo>
                  <a:lnTo>
                    <a:pt x="120" y="202"/>
                  </a:lnTo>
                  <a:lnTo>
                    <a:pt x="120" y="202"/>
                  </a:lnTo>
                  <a:lnTo>
                    <a:pt x="120" y="202"/>
                  </a:lnTo>
                  <a:lnTo>
                    <a:pt x="120" y="202"/>
                  </a:lnTo>
                  <a:lnTo>
                    <a:pt x="124" y="196"/>
                  </a:lnTo>
                  <a:lnTo>
                    <a:pt x="124" y="196"/>
                  </a:lnTo>
                  <a:lnTo>
                    <a:pt x="124" y="196"/>
                  </a:lnTo>
                  <a:lnTo>
                    <a:pt x="124" y="196"/>
                  </a:lnTo>
                  <a:lnTo>
                    <a:pt x="124" y="196"/>
                  </a:lnTo>
                  <a:lnTo>
                    <a:pt x="124" y="198"/>
                  </a:lnTo>
                  <a:lnTo>
                    <a:pt x="124" y="198"/>
                  </a:lnTo>
                  <a:lnTo>
                    <a:pt x="124" y="198"/>
                  </a:lnTo>
                  <a:lnTo>
                    <a:pt x="124" y="198"/>
                  </a:lnTo>
                  <a:lnTo>
                    <a:pt x="126" y="200"/>
                  </a:lnTo>
                  <a:lnTo>
                    <a:pt x="126" y="200"/>
                  </a:lnTo>
                  <a:lnTo>
                    <a:pt x="126" y="198"/>
                  </a:lnTo>
                  <a:lnTo>
                    <a:pt x="126" y="198"/>
                  </a:lnTo>
                  <a:lnTo>
                    <a:pt x="130" y="196"/>
                  </a:lnTo>
                  <a:lnTo>
                    <a:pt x="130" y="196"/>
                  </a:lnTo>
                  <a:lnTo>
                    <a:pt x="130" y="198"/>
                  </a:lnTo>
                  <a:lnTo>
                    <a:pt x="130" y="198"/>
                  </a:lnTo>
                  <a:lnTo>
                    <a:pt x="134" y="196"/>
                  </a:lnTo>
                  <a:lnTo>
                    <a:pt x="134" y="196"/>
                  </a:lnTo>
                  <a:lnTo>
                    <a:pt x="134" y="196"/>
                  </a:lnTo>
                  <a:lnTo>
                    <a:pt x="134" y="196"/>
                  </a:lnTo>
                  <a:lnTo>
                    <a:pt x="136" y="196"/>
                  </a:lnTo>
                  <a:lnTo>
                    <a:pt x="136" y="196"/>
                  </a:lnTo>
                  <a:lnTo>
                    <a:pt x="138" y="194"/>
                  </a:lnTo>
                  <a:lnTo>
                    <a:pt x="140" y="194"/>
                  </a:lnTo>
                  <a:lnTo>
                    <a:pt x="140" y="194"/>
                  </a:lnTo>
                  <a:lnTo>
                    <a:pt x="140" y="194"/>
                  </a:lnTo>
                  <a:lnTo>
                    <a:pt x="138" y="194"/>
                  </a:lnTo>
                  <a:lnTo>
                    <a:pt x="138" y="194"/>
                  </a:lnTo>
                  <a:lnTo>
                    <a:pt x="140" y="192"/>
                  </a:lnTo>
                  <a:lnTo>
                    <a:pt x="140" y="192"/>
                  </a:lnTo>
                  <a:lnTo>
                    <a:pt x="138" y="190"/>
                  </a:lnTo>
                  <a:lnTo>
                    <a:pt x="138" y="190"/>
                  </a:lnTo>
                  <a:lnTo>
                    <a:pt x="140" y="190"/>
                  </a:lnTo>
                  <a:lnTo>
                    <a:pt x="140" y="190"/>
                  </a:lnTo>
                  <a:lnTo>
                    <a:pt x="142" y="190"/>
                  </a:lnTo>
                  <a:lnTo>
                    <a:pt x="144" y="190"/>
                  </a:lnTo>
                  <a:lnTo>
                    <a:pt x="144" y="190"/>
                  </a:lnTo>
                  <a:lnTo>
                    <a:pt x="148" y="190"/>
                  </a:lnTo>
                  <a:lnTo>
                    <a:pt x="148" y="190"/>
                  </a:lnTo>
                  <a:lnTo>
                    <a:pt x="148" y="188"/>
                  </a:lnTo>
                  <a:lnTo>
                    <a:pt x="148" y="188"/>
                  </a:lnTo>
                  <a:lnTo>
                    <a:pt x="150" y="190"/>
                  </a:lnTo>
                  <a:lnTo>
                    <a:pt x="150" y="190"/>
                  </a:lnTo>
                  <a:lnTo>
                    <a:pt x="154" y="186"/>
                  </a:lnTo>
                  <a:lnTo>
                    <a:pt x="160" y="184"/>
                  </a:lnTo>
                  <a:lnTo>
                    <a:pt x="160" y="184"/>
                  </a:lnTo>
                  <a:lnTo>
                    <a:pt x="160" y="182"/>
                  </a:lnTo>
                  <a:lnTo>
                    <a:pt x="160" y="182"/>
                  </a:lnTo>
                  <a:lnTo>
                    <a:pt x="160" y="182"/>
                  </a:lnTo>
                  <a:lnTo>
                    <a:pt x="160" y="182"/>
                  </a:lnTo>
                  <a:lnTo>
                    <a:pt x="162" y="184"/>
                  </a:lnTo>
                  <a:lnTo>
                    <a:pt x="162" y="184"/>
                  </a:lnTo>
                  <a:lnTo>
                    <a:pt x="162" y="182"/>
                  </a:lnTo>
                  <a:lnTo>
                    <a:pt x="164" y="182"/>
                  </a:lnTo>
                  <a:lnTo>
                    <a:pt x="164" y="182"/>
                  </a:lnTo>
                  <a:lnTo>
                    <a:pt x="162" y="184"/>
                  </a:lnTo>
                  <a:lnTo>
                    <a:pt x="158" y="186"/>
                  </a:lnTo>
                  <a:lnTo>
                    <a:pt x="158" y="186"/>
                  </a:lnTo>
                  <a:lnTo>
                    <a:pt x="158" y="188"/>
                  </a:lnTo>
                  <a:lnTo>
                    <a:pt x="158" y="188"/>
                  </a:lnTo>
                  <a:lnTo>
                    <a:pt x="164" y="188"/>
                  </a:lnTo>
                  <a:lnTo>
                    <a:pt x="170" y="188"/>
                  </a:lnTo>
                  <a:lnTo>
                    <a:pt x="170" y="188"/>
                  </a:lnTo>
                  <a:lnTo>
                    <a:pt x="170" y="188"/>
                  </a:lnTo>
                  <a:lnTo>
                    <a:pt x="170" y="188"/>
                  </a:lnTo>
                  <a:lnTo>
                    <a:pt x="164" y="190"/>
                  </a:lnTo>
                  <a:lnTo>
                    <a:pt x="164" y="190"/>
                  </a:lnTo>
                  <a:lnTo>
                    <a:pt x="164" y="190"/>
                  </a:lnTo>
                  <a:lnTo>
                    <a:pt x="162" y="190"/>
                  </a:lnTo>
                  <a:lnTo>
                    <a:pt x="162" y="190"/>
                  </a:lnTo>
                  <a:lnTo>
                    <a:pt x="162" y="188"/>
                  </a:lnTo>
                  <a:lnTo>
                    <a:pt x="162" y="188"/>
                  </a:lnTo>
                  <a:lnTo>
                    <a:pt x="156" y="190"/>
                  </a:lnTo>
                  <a:lnTo>
                    <a:pt x="150" y="194"/>
                  </a:lnTo>
                  <a:lnTo>
                    <a:pt x="150" y="194"/>
                  </a:lnTo>
                  <a:lnTo>
                    <a:pt x="150" y="194"/>
                  </a:lnTo>
                  <a:lnTo>
                    <a:pt x="152" y="196"/>
                  </a:lnTo>
                  <a:lnTo>
                    <a:pt x="152" y="196"/>
                  </a:lnTo>
                  <a:lnTo>
                    <a:pt x="152" y="196"/>
                  </a:lnTo>
                  <a:lnTo>
                    <a:pt x="150" y="194"/>
                  </a:lnTo>
                  <a:lnTo>
                    <a:pt x="150" y="194"/>
                  </a:lnTo>
                  <a:lnTo>
                    <a:pt x="146" y="196"/>
                  </a:lnTo>
                  <a:lnTo>
                    <a:pt x="146" y="196"/>
                  </a:lnTo>
                  <a:lnTo>
                    <a:pt x="146" y="198"/>
                  </a:lnTo>
                  <a:lnTo>
                    <a:pt x="146" y="198"/>
                  </a:lnTo>
                  <a:lnTo>
                    <a:pt x="146" y="198"/>
                  </a:lnTo>
                  <a:lnTo>
                    <a:pt x="146" y="198"/>
                  </a:lnTo>
                  <a:lnTo>
                    <a:pt x="150" y="196"/>
                  </a:lnTo>
                  <a:lnTo>
                    <a:pt x="150" y="196"/>
                  </a:lnTo>
                  <a:lnTo>
                    <a:pt x="148" y="198"/>
                  </a:lnTo>
                  <a:lnTo>
                    <a:pt x="148" y="198"/>
                  </a:lnTo>
                  <a:lnTo>
                    <a:pt x="148" y="200"/>
                  </a:lnTo>
                  <a:lnTo>
                    <a:pt x="148" y="204"/>
                  </a:lnTo>
                  <a:lnTo>
                    <a:pt x="148" y="204"/>
                  </a:lnTo>
                  <a:lnTo>
                    <a:pt x="148" y="204"/>
                  </a:lnTo>
                  <a:lnTo>
                    <a:pt x="148" y="204"/>
                  </a:lnTo>
                  <a:lnTo>
                    <a:pt x="150" y="208"/>
                  </a:lnTo>
                  <a:lnTo>
                    <a:pt x="150" y="208"/>
                  </a:lnTo>
                  <a:lnTo>
                    <a:pt x="152" y="208"/>
                  </a:lnTo>
                  <a:lnTo>
                    <a:pt x="152" y="208"/>
                  </a:lnTo>
                  <a:lnTo>
                    <a:pt x="154" y="206"/>
                  </a:lnTo>
                  <a:lnTo>
                    <a:pt x="154" y="206"/>
                  </a:lnTo>
                  <a:lnTo>
                    <a:pt x="156" y="206"/>
                  </a:lnTo>
                  <a:lnTo>
                    <a:pt x="156" y="204"/>
                  </a:lnTo>
                  <a:lnTo>
                    <a:pt x="156" y="204"/>
                  </a:lnTo>
                  <a:lnTo>
                    <a:pt x="158" y="204"/>
                  </a:lnTo>
                  <a:lnTo>
                    <a:pt x="158" y="204"/>
                  </a:lnTo>
                  <a:lnTo>
                    <a:pt x="160" y="202"/>
                  </a:lnTo>
                  <a:lnTo>
                    <a:pt x="162" y="200"/>
                  </a:lnTo>
                  <a:lnTo>
                    <a:pt x="164" y="200"/>
                  </a:lnTo>
                  <a:lnTo>
                    <a:pt x="164" y="200"/>
                  </a:lnTo>
                  <a:lnTo>
                    <a:pt x="162" y="196"/>
                  </a:lnTo>
                  <a:lnTo>
                    <a:pt x="164" y="196"/>
                  </a:lnTo>
                  <a:lnTo>
                    <a:pt x="164" y="196"/>
                  </a:lnTo>
                  <a:lnTo>
                    <a:pt x="164" y="196"/>
                  </a:lnTo>
                  <a:lnTo>
                    <a:pt x="164" y="196"/>
                  </a:lnTo>
                  <a:lnTo>
                    <a:pt x="164" y="196"/>
                  </a:lnTo>
                  <a:lnTo>
                    <a:pt x="166" y="196"/>
                  </a:lnTo>
                  <a:lnTo>
                    <a:pt x="166" y="196"/>
                  </a:lnTo>
                  <a:lnTo>
                    <a:pt x="166" y="196"/>
                  </a:lnTo>
                  <a:lnTo>
                    <a:pt x="166" y="196"/>
                  </a:lnTo>
                  <a:lnTo>
                    <a:pt x="166" y="196"/>
                  </a:lnTo>
                  <a:lnTo>
                    <a:pt x="166" y="196"/>
                  </a:lnTo>
                  <a:lnTo>
                    <a:pt x="170" y="196"/>
                  </a:lnTo>
                  <a:lnTo>
                    <a:pt x="170" y="196"/>
                  </a:lnTo>
                  <a:lnTo>
                    <a:pt x="170" y="194"/>
                  </a:lnTo>
                  <a:lnTo>
                    <a:pt x="170" y="194"/>
                  </a:lnTo>
                  <a:lnTo>
                    <a:pt x="172" y="196"/>
                  </a:lnTo>
                  <a:lnTo>
                    <a:pt x="172" y="196"/>
                  </a:lnTo>
                  <a:lnTo>
                    <a:pt x="172" y="194"/>
                  </a:lnTo>
                  <a:lnTo>
                    <a:pt x="172" y="194"/>
                  </a:lnTo>
                  <a:lnTo>
                    <a:pt x="172" y="194"/>
                  </a:lnTo>
                  <a:lnTo>
                    <a:pt x="172" y="194"/>
                  </a:lnTo>
                  <a:lnTo>
                    <a:pt x="174" y="194"/>
                  </a:lnTo>
                  <a:lnTo>
                    <a:pt x="174" y="194"/>
                  </a:lnTo>
                  <a:lnTo>
                    <a:pt x="180" y="192"/>
                  </a:lnTo>
                  <a:lnTo>
                    <a:pt x="186" y="190"/>
                  </a:lnTo>
                  <a:lnTo>
                    <a:pt x="186" y="190"/>
                  </a:lnTo>
                  <a:lnTo>
                    <a:pt x="186" y="190"/>
                  </a:lnTo>
                  <a:lnTo>
                    <a:pt x="186" y="190"/>
                  </a:lnTo>
                  <a:lnTo>
                    <a:pt x="188" y="190"/>
                  </a:lnTo>
                  <a:lnTo>
                    <a:pt x="188" y="190"/>
                  </a:lnTo>
                  <a:lnTo>
                    <a:pt x="188" y="190"/>
                  </a:lnTo>
                  <a:lnTo>
                    <a:pt x="188" y="190"/>
                  </a:lnTo>
                  <a:lnTo>
                    <a:pt x="188" y="190"/>
                  </a:lnTo>
                  <a:lnTo>
                    <a:pt x="188" y="190"/>
                  </a:lnTo>
                  <a:lnTo>
                    <a:pt x="190" y="190"/>
                  </a:lnTo>
                  <a:lnTo>
                    <a:pt x="190" y="190"/>
                  </a:lnTo>
                  <a:lnTo>
                    <a:pt x="192" y="188"/>
                  </a:lnTo>
                  <a:lnTo>
                    <a:pt x="192" y="188"/>
                  </a:lnTo>
                  <a:lnTo>
                    <a:pt x="188" y="188"/>
                  </a:lnTo>
                  <a:lnTo>
                    <a:pt x="188" y="188"/>
                  </a:lnTo>
                  <a:lnTo>
                    <a:pt x="188" y="188"/>
                  </a:lnTo>
                  <a:lnTo>
                    <a:pt x="188" y="188"/>
                  </a:lnTo>
                  <a:lnTo>
                    <a:pt x="188" y="186"/>
                  </a:lnTo>
                  <a:lnTo>
                    <a:pt x="188" y="186"/>
                  </a:lnTo>
                  <a:lnTo>
                    <a:pt x="190" y="186"/>
                  </a:lnTo>
                  <a:lnTo>
                    <a:pt x="190" y="186"/>
                  </a:lnTo>
                  <a:lnTo>
                    <a:pt x="188" y="184"/>
                  </a:lnTo>
                  <a:lnTo>
                    <a:pt x="188" y="184"/>
                  </a:lnTo>
                  <a:lnTo>
                    <a:pt x="184" y="184"/>
                  </a:lnTo>
                  <a:lnTo>
                    <a:pt x="184" y="182"/>
                  </a:lnTo>
                  <a:lnTo>
                    <a:pt x="184" y="182"/>
                  </a:lnTo>
                  <a:lnTo>
                    <a:pt x="180" y="184"/>
                  </a:lnTo>
                  <a:lnTo>
                    <a:pt x="180" y="184"/>
                  </a:lnTo>
                  <a:lnTo>
                    <a:pt x="176" y="184"/>
                  </a:lnTo>
                  <a:lnTo>
                    <a:pt x="176" y="184"/>
                  </a:lnTo>
                  <a:lnTo>
                    <a:pt x="178" y="184"/>
                  </a:lnTo>
                  <a:lnTo>
                    <a:pt x="176" y="184"/>
                  </a:lnTo>
                  <a:lnTo>
                    <a:pt x="176" y="184"/>
                  </a:lnTo>
                  <a:lnTo>
                    <a:pt x="176" y="184"/>
                  </a:lnTo>
                  <a:lnTo>
                    <a:pt x="176" y="184"/>
                  </a:lnTo>
                  <a:lnTo>
                    <a:pt x="174" y="184"/>
                  </a:lnTo>
                  <a:lnTo>
                    <a:pt x="172" y="184"/>
                  </a:lnTo>
                  <a:lnTo>
                    <a:pt x="172" y="184"/>
                  </a:lnTo>
                  <a:lnTo>
                    <a:pt x="170" y="182"/>
                  </a:lnTo>
                  <a:lnTo>
                    <a:pt x="170" y="182"/>
                  </a:lnTo>
                  <a:lnTo>
                    <a:pt x="168" y="182"/>
                  </a:lnTo>
                  <a:lnTo>
                    <a:pt x="168" y="182"/>
                  </a:lnTo>
                  <a:lnTo>
                    <a:pt x="166" y="180"/>
                  </a:lnTo>
                  <a:lnTo>
                    <a:pt x="164" y="180"/>
                  </a:lnTo>
                  <a:lnTo>
                    <a:pt x="164" y="180"/>
                  </a:lnTo>
                  <a:lnTo>
                    <a:pt x="164" y="180"/>
                  </a:lnTo>
                  <a:lnTo>
                    <a:pt x="168" y="180"/>
                  </a:lnTo>
                  <a:lnTo>
                    <a:pt x="168" y="180"/>
                  </a:lnTo>
                  <a:lnTo>
                    <a:pt x="168" y="180"/>
                  </a:lnTo>
                  <a:lnTo>
                    <a:pt x="168" y="180"/>
                  </a:lnTo>
                  <a:lnTo>
                    <a:pt x="162" y="178"/>
                  </a:lnTo>
                  <a:lnTo>
                    <a:pt x="160" y="176"/>
                  </a:lnTo>
                  <a:lnTo>
                    <a:pt x="160" y="174"/>
                  </a:lnTo>
                  <a:lnTo>
                    <a:pt x="160" y="174"/>
                  </a:lnTo>
                  <a:lnTo>
                    <a:pt x="158" y="174"/>
                  </a:lnTo>
                  <a:lnTo>
                    <a:pt x="158" y="174"/>
                  </a:lnTo>
                  <a:lnTo>
                    <a:pt x="158" y="170"/>
                  </a:lnTo>
                  <a:lnTo>
                    <a:pt x="158" y="170"/>
                  </a:lnTo>
                  <a:lnTo>
                    <a:pt x="154" y="170"/>
                  </a:lnTo>
                  <a:lnTo>
                    <a:pt x="154" y="170"/>
                  </a:lnTo>
                  <a:lnTo>
                    <a:pt x="156" y="166"/>
                  </a:lnTo>
                  <a:lnTo>
                    <a:pt x="158" y="164"/>
                  </a:lnTo>
                  <a:lnTo>
                    <a:pt x="158" y="164"/>
                  </a:lnTo>
                  <a:lnTo>
                    <a:pt x="160" y="162"/>
                  </a:lnTo>
                  <a:lnTo>
                    <a:pt x="160" y="162"/>
                  </a:lnTo>
                  <a:lnTo>
                    <a:pt x="158" y="160"/>
                  </a:lnTo>
                  <a:lnTo>
                    <a:pt x="158" y="160"/>
                  </a:lnTo>
                  <a:lnTo>
                    <a:pt x="156" y="162"/>
                  </a:lnTo>
                  <a:lnTo>
                    <a:pt x="156" y="160"/>
                  </a:lnTo>
                  <a:lnTo>
                    <a:pt x="156" y="160"/>
                  </a:lnTo>
                  <a:lnTo>
                    <a:pt x="152" y="164"/>
                  </a:lnTo>
                  <a:lnTo>
                    <a:pt x="152" y="164"/>
                  </a:lnTo>
                  <a:lnTo>
                    <a:pt x="150" y="160"/>
                  </a:lnTo>
                  <a:lnTo>
                    <a:pt x="144" y="158"/>
                  </a:lnTo>
                  <a:lnTo>
                    <a:pt x="144" y="158"/>
                  </a:lnTo>
                  <a:lnTo>
                    <a:pt x="144" y="158"/>
                  </a:lnTo>
                  <a:lnTo>
                    <a:pt x="146" y="158"/>
                  </a:lnTo>
                  <a:lnTo>
                    <a:pt x="150" y="158"/>
                  </a:lnTo>
                  <a:lnTo>
                    <a:pt x="150" y="158"/>
                  </a:lnTo>
                  <a:lnTo>
                    <a:pt x="154" y="158"/>
                  </a:lnTo>
                  <a:lnTo>
                    <a:pt x="154" y="158"/>
                  </a:lnTo>
                  <a:lnTo>
                    <a:pt x="160" y="156"/>
                  </a:lnTo>
                  <a:lnTo>
                    <a:pt x="164" y="152"/>
                  </a:lnTo>
                  <a:lnTo>
                    <a:pt x="164" y="152"/>
                  </a:lnTo>
                  <a:lnTo>
                    <a:pt x="160" y="148"/>
                  </a:lnTo>
                  <a:lnTo>
                    <a:pt x="156" y="146"/>
                  </a:lnTo>
                  <a:lnTo>
                    <a:pt x="150" y="146"/>
                  </a:lnTo>
                  <a:lnTo>
                    <a:pt x="144" y="148"/>
                  </a:lnTo>
                  <a:lnTo>
                    <a:pt x="144" y="148"/>
                  </a:lnTo>
                  <a:lnTo>
                    <a:pt x="132" y="152"/>
                  </a:lnTo>
                  <a:lnTo>
                    <a:pt x="120" y="158"/>
                  </a:lnTo>
                  <a:lnTo>
                    <a:pt x="120" y="158"/>
                  </a:lnTo>
                  <a:lnTo>
                    <a:pt x="112" y="166"/>
                  </a:lnTo>
                  <a:lnTo>
                    <a:pt x="106" y="172"/>
                  </a:lnTo>
                  <a:lnTo>
                    <a:pt x="106" y="172"/>
                  </a:lnTo>
                  <a:lnTo>
                    <a:pt x="116" y="158"/>
                  </a:lnTo>
                  <a:lnTo>
                    <a:pt x="122" y="152"/>
                  </a:lnTo>
                  <a:lnTo>
                    <a:pt x="128" y="146"/>
                  </a:lnTo>
                  <a:lnTo>
                    <a:pt x="128" y="146"/>
                  </a:lnTo>
                  <a:lnTo>
                    <a:pt x="132" y="146"/>
                  </a:lnTo>
                  <a:lnTo>
                    <a:pt x="136" y="144"/>
                  </a:lnTo>
                  <a:lnTo>
                    <a:pt x="136" y="144"/>
                  </a:lnTo>
                  <a:lnTo>
                    <a:pt x="138" y="142"/>
                  </a:lnTo>
                  <a:lnTo>
                    <a:pt x="140" y="138"/>
                  </a:lnTo>
                  <a:lnTo>
                    <a:pt x="142" y="136"/>
                  </a:lnTo>
                  <a:lnTo>
                    <a:pt x="144" y="134"/>
                  </a:lnTo>
                  <a:lnTo>
                    <a:pt x="144" y="134"/>
                  </a:lnTo>
                  <a:lnTo>
                    <a:pt x="152" y="134"/>
                  </a:lnTo>
                  <a:lnTo>
                    <a:pt x="158" y="134"/>
                  </a:lnTo>
                  <a:lnTo>
                    <a:pt x="158" y="134"/>
                  </a:lnTo>
                  <a:lnTo>
                    <a:pt x="166" y="134"/>
                  </a:lnTo>
                  <a:lnTo>
                    <a:pt x="172" y="134"/>
                  </a:lnTo>
                  <a:lnTo>
                    <a:pt x="172" y="134"/>
                  </a:lnTo>
                  <a:lnTo>
                    <a:pt x="188" y="134"/>
                  </a:lnTo>
                  <a:lnTo>
                    <a:pt x="188" y="134"/>
                  </a:lnTo>
                  <a:lnTo>
                    <a:pt x="198" y="132"/>
                  </a:lnTo>
                  <a:lnTo>
                    <a:pt x="206" y="130"/>
                  </a:lnTo>
                  <a:lnTo>
                    <a:pt x="206" y="130"/>
                  </a:lnTo>
                  <a:lnTo>
                    <a:pt x="212" y="122"/>
                  </a:lnTo>
                  <a:lnTo>
                    <a:pt x="212" y="122"/>
                  </a:lnTo>
                  <a:lnTo>
                    <a:pt x="226" y="120"/>
                  </a:lnTo>
                  <a:lnTo>
                    <a:pt x="226" y="120"/>
                  </a:lnTo>
                  <a:lnTo>
                    <a:pt x="232" y="116"/>
                  </a:lnTo>
                  <a:lnTo>
                    <a:pt x="238" y="112"/>
                  </a:lnTo>
                  <a:lnTo>
                    <a:pt x="238" y="112"/>
                  </a:lnTo>
                  <a:lnTo>
                    <a:pt x="238" y="112"/>
                  </a:lnTo>
                  <a:lnTo>
                    <a:pt x="234" y="108"/>
                  </a:lnTo>
                  <a:lnTo>
                    <a:pt x="234" y="108"/>
                  </a:lnTo>
                  <a:lnTo>
                    <a:pt x="236" y="102"/>
                  </a:lnTo>
                  <a:lnTo>
                    <a:pt x="236" y="102"/>
                  </a:lnTo>
                  <a:lnTo>
                    <a:pt x="234" y="98"/>
                  </a:lnTo>
                  <a:lnTo>
                    <a:pt x="230" y="96"/>
                  </a:lnTo>
                  <a:lnTo>
                    <a:pt x="230" y="96"/>
                  </a:lnTo>
                  <a:lnTo>
                    <a:pt x="224" y="98"/>
                  </a:lnTo>
                  <a:lnTo>
                    <a:pt x="224" y="98"/>
                  </a:lnTo>
                  <a:lnTo>
                    <a:pt x="224" y="96"/>
                  </a:lnTo>
                  <a:lnTo>
                    <a:pt x="224" y="96"/>
                  </a:lnTo>
                  <a:lnTo>
                    <a:pt x="226" y="92"/>
                  </a:lnTo>
                  <a:lnTo>
                    <a:pt x="226" y="92"/>
                  </a:lnTo>
                  <a:lnTo>
                    <a:pt x="220" y="90"/>
                  </a:lnTo>
                  <a:lnTo>
                    <a:pt x="216" y="90"/>
                  </a:lnTo>
                  <a:lnTo>
                    <a:pt x="208" y="96"/>
                  </a:lnTo>
                  <a:lnTo>
                    <a:pt x="208" y="96"/>
                  </a:lnTo>
                  <a:lnTo>
                    <a:pt x="198" y="100"/>
                  </a:lnTo>
                  <a:lnTo>
                    <a:pt x="198" y="100"/>
                  </a:lnTo>
                  <a:lnTo>
                    <a:pt x="198" y="96"/>
                  </a:lnTo>
                  <a:lnTo>
                    <a:pt x="200" y="94"/>
                  </a:lnTo>
                  <a:lnTo>
                    <a:pt x="200" y="94"/>
                  </a:lnTo>
                  <a:lnTo>
                    <a:pt x="206" y="92"/>
                  </a:lnTo>
                  <a:lnTo>
                    <a:pt x="206" y="92"/>
                  </a:lnTo>
                  <a:lnTo>
                    <a:pt x="210" y="90"/>
                  </a:lnTo>
                  <a:lnTo>
                    <a:pt x="214" y="88"/>
                  </a:lnTo>
                  <a:lnTo>
                    <a:pt x="214" y="88"/>
                  </a:lnTo>
                  <a:lnTo>
                    <a:pt x="218" y="86"/>
                  </a:lnTo>
                  <a:lnTo>
                    <a:pt x="222" y="84"/>
                  </a:lnTo>
                  <a:lnTo>
                    <a:pt x="222" y="84"/>
                  </a:lnTo>
                  <a:lnTo>
                    <a:pt x="212" y="82"/>
                  </a:lnTo>
                  <a:lnTo>
                    <a:pt x="212" y="82"/>
                  </a:lnTo>
                  <a:lnTo>
                    <a:pt x="208" y="80"/>
                  </a:lnTo>
                  <a:lnTo>
                    <a:pt x="202" y="78"/>
                  </a:lnTo>
                  <a:lnTo>
                    <a:pt x="202" y="78"/>
                  </a:lnTo>
                  <a:lnTo>
                    <a:pt x="198" y="78"/>
                  </a:lnTo>
                  <a:lnTo>
                    <a:pt x="196" y="78"/>
                  </a:lnTo>
                  <a:lnTo>
                    <a:pt x="196" y="78"/>
                  </a:lnTo>
                  <a:lnTo>
                    <a:pt x="196" y="74"/>
                  </a:lnTo>
                  <a:lnTo>
                    <a:pt x="196" y="74"/>
                  </a:lnTo>
                  <a:lnTo>
                    <a:pt x="194" y="68"/>
                  </a:lnTo>
                  <a:lnTo>
                    <a:pt x="188" y="66"/>
                  </a:lnTo>
                  <a:lnTo>
                    <a:pt x="184" y="66"/>
                  </a:lnTo>
                  <a:lnTo>
                    <a:pt x="184" y="66"/>
                  </a:lnTo>
                  <a:lnTo>
                    <a:pt x="182" y="62"/>
                  </a:lnTo>
                  <a:lnTo>
                    <a:pt x="180" y="58"/>
                  </a:lnTo>
                  <a:lnTo>
                    <a:pt x="180" y="58"/>
                  </a:lnTo>
                  <a:lnTo>
                    <a:pt x="180" y="58"/>
                  </a:lnTo>
                  <a:lnTo>
                    <a:pt x="180" y="58"/>
                  </a:lnTo>
                  <a:lnTo>
                    <a:pt x="184" y="58"/>
                  </a:lnTo>
                  <a:lnTo>
                    <a:pt x="188" y="58"/>
                  </a:lnTo>
                  <a:lnTo>
                    <a:pt x="188" y="58"/>
                  </a:lnTo>
                  <a:lnTo>
                    <a:pt x="188" y="54"/>
                  </a:lnTo>
                  <a:lnTo>
                    <a:pt x="188" y="54"/>
                  </a:lnTo>
                  <a:lnTo>
                    <a:pt x="184" y="52"/>
                  </a:lnTo>
                  <a:lnTo>
                    <a:pt x="182" y="50"/>
                  </a:lnTo>
                  <a:lnTo>
                    <a:pt x="182" y="50"/>
                  </a:lnTo>
                  <a:lnTo>
                    <a:pt x="184" y="48"/>
                  </a:lnTo>
                  <a:lnTo>
                    <a:pt x="184" y="48"/>
                  </a:lnTo>
                  <a:lnTo>
                    <a:pt x="182" y="46"/>
                  </a:lnTo>
                  <a:lnTo>
                    <a:pt x="180" y="44"/>
                  </a:lnTo>
                  <a:lnTo>
                    <a:pt x="178" y="42"/>
                  </a:lnTo>
                  <a:lnTo>
                    <a:pt x="176" y="38"/>
                  </a:lnTo>
                  <a:lnTo>
                    <a:pt x="176" y="38"/>
                  </a:lnTo>
                  <a:lnTo>
                    <a:pt x="174" y="38"/>
                  </a:lnTo>
                  <a:lnTo>
                    <a:pt x="174" y="38"/>
                  </a:lnTo>
                  <a:lnTo>
                    <a:pt x="176" y="34"/>
                  </a:lnTo>
                  <a:lnTo>
                    <a:pt x="176" y="34"/>
                  </a:lnTo>
                  <a:lnTo>
                    <a:pt x="168" y="24"/>
                  </a:lnTo>
                  <a:lnTo>
                    <a:pt x="164" y="18"/>
                  </a:lnTo>
                  <a:lnTo>
                    <a:pt x="160" y="16"/>
                  </a:lnTo>
                  <a:lnTo>
                    <a:pt x="160" y="16"/>
                  </a:lnTo>
                  <a:lnTo>
                    <a:pt x="160" y="14"/>
                  </a:lnTo>
                  <a:lnTo>
                    <a:pt x="160" y="14"/>
                  </a:lnTo>
                  <a:lnTo>
                    <a:pt x="158" y="18"/>
                  </a:lnTo>
                  <a:lnTo>
                    <a:pt x="158" y="18"/>
                  </a:lnTo>
                  <a:lnTo>
                    <a:pt x="152" y="20"/>
                  </a:lnTo>
                  <a:lnTo>
                    <a:pt x="152" y="22"/>
                  </a:lnTo>
                  <a:lnTo>
                    <a:pt x="154" y="26"/>
                  </a:lnTo>
                  <a:lnTo>
                    <a:pt x="154" y="26"/>
                  </a:lnTo>
                  <a:lnTo>
                    <a:pt x="150" y="30"/>
                  </a:lnTo>
                  <a:lnTo>
                    <a:pt x="150" y="38"/>
                  </a:lnTo>
                  <a:lnTo>
                    <a:pt x="148" y="38"/>
                  </a:lnTo>
                  <a:lnTo>
                    <a:pt x="148" y="38"/>
                  </a:lnTo>
                  <a:lnTo>
                    <a:pt x="148" y="34"/>
                  </a:lnTo>
                  <a:lnTo>
                    <a:pt x="144" y="32"/>
                  </a:lnTo>
                  <a:lnTo>
                    <a:pt x="144" y="32"/>
                  </a:lnTo>
                  <a:lnTo>
                    <a:pt x="142" y="38"/>
                  </a:lnTo>
                  <a:lnTo>
                    <a:pt x="142" y="38"/>
                  </a:lnTo>
                  <a:lnTo>
                    <a:pt x="136" y="40"/>
                  </a:lnTo>
                  <a:lnTo>
                    <a:pt x="132" y="40"/>
                  </a:lnTo>
                  <a:lnTo>
                    <a:pt x="132" y="40"/>
                  </a:lnTo>
                  <a:lnTo>
                    <a:pt x="130" y="38"/>
                  </a:lnTo>
                  <a:lnTo>
                    <a:pt x="130" y="38"/>
                  </a:lnTo>
                  <a:lnTo>
                    <a:pt x="130" y="36"/>
                  </a:lnTo>
                  <a:lnTo>
                    <a:pt x="130" y="36"/>
                  </a:lnTo>
                  <a:lnTo>
                    <a:pt x="128" y="34"/>
                  </a:lnTo>
                  <a:lnTo>
                    <a:pt x="124" y="32"/>
                  </a:lnTo>
                  <a:lnTo>
                    <a:pt x="116" y="36"/>
                  </a:lnTo>
                  <a:lnTo>
                    <a:pt x="116" y="36"/>
                  </a:lnTo>
                  <a:lnTo>
                    <a:pt x="116" y="36"/>
                  </a:lnTo>
                  <a:lnTo>
                    <a:pt x="116" y="34"/>
                  </a:lnTo>
                  <a:lnTo>
                    <a:pt x="116" y="30"/>
                  </a:lnTo>
                  <a:lnTo>
                    <a:pt x="116" y="30"/>
                  </a:lnTo>
                  <a:lnTo>
                    <a:pt x="118" y="30"/>
                  </a:lnTo>
                  <a:lnTo>
                    <a:pt x="118" y="30"/>
                  </a:lnTo>
                  <a:lnTo>
                    <a:pt x="120" y="26"/>
                  </a:lnTo>
                  <a:lnTo>
                    <a:pt x="118" y="18"/>
                  </a:lnTo>
                  <a:lnTo>
                    <a:pt x="116" y="12"/>
                  </a:lnTo>
                  <a:lnTo>
                    <a:pt x="118" y="10"/>
                  </a:lnTo>
                  <a:lnTo>
                    <a:pt x="120" y="8"/>
                  </a:lnTo>
                  <a:lnTo>
                    <a:pt x="120" y="8"/>
                  </a:lnTo>
                  <a:lnTo>
                    <a:pt x="120" y="6"/>
                  </a:lnTo>
                  <a:lnTo>
                    <a:pt x="120" y="6"/>
                  </a:lnTo>
                  <a:lnTo>
                    <a:pt x="118" y="4"/>
                  </a:lnTo>
                  <a:lnTo>
                    <a:pt x="118" y="4"/>
                  </a:lnTo>
                  <a:lnTo>
                    <a:pt x="116" y="6"/>
                  </a:lnTo>
                  <a:lnTo>
                    <a:pt x="114" y="6"/>
                  </a:lnTo>
                  <a:lnTo>
                    <a:pt x="114" y="6"/>
                  </a:lnTo>
                  <a:lnTo>
                    <a:pt x="100" y="2"/>
                  </a:lnTo>
                  <a:lnTo>
                    <a:pt x="100" y="2"/>
                  </a:lnTo>
                  <a:lnTo>
                    <a:pt x="100" y="0"/>
                  </a:lnTo>
                  <a:lnTo>
                    <a:pt x="100" y="0"/>
                  </a:lnTo>
                  <a:lnTo>
                    <a:pt x="78" y="40"/>
                  </a:lnTo>
                  <a:lnTo>
                    <a:pt x="60" y="80"/>
                  </a:lnTo>
                  <a:lnTo>
                    <a:pt x="44" y="122"/>
                  </a:lnTo>
                  <a:lnTo>
                    <a:pt x="30" y="166"/>
                  </a:lnTo>
                  <a:lnTo>
                    <a:pt x="18" y="210"/>
                  </a:lnTo>
                  <a:lnTo>
                    <a:pt x="10" y="254"/>
                  </a:lnTo>
                  <a:lnTo>
                    <a:pt x="4" y="302"/>
                  </a:lnTo>
                  <a:lnTo>
                    <a:pt x="0" y="348"/>
                  </a:lnTo>
                  <a:lnTo>
                    <a:pt x="0" y="348"/>
                  </a:lnTo>
                  <a:lnTo>
                    <a:pt x="0" y="348"/>
                  </a:lnTo>
                  <a:lnTo>
                    <a:pt x="0" y="348"/>
                  </a:lnTo>
                  <a:close/>
                  <a:moveTo>
                    <a:pt x="52" y="258"/>
                  </a:moveTo>
                  <a:lnTo>
                    <a:pt x="52" y="258"/>
                  </a:lnTo>
                  <a:lnTo>
                    <a:pt x="52" y="256"/>
                  </a:lnTo>
                  <a:lnTo>
                    <a:pt x="52" y="256"/>
                  </a:lnTo>
                  <a:lnTo>
                    <a:pt x="52" y="258"/>
                  </a:lnTo>
                  <a:lnTo>
                    <a:pt x="52" y="258"/>
                  </a:lnTo>
                  <a:lnTo>
                    <a:pt x="52" y="258"/>
                  </a:lnTo>
                  <a:lnTo>
                    <a:pt x="52" y="258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3" name="Freeform 194"/>
            <p:cNvSpPr/>
            <p:nvPr/>
          </p:nvSpPr>
          <p:spPr bwMode="auto">
            <a:xfrm>
              <a:off x="981075" y="720725"/>
              <a:ext cx="79375" cy="82550"/>
            </a:xfrm>
            <a:custGeom>
              <a:cxnLst>
                <a:cxn ang="0">
                  <a:pos x="6" y="40"/>
                </a:cxn>
                <a:cxn ang="0">
                  <a:pos x="10" y="44"/>
                </a:cxn>
                <a:cxn ang="0">
                  <a:pos x="20" y="46"/>
                </a:cxn>
                <a:cxn ang="0">
                  <a:pos x="38" y="52"/>
                </a:cxn>
                <a:cxn ang="0">
                  <a:pos x="32" y="44"/>
                </a:cxn>
                <a:cxn ang="0">
                  <a:pos x="26" y="38"/>
                </a:cxn>
                <a:cxn ang="0">
                  <a:pos x="14" y="30"/>
                </a:cxn>
                <a:cxn ang="0">
                  <a:pos x="12" y="26"/>
                </a:cxn>
                <a:cxn ang="0">
                  <a:pos x="22" y="30"/>
                </a:cxn>
                <a:cxn ang="0">
                  <a:pos x="22" y="26"/>
                </a:cxn>
                <a:cxn ang="0">
                  <a:pos x="28" y="32"/>
                </a:cxn>
                <a:cxn ang="0">
                  <a:pos x="40" y="36"/>
                </a:cxn>
                <a:cxn ang="0">
                  <a:pos x="42" y="40"/>
                </a:cxn>
                <a:cxn ang="0">
                  <a:pos x="48" y="42"/>
                </a:cxn>
                <a:cxn ang="0">
                  <a:pos x="44" y="36"/>
                </a:cxn>
                <a:cxn ang="0">
                  <a:pos x="48" y="36"/>
                </a:cxn>
                <a:cxn ang="0">
                  <a:pos x="46" y="34"/>
                </a:cxn>
                <a:cxn ang="0">
                  <a:pos x="44" y="28"/>
                </a:cxn>
                <a:cxn ang="0">
                  <a:pos x="42" y="24"/>
                </a:cxn>
                <a:cxn ang="0">
                  <a:pos x="50" y="32"/>
                </a:cxn>
                <a:cxn ang="0">
                  <a:pos x="50" y="32"/>
                </a:cxn>
                <a:cxn ang="0">
                  <a:pos x="50" y="26"/>
                </a:cxn>
                <a:cxn ang="0">
                  <a:pos x="44" y="22"/>
                </a:cxn>
                <a:cxn ang="0">
                  <a:pos x="42" y="18"/>
                </a:cxn>
                <a:cxn ang="0">
                  <a:pos x="42" y="18"/>
                </a:cxn>
                <a:cxn ang="0">
                  <a:pos x="44" y="16"/>
                </a:cxn>
                <a:cxn ang="0">
                  <a:pos x="40" y="14"/>
                </a:cxn>
                <a:cxn ang="0">
                  <a:pos x="36" y="12"/>
                </a:cxn>
                <a:cxn ang="0">
                  <a:pos x="34" y="10"/>
                </a:cxn>
                <a:cxn ang="0">
                  <a:pos x="32" y="10"/>
                </a:cxn>
                <a:cxn ang="0">
                  <a:pos x="32" y="12"/>
                </a:cxn>
                <a:cxn ang="0">
                  <a:pos x="24" y="0"/>
                </a:cxn>
                <a:cxn ang="0">
                  <a:pos x="24" y="0"/>
                </a:cxn>
                <a:cxn ang="0">
                  <a:pos x="0" y="38"/>
                </a:cxn>
                <a:cxn ang="0">
                  <a:pos x="2" y="40"/>
                </a:cxn>
                <a:cxn ang="0">
                  <a:pos x="6" y="40"/>
                </a:cxn>
              </a:cxnLst>
              <a:rect b="b" l="0" r="r" t="0"/>
              <a:pathLst>
                <a:path h="52" w="50">
                  <a:moveTo>
                    <a:pt x="6" y="40"/>
                  </a:moveTo>
                  <a:lnTo>
                    <a:pt x="6" y="40"/>
                  </a:lnTo>
                  <a:lnTo>
                    <a:pt x="10" y="44"/>
                  </a:lnTo>
                  <a:lnTo>
                    <a:pt x="10" y="44"/>
                  </a:lnTo>
                  <a:lnTo>
                    <a:pt x="14" y="44"/>
                  </a:lnTo>
                  <a:lnTo>
                    <a:pt x="20" y="46"/>
                  </a:lnTo>
                  <a:lnTo>
                    <a:pt x="20" y="46"/>
                  </a:lnTo>
                  <a:lnTo>
                    <a:pt x="38" y="52"/>
                  </a:lnTo>
                  <a:lnTo>
                    <a:pt x="38" y="52"/>
                  </a:lnTo>
                  <a:lnTo>
                    <a:pt x="32" y="44"/>
                  </a:lnTo>
                  <a:lnTo>
                    <a:pt x="26" y="38"/>
                  </a:lnTo>
                  <a:lnTo>
                    <a:pt x="26" y="38"/>
                  </a:lnTo>
                  <a:lnTo>
                    <a:pt x="18" y="32"/>
                  </a:lnTo>
                  <a:lnTo>
                    <a:pt x="14" y="30"/>
                  </a:lnTo>
                  <a:lnTo>
                    <a:pt x="12" y="26"/>
                  </a:lnTo>
                  <a:lnTo>
                    <a:pt x="12" y="26"/>
                  </a:lnTo>
                  <a:lnTo>
                    <a:pt x="18" y="28"/>
                  </a:lnTo>
                  <a:lnTo>
                    <a:pt x="22" y="30"/>
                  </a:lnTo>
                  <a:lnTo>
                    <a:pt x="22" y="30"/>
                  </a:lnTo>
                  <a:lnTo>
                    <a:pt x="22" y="26"/>
                  </a:lnTo>
                  <a:lnTo>
                    <a:pt x="22" y="26"/>
                  </a:lnTo>
                  <a:lnTo>
                    <a:pt x="28" y="32"/>
                  </a:lnTo>
                  <a:lnTo>
                    <a:pt x="34" y="34"/>
                  </a:lnTo>
                  <a:lnTo>
                    <a:pt x="40" y="36"/>
                  </a:lnTo>
                  <a:lnTo>
                    <a:pt x="40" y="36"/>
                  </a:lnTo>
                  <a:lnTo>
                    <a:pt x="42" y="40"/>
                  </a:lnTo>
                  <a:lnTo>
                    <a:pt x="48" y="42"/>
                  </a:lnTo>
                  <a:lnTo>
                    <a:pt x="48" y="42"/>
                  </a:lnTo>
                  <a:lnTo>
                    <a:pt x="44" y="36"/>
                  </a:lnTo>
                  <a:lnTo>
                    <a:pt x="44" y="36"/>
                  </a:lnTo>
                  <a:lnTo>
                    <a:pt x="48" y="36"/>
                  </a:lnTo>
                  <a:lnTo>
                    <a:pt x="48" y="36"/>
                  </a:lnTo>
                  <a:lnTo>
                    <a:pt x="48" y="36"/>
                  </a:lnTo>
                  <a:lnTo>
                    <a:pt x="46" y="34"/>
                  </a:lnTo>
                  <a:lnTo>
                    <a:pt x="44" y="30"/>
                  </a:lnTo>
                  <a:lnTo>
                    <a:pt x="44" y="28"/>
                  </a:lnTo>
                  <a:lnTo>
                    <a:pt x="42" y="24"/>
                  </a:lnTo>
                  <a:lnTo>
                    <a:pt x="42" y="24"/>
                  </a:lnTo>
                  <a:lnTo>
                    <a:pt x="46" y="28"/>
                  </a:lnTo>
                  <a:lnTo>
                    <a:pt x="50" y="32"/>
                  </a:lnTo>
                  <a:lnTo>
                    <a:pt x="50" y="32"/>
                  </a:lnTo>
                  <a:lnTo>
                    <a:pt x="50" y="32"/>
                  </a:lnTo>
                  <a:lnTo>
                    <a:pt x="50" y="32"/>
                  </a:lnTo>
                  <a:lnTo>
                    <a:pt x="50" y="26"/>
                  </a:lnTo>
                  <a:lnTo>
                    <a:pt x="48" y="24"/>
                  </a:lnTo>
                  <a:lnTo>
                    <a:pt x="44" y="22"/>
                  </a:lnTo>
                  <a:lnTo>
                    <a:pt x="42" y="18"/>
                  </a:lnTo>
                  <a:lnTo>
                    <a:pt x="42" y="18"/>
                  </a:lnTo>
                  <a:lnTo>
                    <a:pt x="42" y="18"/>
                  </a:lnTo>
                  <a:lnTo>
                    <a:pt x="42" y="18"/>
                  </a:lnTo>
                  <a:lnTo>
                    <a:pt x="44" y="16"/>
                  </a:lnTo>
                  <a:lnTo>
                    <a:pt x="44" y="16"/>
                  </a:lnTo>
                  <a:lnTo>
                    <a:pt x="44" y="16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36" y="12"/>
                  </a:lnTo>
                  <a:lnTo>
                    <a:pt x="34" y="10"/>
                  </a:lnTo>
                  <a:lnTo>
                    <a:pt x="34" y="10"/>
                  </a:lnTo>
                  <a:lnTo>
                    <a:pt x="32" y="10"/>
                  </a:lnTo>
                  <a:lnTo>
                    <a:pt x="32" y="10"/>
                  </a:lnTo>
                  <a:lnTo>
                    <a:pt x="32" y="12"/>
                  </a:lnTo>
                  <a:lnTo>
                    <a:pt x="32" y="12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2" y="40"/>
                  </a:lnTo>
                  <a:lnTo>
                    <a:pt x="2" y="40"/>
                  </a:lnTo>
                  <a:lnTo>
                    <a:pt x="6" y="40"/>
                  </a:lnTo>
                  <a:lnTo>
                    <a:pt x="6" y="4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4" name="Freeform 195"/>
            <p:cNvSpPr/>
            <p:nvPr/>
          </p:nvSpPr>
          <p:spPr bwMode="auto">
            <a:xfrm>
              <a:off x="901700" y="1250950"/>
              <a:ext cx="1588" cy="1588"/>
            </a:xfrm>
            <a:custGeom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b="b" l="0" r="r" t="0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5" name="Rectangle 196"/>
            <p:cNvSpPr>
              <a:spLocks noChangeArrowheads="1"/>
            </p:cNvSpPr>
            <p:nvPr/>
          </p:nvSpPr>
          <p:spPr bwMode="auto">
            <a:xfrm>
              <a:off x="904875" y="1254125"/>
              <a:ext cx="1588" cy="1588"/>
            </a:xfrm>
            <a:prstGeom prst="rect">
              <a:avLst/>
            </a:prstGeom>
            <a:grpFill/>
            <a:ln w="9525">
              <a:noFill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6" name="Rectangle 197"/>
            <p:cNvSpPr>
              <a:spLocks noChangeArrowheads="1"/>
            </p:cNvSpPr>
            <p:nvPr/>
          </p:nvSpPr>
          <p:spPr bwMode="auto">
            <a:xfrm>
              <a:off x="901700" y="1266825"/>
              <a:ext cx="1588" cy="1588"/>
            </a:xfrm>
            <a:prstGeom prst="rect">
              <a:avLst/>
            </a:prstGeom>
            <a:grpFill/>
            <a:ln w="9525">
              <a:noFill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" name="Freeform 198"/>
            <p:cNvSpPr/>
            <p:nvPr/>
          </p:nvSpPr>
          <p:spPr bwMode="auto">
            <a:xfrm>
              <a:off x="901700" y="1250950"/>
              <a:ext cx="3175" cy="3175"/>
            </a:xfrm>
            <a:custGeom>
              <a:cxnLst>
                <a:cxn ang="0">
                  <a:pos x="2" y="2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2" y="2"/>
                </a:cxn>
              </a:cxnLst>
              <a:rect b="b" l="0" r="r" t="0"/>
              <a:pathLst>
                <a:path h="2" w="2">
                  <a:moveTo>
                    <a:pt x="2" y="2"/>
                  </a:moveTo>
                  <a:lnTo>
                    <a:pt x="2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2" y="2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8" name="Freeform 199"/>
            <p:cNvSpPr/>
            <p:nvPr/>
          </p:nvSpPr>
          <p:spPr bwMode="auto">
            <a:xfrm>
              <a:off x="892175" y="1241425"/>
              <a:ext cx="3175" cy="1588"/>
            </a:xfrm>
            <a:custGeom>
              <a:cxnLst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2" y="0"/>
                </a:cxn>
              </a:cxnLst>
              <a:rect b="b" l="0" r="r" t="0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9" name="Freeform 200"/>
            <p:cNvSpPr/>
            <p:nvPr/>
          </p:nvSpPr>
          <p:spPr bwMode="auto">
            <a:xfrm>
              <a:off x="1031875" y="669925"/>
              <a:ext cx="73025" cy="63500"/>
            </a:xfrm>
            <a:custGeom>
              <a:cxnLst>
                <a:cxn ang="0">
                  <a:pos x="12" y="26"/>
                </a:cxn>
                <a:cxn ang="0">
                  <a:pos x="12" y="26"/>
                </a:cxn>
                <a:cxn ang="0">
                  <a:pos x="12" y="30"/>
                </a:cxn>
                <a:cxn ang="0">
                  <a:pos x="12" y="30"/>
                </a:cxn>
                <a:cxn ang="0">
                  <a:pos x="12" y="32"/>
                </a:cxn>
                <a:cxn ang="0">
                  <a:pos x="14" y="34"/>
                </a:cxn>
                <a:cxn ang="0">
                  <a:pos x="14" y="34"/>
                </a:cxn>
                <a:cxn ang="0">
                  <a:pos x="18" y="34"/>
                </a:cxn>
                <a:cxn ang="0">
                  <a:pos x="18" y="34"/>
                </a:cxn>
                <a:cxn ang="0">
                  <a:pos x="20" y="36"/>
                </a:cxn>
                <a:cxn ang="0">
                  <a:pos x="20" y="36"/>
                </a:cxn>
                <a:cxn ang="0">
                  <a:pos x="22" y="38"/>
                </a:cxn>
                <a:cxn ang="0">
                  <a:pos x="26" y="40"/>
                </a:cxn>
                <a:cxn ang="0">
                  <a:pos x="28" y="40"/>
                </a:cxn>
                <a:cxn ang="0">
                  <a:pos x="28" y="40"/>
                </a:cxn>
                <a:cxn ang="0">
                  <a:pos x="26" y="34"/>
                </a:cxn>
                <a:cxn ang="0">
                  <a:pos x="26" y="34"/>
                </a:cxn>
                <a:cxn ang="0">
                  <a:pos x="26" y="28"/>
                </a:cxn>
                <a:cxn ang="0">
                  <a:pos x="26" y="28"/>
                </a:cxn>
                <a:cxn ang="0">
                  <a:pos x="28" y="28"/>
                </a:cxn>
                <a:cxn ang="0">
                  <a:pos x="28" y="28"/>
                </a:cxn>
                <a:cxn ang="0">
                  <a:pos x="30" y="30"/>
                </a:cxn>
                <a:cxn ang="0">
                  <a:pos x="32" y="32"/>
                </a:cxn>
                <a:cxn ang="0">
                  <a:pos x="32" y="32"/>
                </a:cxn>
                <a:cxn ang="0">
                  <a:pos x="34" y="28"/>
                </a:cxn>
                <a:cxn ang="0">
                  <a:pos x="38" y="26"/>
                </a:cxn>
                <a:cxn ang="0">
                  <a:pos x="38" y="26"/>
                </a:cxn>
                <a:cxn ang="0">
                  <a:pos x="36" y="24"/>
                </a:cxn>
                <a:cxn ang="0">
                  <a:pos x="34" y="22"/>
                </a:cxn>
                <a:cxn ang="0">
                  <a:pos x="34" y="22"/>
                </a:cxn>
                <a:cxn ang="0">
                  <a:pos x="34" y="22"/>
                </a:cxn>
                <a:cxn ang="0">
                  <a:pos x="34" y="22"/>
                </a:cxn>
                <a:cxn ang="0">
                  <a:pos x="36" y="20"/>
                </a:cxn>
                <a:cxn ang="0">
                  <a:pos x="38" y="20"/>
                </a:cxn>
                <a:cxn ang="0">
                  <a:pos x="40" y="22"/>
                </a:cxn>
                <a:cxn ang="0">
                  <a:pos x="42" y="22"/>
                </a:cxn>
                <a:cxn ang="0">
                  <a:pos x="42" y="22"/>
                </a:cxn>
                <a:cxn ang="0">
                  <a:pos x="46" y="18"/>
                </a:cxn>
                <a:cxn ang="0">
                  <a:pos x="46" y="18"/>
                </a:cxn>
                <a:cxn ang="0">
                  <a:pos x="46" y="16"/>
                </a:cxn>
                <a:cxn ang="0">
                  <a:pos x="46" y="16"/>
                </a:cxn>
                <a:cxn ang="0">
                  <a:pos x="38" y="12"/>
                </a:cxn>
                <a:cxn ang="0">
                  <a:pos x="38" y="12"/>
                </a:cxn>
                <a:cxn ang="0">
                  <a:pos x="34" y="14"/>
                </a:cxn>
                <a:cxn ang="0">
                  <a:pos x="30" y="12"/>
                </a:cxn>
                <a:cxn ang="0">
                  <a:pos x="30" y="12"/>
                </a:cxn>
                <a:cxn ang="0">
                  <a:pos x="30" y="10"/>
                </a:cxn>
                <a:cxn ang="0">
                  <a:pos x="30" y="10"/>
                </a:cxn>
                <a:cxn ang="0">
                  <a:pos x="16" y="10"/>
                </a:cxn>
                <a:cxn ang="0">
                  <a:pos x="16" y="8"/>
                </a:cxn>
                <a:cxn ang="0">
                  <a:pos x="16" y="8"/>
                </a:cxn>
                <a:cxn ang="0">
                  <a:pos x="22" y="6"/>
                </a:cxn>
                <a:cxn ang="0">
                  <a:pos x="22" y="6"/>
                </a:cxn>
                <a:cxn ang="0">
                  <a:pos x="22" y="6"/>
                </a:cxn>
                <a:cxn ang="0">
                  <a:pos x="16" y="0"/>
                </a:cxn>
                <a:cxn ang="0">
                  <a:pos x="16" y="0"/>
                </a:cxn>
                <a:cxn ang="0">
                  <a:pos x="0" y="22"/>
                </a:cxn>
                <a:cxn ang="0">
                  <a:pos x="0" y="22"/>
                </a:cxn>
                <a:cxn ang="0">
                  <a:pos x="6" y="26"/>
                </a:cxn>
                <a:cxn ang="0">
                  <a:pos x="6" y="26"/>
                </a:cxn>
                <a:cxn ang="0">
                  <a:pos x="12" y="26"/>
                </a:cxn>
                <a:cxn ang="0">
                  <a:pos x="12" y="26"/>
                </a:cxn>
              </a:cxnLst>
              <a:rect b="b" l="0" r="r" t="0"/>
              <a:pathLst>
                <a:path h="40" w="46">
                  <a:moveTo>
                    <a:pt x="12" y="26"/>
                  </a:moveTo>
                  <a:lnTo>
                    <a:pt x="12" y="26"/>
                  </a:lnTo>
                  <a:lnTo>
                    <a:pt x="12" y="30"/>
                  </a:lnTo>
                  <a:lnTo>
                    <a:pt x="12" y="30"/>
                  </a:lnTo>
                  <a:lnTo>
                    <a:pt x="12" y="32"/>
                  </a:lnTo>
                  <a:lnTo>
                    <a:pt x="14" y="34"/>
                  </a:lnTo>
                  <a:lnTo>
                    <a:pt x="14" y="34"/>
                  </a:lnTo>
                  <a:lnTo>
                    <a:pt x="18" y="34"/>
                  </a:lnTo>
                  <a:lnTo>
                    <a:pt x="18" y="34"/>
                  </a:lnTo>
                  <a:lnTo>
                    <a:pt x="20" y="36"/>
                  </a:lnTo>
                  <a:lnTo>
                    <a:pt x="20" y="36"/>
                  </a:lnTo>
                  <a:lnTo>
                    <a:pt x="22" y="38"/>
                  </a:lnTo>
                  <a:lnTo>
                    <a:pt x="26" y="40"/>
                  </a:lnTo>
                  <a:lnTo>
                    <a:pt x="28" y="40"/>
                  </a:lnTo>
                  <a:lnTo>
                    <a:pt x="28" y="40"/>
                  </a:lnTo>
                  <a:lnTo>
                    <a:pt x="26" y="34"/>
                  </a:lnTo>
                  <a:lnTo>
                    <a:pt x="26" y="34"/>
                  </a:lnTo>
                  <a:lnTo>
                    <a:pt x="26" y="28"/>
                  </a:lnTo>
                  <a:lnTo>
                    <a:pt x="26" y="28"/>
                  </a:lnTo>
                  <a:lnTo>
                    <a:pt x="28" y="28"/>
                  </a:lnTo>
                  <a:lnTo>
                    <a:pt x="28" y="28"/>
                  </a:lnTo>
                  <a:lnTo>
                    <a:pt x="30" y="30"/>
                  </a:lnTo>
                  <a:lnTo>
                    <a:pt x="32" y="32"/>
                  </a:lnTo>
                  <a:lnTo>
                    <a:pt x="32" y="32"/>
                  </a:lnTo>
                  <a:lnTo>
                    <a:pt x="34" y="28"/>
                  </a:lnTo>
                  <a:lnTo>
                    <a:pt x="38" y="26"/>
                  </a:lnTo>
                  <a:lnTo>
                    <a:pt x="38" y="26"/>
                  </a:lnTo>
                  <a:lnTo>
                    <a:pt x="36" y="24"/>
                  </a:lnTo>
                  <a:lnTo>
                    <a:pt x="34" y="22"/>
                  </a:lnTo>
                  <a:lnTo>
                    <a:pt x="34" y="22"/>
                  </a:lnTo>
                  <a:lnTo>
                    <a:pt x="34" y="22"/>
                  </a:lnTo>
                  <a:lnTo>
                    <a:pt x="34" y="22"/>
                  </a:lnTo>
                  <a:lnTo>
                    <a:pt x="36" y="20"/>
                  </a:lnTo>
                  <a:lnTo>
                    <a:pt x="38" y="20"/>
                  </a:lnTo>
                  <a:lnTo>
                    <a:pt x="40" y="22"/>
                  </a:lnTo>
                  <a:lnTo>
                    <a:pt x="42" y="22"/>
                  </a:lnTo>
                  <a:lnTo>
                    <a:pt x="42" y="22"/>
                  </a:lnTo>
                  <a:lnTo>
                    <a:pt x="46" y="18"/>
                  </a:lnTo>
                  <a:lnTo>
                    <a:pt x="46" y="18"/>
                  </a:lnTo>
                  <a:lnTo>
                    <a:pt x="46" y="16"/>
                  </a:lnTo>
                  <a:lnTo>
                    <a:pt x="46" y="16"/>
                  </a:lnTo>
                  <a:lnTo>
                    <a:pt x="38" y="12"/>
                  </a:lnTo>
                  <a:lnTo>
                    <a:pt x="38" y="12"/>
                  </a:lnTo>
                  <a:lnTo>
                    <a:pt x="34" y="14"/>
                  </a:lnTo>
                  <a:lnTo>
                    <a:pt x="30" y="12"/>
                  </a:lnTo>
                  <a:lnTo>
                    <a:pt x="30" y="12"/>
                  </a:lnTo>
                  <a:lnTo>
                    <a:pt x="30" y="10"/>
                  </a:lnTo>
                  <a:lnTo>
                    <a:pt x="30" y="10"/>
                  </a:lnTo>
                  <a:lnTo>
                    <a:pt x="16" y="10"/>
                  </a:lnTo>
                  <a:lnTo>
                    <a:pt x="16" y="8"/>
                  </a:lnTo>
                  <a:lnTo>
                    <a:pt x="16" y="8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6" y="26"/>
                  </a:lnTo>
                  <a:lnTo>
                    <a:pt x="6" y="26"/>
                  </a:lnTo>
                  <a:lnTo>
                    <a:pt x="12" y="26"/>
                  </a:lnTo>
                  <a:lnTo>
                    <a:pt x="12" y="26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0" name="Freeform 201"/>
            <p:cNvSpPr>
              <a:spLocks noEditPoints="1"/>
            </p:cNvSpPr>
            <p:nvPr/>
          </p:nvSpPr>
          <p:spPr bwMode="auto">
            <a:xfrm>
              <a:off x="1692275" y="466725"/>
              <a:ext cx="1527175" cy="1155700"/>
            </a:xfrm>
            <a:custGeom>
              <a:cxnLst>
                <a:cxn ang="0">
                  <a:pos x="774" y="94"/>
                </a:cxn>
                <a:cxn ang="0">
                  <a:pos x="700" y="74"/>
                </a:cxn>
                <a:cxn ang="0">
                  <a:pos x="676" y="54"/>
                </a:cxn>
                <a:cxn ang="0">
                  <a:pos x="552" y="58"/>
                </a:cxn>
                <a:cxn ang="0">
                  <a:pos x="466" y="54"/>
                </a:cxn>
                <a:cxn ang="0">
                  <a:pos x="400" y="104"/>
                </a:cxn>
                <a:cxn ang="0">
                  <a:pos x="438" y="74"/>
                </a:cxn>
                <a:cxn ang="0">
                  <a:pos x="340" y="22"/>
                </a:cxn>
                <a:cxn ang="0">
                  <a:pos x="260" y="36"/>
                </a:cxn>
                <a:cxn ang="0">
                  <a:pos x="216" y="64"/>
                </a:cxn>
                <a:cxn ang="0">
                  <a:pos x="182" y="112"/>
                </a:cxn>
                <a:cxn ang="0">
                  <a:pos x="126" y="156"/>
                </a:cxn>
                <a:cxn ang="0">
                  <a:pos x="128" y="182"/>
                </a:cxn>
                <a:cxn ang="0">
                  <a:pos x="140" y="196"/>
                </a:cxn>
                <a:cxn ang="0">
                  <a:pos x="184" y="206"/>
                </a:cxn>
                <a:cxn ang="0">
                  <a:pos x="226" y="202"/>
                </a:cxn>
                <a:cxn ang="0">
                  <a:pos x="224" y="178"/>
                </a:cxn>
                <a:cxn ang="0">
                  <a:pos x="250" y="126"/>
                </a:cxn>
                <a:cxn ang="0">
                  <a:pos x="278" y="124"/>
                </a:cxn>
                <a:cxn ang="0">
                  <a:pos x="298" y="170"/>
                </a:cxn>
                <a:cxn ang="0">
                  <a:pos x="326" y="176"/>
                </a:cxn>
                <a:cxn ang="0">
                  <a:pos x="294" y="194"/>
                </a:cxn>
                <a:cxn ang="0">
                  <a:pos x="232" y="238"/>
                </a:cxn>
                <a:cxn ang="0">
                  <a:pos x="166" y="228"/>
                </a:cxn>
                <a:cxn ang="0">
                  <a:pos x="156" y="230"/>
                </a:cxn>
                <a:cxn ang="0">
                  <a:pos x="144" y="256"/>
                </a:cxn>
                <a:cxn ang="0">
                  <a:pos x="96" y="282"/>
                </a:cxn>
                <a:cxn ang="0">
                  <a:pos x="42" y="310"/>
                </a:cxn>
                <a:cxn ang="0">
                  <a:pos x="72" y="350"/>
                </a:cxn>
                <a:cxn ang="0">
                  <a:pos x="2" y="412"/>
                </a:cxn>
                <a:cxn ang="0">
                  <a:pos x="36" y="438"/>
                </a:cxn>
                <a:cxn ang="0">
                  <a:pos x="106" y="382"/>
                </a:cxn>
                <a:cxn ang="0">
                  <a:pos x="208" y="392"/>
                </a:cxn>
                <a:cxn ang="0">
                  <a:pos x="228" y="394"/>
                </a:cxn>
                <a:cxn ang="0">
                  <a:pos x="188" y="342"/>
                </a:cxn>
                <a:cxn ang="0">
                  <a:pos x="250" y="392"/>
                </a:cxn>
                <a:cxn ang="0">
                  <a:pos x="274" y="430"/>
                </a:cxn>
                <a:cxn ang="0">
                  <a:pos x="276" y="410"/>
                </a:cxn>
                <a:cxn ang="0">
                  <a:pos x="286" y="396"/>
                </a:cxn>
                <a:cxn ang="0">
                  <a:pos x="328" y="388"/>
                </a:cxn>
                <a:cxn ang="0">
                  <a:pos x="358" y="332"/>
                </a:cxn>
                <a:cxn ang="0">
                  <a:pos x="386" y="330"/>
                </a:cxn>
                <a:cxn ang="0">
                  <a:pos x="424" y="358"/>
                </a:cxn>
                <a:cxn ang="0">
                  <a:pos x="354" y="386"/>
                </a:cxn>
                <a:cxn ang="0">
                  <a:pos x="308" y="404"/>
                </a:cxn>
                <a:cxn ang="0">
                  <a:pos x="324" y="432"/>
                </a:cxn>
                <a:cxn ang="0">
                  <a:pos x="392" y="440"/>
                </a:cxn>
                <a:cxn ang="0">
                  <a:pos x="444" y="608"/>
                </a:cxn>
                <a:cxn ang="0">
                  <a:pos x="562" y="606"/>
                </a:cxn>
                <a:cxn ang="0">
                  <a:pos x="564" y="536"/>
                </a:cxn>
                <a:cxn ang="0">
                  <a:pos x="514" y="530"/>
                </a:cxn>
                <a:cxn ang="0">
                  <a:pos x="540" y="524"/>
                </a:cxn>
                <a:cxn ang="0">
                  <a:pos x="664" y="552"/>
                </a:cxn>
                <a:cxn ang="0">
                  <a:pos x="724" y="638"/>
                </a:cxn>
                <a:cxn ang="0">
                  <a:pos x="790" y="620"/>
                </a:cxn>
                <a:cxn ang="0">
                  <a:pos x="856" y="572"/>
                </a:cxn>
                <a:cxn ang="0">
                  <a:pos x="892" y="594"/>
                </a:cxn>
                <a:cxn ang="0">
                  <a:pos x="932" y="674"/>
                </a:cxn>
                <a:cxn ang="0">
                  <a:pos x="312" y="384"/>
                </a:cxn>
                <a:cxn ang="0">
                  <a:pos x="548" y="408"/>
                </a:cxn>
                <a:cxn ang="0">
                  <a:pos x="510" y="390"/>
                </a:cxn>
                <a:cxn ang="0">
                  <a:pos x="508" y="332"/>
                </a:cxn>
                <a:cxn ang="0">
                  <a:pos x="516" y="352"/>
                </a:cxn>
              </a:cxnLst>
              <a:rect b="b" l="0" r="r" t="0"/>
              <a:pathLst>
                <a:path h="728" w="962">
                  <a:moveTo>
                    <a:pt x="946" y="688"/>
                  </a:moveTo>
                  <a:lnTo>
                    <a:pt x="946" y="688"/>
                  </a:lnTo>
                  <a:lnTo>
                    <a:pt x="944" y="688"/>
                  </a:lnTo>
                  <a:lnTo>
                    <a:pt x="944" y="688"/>
                  </a:lnTo>
                  <a:lnTo>
                    <a:pt x="944" y="686"/>
                  </a:lnTo>
                  <a:lnTo>
                    <a:pt x="942" y="682"/>
                  </a:lnTo>
                  <a:lnTo>
                    <a:pt x="942" y="682"/>
                  </a:lnTo>
                  <a:lnTo>
                    <a:pt x="938" y="682"/>
                  </a:lnTo>
                  <a:lnTo>
                    <a:pt x="938" y="682"/>
                  </a:lnTo>
                  <a:lnTo>
                    <a:pt x="936" y="676"/>
                  </a:lnTo>
                  <a:lnTo>
                    <a:pt x="938" y="670"/>
                  </a:lnTo>
                  <a:lnTo>
                    <a:pt x="944" y="658"/>
                  </a:lnTo>
                  <a:lnTo>
                    <a:pt x="944" y="658"/>
                  </a:lnTo>
                  <a:lnTo>
                    <a:pt x="942" y="654"/>
                  </a:lnTo>
                  <a:lnTo>
                    <a:pt x="942" y="654"/>
                  </a:lnTo>
                  <a:lnTo>
                    <a:pt x="944" y="650"/>
                  </a:lnTo>
                  <a:lnTo>
                    <a:pt x="944" y="646"/>
                  </a:lnTo>
                  <a:lnTo>
                    <a:pt x="944" y="646"/>
                  </a:lnTo>
                  <a:lnTo>
                    <a:pt x="948" y="646"/>
                  </a:lnTo>
                  <a:lnTo>
                    <a:pt x="952" y="646"/>
                  </a:lnTo>
                  <a:lnTo>
                    <a:pt x="952" y="646"/>
                  </a:lnTo>
                  <a:lnTo>
                    <a:pt x="952" y="652"/>
                  </a:lnTo>
                  <a:lnTo>
                    <a:pt x="952" y="652"/>
                  </a:lnTo>
                  <a:lnTo>
                    <a:pt x="956" y="652"/>
                  </a:lnTo>
                  <a:lnTo>
                    <a:pt x="956" y="652"/>
                  </a:lnTo>
                  <a:lnTo>
                    <a:pt x="958" y="652"/>
                  </a:lnTo>
                  <a:lnTo>
                    <a:pt x="960" y="652"/>
                  </a:lnTo>
                  <a:lnTo>
                    <a:pt x="960" y="652"/>
                  </a:lnTo>
                  <a:lnTo>
                    <a:pt x="962" y="596"/>
                  </a:lnTo>
                  <a:lnTo>
                    <a:pt x="962" y="596"/>
                  </a:lnTo>
                  <a:lnTo>
                    <a:pt x="962" y="558"/>
                  </a:lnTo>
                  <a:lnTo>
                    <a:pt x="958" y="520"/>
                  </a:lnTo>
                  <a:lnTo>
                    <a:pt x="954" y="484"/>
                  </a:lnTo>
                  <a:lnTo>
                    <a:pt x="948" y="446"/>
                  </a:lnTo>
                  <a:lnTo>
                    <a:pt x="940" y="410"/>
                  </a:lnTo>
                  <a:lnTo>
                    <a:pt x="930" y="376"/>
                  </a:lnTo>
                  <a:lnTo>
                    <a:pt x="918" y="340"/>
                  </a:lnTo>
                  <a:lnTo>
                    <a:pt x="906" y="306"/>
                  </a:lnTo>
                  <a:lnTo>
                    <a:pt x="890" y="274"/>
                  </a:lnTo>
                  <a:lnTo>
                    <a:pt x="874" y="242"/>
                  </a:lnTo>
                  <a:lnTo>
                    <a:pt x="858" y="210"/>
                  </a:lnTo>
                  <a:lnTo>
                    <a:pt x="838" y="180"/>
                  </a:lnTo>
                  <a:lnTo>
                    <a:pt x="818" y="150"/>
                  </a:lnTo>
                  <a:lnTo>
                    <a:pt x="796" y="122"/>
                  </a:lnTo>
                  <a:lnTo>
                    <a:pt x="774" y="94"/>
                  </a:lnTo>
                  <a:lnTo>
                    <a:pt x="750" y="68"/>
                  </a:lnTo>
                  <a:lnTo>
                    <a:pt x="750" y="68"/>
                  </a:lnTo>
                  <a:lnTo>
                    <a:pt x="748" y="68"/>
                  </a:lnTo>
                  <a:lnTo>
                    <a:pt x="746" y="66"/>
                  </a:lnTo>
                  <a:lnTo>
                    <a:pt x="746" y="66"/>
                  </a:lnTo>
                  <a:lnTo>
                    <a:pt x="746" y="64"/>
                  </a:lnTo>
                  <a:lnTo>
                    <a:pt x="746" y="64"/>
                  </a:lnTo>
                  <a:lnTo>
                    <a:pt x="730" y="50"/>
                  </a:lnTo>
                  <a:lnTo>
                    <a:pt x="730" y="50"/>
                  </a:lnTo>
                  <a:lnTo>
                    <a:pt x="726" y="52"/>
                  </a:lnTo>
                  <a:lnTo>
                    <a:pt x="724" y="56"/>
                  </a:lnTo>
                  <a:lnTo>
                    <a:pt x="724" y="56"/>
                  </a:lnTo>
                  <a:lnTo>
                    <a:pt x="726" y="60"/>
                  </a:lnTo>
                  <a:lnTo>
                    <a:pt x="726" y="66"/>
                  </a:lnTo>
                  <a:lnTo>
                    <a:pt x="726" y="66"/>
                  </a:lnTo>
                  <a:lnTo>
                    <a:pt x="722" y="70"/>
                  </a:lnTo>
                  <a:lnTo>
                    <a:pt x="722" y="70"/>
                  </a:lnTo>
                  <a:lnTo>
                    <a:pt x="720" y="72"/>
                  </a:lnTo>
                  <a:lnTo>
                    <a:pt x="720" y="72"/>
                  </a:lnTo>
                  <a:lnTo>
                    <a:pt x="718" y="74"/>
                  </a:lnTo>
                  <a:lnTo>
                    <a:pt x="718" y="78"/>
                  </a:lnTo>
                  <a:lnTo>
                    <a:pt x="718" y="78"/>
                  </a:lnTo>
                  <a:lnTo>
                    <a:pt x="710" y="82"/>
                  </a:lnTo>
                  <a:lnTo>
                    <a:pt x="708" y="84"/>
                  </a:lnTo>
                  <a:lnTo>
                    <a:pt x="706" y="86"/>
                  </a:lnTo>
                  <a:lnTo>
                    <a:pt x="706" y="86"/>
                  </a:lnTo>
                  <a:lnTo>
                    <a:pt x="702" y="88"/>
                  </a:lnTo>
                  <a:lnTo>
                    <a:pt x="698" y="86"/>
                  </a:lnTo>
                  <a:lnTo>
                    <a:pt x="698" y="86"/>
                  </a:lnTo>
                  <a:lnTo>
                    <a:pt x="692" y="86"/>
                  </a:lnTo>
                  <a:lnTo>
                    <a:pt x="692" y="86"/>
                  </a:lnTo>
                  <a:lnTo>
                    <a:pt x="684" y="84"/>
                  </a:lnTo>
                  <a:lnTo>
                    <a:pt x="680" y="82"/>
                  </a:lnTo>
                  <a:lnTo>
                    <a:pt x="678" y="80"/>
                  </a:lnTo>
                  <a:lnTo>
                    <a:pt x="678" y="80"/>
                  </a:lnTo>
                  <a:lnTo>
                    <a:pt x="684" y="80"/>
                  </a:lnTo>
                  <a:lnTo>
                    <a:pt x="690" y="80"/>
                  </a:lnTo>
                  <a:lnTo>
                    <a:pt x="690" y="80"/>
                  </a:lnTo>
                  <a:lnTo>
                    <a:pt x="692" y="82"/>
                  </a:lnTo>
                  <a:lnTo>
                    <a:pt x="692" y="82"/>
                  </a:lnTo>
                  <a:lnTo>
                    <a:pt x="698" y="80"/>
                  </a:lnTo>
                  <a:lnTo>
                    <a:pt x="698" y="80"/>
                  </a:lnTo>
                  <a:lnTo>
                    <a:pt x="698" y="76"/>
                  </a:lnTo>
                  <a:lnTo>
                    <a:pt x="698" y="76"/>
                  </a:lnTo>
                  <a:lnTo>
                    <a:pt x="700" y="74"/>
                  </a:lnTo>
                  <a:lnTo>
                    <a:pt x="704" y="72"/>
                  </a:lnTo>
                  <a:lnTo>
                    <a:pt x="704" y="72"/>
                  </a:lnTo>
                  <a:lnTo>
                    <a:pt x="708" y="68"/>
                  </a:lnTo>
                  <a:lnTo>
                    <a:pt x="712" y="64"/>
                  </a:lnTo>
                  <a:lnTo>
                    <a:pt x="712" y="64"/>
                  </a:lnTo>
                  <a:lnTo>
                    <a:pt x="712" y="58"/>
                  </a:lnTo>
                  <a:lnTo>
                    <a:pt x="712" y="58"/>
                  </a:lnTo>
                  <a:lnTo>
                    <a:pt x="714" y="54"/>
                  </a:lnTo>
                  <a:lnTo>
                    <a:pt x="714" y="54"/>
                  </a:lnTo>
                  <a:lnTo>
                    <a:pt x="710" y="50"/>
                  </a:lnTo>
                  <a:lnTo>
                    <a:pt x="708" y="50"/>
                  </a:lnTo>
                  <a:lnTo>
                    <a:pt x="708" y="46"/>
                  </a:lnTo>
                  <a:lnTo>
                    <a:pt x="708" y="46"/>
                  </a:lnTo>
                  <a:lnTo>
                    <a:pt x="708" y="34"/>
                  </a:lnTo>
                  <a:lnTo>
                    <a:pt x="708" y="34"/>
                  </a:lnTo>
                  <a:lnTo>
                    <a:pt x="706" y="28"/>
                  </a:lnTo>
                  <a:lnTo>
                    <a:pt x="706" y="28"/>
                  </a:lnTo>
                  <a:lnTo>
                    <a:pt x="706" y="28"/>
                  </a:lnTo>
                  <a:lnTo>
                    <a:pt x="706" y="28"/>
                  </a:lnTo>
                  <a:lnTo>
                    <a:pt x="674" y="0"/>
                  </a:lnTo>
                  <a:lnTo>
                    <a:pt x="674" y="0"/>
                  </a:lnTo>
                  <a:lnTo>
                    <a:pt x="672" y="4"/>
                  </a:lnTo>
                  <a:lnTo>
                    <a:pt x="672" y="4"/>
                  </a:lnTo>
                  <a:lnTo>
                    <a:pt x="668" y="8"/>
                  </a:lnTo>
                  <a:lnTo>
                    <a:pt x="662" y="10"/>
                  </a:lnTo>
                  <a:lnTo>
                    <a:pt x="658" y="14"/>
                  </a:lnTo>
                  <a:lnTo>
                    <a:pt x="658" y="20"/>
                  </a:lnTo>
                  <a:lnTo>
                    <a:pt x="658" y="20"/>
                  </a:lnTo>
                  <a:lnTo>
                    <a:pt x="662" y="20"/>
                  </a:lnTo>
                  <a:lnTo>
                    <a:pt x="662" y="20"/>
                  </a:lnTo>
                  <a:lnTo>
                    <a:pt x="664" y="26"/>
                  </a:lnTo>
                  <a:lnTo>
                    <a:pt x="662" y="28"/>
                  </a:lnTo>
                  <a:lnTo>
                    <a:pt x="660" y="32"/>
                  </a:lnTo>
                  <a:lnTo>
                    <a:pt x="658" y="34"/>
                  </a:lnTo>
                  <a:lnTo>
                    <a:pt x="658" y="34"/>
                  </a:lnTo>
                  <a:lnTo>
                    <a:pt x="660" y="36"/>
                  </a:lnTo>
                  <a:lnTo>
                    <a:pt x="664" y="38"/>
                  </a:lnTo>
                  <a:lnTo>
                    <a:pt x="668" y="40"/>
                  </a:lnTo>
                  <a:lnTo>
                    <a:pt x="668" y="40"/>
                  </a:lnTo>
                  <a:lnTo>
                    <a:pt x="670" y="44"/>
                  </a:lnTo>
                  <a:lnTo>
                    <a:pt x="670" y="44"/>
                  </a:lnTo>
                  <a:lnTo>
                    <a:pt x="672" y="48"/>
                  </a:lnTo>
                  <a:lnTo>
                    <a:pt x="678" y="48"/>
                  </a:lnTo>
                  <a:lnTo>
                    <a:pt x="678" y="48"/>
                  </a:lnTo>
                  <a:lnTo>
                    <a:pt x="676" y="54"/>
                  </a:lnTo>
                  <a:lnTo>
                    <a:pt x="672" y="58"/>
                  </a:lnTo>
                  <a:lnTo>
                    <a:pt x="672" y="58"/>
                  </a:lnTo>
                  <a:lnTo>
                    <a:pt x="670" y="58"/>
                  </a:lnTo>
                  <a:lnTo>
                    <a:pt x="670" y="58"/>
                  </a:lnTo>
                  <a:lnTo>
                    <a:pt x="662" y="50"/>
                  </a:lnTo>
                  <a:lnTo>
                    <a:pt x="650" y="46"/>
                  </a:lnTo>
                  <a:lnTo>
                    <a:pt x="626" y="38"/>
                  </a:lnTo>
                  <a:lnTo>
                    <a:pt x="626" y="38"/>
                  </a:lnTo>
                  <a:lnTo>
                    <a:pt x="618" y="34"/>
                  </a:lnTo>
                  <a:lnTo>
                    <a:pt x="608" y="34"/>
                  </a:lnTo>
                  <a:lnTo>
                    <a:pt x="608" y="34"/>
                  </a:lnTo>
                  <a:lnTo>
                    <a:pt x="606" y="36"/>
                  </a:lnTo>
                  <a:lnTo>
                    <a:pt x="602" y="38"/>
                  </a:lnTo>
                  <a:lnTo>
                    <a:pt x="602" y="38"/>
                  </a:lnTo>
                  <a:lnTo>
                    <a:pt x="602" y="38"/>
                  </a:lnTo>
                  <a:lnTo>
                    <a:pt x="602" y="38"/>
                  </a:lnTo>
                  <a:lnTo>
                    <a:pt x="608" y="46"/>
                  </a:lnTo>
                  <a:lnTo>
                    <a:pt x="608" y="46"/>
                  </a:lnTo>
                  <a:lnTo>
                    <a:pt x="608" y="50"/>
                  </a:lnTo>
                  <a:lnTo>
                    <a:pt x="606" y="50"/>
                  </a:lnTo>
                  <a:lnTo>
                    <a:pt x="600" y="52"/>
                  </a:lnTo>
                  <a:lnTo>
                    <a:pt x="600" y="52"/>
                  </a:lnTo>
                  <a:lnTo>
                    <a:pt x="598" y="56"/>
                  </a:lnTo>
                  <a:lnTo>
                    <a:pt x="598" y="56"/>
                  </a:lnTo>
                  <a:lnTo>
                    <a:pt x="594" y="56"/>
                  </a:lnTo>
                  <a:lnTo>
                    <a:pt x="592" y="54"/>
                  </a:lnTo>
                  <a:lnTo>
                    <a:pt x="592" y="54"/>
                  </a:lnTo>
                  <a:lnTo>
                    <a:pt x="594" y="50"/>
                  </a:lnTo>
                  <a:lnTo>
                    <a:pt x="594" y="50"/>
                  </a:lnTo>
                  <a:lnTo>
                    <a:pt x="588" y="48"/>
                  </a:lnTo>
                  <a:lnTo>
                    <a:pt x="580" y="50"/>
                  </a:lnTo>
                  <a:lnTo>
                    <a:pt x="580" y="50"/>
                  </a:lnTo>
                  <a:lnTo>
                    <a:pt x="576" y="54"/>
                  </a:lnTo>
                  <a:lnTo>
                    <a:pt x="576" y="54"/>
                  </a:lnTo>
                  <a:lnTo>
                    <a:pt x="574" y="54"/>
                  </a:lnTo>
                  <a:lnTo>
                    <a:pt x="570" y="52"/>
                  </a:lnTo>
                  <a:lnTo>
                    <a:pt x="570" y="52"/>
                  </a:lnTo>
                  <a:lnTo>
                    <a:pt x="564" y="52"/>
                  </a:lnTo>
                  <a:lnTo>
                    <a:pt x="560" y="54"/>
                  </a:lnTo>
                  <a:lnTo>
                    <a:pt x="560" y="54"/>
                  </a:lnTo>
                  <a:lnTo>
                    <a:pt x="556" y="56"/>
                  </a:lnTo>
                  <a:lnTo>
                    <a:pt x="554" y="60"/>
                  </a:lnTo>
                  <a:lnTo>
                    <a:pt x="554" y="60"/>
                  </a:lnTo>
                  <a:lnTo>
                    <a:pt x="552" y="58"/>
                  </a:lnTo>
                  <a:lnTo>
                    <a:pt x="552" y="58"/>
                  </a:lnTo>
                  <a:lnTo>
                    <a:pt x="548" y="60"/>
                  </a:lnTo>
                  <a:lnTo>
                    <a:pt x="542" y="58"/>
                  </a:lnTo>
                  <a:lnTo>
                    <a:pt x="542" y="58"/>
                  </a:lnTo>
                  <a:lnTo>
                    <a:pt x="542" y="56"/>
                  </a:lnTo>
                  <a:lnTo>
                    <a:pt x="542" y="56"/>
                  </a:lnTo>
                  <a:lnTo>
                    <a:pt x="546" y="56"/>
                  </a:lnTo>
                  <a:lnTo>
                    <a:pt x="546" y="56"/>
                  </a:lnTo>
                  <a:lnTo>
                    <a:pt x="546" y="48"/>
                  </a:lnTo>
                  <a:lnTo>
                    <a:pt x="546" y="48"/>
                  </a:lnTo>
                  <a:lnTo>
                    <a:pt x="542" y="50"/>
                  </a:lnTo>
                  <a:lnTo>
                    <a:pt x="540" y="52"/>
                  </a:lnTo>
                  <a:lnTo>
                    <a:pt x="538" y="54"/>
                  </a:lnTo>
                  <a:lnTo>
                    <a:pt x="534" y="56"/>
                  </a:lnTo>
                  <a:lnTo>
                    <a:pt x="534" y="56"/>
                  </a:lnTo>
                  <a:lnTo>
                    <a:pt x="534" y="56"/>
                  </a:lnTo>
                  <a:lnTo>
                    <a:pt x="534" y="56"/>
                  </a:lnTo>
                  <a:lnTo>
                    <a:pt x="532" y="52"/>
                  </a:lnTo>
                  <a:lnTo>
                    <a:pt x="532" y="52"/>
                  </a:lnTo>
                  <a:lnTo>
                    <a:pt x="522" y="58"/>
                  </a:lnTo>
                  <a:lnTo>
                    <a:pt x="522" y="58"/>
                  </a:lnTo>
                  <a:lnTo>
                    <a:pt x="502" y="66"/>
                  </a:lnTo>
                  <a:lnTo>
                    <a:pt x="502" y="66"/>
                  </a:lnTo>
                  <a:lnTo>
                    <a:pt x="498" y="68"/>
                  </a:lnTo>
                  <a:lnTo>
                    <a:pt x="498" y="68"/>
                  </a:lnTo>
                  <a:lnTo>
                    <a:pt x="496" y="70"/>
                  </a:lnTo>
                  <a:lnTo>
                    <a:pt x="496" y="72"/>
                  </a:lnTo>
                  <a:lnTo>
                    <a:pt x="494" y="76"/>
                  </a:lnTo>
                  <a:lnTo>
                    <a:pt x="494" y="78"/>
                  </a:lnTo>
                  <a:lnTo>
                    <a:pt x="494" y="78"/>
                  </a:lnTo>
                  <a:lnTo>
                    <a:pt x="488" y="78"/>
                  </a:lnTo>
                  <a:lnTo>
                    <a:pt x="488" y="78"/>
                  </a:lnTo>
                  <a:lnTo>
                    <a:pt x="482" y="78"/>
                  </a:lnTo>
                  <a:lnTo>
                    <a:pt x="478" y="78"/>
                  </a:lnTo>
                  <a:lnTo>
                    <a:pt x="470" y="72"/>
                  </a:lnTo>
                  <a:lnTo>
                    <a:pt x="470" y="72"/>
                  </a:lnTo>
                  <a:lnTo>
                    <a:pt x="472" y="68"/>
                  </a:lnTo>
                  <a:lnTo>
                    <a:pt x="474" y="66"/>
                  </a:lnTo>
                  <a:lnTo>
                    <a:pt x="484" y="66"/>
                  </a:lnTo>
                  <a:lnTo>
                    <a:pt x="484" y="66"/>
                  </a:lnTo>
                  <a:lnTo>
                    <a:pt x="480" y="58"/>
                  </a:lnTo>
                  <a:lnTo>
                    <a:pt x="478" y="56"/>
                  </a:lnTo>
                  <a:lnTo>
                    <a:pt x="476" y="54"/>
                  </a:lnTo>
                  <a:lnTo>
                    <a:pt x="476" y="54"/>
                  </a:lnTo>
                  <a:lnTo>
                    <a:pt x="466" y="54"/>
                  </a:lnTo>
                  <a:lnTo>
                    <a:pt x="466" y="54"/>
                  </a:lnTo>
                  <a:lnTo>
                    <a:pt x="464" y="54"/>
                  </a:lnTo>
                  <a:lnTo>
                    <a:pt x="460" y="54"/>
                  </a:lnTo>
                  <a:lnTo>
                    <a:pt x="460" y="54"/>
                  </a:lnTo>
                  <a:lnTo>
                    <a:pt x="460" y="56"/>
                  </a:lnTo>
                  <a:lnTo>
                    <a:pt x="462" y="58"/>
                  </a:lnTo>
                  <a:lnTo>
                    <a:pt x="464" y="60"/>
                  </a:lnTo>
                  <a:lnTo>
                    <a:pt x="464" y="64"/>
                  </a:lnTo>
                  <a:lnTo>
                    <a:pt x="464" y="64"/>
                  </a:lnTo>
                  <a:lnTo>
                    <a:pt x="460" y="70"/>
                  </a:lnTo>
                  <a:lnTo>
                    <a:pt x="460" y="70"/>
                  </a:lnTo>
                  <a:lnTo>
                    <a:pt x="460" y="72"/>
                  </a:lnTo>
                  <a:lnTo>
                    <a:pt x="460" y="72"/>
                  </a:lnTo>
                  <a:lnTo>
                    <a:pt x="460" y="72"/>
                  </a:lnTo>
                  <a:lnTo>
                    <a:pt x="464" y="74"/>
                  </a:lnTo>
                  <a:lnTo>
                    <a:pt x="464" y="74"/>
                  </a:lnTo>
                  <a:lnTo>
                    <a:pt x="464" y="80"/>
                  </a:lnTo>
                  <a:lnTo>
                    <a:pt x="462" y="86"/>
                  </a:lnTo>
                  <a:lnTo>
                    <a:pt x="462" y="86"/>
                  </a:lnTo>
                  <a:lnTo>
                    <a:pt x="462" y="90"/>
                  </a:lnTo>
                  <a:lnTo>
                    <a:pt x="462" y="90"/>
                  </a:lnTo>
                  <a:lnTo>
                    <a:pt x="462" y="90"/>
                  </a:lnTo>
                  <a:lnTo>
                    <a:pt x="458" y="88"/>
                  </a:lnTo>
                  <a:lnTo>
                    <a:pt x="454" y="86"/>
                  </a:lnTo>
                  <a:lnTo>
                    <a:pt x="450" y="84"/>
                  </a:lnTo>
                  <a:lnTo>
                    <a:pt x="446" y="84"/>
                  </a:lnTo>
                  <a:lnTo>
                    <a:pt x="446" y="84"/>
                  </a:lnTo>
                  <a:lnTo>
                    <a:pt x="442" y="88"/>
                  </a:lnTo>
                  <a:lnTo>
                    <a:pt x="436" y="92"/>
                  </a:lnTo>
                  <a:lnTo>
                    <a:pt x="430" y="94"/>
                  </a:lnTo>
                  <a:lnTo>
                    <a:pt x="426" y="98"/>
                  </a:lnTo>
                  <a:lnTo>
                    <a:pt x="426" y="98"/>
                  </a:lnTo>
                  <a:lnTo>
                    <a:pt x="428" y="100"/>
                  </a:lnTo>
                  <a:lnTo>
                    <a:pt x="430" y="104"/>
                  </a:lnTo>
                  <a:lnTo>
                    <a:pt x="430" y="108"/>
                  </a:lnTo>
                  <a:lnTo>
                    <a:pt x="430" y="110"/>
                  </a:lnTo>
                  <a:lnTo>
                    <a:pt x="430" y="110"/>
                  </a:lnTo>
                  <a:lnTo>
                    <a:pt x="426" y="110"/>
                  </a:lnTo>
                  <a:lnTo>
                    <a:pt x="426" y="110"/>
                  </a:lnTo>
                  <a:lnTo>
                    <a:pt x="424" y="110"/>
                  </a:lnTo>
                  <a:lnTo>
                    <a:pt x="420" y="110"/>
                  </a:lnTo>
                  <a:lnTo>
                    <a:pt x="420" y="110"/>
                  </a:lnTo>
                  <a:lnTo>
                    <a:pt x="410" y="108"/>
                  </a:lnTo>
                  <a:lnTo>
                    <a:pt x="402" y="102"/>
                  </a:lnTo>
                  <a:lnTo>
                    <a:pt x="402" y="102"/>
                  </a:lnTo>
                  <a:lnTo>
                    <a:pt x="400" y="104"/>
                  </a:lnTo>
                  <a:lnTo>
                    <a:pt x="398" y="106"/>
                  </a:lnTo>
                  <a:lnTo>
                    <a:pt x="398" y="106"/>
                  </a:lnTo>
                  <a:lnTo>
                    <a:pt x="400" y="110"/>
                  </a:lnTo>
                  <a:lnTo>
                    <a:pt x="404" y="114"/>
                  </a:lnTo>
                  <a:lnTo>
                    <a:pt x="404" y="114"/>
                  </a:lnTo>
                  <a:lnTo>
                    <a:pt x="408" y="114"/>
                  </a:lnTo>
                  <a:lnTo>
                    <a:pt x="408" y="114"/>
                  </a:lnTo>
                  <a:lnTo>
                    <a:pt x="410" y="118"/>
                  </a:lnTo>
                  <a:lnTo>
                    <a:pt x="408" y="120"/>
                  </a:lnTo>
                  <a:lnTo>
                    <a:pt x="402" y="120"/>
                  </a:lnTo>
                  <a:lnTo>
                    <a:pt x="402" y="120"/>
                  </a:lnTo>
                  <a:lnTo>
                    <a:pt x="396" y="118"/>
                  </a:lnTo>
                  <a:lnTo>
                    <a:pt x="396" y="118"/>
                  </a:lnTo>
                  <a:lnTo>
                    <a:pt x="394" y="116"/>
                  </a:lnTo>
                  <a:lnTo>
                    <a:pt x="394" y="116"/>
                  </a:lnTo>
                  <a:lnTo>
                    <a:pt x="384" y="114"/>
                  </a:lnTo>
                  <a:lnTo>
                    <a:pt x="384" y="114"/>
                  </a:lnTo>
                  <a:lnTo>
                    <a:pt x="380" y="106"/>
                  </a:lnTo>
                  <a:lnTo>
                    <a:pt x="378" y="98"/>
                  </a:lnTo>
                  <a:lnTo>
                    <a:pt x="378" y="98"/>
                  </a:lnTo>
                  <a:lnTo>
                    <a:pt x="380" y="96"/>
                  </a:lnTo>
                  <a:lnTo>
                    <a:pt x="382" y="94"/>
                  </a:lnTo>
                  <a:lnTo>
                    <a:pt x="382" y="92"/>
                  </a:lnTo>
                  <a:lnTo>
                    <a:pt x="380" y="90"/>
                  </a:lnTo>
                  <a:lnTo>
                    <a:pt x="380" y="90"/>
                  </a:lnTo>
                  <a:lnTo>
                    <a:pt x="376" y="88"/>
                  </a:lnTo>
                  <a:lnTo>
                    <a:pt x="372" y="86"/>
                  </a:lnTo>
                  <a:lnTo>
                    <a:pt x="372" y="86"/>
                  </a:lnTo>
                  <a:lnTo>
                    <a:pt x="360" y="76"/>
                  </a:lnTo>
                  <a:lnTo>
                    <a:pt x="360" y="76"/>
                  </a:lnTo>
                  <a:lnTo>
                    <a:pt x="364" y="74"/>
                  </a:lnTo>
                  <a:lnTo>
                    <a:pt x="368" y="76"/>
                  </a:lnTo>
                  <a:lnTo>
                    <a:pt x="370" y="80"/>
                  </a:lnTo>
                  <a:lnTo>
                    <a:pt x="370" y="80"/>
                  </a:lnTo>
                  <a:lnTo>
                    <a:pt x="376" y="80"/>
                  </a:lnTo>
                  <a:lnTo>
                    <a:pt x="376" y="80"/>
                  </a:lnTo>
                  <a:lnTo>
                    <a:pt x="390" y="84"/>
                  </a:lnTo>
                  <a:lnTo>
                    <a:pt x="404" y="88"/>
                  </a:lnTo>
                  <a:lnTo>
                    <a:pt x="418" y="90"/>
                  </a:lnTo>
                  <a:lnTo>
                    <a:pt x="424" y="88"/>
                  </a:lnTo>
                  <a:lnTo>
                    <a:pt x="430" y="84"/>
                  </a:lnTo>
                  <a:lnTo>
                    <a:pt x="430" y="84"/>
                  </a:lnTo>
                  <a:lnTo>
                    <a:pt x="436" y="80"/>
                  </a:lnTo>
                  <a:lnTo>
                    <a:pt x="438" y="78"/>
                  </a:lnTo>
                  <a:lnTo>
                    <a:pt x="438" y="74"/>
                  </a:lnTo>
                  <a:lnTo>
                    <a:pt x="438" y="74"/>
                  </a:lnTo>
                  <a:lnTo>
                    <a:pt x="436" y="72"/>
                  </a:lnTo>
                  <a:lnTo>
                    <a:pt x="436" y="68"/>
                  </a:lnTo>
                  <a:lnTo>
                    <a:pt x="436" y="68"/>
                  </a:lnTo>
                  <a:lnTo>
                    <a:pt x="432" y="64"/>
                  </a:lnTo>
                  <a:lnTo>
                    <a:pt x="426" y="62"/>
                  </a:lnTo>
                  <a:lnTo>
                    <a:pt x="426" y="62"/>
                  </a:lnTo>
                  <a:lnTo>
                    <a:pt x="414" y="58"/>
                  </a:lnTo>
                  <a:lnTo>
                    <a:pt x="414" y="58"/>
                  </a:lnTo>
                  <a:lnTo>
                    <a:pt x="404" y="48"/>
                  </a:lnTo>
                  <a:lnTo>
                    <a:pt x="404" y="48"/>
                  </a:lnTo>
                  <a:lnTo>
                    <a:pt x="398" y="48"/>
                  </a:lnTo>
                  <a:lnTo>
                    <a:pt x="398" y="48"/>
                  </a:lnTo>
                  <a:lnTo>
                    <a:pt x="388" y="44"/>
                  </a:lnTo>
                  <a:lnTo>
                    <a:pt x="388" y="44"/>
                  </a:lnTo>
                  <a:lnTo>
                    <a:pt x="372" y="42"/>
                  </a:lnTo>
                  <a:lnTo>
                    <a:pt x="372" y="42"/>
                  </a:lnTo>
                  <a:lnTo>
                    <a:pt x="370" y="44"/>
                  </a:lnTo>
                  <a:lnTo>
                    <a:pt x="370" y="44"/>
                  </a:lnTo>
                  <a:lnTo>
                    <a:pt x="370" y="40"/>
                  </a:lnTo>
                  <a:lnTo>
                    <a:pt x="370" y="40"/>
                  </a:lnTo>
                  <a:lnTo>
                    <a:pt x="362" y="38"/>
                  </a:lnTo>
                  <a:lnTo>
                    <a:pt x="360" y="36"/>
                  </a:lnTo>
                  <a:lnTo>
                    <a:pt x="360" y="32"/>
                  </a:lnTo>
                  <a:lnTo>
                    <a:pt x="360" y="32"/>
                  </a:lnTo>
                  <a:lnTo>
                    <a:pt x="354" y="36"/>
                  </a:lnTo>
                  <a:lnTo>
                    <a:pt x="354" y="36"/>
                  </a:lnTo>
                  <a:lnTo>
                    <a:pt x="350" y="36"/>
                  </a:lnTo>
                  <a:lnTo>
                    <a:pt x="350" y="36"/>
                  </a:lnTo>
                  <a:lnTo>
                    <a:pt x="344" y="36"/>
                  </a:lnTo>
                  <a:lnTo>
                    <a:pt x="338" y="36"/>
                  </a:lnTo>
                  <a:lnTo>
                    <a:pt x="338" y="36"/>
                  </a:lnTo>
                  <a:lnTo>
                    <a:pt x="334" y="32"/>
                  </a:lnTo>
                  <a:lnTo>
                    <a:pt x="330" y="30"/>
                  </a:lnTo>
                  <a:lnTo>
                    <a:pt x="330" y="30"/>
                  </a:lnTo>
                  <a:lnTo>
                    <a:pt x="340" y="30"/>
                  </a:lnTo>
                  <a:lnTo>
                    <a:pt x="344" y="28"/>
                  </a:lnTo>
                  <a:lnTo>
                    <a:pt x="348" y="26"/>
                  </a:lnTo>
                  <a:lnTo>
                    <a:pt x="348" y="26"/>
                  </a:lnTo>
                  <a:lnTo>
                    <a:pt x="348" y="24"/>
                  </a:lnTo>
                  <a:lnTo>
                    <a:pt x="348" y="24"/>
                  </a:lnTo>
                  <a:lnTo>
                    <a:pt x="346" y="24"/>
                  </a:lnTo>
                  <a:lnTo>
                    <a:pt x="346" y="24"/>
                  </a:lnTo>
                  <a:lnTo>
                    <a:pt x="340" y="22"/>
                  </a:lnTo>
                  <a:lnTo>
                    <a:pt x="340" y="22"/>
                  </a:lnTo>
                  <a:lnTo>
                    <a:pt x="330" y="18"/>
                  </a:lnTo>
                  <a:lnTo>
                    <a:pt x="330" y="18"/>
                  </a:lnTo>
                  <a:lnTo>
                    <a:pt x="328" y="22"/>
                  </a:lnTo>
                  <a:lnTo>
                    <a:pt x="326" y="26"/>
                  </a:lnTo>
                  <a:lnTo>
                    <a:pt x="326" y="26"/>
                  </a:lnTo>
                  <a:lnTo>
                    <a:pt x="322" y="24"/>
                  </a:lnTo>
                  <a:lnTo>
                    <a:pt x="322" y="24"/>
                  </a:lnTo>
                  <a:lnTo>
                    <a:pt x="326" y="16"/>
                  </a:lnTo>
                  <a:lnTo>
                    <a:pt x="326" y="16"/>
                  </a:lnTo>
                  <a:lnTo>
                    <a:pt x="324" y="16"/>
                  </a:lnTo>
                  <a:lnTo>
                    <a:pt x="320" y="16"/>
                  </a:lnTo>
                  <a:lnTo>
                    <a:pt x="320" y="16"/>
                  </a:lnTo>
                  <a:lnTo>
                    <a:pt x="316" y="22"/>
                  </a:lnTo>
                  <a:lnTo>
                    <a:pt x="312" y="26"/>
                  </a:lnTo>
                  <a:lnTo>
                    <a:pt x="312" y="26"/>
                  </a:lnTo>
                  <a:lnTo>
                    <a:pt x="312" y="18"/>
                  </a:lnTo>
                  <a:lnTo>
                    <a:pt x="312" y="18"/>
                  </a:lnTo>
                  <a:lnTo>
                    <a:pt x="306" y="22"/>
                  </a:lnTo>
                  <a:lnTo>
                    <a:pt x="300" y="30"/>
                  </a:lnTo>
                  <a:lnTo>
                    <a:pt x="300" y="30"/>
                  </a:lnTo>
                  <a:lnTo>
                    <a:pt x="298" y="30"/>
                  </a:lnTo>
                  <a:lnTo>
                    <a:pt x="298" y="30"/>
                  </a:lnTo>
                  <a:lnTo>
                    <a:pt x="300" y="26"/>
                  </a:lnTo>
                  <a:lnTo>
                    <a:pt x="300" y="22"/>
                  </a:lnTo>
                  <a:lnTo>
                    <a:pt x="306" y="18"/>
                  </a:lnTo>
                  <a:lnTo>
                    <a:pt x="306" y="18"/>
                  </a:lnTo>
                  <a:lnTo>
                    <a:pt x="300" y="18"/>
                  </a:lnTo>
                  <a:lnTo>
                    <a:pt x="296" y="18"/>
                  </a:lnTo>
                  <a:lnTo>
                    <a:pt x="292" y="24"/>
                  </a:lnTo>
                  <a:lnTo>
                    <a:pt x="292" y="24"/>
                  </a:lnTo>
                  <a:lnTo>
                    <a:pt x="288" y="24"/>
                  </a:lnTo>
                  <a:lnTo>
                    <a:pt x="288" y="24"/>
                  </a:lnTo>
                  <a:lnTo>
                    <a:pt x="284" y="28"/>
                  </a:lnTo>
                  <a:lnTo>
                    <a:pt x="282" y="32"/>
                  </a:lnTo>
                  <a:lnTo>
                    <a:pt x="282" y="32"/>
                  </a:lnTo>
                  <a:lnTo>
                    <a:pt x="276" y="28"/>
                  </a:lnTo>
                  <a:lnTo>
                    <a:pt x="274" y="30"/>
                  </a:lnTo>
                  <a:lnTo>
                    <a:pt x="272" y="34"/>
                  </a:lnTo>
                  <a:lnTo>
                    <a:pt x="272" y="34"/>
                  </a:lnTo>
                  <a:lnTo>
                    <a:pt x="268" y="32"/>
                  </a:lnTo>
                  <a:lnTo>
                    <a:pt x="268" y="32"/>
                  </a:lnTo>
                  <a:lnTo>
                    <a:pt x="266" y="32"/>
                  </a:lnTo>
                  <a:lnTo>
                    <a:pt x="266" y="32"/>
                  </a:lnTo>
                  <a:lnTo>
                    <a:pt x="264" y="34"/>
                  </a:lnTo>
                  <a:lnTo>
                    <a:pt x="260" y="36"/>
                  </a:lnTo>
                  <a:lnTo>
                    <a:pt x="260" y="36"/>
                  </a:lnTo>
                  <a:lnTo>
                    <a:pt x="260" y="40"/>
                  </a:lnTo>
                  <a:lnTo>
                    <a:pt x="256" y="42"/>
                  </a:lnTo>
                  <a:lnTo>
                    <a:pt x="256" y="42"/>
                  </a:lnTo>
                  <a:lnTo>
                    <a:pt x="258" y="36"/>
                  </a:lnTo>
                  <a:lnTo>
                    <a:pt x="258" y="36"/>
                  </a:lnTo>
                  <a:lnTo>
                    <a:pt x="258" y="36"/>
                  </a:lnTo>
                  <a:lnTo>
                    <a:pt x="258" y="36"/>
                  </a:lnTo>
                  <a:lnTo>
                    <a:pt x="258" y="34"/>
                  </a:lnTo>
                  <a:lnTo>
                    <a:pt x="258" y="34"/>
                  </a:lnTo>
                  <a:lnTo>
                    <a:pt x="254" y="40"/>
                  </a:lnTo>
                  <a:lnTo>
                    <a:pt x="252" y="44"/>
                  </a:lnTo>
                  <a:lnTo>
                    <a:pt x="252" y="44"/>
                  </a:lnTo>
                  <a:lnTo>
                    <a:pt x="246" y="42"/>
                  </a:lnTo>
                  <a:lnTo>
                    <a:pt x="242" y="44"/>
                  </a:lnTo>
                  <a:lnTo>
                    <a:pt x="242" y="44"/>
                  </a:lnTo>
                  <a:lnTo>
                    <a:pt x="240" y="42"/>
                  </a:lnTo>
                  <a:lnTo>
                    <a:pt x="240" y="42"/>
                  </a:lnTo>
                  <a:lnTo>
                    <a:pt x="238" y="44"/>
                  </a:lnTo>
                  <a:lnTo>
                    <a:pt x="238" y="46"/>
                  </a:lnTo>
                  <a:lnTo>
                    <a:pt x="234" y="48"/>
                  </a:lnTo>
                  <a:lnTo>
                    <a:pt x="234" y="48"/>
                  </a:lnTo>
                  <a:lnTo>
                    <a:pt x="232" y="50"/>
                  </a:lnTo>
                  <a:lnTo>
                    <a:pt x="230" y="52"/>
                  </a:lnTo>
                  <a:lnTo>
                    <a:pt x="230" y="52"/>
                  </a:lnTo>
                  <a:lnTo>
                    <a:pt x="228" y="54"/>
                  </a:lnTo>
                  <a:lnTo>
                    <a:pt x="228" y="54"/>
                  </a:lnTo>
                  <a:lnTo>
                    <a:pt x="230" y="56"/>
                  </a:lnTo>
                  <a:lnTo>
                    <a:pt x="230" y="56"/>
                  </a:lnTo>
                  <a:lnTo>
                    <a:pt x="230" y="56"/>
                  </a:lnTo>
                  <a:lnTo>
                    <a:pt x="228" y="58"/>
                  </a:lnTo>
                  <a:lnTo>
                    <a:pt x="224" y="56"/>
                  </a:lnTo>
                  <a:lnTo>
                    <a:pt x="224" y="56"/>
                  </a:lnTo>
                  <a:lnTo>
                    <a:pt x="226" y="60"/>
                  </a:lnTo>
                  <a:lnTo>
                    <a:pt x="226" y="60"/>
                  </a:lnTo>
                  <a:lnTo>
                    <a:pt x="224" y="64"/>
                  </a:lnTo>
                  <a:lnTo>
                    <a:pt x="224" y="64"/>
                  </a:lnTo>
                  <a:lnTo>
                    <a:pt x="224" y="64"/>
                  </a:lnTo>
                  <a:lnTo>
                    <a:pt x="224" y="64"/>
                  </a:lnTo>
                  <a:lnTo>
                    <a:pt x="222" y="62"/>
                  </a:lnTo>
                  <a:lnTo>
                    <a:pt x="220" y="62"/>
                  </a:lnTo>
                  <a:lnTo>
                    <a:pt x="220" y="62"/>
                  </a:lnTo>
                  <a:lnTo>
                    <a:pt x="218" y="62"/>
                  </a:lnTo>
                  <a:lnTo>
                    <a:pt x="216" y="64"/>
                  </a:lnTo>
                  <a:lnTo>
                    <a:pt x="216" y="64"/>
                  </a:lnTo>
                  <a:lnTo>
                    <a:pt x="218" y="66"/>
                  </a:lnTo>
                  <a:lnTo>
                    <a:pt x="218" y="68"/>
                  </a:lnTo>
                  <a:lnTo>
                    <a:pt x="218" y="68"/>
                  </a:lnTo>
                  <a:lnTo>
                    <a:pt x="216" y="70"/>
                  </a:lnTo>
                  <a:lnTo>
                    <a:pt x="216" y="70"/>
                  </a:lnTo>
                  <a:lnTo>
                    <a:pt x="212" y="68"/>
                  </a:lnTo>
                  <a:lnTo>
                    <a:pt x="212" y="68"/>
                  </a:lnTo>
                  <a:lnTo>
                    <a:pt x="208" y="72"/>
                  </a:lnTo>
                  <a:lnTo>
                    <a:pt x="208" y="72"/>
                  </a:lnTo>
                  <a:lnTo>
                    <a:pt x="210" y="74"/>
                  </a:lnTo>
                  <a:lnTo>
                    <a:pt x="210" y="74"/>
                  </a:lnTo>
                  <a:lnTo>
                    <a:pt x="206" y="76"/>
                  </a:lnTo>
                  <a:lnTo>
                    <a:pt x="202" y="78"/>
                  </a:lnTo>
                  <a:lnTo>
                    <a:pt x="202" y="78"/>
                  </a:lnTo>
                  <a:lnTo>
                    <a:pt x="200" y="78"/>
                  </a:lnTo>
                  <a:lnTo>
                    <a:pt x="200" y="78"/>
                  </a:lnTo>
                  <a:lnTo>
                    <a:pt x="202" y="80"/>
                  </a:lnTo>
                  <a:lnTo>
                    <a:pt x="202" y="82"/>
                  </a:lnTo>
                  <a:lnTo>
                    <a:pt x="202" y="82"/>
                  </a:lnTo>
                  <a:lnTo>
                    <a:pt x="198" y="82"/>
                  </a:lnTo>
                  <a:lnTo>
                    <a:pt x="198" y="82"/>
                  </a:lnTo>
                  <a:lnTo>
                    <a:pt x="196" y="84"/>
                  </a:lnTo>
                  <a:lnTo>
                    <a:pt x="196" y="84"/>
                  </a:lnTo>
                  <a:lnTo>
                    <a:pt x="200" y="88"/>
                  </a:lnTo>
                  <a:lnTo>
                    <a:pt x="200" y="88"/>
                  </a:lnTo>
                  <a:lnTo>
                    <a:pt x="200" y="88"/>
                  </a:lnTo>
                  <a:lnTo>
                    <a:pt x="196" y="88"/>
                  </a:lnTo>
                  <a:lnTo>
                    <a:pt x="196" y="88"/>
                  </a:lnTo>
                  <a:lnTo>
                    <a:pt x="196" y="92"/>
                  </a:lnTo>
                  <a:lnTo>
                    <a:pt x="196" y="92"/>
                  </a:lnTo>
                  <a:lnTo>
                    <a:pt x="192" y="92"/>
                  </a:lnTo>
                  <a:lnTo>
                    <a:pt x="190" y="94"/>
                  </a:lnTo>
                  <a:lnTo>
                    <a:pt x="188" y="98"/>
                  </a:lnTo>
                  <a:lnTo>
                    <a:pt x="188" y="98"/>
                  </a:lnTo>
                  <a:lnTo>
                    <a:pt x="190" y="100"/>
                  </a:lnTo>
                  <a:lnTo>
                    <a:pt x="190" y="100"/>
                  </a:lnTo>
                  <a:lnTo>
                    <a:pt x="190" y="104"/>
                  </a:lnTo>
                  <a:lnTo>
                    <a:pt x="190" y="104"/>
                  </a:lnTo>
                  <a:lnTo>
                    <a:pt x="186" y="104"/>
                  </a:lnTo>
                  <a:lnTo>
                    <a:pt x="186" y="104"/>
                  </a:lnTo>
                  <a:lnTo>
                    <a:pt x="180" y="110"/>
                  </a:lnTo>
                  <a:lnTo>
                    <a:pt x="180" y="110"/>
                  </a:lnTo>
                  <a:lnTo>
                    <a:pt x="182" y="112"/>
                  </a:lnTo>
                  <a:lnTo>
                    <a:pt x="182" y="112"/>
                  </a:lnTo>
                  <a:lnTo>
                    <a:pt x="182" y="112"/>
                  </a:lnTo>
                  <a:lnTo>
                    <a:pt x="180" y="112"/>
                  </a:lnTo>
                  <a:lnTo>
                    <a:pt x="176" y="112"/>
                  </a:lnTo>
                  <a:lnTo>
                    <a:pt x="176" y="112"/>
                  </a:lnTo>
                  <a:lnTo>
                    <a:pt x="172" y="116"/>
                  </a:lnTo>
                  <a:lnTo>
                    <a:pt x="168" y="120"/>
                  </a:lnTo>
                  <a:lnTo>
                    <a:pt x="168" y="120"/>
                  </a:lnTo>
                  <a:lnTo>
                    <a:pt x="168" y="124"/>
                  </a:lnTo>
                  <a:lnTo>
                    <a:pt x="168" y="124"/>
                  </a:lnTo>
                  <a:lnTo>
                    <a:pt x="164" y="126"/>
                  </a:lnTo>
                  <a:lnTo>
                    <a:pt x="162" y="128"/>
                  </a:lnTo>
                  <a:lnTo>
                    <a:pt x="162" y="128"/>
                  </a:lnTo>
                  <a:lnTo>
                    <a:pt x="162" y="128"/>
                  </a:lnTo>
                  <a:lnTo>
                    <a:pt x="162" y="128"/>
                  </a:lnTo>
                  <a:lnTo>
                    <a:pt x="160" y="128"/>
                  </a:lnTo>
                  <a:lnTo>
                    <a:pt x="160" y="128"/>
                  </a:lnTo>
                  <a:lnTo>
                    <a:pt x="158" y="128"/>
                  </a:lnTo>
                  <a:lnTo>
                    <a:pt x="156" y="130"/>
                  </a:lnTo>
                  <a:lnTo>
                    <a:pt x="154" y="134"/>
                  </a:lnTo>
                  <a:lnTo>
                    <a:pt x="154" y="134"/>
                  </a:lnTo>
                  <a:lnTo>
                    <a:pt x="150" y="134"/>
                  </a:lnTo>
                  <a:lnTo>
                    <a:pt x="144" y="134"/>
                  </a:lnTo>
                  <a:lnTo>
                    <a:pt x="142" y="134"/>
                  </a:lnTo>
                  <a:lnTo>
                    <a:pt x="142" y="134"/>
                  </a:lnTo>
                  <a:lnTo>
                    <a:pt x="144" y="136"/>
                  </a:lnTo>
                  <a:lnTo>
                    <a:pt x="148" y="138"/>
                  </a:lnTo>
                  <a:lnTo>
                    <a:pt x="148" y="138"/>
                  </a:lnTo>
                  <a:lnTo>
                    <a:pt x="146" y="138"/>
                  </a:lnTo>
                  <a:lnTo>
                    <a:pt x="144" y="138"/>
                  </a:lnTo>
                  <a:lnTo>
                    <a:pt x="140" y="138"/>
                  </a:lnTo>
                  <a:lnTo>
                    <a:pt x="140" y="138"/>
                  </a:lnTo>
                  <a:lnTo>
                    <a:pt x="138" y="140"/>
                  </a:lnTo>
                  <a:lnTo>
                    <a:pt x="136" y="142"/>
                  </a:lnTo>
                  <a:lnTo>
                    <a:pt x="136" y="142"/>
                  </a:lnTo>
                  <a:lnTo>
                    <a:pt x="134" y="142"/>
                  </a:lnTo>
                  <a:lnTo>
                    <a:pt x="130" y="144"/>
                  </a:lnTo>
                  <a:lnTo>
                    <a:pt x="130" y="144"/>
                  </a:lnTo>
                  <a:lnTo>
                    <a:pt x="130" y="146"/>
                  </a:lnTo>
                  <a:lnTo>
                    <a:pt x="130" y="146"/>
                  </a:lnTo>
                  <a:lnTo>
                    <a:pt x="132" y="148"/>
                  </a:lnTo>
                  <a:lnTo>
                    <a:pt x="132" y="148"/>
                  </a:lnTo>
                  <a:lnTo>
                    <a:pt x="132" y="148"/>
                  </a:lnTo>
                  <a:lnTo>
                    <a:pt x="126" y="150"/>
                  </a:lnTo>
                  <a:lnTo>
                    <a:pt x="126" y="150"/>
                  </a:lnTo>
                  <a:lnTo>
                    <a:pt x="126" y="156"/>
                  </a:lnTo>
                  <a:lnTo>
                    <a:pt x="126" y="156"/>
                  </a:lnTo>
                  <a:lnTo>
                    <a:pt x="126" y="158"/>
                  </a:lnTo>
                  <a:lnTo>
                    <a:pt x="128" y="158"/>
                  </a:lnTo>
                  <a:lnTo>
                    <a:pt x="128" y="158"/>
                  </a:lnTo>
                  <a:lnTo>
                    <a:pt x="128" y="158"/>
                  </a:lnTo>
                  <a:lnTo>
                    <a:pt x="128" y="158"/>
                  </a:lnTo>
                  <a:lnTo>
                    <a:pt x="126" y="160"/>
                  </a:lnTo>
                  <a:lnTo>
                    <a:pt x="126" y="162"/>
                  </a:lnTo>
                  <a:lnTo>
                    <a:pt x="126" y="162"/>
                  </a:lnTo>
                  <a:lnTo>
                    <a:pt x="126" y="164"/>
                  </a:lnTo>
                  <a:lnTo>
                    <a:pt x="126" y="164"/>
                  </a:lnTo>
                  <a:lnTo>
                    <a:pt x="130" y="164"/>
                  </a:lnTo>
                  <a:lnTo>
                    <a:pt x="130" y="164"/>
                  </a:lnTo>
                  <a:lnTo>
                    <a:pt x="130" y="166"/>
                  </a:lnTo>
                  <a:lnTo>
                    <a:pt x="130" y="166"/>
                  </a:lnTo>
                  <a:lnTo>
                    <a:pt x="126" y="168"/>
                  </a:lnTo>
                  <a:lnTo>
                    <a:pt x="126" y="168"/>
                  </a:lnTo>
                  <a:lnTo>
                    <a:pt x="130" y="170"/>
                  </a:lnTo>
                  <a:lnTo>
                    <a:pt x="134" y="170"/>
                  </a:lnTo>
                  <a:lnTo>
                    <a:pt x="134" y="170"/>
                  </a:lnTo>
                  <a:lnTo>
                    <a:pt x="132" y="172"/>
                  </a:lnTo>
                  <a:lnTo>
                    <a:pt x="132" y="174"/>
                  </a:lnTo>
                  <a:lnTo>
                    <a:pt x="132" y="174"/>
                  </a:lnTo>
                  <a:lnTo>
                    <a:pt x="130" y="174"/>
                  </a:lnTo>
                  <a:lnTo>
                    <a:pt x="130" y="174"/>
                  </a:lnTo>
                  <a:lnTo>
                    <a:pt x="132" y="176"/>
                  </a:lnTo>
                  <a:lnTo>
                    <a:pt x="132" y="176"/>
                  </a:lnTo>
                  <a:lnTo>
                    <a:pt x="136" y="174"/>
                  </a:lnTo>
                  <a:lnTo>
                    <a:pt x="136" y="174"/>
                  </a:lnTo>
                  <a:lnTo>
                    <a:pt x="132" y="176"/>
                  </a:lnTo>
                  <a:lnTo>
                    <a:pt x="132" y="176"/>
                  </a:lnTo>
                  <a:lnTo>
                    <a:pt x="132" y="176"/>
                  </a:lnTo>
                  <a:lnTo>
                    <a:pt x="132" y="176"/>
                  </a:lnTo>
                  <a:lnTo>
                    <a:pt x="130" y="176"/>
                  </a:lnTo>
                  <a:lnTo>
                    <a:pt x="130" y="178"/>
                  </a:lnTo>
                  <a:lnTo>
                    <a:pt x="130" y="178"/>
                  </a:lnTo>
                  <a:lnTo>
                    <a:pt x="130" y="178"/>
                  </a:lnTo>
                  <a:lnTo>
                    <a:pt x="128" y="176"/>
                  </a:lnTo>
                  <a:lnTo>
                    <a:pt x="128" y="176"/>
                  </a:lnTo>
                  <a:lnTo>
                    <a:pt x="128" y="176"/>
                  </a:lnTo>
                  <a:lnTo>
                    <a:pt x="128" y="176"/>
                  </a:lnTo>
                  <a:lnTo>
                    <a:pt x="126" y="178"/>
                  </a:lnTo>
                  <a:lnTo>
                    <a:pt x="126" y="178"/>
                  </a:lnTo>
                  <a:lnTo>
                    <a:pt x="128" y="180"/>
                  </a:lnTo>
                  <a:lnTo>
                    <a:pt x="128" y="180"/>
                  </a:lnTo>
                  <a:lnTo>
                    <a:pt x="128" y="182"/>
                  </a:lnTo>
                  <a:lnTo>
                    <a:pt x="128" y="182"/>
                  </a:lnTo>
                  <a:lnTo>
                    <a:pt x="128" y="180"/>
                  </a:lnTo>
                  <a:lnTo>
                    <a:pt x="128" y="180"/>
                  </a:lnTo>
                  <a:lnTo>
                    <a:pt x="128" y="182"/>
                  </a:lnTo>
                  <a:lnTo>
                    <a:pt x="128" y="182"/>
                  </a:lnTo>
                  <a:lnTo>
                    <a:pt x="132" y="180"/>
                  </a:lnTo>
                  <a:lnTo>
                    <a:pt x="132" y="180"/>
                  </a:lnTo>
                  <a:lnTo>
                    <a:pt x="132" y="178"/>
                  </a:lnTo>
                  <a:lnTo>
                    <a:pt x="132" y="178"/>
                  </a:lnTo>
                  <a:lnTo>
                    <a:pt x="132" y="180"/>
                  </a:lnTo>
                  <a:lnTo>
                    <a:pt x="132" y="180"/>
                  </a:lnTo>
                  <a:lnTo>
                    <a:pt x="132" y="180"/>
                  </a:lnTo>
                  <a:lnTo>
                    <a:pt x="136" y="178"/>
                  </a:lnTo>
                  <a:lnTo>
                    <a:pt x="136" y="178"/>
                  </a:lnTo>
                  <a:lnTo>
                    <a:pt x="134" y="180"/>
                  </a:lnTo>
                  <a:lnTo>
                    <a:pt x="134" y="180"/>
                  </a:lnTo>
                  <a:lnTo>
                    <a:pt x="136" y="182"/>
                  </a:lnTo>
                  <a:lnTo>
                    <a:pt x="136" y="182"/>
                  </a:lnTo>
                  <a:lnTo>
                    <a:pt x="136" y="182"/>
                  </a:lnTo>
                  <a:lnTo>
                    <a:pt x="132" y="184"/>
                  </a:lnTo>
                  <a:lnTo>
                    <a:pt x="132" y="184"/>
                  </a:lnTo>
                  <a:lnTo>
                    <a:pt x="132" y="184"/>
                  </a:lnTo>
                  <a:lnTo>
                    <a:pt x="132" y="184"/>
                  </a:lnTo>
                  <a:lnTo>
                    <a:pt x="136" y="186"/>
                  </a:lnTo>
                  <a:lnTo>
                    <a:pt x="136" y="186"/>
                  </a:lnTo>
                  <a:lnTo>
                    <a:pt x="136" y="186"/>
                  </a:lnTo>
                  <a:lnTo>
                    <a:pt x="134" y="186"/>
                  </a:lnTo>
                  <a:lnTo>
                    <a:pt x="134" y="186"/>
                  </a:lnTo>
                  <a:lnTo>
                    <a:pt x="134" y="188"/>
                  </a:lnTo>
                  <a:lnTo>
                    <a:pt x="134" y="188"/>
                  </a:lnTo>
                  <a:lnTo>
                    <a:pt x="134" y="186"/>
                  </a:lnTo>
                  <a:lnTo>
                    <a:pt x="132" y="186"/>
                  </a:lnTo>
                  <a:lnTo>
                    <a:pt x="132" y="186"/>
                  </a:lnTo>
                  <a:lnTo>
                    <a:pt x="132" y="186"/>
                  </a:lnTo>
                  <a:lnTo>
                    <a:pt x="132" y="186"/>
                  </a:lnTo>
                  <a:lnTo>
                    <a:pt x="132" y="186"/>
                  </a:lnTo>
                  <a:lnTo>
                    <a:pt x="132" y="186"/>
                  </a:lnTo>
                  <a:lnTo>
                    <a:pt x="130" y="186"/>
                  </a:lnTo>
                  <a:lnTo>
                    <a:pt x="130" y="186"/>
                  </a:lnTo>
                  <a:lnTo>
                    <a:pt x="130" y="188"/>
                  </a:lnTo>
                  <a:lnTo>
                    <a:pt x="130" y="188"/>
                  </a:lnTo>
                  <a:lnTo>
                    <a:pt x="130" y="192"/>
                  </a:lnTo>
                  <a:lnTo>
                    <a:pt x="130" y="192"/>
                  </a:lnTo>
                  <a:lnTo>
                    <a:pt x="140" y="196"/>
                  </a:lnTo>
                  <a:lnTo>
                    <a:pt x="140" y="196"/>
                  </a:lnTo>
                  <a:lnTo>
                    <a:pt x="138" y="196"/>
                  </a:lnTo>
                  <a:lnTo>
                    <a:pt x="138" y="196"/>
                  </a:lnTo>
                  <a:lnTo>
                    <a:pt x="140" y="198"/>
                  </a:lnTo>
                  <a:lnTo>
                    <a:pt x="140" y="198"/>
                  </a:lnTo>
                  <a:lnTo>
                    <a:pt x="140" y="196"/>
                  </a:lnTo>
                  <a:lnTo>
                    <a:pt x="140" y="196"/>
                  </a:lnTo>
                  <a:lnTo>
                    <a:pt x="142" y="198"/>
                  </a:lnTo>
                  <a:lnTo>
                    <a:pt x="142" y="198"/>
                  </a:lnTo>
                  <a:lnTo>
                    <a:pt x="152" y="196"/>
                  </a:lnTo>
                  <a:lnTo>
                    <a:pt x="152" y="196"/>
                  </a:lnTo>
                  <a:lnTo>
                    <a:pt x="162" y="188"/>
                  </a:lnTo>
                  <a:lnTo>
                    <a:pt x="162" y="188"/>
                  </a:lnTo>
                  <a:lnTo>
                    <a:pt x="166" y="186"/>
                  </a:lnTo>
                  <a:lnTo>
                    <a:pt x="166" y="186"/>
                  </a:lnTo>
                  <a:lnTo>
                    <a:pt x="168" y="186"/>
                  </a:lnTo>
                  <a:lnTo>
                    <a:pt x="170" y="184"/>
                  </a:lnTo>
                  <a:lnTo>
                    <a:pt x="170" y="184"/>
                  </a:lnTo>
                  <a:lnTo>
                    <a:pt x="172" y="182"/>
                  </a:lnTo>
                  <a:lnTo>
                    <a:pt x="172" y="178"/>
                  </a:lnTo>
                  <a:lnTo>
                    <a:pt x="172" y="178"/>
                  </a:lnTo>
                  <a:lnTo>
                    <a:pt x="174" y="178"/>
                  </a:lnTo>
                  <a:lnTo>
                    <a:pt x="174" y="178"/>
                  </a:lnTo>
                  <a:lnTo>
                    <a:pt x="174" y="180"/>
                  </a:lnTo>
                  <a:lnTo>
                    <a:pt x="174" y="180"/>
                  </a:lnTo>
                  <a:lnTo>
                    <a:pt x="176" y="182"/>
                  </a:lnTo>
                  <a:lnTo>
                    <a:pt x="178" y="182"/>
                  </a:lnTo>
                  <a:lnTo>
                    <a:pt x="178" y="182"/>
                  </a:lnTo>
                  <a:lnTo>
                    <a:pt x="178" y="184"/>
                  </a:lnTo>
                  <a:lnTo>
                    <a:pt x="178" y="184"/>
                  </a:lnTo>
                  <a:lnTo>
                    <a:pt x="178" y="186"/>
                  </a:lnTo>
                  <a:lnTo>
                    <a:pt x="178" y="186"/>
                  </a:lnTo>
                  <a:lnTo>
                    <a:pt x="178" y="190"/>
                  </a:lnTo>
                  <a:lnTo>
                    <a:pt x="180" y="194"/>
                  </a:lnTo>
                  <a:lnTo>
                    <a:pt x="180" y="194"/>
                  </a:lnTo>
                  <a:lnTo>
                    <a:pt x="180" y="194"/>
                  </a:lnTo>
                  <a:lnTo>
                    <a:pt x="180" y="194"/>
                  </a:lnTo>
                  <a:lnTo>
                    <a:pt x="182" y="196"/>
                  </a:lnTo>
                  <a:lnTo>
                    <a:pt x="182" y="196"/>
                  </a:lnTo>
                  <a:lnTo>
                    <a:pt x="184" y="196"/>
                  </a:lnTo>
                  <a:lnTo>
                    <a:pt x="184" y="196"/>
                  </a:lnTo>
                  <a:lnTo>
                    <a:pt x="182" y="200"/>
                  </a:lnTo>
                  <a:lnTo>
                    <a:pt x="182" y="200"/>
                  </a:lnTo>
                  <a:lnTo>
                    <a:pt x="184" y="202"/>
                  </a:lnTo>
                  <a:lnTo>
                    <a:pt x="184" y="206"/>
                  </a:lnTo>
                  <a:lnTo>
                    <a:pt x="184" y="206"/>
                  </a:lnTo>
                  <a:lnTo>
                    <a:pt x="186" y="206"/>
                  </a:lnTo>
                  <a:lnTo>
                    <a:pt x="186" y="206"/>
                  </a:lnTo>
                  <a:lnTo>
                    <a:pt x="190" y="212"/>
                  </a:lnTo>
                  <a:lnTo>
                    <a:pt x="194" y="216"/>
                  </a:lnTo>
                  <a:lnTo>
                    <a:pt x="194" y="216"/>
                  </a:lnTo>
                  <a:lnTo>
                    <a:pt x="192" y="218"/>
                  </a:lnTo>
                  <a:lnTo>
                    <a:pt x="192" y="218"/>
                  </a:lnTo>
                  <a:lnTo>
                    <a:pt x="192" y="216"/>
                  </a:lnTo>
                  <a:lnTo>
                    <a:pt x="192" y="216"/>
                  </a:lnTo>
                  <a:lnTo>
                    <a:pt x="192" y="218"/>
                  </a:lnTo>
                  <a:lnTo>
                    <a:pt x="192" y="218"/>
                  </a:lnTo>
                  <a:lnTo>
                    <a:pt x="190" y="220"/>
                  </a:lnTo>
                  <a:lnTo>
                    <a:pt x="190" y="220"/>
                  </a:lnTo>
                  <a:lnTo>
                    <a:pt x="194" y="226"/>
                  </a:lnTo>
                  <a:lnTo>
                    <a:pt x="194" y="226"/>
                  </a:lnTo>
                  <a:lnTo>
                    <a:pt x="192" y="230"/>
                  </a:lnTo>
                  <a:lnTo>
                    <a:pt x="192" y="230"/>
                  </a:lnTo>
                  <a:lnTo>
                    <a:pt x="198" y="230"/>
                  </a:lnTo>
                  <a:lnTo>
                    <a:pt x="204" y="230"/>
                  </a:lnTo>
                  <a:lnTo>
                    <a:pt x="204" y="230"/>
                  </a:lnTo>
                  <a:lnTo>
                    <a:pt x="204" y="228"/>
                  </a:lnTo>
                  <a:lnTo>
                    <a:pt x="204" y="228"/>
                  </a:lnTo>
                  <a:lnTo>
                    <a:pt x="206" y="228"/>
                  </a:lnTo>
                  <a:lnTo>
                    <a:pt x="204" y="226"/>
                  </a:lnTo>
                  <a:lnTo>
                    <a:pt x="204" y="226"/>
                  </a:lnTo>
                  <a:lnTo>
                    <a:pt x="206" y="224"/>
                  </a:lnTo>
                  <a:lnTo>
                    <a:pt x="208" y="222"/>
                  </a:lnTo>
                  <a:lnTo>
                    <a:pt x="208" y="222"/>
                  </a:lnTo>
                  <a:lnTo>
                    <a:pt x="208" y="222"/>
                  </a:lnTo>
                  <a:lnTo>
                    <a:pt x="208" y="222"/>
                  </a:lnTo>
                  <a:lnTo>
                    <a:pt x="208" y="220"/>
                  </a:lnTo>
                  <a:lnTo>
                    <a:pt x="208" y="220"/>
                  </a:lnTo>
                  <a:lnTo>
                    <a:pt x="216" y="220"/>
                  </a:lnTo>
                  <a:lnTo>
                    <a:pt x="216" y="220"/>
                  </a:lnTo>
                  <a:lnTo>
                    <a:pt x="218" y="222"/>
                  </a:lnTo>
                  <a:lnTo>
                    <a:pt x="218" y="222"/>
                  </a:lnTo>
                  <a:lnTo>
                    <a:pt x="218" y="222"/>
                  </a:lnTo>
                  <a:lnTo>
                    <a:pt x="218" y="222"/>
                  </a:lnTo>
                  <a:lnTo>
                    <a:pt x="224" y="212"/>
                  </a:lnTo>
                  <a:lnTo>
                    <a:pt x="224" y="212"/>
                  </a:lnTo>
                  <a:lnTo>
                    <a:pt x="224" y="208"/>
                  </a:lnTo>
                  <a:lnTo>
                    <a:pt x="224" y="208"/>
                  </a:lnTo>
                  <a:lnTo>
                    <a:pt x="226" y="204"/>
                  </a:lnTo>
                  <a:lnTo>
                    <a:pt x="226" y="204"/>
                  </a:lnTo>
                  <a:lnTo>
                    <a:pt x="226" y="202"/>
                  </a:lnTo>
                  <a:lnTo>
                    <a:pt x="226" y="202"/>
                  </a:lnTo>
                  <a:lnTo>
                    <a:pt x="224" y="202"/>
                  </a:lnTo>
                  <a:lnTo>
                    <a:pt x="224" y="198"/>
                  </a:lnTo>
                  <a:lnTo>
                    <a:pt x="226" y="198"/>
                  </a:lnTo>
                  <a:lnTo>
                    <a:pt x="226" y="198"/>
                  </a:lnTo>
                  <a:lnTo>
                    <a:pt x="228" y="196"/>
                  </a:lnTo>
                  <a:lnTo>
                    <a:pt x="226" y="194"/>
                  </a:lnTo>
                  <a:lnTo>
                    <a:pt x="224" y="190"/>
                  </a:lnTo>
                  <a:lnTo>
                    <a:pt x="224" y="190"/>
                  </a:lnTo>
                  <a:lnTo>
                    <a:pt x="230" y="190"/>
                  </a:lnTo>
                  <a:lnTo>
                    <a:pt x="230" y="190"/>
                  </a:lnTo>
                  <a:lnTo>
                    <a:pt x="230" y="188"/>
                  </a:lnTo>
                  <a:lnTo>
                    <a:pt x="230" y="188"/>
                  </a:lnTo>
                  <a:lnTo>
                    <a:pt x="232" y="188"/>
                  </a:lnTo>
                  <a:lnTo>
                    <a:pt x="234" y="186"/>
                  </a:lnTo>
                  <a:lnTo>
                    <a:pt x="234" y="184"/>
                  </a:lnTo>
                  <a:lnTo>
                    <a:pt x="236" y="184"/>
                  </a:lnTo>
                  <a:lnTo>
                    <a:pt x="236" y="186"/>
                  </a:lnTo>
                  <a:lnTo>
                    <a:pt x="236" y="186"/>
                  </a:lnTo>
                  <a:lnTo>
                    <a:pt x="236" y="186"/>
                  </a:lnTo>
                  <a:lnTo>
                    <a:pt x="236" y="186"/>
                  </a:lnTo>
                  <a:lnTo>
                    <a:pt x="238" y="186"/>
                  </a:lnTo>
                  <a:lnTo>
                    <a:pt x="238" y="186"/>
                  </a:lnTo>
                  <a:lnTo>
                    <a:pt x="238" y="184"/>
                  </a:lnTo>
                  <a:lnTo>
                    <a:pt x="240" y="182"/>
                  </a:lnTo>
                  <a:lnTo>
                    <a:pt x="240" y="182"/>
                  </a:lnTo>
                  <a:lnTo>
                    <a:pt x="240" y="180"/>
                  </a:lnTo>
                  <a:lnTo>
                    <a:pt x="240" y="180"/>
                  </a:lnTo>
                  <a:lnTo>
                    <a:pt x="242" y="180"/>
                  </a:lnTo>
                  <a:lnTo>
                    <a:pt x="242" y="180"/>
                  </a:lnTo>
                  <a:lnTo>
                    <a:pt x="242" y="180"/>
                  </a:lnTo>
                  <a:lnTo>
                    <a:pt x="242" y="180"/>
                  </a:lnTo>
                  <a:lnTo>
                    <a:pt x="242" y="180"/>
                  </a:lnTo>
                  <a:lnTo>
                    <a:pt x="242" y="180"/>
                  </a:lnTo>
                  <a:lnTo>
                    <a:pt x="242" y="180"/>
                  </a:lnTo>
                  <a:lnTo>
                    <a:pt x="242" y="180"/>
                  </a:lnTo>
                  <a:lnTo>
                    <a:pt x="238" y="180"/>
                  </a:lnTo>
                  <a:lnTo>
                    <a:pt x="232" y="182"/>
                  </a:lnTo>
                  <a:lnTo>
                    <a:pt x="232" y="182"/>
                  </a:lnTo>
                  <a:lnTo>
                    <a:pt x="228" y="180"/>
                  </a:lnTo>
                  <a:lnTo>
                    <a:pt x="226" y="178"/>
                  </a:lnTo>
                  <a:lnTo>
                    <a:pt x="224" y="178"/>
                  </a:lnTo>
                  <a:lnTo>
                    <a:pt x="224" y="178"/>
                  </a:lnTo>
                  <a:lnTo>
                    <a:pt x="224" y="178"/>
                  </a:lnTo>
                  <a:lnTo>
                    <a:pt x="224" y="178"/>
                  </a:lnTo>
                  <a:lnTo>
                    <a:pt x="224" y="178"/>
                  </a:lnTo>
                  <a:lnTo>
                    <a:pt x="224" y="178"/>
                  </a:lnTo>
                  <a:lnTo>
                    <a:pt x="224" y="178"/>
                  </a:lnTo>
                  <a:lnTo>
                    <a:pt x="226" y="178"/>
                  </a:lnTo>
                  <a:lnTo>
                    <a:pt x="226" y="178"/>
                  </a:lnTo>
                  <a:lnTo>
                    <a:pt x="230" y="178"/>
                  </a:lnTo>
                  <a:lnTo>
                    <a:pt x="236" y="180"/>
                  </a:lnTo>
                  <a:lnTo>
                    <a:pt x="236" y="180"/>
                  </a:lnTo>
                  <a:lnTo>
                    <a:pt x="238" y="180"/>
                  </a:lnTo>
                  <a:lnTo>
                    <a:pt x="242" y="178"/>
                  </a:lnTo>
                  <a:lnTo>
                    <a:pt x="246" y="176"/>
                  </a:lnTo>
                  <a:lnTo>
                    <a:pt x="246" y="176"/>
                  </a:lnTo>
                  <a:lnTo>
                    <a:pt x="246" y="176"/>
                  </a:lnTo>
                  <a:lnTo>
                    <a:pt x="246" y="172"/>
                  </a:lnTo>
                  <a:lnTo>
                    <a:pt x="244" y="170"/>
                  </a:lnTo>
                  <a:lnTo>
                    <a:pt x="244" y="170"/>
                  </a:lnTo>
                  <a:lnTo>
                    <a:pt x="240" y="168"/>
                  </a:lnTo>
                  <a:lnTo>
                    <a:pt x="238" y="164"/>
                  </a:lnTo>
                  <a:lnTo>
                    <a:pt x="238" y="164"/>
                  </a:lnTo>
                  <a:lnTo>
                    <a:pt x="236" y="164"/>
                  </a:lnTo>
                  <a:lnTo>
                    <a:pt x="236" y="164"/>
                  </a:lnTo>
                  <a:lnTo>
                    <a:pt x="232" y="164"/>
                  </a:lnTo>
                  <a:lnTo>
                    <a:pt x="232" y="164"/>
                  </a:lnTo>
                  <a:lnTo>
                    <a:pt x="232" y="162"/>
                  </a:lnTo>
                  <a:lnTo>
                    <a:pt x="232" y="162"/>
                  </a:lnTo>
                  <a:lnTo>
                    <a:pt x="230" y="158"/>
                  </a:lnTo>
                  <a:lnTo>
                    <a:pt x="230" y="150"/>
                  </a:lnTo>
                  <a:lnTo>
                    <a:pt x="230" y="150"/>
                  </a:lnTo>
                  <a:lnTo>
                    <a:pt x="232" y="150"/>
                  </a:lnTo>
                  <a:lnTo>
                    <a:pt x="232" y="150"/>
                  </a:lnTo>
                  <a:lnTo>
                    <a:pt x="232" y="144"/>
                  </a:lnTo>
                  <a:lnTo>
                    <a:pt x="232" y="140"/>
                  </a:lnTo>
                  <a:lnTo>
                    <a:pt x="232" y="140"/>
                  </a:lnTo>
                  <a:lnTo>
                    <a:pt x="236" y="142"/>
                  </a:lnTo>
                  <a:lnTo>
                    <a:pt x="236" y="142"/>
                  </a:lnTo>
                  <a:lnTo>
                    <a:pt x="238" y="138"/>
                  </a:lnTo>
                  <a:lnTo>
                    <a:pt x="238" y="138"/>
                  </a:lnTo>
                  <a:lnTo>
                    <a:pt x="236" y="136"/>
                  </a:lnTo>
                  <a:lnTo>
                    <a:pt x="240" y="136"/>
                  </a:lnTo>
                  <a:lnTo>
                    <a:pt x="240" y="136"/>
                  </a:lnTo>
                  <a:lnTo>
                    <a:pt x="244" y="132"/>
                  </a:lnTo>
                  <a:lnTo>
                    <a:pt x="246" y="130"/>
                  </a:lnTo>
                  <a:lnTo>
                    <a:pt x="246" y="130"/>
                  </a:lnTo>
                  <a:lnTo>
                    <a:pt x="248" y="128"/>
                  </a:lnTo>
                  <a:lnTo>
                    <a:pt x="250" y="126"/>
                  </a:lnTo>
                  <a:lnTo>
                    <a:pt x="250" y="126"/>
                  </a:lnTo>
                  <a:lnTo>
                    <a:pt x="252" y="128"/>
                  </a:lnTo>
                  <a:lnTo>
                    <a:pt x="252" y="128"/>
                  </a:lnTo>
                  <a:lnTo>
                    <a:pt x="262" y="122"/>
                  </a:lnTo>
                  <a:lnTo>
                    <a:pt x="262" y="122"/>
                  </a:lnTo>
                  <a:lnTo>
                    <a:pt x="264" y="118"/>
                  </a:lnTo>
                  <a:lnTo>
                    <a:pt x="266" y="114"/>
                  </a:lnTo>
                  <a:lnTo>
                    <a:pt x="266" y="114"/>
                  </a:lnTo>
                  <a:lnTo>
                    <a:pt x="268" y="114"/>
                  </a:lnTo>
                  <a:lnTo>
                    <a:pt x="268" y="114"/>
                  </a:lnTo>
                  <a:lnTo>
                    <a:pt x="264" y="110"/>
                  </a:lnTo>
                  <a:lnTo>
                    <a:pt x="264" y="110"/>
                  </a:lnTo>
                  <a:lnTo>
                    <a:pt x="262" y="108"/>
                  </a:lnTo>
                  <a:lnTo>
                    <a:pt x="262" y="108"/>
                  </a:lnTo>
                  <a:lnTo>
                    <a:pt x="268" y="104"/>
                  </a:lnTo>
                  <a:lnTo>
                    <a:pt x="268" y="104"/>
                  </a:lnTo>
                  <a:lnTo>
                    <a:pt x="268" y="104"/>
                  </a:lnTo>
                  <a:lnTo>
                    <a:pt x="266" y="102"/>
                  </a:lnTo>
                  <a:lnTo>
                    <a:pt x="266" y="102"/>
                  </a:lnTo>
                  <a:lnTo>
                    <a:pt x="268" y="100"/>
                  </a:lnTo>
                  <a:lnTo>
                    <a:pt x="272" y="100"/>
                  </a:lnTo>
                  <a:lnTo>
                    <a:pt x="272" y="100"/>
                  </a:lnTo>
                  <a:lnTo>
                    <a:pt x="274" y="96"/>
                  </a:lnTo>
                  <a:lnTo>
                    <a:pt x="278" y="92"/>
                  </a:lnTo>
                  <a:lnTo>
                    <a:pt x="278" y="92"/>
                  </a:lnTo>
                  <a:lnTo>
                    <a:pt x="282" y="94"/>
                  </a:lnTo>
                  <a:lnTo>
                    <a:pt x="282" y="94"/>
                  </a:lnTo>
                  <a:lnTo>
                    <a:pt x="292" y="94"/>
                  </a:lnTo>
                  <a:lnTo>
                    <a:pt x="292" y="94"/>
                  </a:lnTo>
                  <a:lnTo>
                    <a:pt x="294" y="96"/>
                  </a:lnTo>
                  <a:lnTo>
                    <a:pt x="298" y="98"/>
                  </a:lnTo>
                  <a:lnTo>
                    <a:pt x="298" y="98"/>
                  </a:lnTo>
                  <a:lnTo>
                    <a:pt x="300" y="98"/>
                  </a:lnTo>
                  <a:lnTo>
                    <a:pt x="300" y="98"/>
                  </a:lnTo>
                  <a:lnTo>
                    <a:pt x="300" y="104"/>
                  </a:lnTo>
                  <a:lnTo>
                    <a:pt x="300" y="104"/>
                  </a:lnTo>
                  <a:lnTo>
                    <a:pt x="300" y="106"/>
                  </a:lnTo>
                  <a:lnTo>
                    <a:pt x="300" y="106"/>
                  </a:lnTo>
                  <a:lnTo>
                    <a:pt x="300" y="108"/>
                  </a:lnTo>
                  <a:lnTo>
                    <a:pt x="300" y="108"/>
                  </a:lnTo>
                  <a:lnTo>
                    <a:pt x="298" y="108"/>
                  </a:lnTo>
                  <a:lnTo>
                    <a:pt x="298" y="108"/>
                  </a:lnTo>
                  <a:lnTo>
                    <a:pt x="288" y="116"/>
                  </a:lnTo>
                  <a:lnTo>
                    <a:pt x="280" y="124"/>
                  </a:lnTo>
                  <a:lnTo>
                    <a:pt x="278" y="124"/>
                  </a:lnTo>
                  <a:lnTo>
                    <a:pt x="278" y="124"/>
                  </a:lnTo>
                  <a:lnTo>
                    <a:pt x="278" y="122"/>
                  </a:lnTo>
                  <a:lnTo>
                    <a:pt x="278" y="122"/>
                  </a:lnTo>
                  <a:lnTo>
                    <a:pt x="278" y="122"/>
                  </a:lnTo>
                  <a:lnTo>
                    <a:pt x="276" y="126"/>
                  </a:lnTo>
                  <a:lnTo>
                    <a:pt x="274" y="128"/>
                  </a:lnTo>
                  <a:lnTo>
                    <a:pt x="272" y="130"/>
                  </a:lnTo>
                  <a:lnTo>
                    <a:pt x="272" y="130"/>
                  </a:lnTo>
                  <a:lnTo>
                    <a:pt x="268" y="130"/>
                  </a:lnTo>
                  <a:lnTo>
                    <a:pt x="268" y="130"/>
                  </a:lnTo>
                  <a:lnTo>
                    <a:pt x="268" y="132"/>
                  </a:lnTo>
                  <a:lnTo>
                    <a:pt x="268" y="132"/>
                  </a:lnTo>
                  <a:lnTo>
                    <a:pt x="266" y="136"/>
                  </a:lnTo>
                  <a:lnTo>
                    <a:pt x="264" y="140"/>
                  </a:lnTo>
                  <a:lnTo>
                    <a:pt x="264" y="140"/>
                  </a:lnTo>
                  <a:lnTo>
                    <a:pt x="266" y="142"/>
                  </a:lnTo>
                  <a:lnTo>
                    <a:pt x="266" y="142"/>
                  </a:lnTo>
                  <a:lnTo>
                    <a:pt x="266" y="148"/>
                  </a:lnTo>
                  <a:lnTo>
                    <a:pt x="266" y="148"/>
                  </a:lnTo>
                  <a:lnTo>
                    <a:pt x="268" y="152"/>
                  </a:lnTo>
                  <a:lnTo>
                    <a:pt x="268" y="152"/>
                  </a:lnTo>
                  <a:lnTo>
                    <a:pt x="268" y="156"/>
                  </a:lnTo>
                  <a:lnTo>
                    <a:pt x="268" y="156"/>
                  </a:lnTo>
                  <a:lnTo>
                    <a:pt x="268" y="162"/>
                  </a:lnTo>
                  <a:lnTo>
                    <a:pt x="270" y="166"/>
                  </a:lnTo>
                  <a:lnTo>
                    <a:pt x="272" y="166"/>
                  </a:lnTo>
                  <a:lnTo>
                    <a:pt x="272" y="166"/>
                  </a:lnTo>
                  <a:lnTo>
                    <a:pt x="274" y="168"/>
                  </a:lnTo>
                  <a:lnTo>
                    <a:pt x="276" y="168"/>
                  </a:lnTo>
                  <a:lnTo>
                    <a:pt x="276" y="170"/>
                  </a:lnTo>
                  <a:lnTo>
                    <a:pt x="276" y="170"/>
                  </a:lnTo>
                  <a:lnTo>
                    <a:pt x="280" y="170"/>
                  </a:lnTo>
                  <a:lnTo>
                    <a:pt x="280" y="170"/>
                  </a:lnTo>
                  <a:lnTo>
                    <a:pt x="280" y="172"/>
                  </a:lnTo>
                  <a:lnTo>
                    <a:pt x="280" y="172"/>
                  </a:lnTo>
                  <a:lnTo>
                    <a:pt x="282" y="174"/>
                  </a:lnTo>
                  <a:lnTo>
                    <a:pt x="282" y="174"/>
                  </a:lnTo>
                  <a:lnTo>
                    <a:pt x="286" y="174"/>
                  </a:lnTo>
                  <a:lnTo>
                    <a:pt x="290" y="172"/>
                  </a:lnTo>
                  <a:lnTo>
                    <a:pt x="290" y="174"/>
                  </a:lnTo>
                  <a:lnTo>
                    <a:pt x="290" y="174"/>
                  </a:lnTo>
                  <a:lnTo>
                    <a:pt x="294" y="174"/>
                  </a:lnTo>
                  <a:lnTo>
                    <a:pt x="294" y="174"/>
                  </a:lnTo>
                  <a:lnTo>
                    <a:pt x="298" y="170"/>
                  </a:lnTo>
                  <a:lnTo>
                    <a:pt x="298" y="170"/>
                  </a:lnTo>
                  <a:lnTo>
                    <a:pt x="298" y="172"/>
                  </a:lnTo>
                  <a:lnTo>
                    <a:pt x="298" y="172"/>
                  </a:lnTo>
                  <a:lnTo>
                    <a:pt x="300" y="170"/>
                  </a:lnTo>
                  <a:lnTo>
                    <a:pt x="302" y="168"/>
                  </a:lnTo>
                  <a:lnTo>
                    <a:pt x="302" y="168"/>
                  </a:lnTo>
                  <a:lnTo>
                    <a:pt x="306" y="170"/>
                  </a:lnTo>
                  <a:lnTo>
                    <a:pt x="306" y="170"/>
                  </a:lnTo>
                  <a:lnTo>
                    <a:pt x="306" y="170"/>
                  </a:lnTo>
                  <a:lnTo>
                    <a:pt x="308" y="168"/>
                  </a:lnTo>
                  <a:lnTo>
                    <a:pt x="310" y="168"/>
                  </a:lnTo>
                  <a:lnTo>
                    <a:pt x="310" y="168"/>
                  </a:lnTo>
                  <a:lnTo>
                    <a:pt x="312" y="166"/>
                  </a:lnTo>
                  <a:lnTo>
                    <a:pt x="312" y="166"/>
                  </a:lnTo>
                  <a:lnTo>
                    <a:pt x="312" y="166"/>
                  </a:lnTo>
                  <a:lnTo>
                    <a:pt x="314" y="168"/>
                  </a:lnTo>
                  <a:lnTo>
                    <a:pt x="314" y="168"/>
                  </a:lnTo>
                  <a:lnTo>
                    <a:pt x="316" y="166"/>
                  </a:lnTo>
                  <a:lnTo>
                    <a:pt x="316" y="166"/>
                  </a:lnTo>
                  <a:lnTo>
                    <a:pt x="318" y="168"/>
                  </a:lnTo>
                  <a:lnTo>
                    <a:pt x="318" y="168"/>
                  </a:lnTo>
                  <a:lnTo>
                    <a:pt x="322" y="166"/>
                  </a:lnTo>
                  <a:lnTo>
                    <a:pt x="328" y="164"/>
                  </a:lnTo>
                  <a:lnTo>
                    <a:pt x="328" y="164"/>
                  </a:lnTo>
                  <a:lnTo>
                    <a:pt x="328" y="164"/>
                  </a:lnTo>
                  <a:lnTo>
                    <a:pt x="328" y="164"/>
                  </a:lnTo>
                  <a:lnTo>
                    <a:pt x="328" y="164"/>
                  </a:lnTo>
                  <a:lnTo>
                    <a:pt x="328" y="166"/>
                  </a:lnTo>
                  <a:lnTo>
                    <a:pt x="328" y="166"/>
                  </a:lnTo>
                  <a:lnTo>
                    <a:pt x="332" y="168"/>
                  </a:lnTo>
                  <a:lnTo>
                    <a:pt x="336" y="170"/>
                  </a:lnTo>
                  <a:lnTo>
                    <a:pt x="338" y="170"/>
                  </a:lnTo>
                  <a:lnTo>
                    <a:pt x="342" y="174"/>
                  </a:lnTo>
                  <a:lnTo>
                    <a:pt x="342" y="174"/>
                  </a:lnTo>
                  <a:lnTo>
                    <a:pt x="340" y="174"/>
                  </a:lnTo>
                  <a:lnTo>
                    <a:pt x="340" y="174"/>
                  </a:lnTo>
                  <a:lnTo>
                    <a:pt x="334" y="172"/>
                  </a:lnTo>
                  <a:lnTo>
                    <a:pt x="334" y="172"/>
                  </a:lnTo>
                  <a:lnTo>
                    <a:pt x="332" y="174"/>
                  </a:lnTo>
                  <a:lnTo>
                    <a:pt x="330" y="176"/>
                  </a:lnTo>
                  <a:lnTo>
                    <a:pt x="330" y="176"/>
                  </a:lnTo>
                  <a:lnTo>
                    <a:pt x="328" y="174"/>
                  </a:lnTo>
                  <a:lnTo>
                    <a:pt x="328" y="174"/>
                  </a:lnTo>
                  <a:lnTo>
                    <a:pt x="328" y="176"/>
                  </a:lnTo>
                  <a:lnTo>
                    <a:pt x="328" y="176"/>
                  </a:lnTo>
                  <a:lnTo>
                    <a:pt x="326" y="176"/>
                  </a:lnTo>
                  <a:lnTo>
                    <a:pt x="324" y="176"/>
                  </a:lnTo>
                  <a:lnTo>
                    <a:pt x="324" y="176"/>
                  </a:lnTo>
                  <a:lnTo>
                    <a:pt x="324" y="176"/>
                  </a:lnTo>
                  <a:lnTo>
                    <a:pt x="324" y="176"/>
                  </a:lnTo>
                  <a:lnTo>
                    <a:pt x="324" y="176"/>
                  </a:lnTo>
                  <a:lnTo>
                    <a:pt x="324" y="176"/>
                  </a:lnTo>
                  <a:lnTo>
                    <a:pt x="324" y="178"/>
                  </a:lnTo>
                  <a:lnTo>
                    <a:pt x="326" y="180"/>
                  </a:lnTo>
                  <a:lnTo>
                    <a:pt x="326" y="180"/>
                  </a:lnTo>
                  <a:lnTo>
                    <a:pt x="324" y="178"/>
                  </a:lnTo>
                  <a:lnTo>
                    <a:pt x="324" y="178"/>
                  </a:lnTo>
                  <a:lnTo>
                    <a:pt x="324" y="180"/>
                  </a:lnTo>
                  <a:lnTo>
                    <a:pt x="322" y="180"/>
                  </a:lnTo>
                  <a:lnTo>
                    <a:pt x="322" y="180"/>
                  </a:lnTo>
                  <a:lnTo>
                    <a:pt x="308" y="178"/>
                  </a:lnTo>
                  <a:lnTo>
                    <a:pt x="308" y="178"/>
                  </a:lnTo>
                  <a:lnTo>
                    <a:pt x="304" y="178"/>
                  </a:lnTo>
                  <a:lnTo>
                    <a:pt x="302" y="178"/>
                  </a:lnTo>
                  <a:lnTo>
                    <a:pt x="302" y="178"/>
                  </a:lnTo>
                  <a:lnTo>
                    <a:pt x="300" y="180"/>
                  </a:lnTo>
                  <a:lnTo>
                    <a:pt x="300" y="180"/>
                  </a:lnTo>
                  <a:lnTo>
                    <a:pt x="296" y="178"/>
                  </a:lnTo>
                  <a:lnTo>
                    <a:pt x="296" y="178"/>
                  </a:lnTo>
                  <a:lnTo>
                    <a:pt x="296" y="180"/>
                  </a:lnTo>
                  <a:lnTo>
                    <a:pt x="296" y="180"/>
                  </a:lnTo>
                  <a:lnTo>
                    <a:pt x="292" y="180"/>
                  </a:lnTo>
                  <a:lnTo>
                    <a:pt x="292" y="180"/>
                  </a:lnTo>
                  <a:lnTo>
                    <a:pt x="290" y="182"/>
                  </a:lnTo>
                  <a:lnTo>
                    <a:pt x="284" y="184"/>
                  </a:lnTo>
                  <a:lnTo>
                    <a:pt x="284" y="184"/>
                  </a:lnTo>
                  <a:lnTo>
                    <a:pt x="284" y="184"/>
                  </a:lnTo>
                  <a:lnTo>
                    <a:pt x="284" y="186"/>
                  </a:lnTo>
                  <a:lnTo>
                    <a:pt x="284" y="186"/>
                  </a:lnTo>
                  <a:lnTo>
                    <a:pt x="286" y="190"/>
                  </a:lnTo>
                  <a:lnTo>
                    <a:pt x="286" y="190"/>
                  </a:lnTo>
                  <a:lnTo>
                    <a:pt x="286" y="190"/>
                  </a:lnTo>
                  <a:lnTo>
                    <a:pt x="286" y="190"/>
                  </a:lnTo>
                  <a:lnTo>
                    <a:pt x="286" y="194"/>
                  </a:lnTo>
                  <a:lnTo>
                    <a:pt x="286" y="194"/>
                  </a:lnTo>
                  <a:lnTo>
                    <a:pt x="290" y="196"/>
                  </a:lnTo>
                  <a:lnTo>
                    <a:pt x="290" y="196"/>
                  </a:lnTo>
                  <a:lnTo>
                    <a:pt x="292" y="194"/>
                  </a:lnTo>
                  <a:lnTo>
                    <a:pt x="292" y="194"/>
                  </a:lnTo>
                  <a:lnTo>
                    <a:pt x="294" y="194"/>
                  </a:lnTo>
                  <a:lnTo>
                    <a:pt x="294" y="194"/>
                  </a:lnTo>
                  <a:lnTo>
                    <a:pt x="292" y="200"/>
                  </a:lnTo>
                  <a:lnTo>
                    <a:pt x="292" y="208"/>
                  </a:lnTo>
                  <a:lnTo>
                    <a:pt x="292" y="208"/>
                  </a:lnTo>
                  <a:lnTo>
                    <a:pt x="290" y="210"/>
                  </a:lnTo>
                  <a:lnTo>
                    <a:pt x="288" y="212"/>
                  </a:lnTo>
                  <a:lnTo>
                    <a:pt x="286" y="212"/>
                  </a:lnTo>
                  <a:lnTo>
                    <a:pt x="282" y="210"/>
                  </a:lnTo>
                  <a:lnTo>
                    <a:pt x="282" y="210"/>
                  </a:lnTo>
                  <a:lnTo>
                    <a:pt x="282" y="206"/>
                  </a:lnTo>
                  <a:lnTo>
                    <a:pt x="282" y="206"/>
                  </a:lnTo>
                  <a:lnTo>
                    <a:pt x="278" y="204"/>
                  </a:lnTo>
                  <a:lnTo>
                    <a:pt x="278" y="202"/>
                  </a:lnTo>
                  <a:lnTo>
                    <a:pt x="278" y="202"/>
                  </a:lnTo>
                  <a:lnTo>
                    <a:pt x="270" y="204"/>
                  </a:lnTo>
                  <a:lnTo>
                    <a:pt x="270" y="204"/>
                  </a:lnTo>
                  <a:lnTo>
                    <a:pt x="266" y="208"/>
                  </a:lnTo>
                  <a:lnTo>
                    <a:pt x="266" y="208"/>
                  </a:lnTo>
                  <a:lnTo>
                    <a:pt x="266" y="212"/>
                  </a:lnTo>
                  <a:lnTo>
                    <a:pt x="266" y="212"/>
                  </a:lnTo>
                  <a:lnTo>
                    <a:pt x="264" y="214"/>
                  </a:lnTo>
                  <a:lnTo>
                    <a:pt x="264" y="214"/>
                  </a:lnTo>
                  <a:lnTo>
                    <a:pt x="262" y="218"/>
                  </a:lnTo>
                  <a:lnTo>
                    <a:pt x="264" y="224"/>
                  </a:lnTo>
                  <a:lnTo>
                    <a:pt x="266" y="230"/>
                  </a:lnTo>
                  <a:lnTo>
                    <a:pt x="266" y="230"/>
                  </a:lnTo>
                  <a:lnTo>
                    <a:pt x="266" y="232"/>
                  </a:lnTo>
                  <a:lnTo>
                    <a:pt x="266" y="232"/>
                  </a:lnTo>
                  <a:lnTo>
                    <a:pt x="264" y="232"/>
                  </a:lnTo>
                  <a:lnTo>
                    <a:pt x="264" y="232"/>
                  </a:lnTo>
                  <a:lnTo>
                    <a:pt x="266" y="234"/>
                  </a:lnTo>
                  <a:lnTo>
                    <a:pt x="266" y="234"/>
                  </a:lnTo>
                  <a:lnTo>
                    <a:pt x="260" y="236"/>
                  </a:lnTo>
                  <a:lnTo>
                    <a:pt x="254" y="234"/>
                  </a:lnTo>
                  <a:lnTo>
                    <a:pt x="254" y="234"/>
                  </a:lnTo>
                  <a:lnTo>
                    <a:pt x="254" y="240"/>
                  </a:lnTo>
                  <a:lnTo>
                    <a:pt x="254" y="240"/>
                  </a:lnTo>
                  <a:lnTo>
                    <a:pt x="248" y="242"/>
                  </a:lnTo>
                  <a:lnTo>
                    <a:pt x="246" y="242"/>
                  </a:lnTo>
                  <a:lnTo>
                    <a:pt x="242" y="242"/>
                  </a:lnTo>
                  <a:lnTo>
                    <a:pt x="242" y="242"/>
                  </a:lnTo>
                  <a:lnTo>
                    <a:pt x="240" y="238"/>
                  </a:lnTo>
                  <a:lnTo>
                    <a:pt x="240" y="238"/>
                  </a:lnTo>
                  <a:lnTo>
                    <a:pt x="240" y="238"/>
                  </a:lnTo>
                  <a:lnTo>
                    <a:pt x="238" y="238"/>
                  </a:lnTo>
                  <a:lnTo>
                    <a:pt x="232" y="238"/>
                  </a:lnTo>
                  <a:lnTo>
                    <a:pt x="232" y="238"/>
                  </a:lnTo>
                  <a:lnTo>
                    <a:pt x="220" y="244"/>
                  </a:lnTo>
                  <a:lnTo>
                    <a:pt x="214" y="246"/>
                  </a:lnTo>
                  <a:lnTo>
                    <a:pt x="208" y="246"/>
                  </a:lnTo>
                  <a:lnTo>
                    <a:pt x="208" y="246"/>
                  </a:lnTo>
                  <a:lnTo>
                    <a:pt x="208" y="252"/>
                  </a:lnTo>
                  <a:lnTo>
                    <a:pt x="208" y="252"/>
                  </a:lnTo>
                  <a:lnTo>
                    <a:pt x="202" y="248"/>
                  </a:lnTo>
                  <a:lnTo>
                    <a:pt x="202" y="248"/>
                  </a:lnTo>
                  <a:lnTo>
                    <a:pt x="202" y="246"/>
                  </a:lnTo>
                  <a:lnTo>
                    <a:pt x="202" y="246"/>
                  </a:lnTo>
                  <a:lnTo>
                    <a:pt x="198" y="244"/>
                  </a:lnTo>
                  <a:lnTo>
                    <a:pt x="196" y="244"/>
                  </a:lnTo>
                  <a:lnTo>
                    <a:pt x="194" y="242"/>
                  </a:lnTo>
                  <a:lnTo>
                    <a:pt x="194" y="242"/>
                  </a:lnTo>
                  <a:lnTo>
                    <a:pt x="188" y="244"/>
                  </a:lnTo>
                  <a:lnTo>
                    <a:pt x="182" y="248"/>
                  </a:lnTo>
                  <a:lnTo>
                    <a:pt x="180" y="248"/>
                  </a:lnTo>
                  <a:lnTo>
                    <a:pt x="180" y="248"/>
                  </a:lnTo>
                  <a:lnTo>
                    <a:pt x="178" y="246"/>
                  </a:lnTo>
                  <a:lnTo>
                    <a:pt x="178" y="246"/>
                  </a:lnTo>
                  <a:lnTo>
                    <a:pt x="178" y="246"/>
                  </a:lnTo>
                  <a:lnTo>
                    <a:pt x="176" y="246"/>
                  </a:lnTo>
                  <a:lnTo>
                    <a:pt x="176" y="246"/>
                  </a:lnTo>
                  <a:lnTo>
                    <a:pt x="176" y="246"/>
                  </a:lnTo>
                  <a:lnTo>
                    <a:pt x="176" y="246"/>
                  </a:lnTo>
                  <a:lnTo>
                    <a:pt x="178" y="244"/>
                  </a:lnTo>
                  <a:lnTo>
                    <a:pt x="178" y="244"/>
                  </a:lnTo>
                  <a:lnTo>
                    <a:pt x="178" y="242"/>
                  </a:lnTo>
                  <a:lnTo>
                    <a:pt x="178" y="242"/>
                  </a:lnTo>
                  <a:lnTo>
                    <a:pt x="174" y="242"/>
                  </a:lnTo>
                  <a:lnTo>
                    <a:pt x="174" y="242"/>
                  </a:lnTo>
                  <a:lnTo>
                    <a:pt x="172" y="242"/>
                  </a:lnTo>
                  <a:lnTo>
                    <a:pt x="170" y="242"/>
                  </a:lnTo>
                  <a:lnTo>
                    <a:pt x="170" y="242"/>
                  </a:lnTo>
                  <a:lnTo>
                    <a:pt x="170" y="240"/>
                  </a:lnTo>
                  <a:lnTo>
                    <a:pt x="168" y="240"/>
                  </a:lnTo>
                  <a:lnTo>
                    <a:pt x="168" y="240"/>
                  </a:lnTo>
                  <a:lnTo>
                    <a:pt x="168" y="238"/>
                  </a:lnTo>
                  <a:lnTo>
                    <a:pt x="168" y="236"/>
                  </a:lnTo>
                  <a:lnTo>
                    <a:pt x="164" y="234"/>
                  </a:lnTo>
                  <a:lnTo>
                    <a:pt x="164" y="234"/>
                  </a:lnTo>
                  <a:lnTo>
                    <a:pt x="166" y="230"/>
                  </a:lnTo>
                  <a:lnTo>
                    <a:pt x="166" y="228"/>
                  </a:lnTo>
                  <a:lnTo>
                    <a:pt x="166" y="228"/>
                  </a:lnTo>
                  <a:lnTo>
                    <a:pt x="166" y="226"/>
                  </a:lnTo>
                  <a:lnTo>
                    <a:pt x="166" y="226"/>
                  </a:lnTo>
                  <a:lnTo>
                    <a:pt x="168" y="226"/>
                  </a:lnTo>
                  <a:lnTo>
                    <a:pt x="168" y="226"/>
                  </a:lnTo>
                  <a:lnTo>
                    <a:pt x="170" y="224"/>
                  </a:lnTo>
                  <a:lnTo>
                    <a:pt x="170" y="222"/>
                  </a:lnTo>
                  <a:lnTo>
                    <a:pt x="170" y="222"/>
                  </a:lnTo>
                  <a:lnTo>
                    <a:pt x="172" y="220"/>
                  </a:lnTo>
                  <a:lnTo>
                    <a:pt x="172" y="220"/>
                  </a:lnTo>
                  <a:lnTo>
                    <a:pt x="174" y="222"/>
                  </a:lnTo>
                  <a:lnTo>
                    <a:pt x="174" y="222"/>
                  </a:lnTo>
                  <a:lnTo>
                    <a:pt x="176" y="222"/>
                  </a:lnTo>
                  <a:lnTo>
                    <a:pt x="176" y="222"/>
                  </a:lnTo>
                  <a:lnTo>
                    <a:pt x="176" y="218"/>
                  </a:lnTo>
                  <a:lnTo>
                    <a:pt x="176" y="216"/>
                  </a:lnTo>
                  <a:lnTo>
                    <a:pt x="176" y="216"/>
                  </a:lnTo>
                  <a:lnTo>
                    <a:pt x="172" y="216"/>
                  </a:lnTo>
                  <a:lnTo>
                    <a:pt x="172" y="216"/>
                  </a:lnTo>
                  <a:lnTo>
                    <a:pt x="172" y="214"/>
                  </a:lnTo>
                  <a:lnTo>
                    <a:pt x="170" y="212"/>
                  </a:lnTo>
                  <a:lnTo>
                    <a:pt x="170" y="212"/>
                  </a:lnTo>
                  <a:lnTo>
                    <a:pt x="168" y="212"/>
                  </a:lnTo>
                  <a:lnTo>
                    <a:pt x="164" y="212"/>
                  </a:lnTo>
                  <a:lnTo>
                    <a:pt x="164" y="212"/>
                  </a:lnTo>
                  <a:lnTo>
                    <a:pt x="162" y="216"/>
                  </a:lnTo>
                  <a:lnTo>
                    <a:pt x="162" y="216"/>
                  </a:lnTo>
                  <a:lnTo>
                    <a:pt x="162" y="216"/>
                  </a:lnTo>
                  <a:lnTo>
                    <a:pt x="162" y="216"/>
                  </a:lnTo>
                  <a:lnTo>
                    <a:pt x="160" y="214"/>
                  </a:lnTo>
                  <a:lnTo>
                    <a:pt x="160" y="214"/>
                  </a:lnTo>
                  <a:lnTo>
                    <a:pt x="158" y="218"/>
                  </a:lnTo>
                  <a:lnTo>
                    <a:pt x="158" y="218"/>
                  </a:lnTo>
                  <a:lnTo>
                    <a:pt x="154" y="216"/>
                  </a:lnTo>
                  <a:lnTo>
                    <a:pt x="154" y="216"/>
                  </a:lnTo>
                  <a:lnTo>
                    <a:pt x="152" y="218"/>
                  </a:lnTo>
                  <a:lnTo>
                    <a:pt x="154" y="220"/>
                  </a:lnTo>
                  <a:lnTo>
                    <a:pt x="154" y="224"/>
                  </a:lnTo>
                  <a:lnTo>
                    <a:pt x="154" y="224"/>
                  </a:lnTo>
                  <a:lnTo>
                    <a:pt x="152" y="228"/>
                  </a:lnTo>
                  <a:lnTo>
                    <a:pt x="152" y="228"/>
                  </a:lnTo>
                  <a:lnTo>
                    <a:pt x="154" y="230"/>
                  </a:lnTo>
                  <a:lnTo>
                    <a:pt x="154" y="230"/>
                  </a:lnTo>
                  <a:lnTo>
                    <a:pt x="154" y="228"/>
                  </a:lnTo>
                  <a:lnTo>
                    <a:pt x="154" y="228"/>
                  </a:lnTo>
                  <a:lnTo>
                    <a:pt x="156" y="230"/>
                  </a:lnTo>
                  <a:lnTo>
                    <a:pt x="156" y="230"/>
                  </a:lnTo>
                  <a:lnTo>
                    <a:pt x="156" y="236"/>
                  </a:lnTo>
                  <a:lnTo>
                    <a:pt x="156" y="236"/>
                  </a:lnTo>
                  <a:lnTo>
                    <a:pt x="160" y="242"/>
                  </a:lnTo>
                  <a:lnTo>
                    <a:pt x="160" y="242"/>
                  </a:lnTo>
                  <a:lnTo>
                    <a:pt x="156" y="242"/>
                  </a:lnTo>
                  <a:lnTo>
                    <a:pt x="156" y="242"/>
                  </a:lnTo>
                  <a:lnTo>
                    <a:pt x="158" y="244"/>
                  </a:lnTo>
                  <a:lnTo>
                    <a:pt x="160" y="244"/>
                  </a:lnTo>
                  <a:lnTo>
                    <a:pt x="160" y="244"/>
                  </a:lnTo>
                  <a:lnTo>
                    <a:pt x="158" y="244"/>
                  </a:lnTo>
                  <a:lnTo>
                    <a:pt x="158" y="244"/>
                  </a:lnTo>
                  <a:lnTo>
                    <a:pt x="160" y="246"/>
                  </a:lnTo>
                  <a:lnTo>
                    <a:pt x="160" y="246"/>
                  </a:lnTo>
                  <a:lnTo>
                    <a:pt x="158" y="246"/>
                  </a:lnTo>
                  <a:lnTo>
                    <a:pt x="158" y="246"/>
                  </a:lnTo>
                  <a:lnTo>
                    <a:pt x="158" y="248"/>
                  </a:lnTo>
                  <a:lnTo>
                    <a:pt x="158" y="248"/>
                  </a:lnTo>
                  <a:lnTo>
                    <a:pt x="162" y="248"/>
                  </a:lnTo>
                  <a:lnTo>
                    <a:pt x="162" y="248"/>
                  </a:lnTo>
                  <a:lnTo>
                    <a:pt x="156" y="248"/>
                  </a:lnTo>
                  <a:lnTo>
                    <a:pt x="156" y="248"/>
                  </a:lnTo>
                  <a:lnTo>
                    <a:pt x="156" y="250"/>
                  </a:lnTo>
                  <a:lnTo>
                    <a:pt x="156" y="252"/>
                  </a:lnTo>
                  <a:lnTo>
                    <a:pt x="156" y="252"/>
                  </a:lnTo>
                  <a:lnTo>
                    <a:pt x="154" y="252"/>
                  </a:lnTo>
                  <a:lnTo>
                    <a:pt x="154" y="252"/>
                  </a:lnTo>
                  <a:lnTo>
                    <a:pt x="154" y="252"/>
                  </a:lnTo>
                  <a:lnTo>
                    <a:pt x="154" y="252"/>
                  </a:lnTo>
                  <a:lnTo>
                    <a:pt x="154" y="254"/>
                  </a:lnTo>
                  <a:lnTo>
                    <a:pt x="154" y="254"/>
                  </a:lnTo>
                  <a:lnTo>
                    <a:pt x="152" y="254"/>
                  </a:lnTo>
                  <a:lnTo>
                    <a:pt x="152" y="254"/>
                  </a:lnTo>
                  <a:lnTo>
                    <a:pt x="152" y="254"/>
                  </a:lnTo>
                  <a:lnTo>
                    <a:pt x="152" y="254"/>
                  </a:lnTo>
                  <a:lnTo>
                    <a:pt x="152" y="250"/>
                  </a:lnTo>
                  <a:lnTo>
                    <a:pt x="152" y="250"/>
                  </a:lnTo>
                  <a:lnTo>
                    <a:pt x="144" y="252"/>
                  </a:lnTo>
                  <a:lnTo>
                    <a:pt x="144" y="252"/>
                  </a:lnTo>
                  <a:lnTo>
                    <a:pt x="144" y="254"/>
                  </a:lnTo>
                  <a:lnTo>
                    <a:pt x="144" y="254"/>
                  </a:lnTo>
                  <a:lnTo>
                    <a:pt x="144" y="256"/>
                  </a:lnTo>
                  <a:lnTo>
                    <a:pt x="144" y="256"/>
                  </a:lnTo>
                  <a:lnTo>
                    <a:pt x="144" y="256"/>
                  </a:lnTo>
                  <a:lnTo>
                    <a:pt x="144" y="256"/>
                  </a:lnTo>
                  <a:lnTo>
                    <a:pt x="144" y="256"/>
                  </a:lnTo>
                  <a:lnTo>
                    <a:pt x="142" y="254"/>
                  </a:lnTo>
                  <a:lnTo>
                    <a:pt x="142" y="254"/>
                  </a:lnTo>
                  <a:lnTo>
                    <a:pt x="138" y="254"/>
                  </a:lnTo>
                  <a:lnTo>
                    <a:pt x="136" y="254"/>
                  </a:lnTo>
                  <a:lnTo>
                    <a:pt x="130" y="256"/>
                  </a:lnTo>
                  <a:lnTo>
                    <a:pt x="130" y="256"/>
                  </a:lnTo>
                  <a:lnTo>
                    <a:pt x="130" y="260"/>
                  </a:lnTo>
                  <a:lnTo>
                    <a:pt x="130" y="260"/>
                  </a:lnTo>
                  <a:lnTo>
                    <a:pt x="132" y="260"/>
                  </a:lnTo>
                  <a:lnTo>
                    <a:pt x="132" y="260"/>
                  </a:lnTo>
                  <a:lnTo>
                    <a:pt x="130" y="262"/>
                  </a:lnTo>
                  <a:lnTo>
                    <a:pt x="130" y="262"/>
                  </a:lnTo>
                  <a:lnTo>
                    <a:pt x="132" y="264"/>
                  </a:lnTo>
                  <a:lnTo>
                    <a:pt x="132" y="264"/>
                  </a:lnTo>
                  <a:lnTo>
                    <a:pt x="132" y="266"/>
                  </a:lnTo>
                  <a:lnTo>
                    <a:pt x="130" y="266"/>
                  </a:lnTo>
                  <a:lnTo>
                    <a:pt x="130" y="266"/>
                  </a:lnTo>
                  <a:lnTo>
                    <a:pt x="128" y="266"/>
                  </a:lnTo>
                  <a:lnTo>
                    <a:pt x="126" y="266"/>
                  </a:lnTo>
                  <a:lnTo>
                    <a:pt x="126" y="266"/>
                  </a:lnTo>
                  <a:lnTo>
                    <a:pt x="126" y="262"/>
                  </a:lnTo>
                  <a:lnTo>
                    <a:pt x="126" y="262"/>
                  </a:lnTo>
                  <a:lnTo>
                    <a:pt x="128" y="262"/>
                  </a:lnTo>
                  <a:lnTo>
                    <a:pt x="128" y="262"/>
                  </a:lnTo>
                  <a:lnTo>
                    <a:pt x="128" y="262"/>
                  </a:lnTo>
                  <a:lnTo>
                    <a:pt x="128" y="262"/>
                  </a:lnTo>
                  <a:lnTo>
                    <a:pt x="126" y="260"/>
                  </a:lnTo>
                  <a:lnTo>
                    <a:pt x="126" y="260"/>
                  </a:lnTo>
                  <a:lnTo>
                    <a:pt x="124" y="260"/>
                  </a:lnTo>
                  <a:lnTo>
                    <a:pt x="124" y="260"/>
                  </a:lnTo>
                  <a:lnTo>
                    <a:pt x="120" y="268"/>
                  </a:lnTo>
                  <a:lnTo>
                    <a:pt x="120" y="268"/>
                  </a:lnTo>
                  <a:lnTo>
                    <a:pt x="114" y="274"/>
                  </a:lnTo>
                  <a:lnTo>
                    <a:pt x="114" y="274"/>
                  </a:lnTo>
                  <a:lnTo>
                    <a:pt x="116" y="276"/>
                  </a:lnTo>
                  <a:lnTo>
                    <a:pt x="116" y="276"/>
                  </a:lnTo>
                  <a:lnTo>
                    <a:pt x="112" y="276"/>
                  </a:lnTo>
                  <a:lnTo>
                    <a:pt x="110" y="276"/>
                  </a:lnTo>
                  <a:lnTo>
                    <a:pt x="110" y="276"/>
                  </a:lnTo>
                  <a:lnTo>
                    <a:pt x="104" y="280"/>
                  </a:lnTo>
                  <a:lnTo>
                    <a:pt x="104" y="280"/>
                  </a:lnTo>
                  <a:lnTo>
                    <a:pt x="100" y="280"/>
                  </a:lnTo>
                  <a:lnTo>
                    <a:pt x="100" y="280"/>
                  </a:lnTo>
                  <a:lnTo>
                    <a:pt x="96" y="282"/>
                  </a:lnTo>
                  <a:lnTo>
                    <a:pt x="96" y="282"/>
                  </a:lnTo>
                  <a:lnTo>
                    <a:pt x="96" y="288"/>
                  </a:lnTo>
                  <a:lnTo>
                    <a:pt x="96" y="290"/>
                  </a:lnTo>
                  <a:lnTo>
                    <a:pt x="94" y="292"/>
                  </a:lnTo>
                  <a:lnTo>
                    <a:pt x="94" y="292"/>
                  </a:lnTo>
                  <a:lnTo>
                    <a:pt x="88" y="294"/>
                  </a:lnTo>
                  <a:lnTo>
                    <a:pt x="84" y="296"/>
                  </a:lnTo>
                  <a:lnTo>
                    <a:pt x="84" y="296"/>
                  </a:lnTo>
                  <a:lnTo>
                    <a:pt x="84" y="298"/>
                  </a:lnTo>
                  <a:lnTo>
                    <a:pt x="84" y="298"/>
                  </a:lnTo>
                  <a:lnTo>
                    <a:pt x="86" y="298"/>
                  </a:lnTo>
                  <a:lnTo>
                    <a:pt x="86" y="298"/>
                  </a:lnTo>
                  <a:lnTo>
                    <a:pt x="82" y="300"/>
                  </a:lnTo>
                  <a:lnTo>
                    <a:pt x="80" y="300"/>
                  </a:lnTo>
                  <a:lnTo>
                    <a:pt x="76" y="298"/>
                  </a:lnTo>
                  <a:lnTo>
                    <a:pt x="74" y="300"/>
                  </a:lnTo>
                  <a:lnTo>
                    <a:pt x="74" y="300"/>
                  </a:lnTo>
                  <a:lnTo>
                    <a:pt x="72" y="296"/>
                  </a:lnTo>
                  <a:lnTo>
                    <a:pt x="72" y="296"/>
                  </a:lnTo>
                  <a:lnTo>
                    <a:pt x="66" y="296"/>
                  </a:lnTo>
                  <a:lnTo>
                    <a:pt x="66" y="296"/>
                  </a:lnTo>
                  <a:lnTo>
                    <a:pt x="68" y="298"/>
                  </a:lnTo>
                  <a:lnTo>
                    <a:pt x="70" y="300"/>
                  </a:lnTo>
                  <a:lnTo>
                    <a:pt x="70" y="300"/>
                  </a:lnTo>
                  <a:lnTo>
                    <a:pt x="70" y="304"/>
                  </a:lnTo>
                  <a:lnTo>
                    <a:pt x="70" y="306"/>
                  </a:lnTo>
                  <a:lnTo>
                    <a:pt x="70" y="306"/>
                  </a:lnTo>
                  <a:lnTo>
                    <a:pt x="68" y="308"/>
                  </a:lnTo>
                  <a:lnTo>
                    <a:pt x="68" y="306"/>
                  </a:lnTo>
                  <a:lnTo>
                    <a:pt x="68" y="306"/>
                  </a:lnTo>
                  <a:lnTo>
                    <a:pt x="60" y="308"/>
                  </a:lnTo>
                  <a:lnTo>
                    <a:pt x="60" y="308"/>
                  </a:lnTo>
                  <a:lnTo>
                    <a:pt x="56" y="304"/>
                  </a:lnTo>
                  <a:lnTo>
                    <a:pt x="56" y="304"/>
                  </a:lnTo>
                  <a:lnTo>
                    <a:pt x="52" y="306"/>
                  </a:lnTo>
                  <a:lnTo>
                    <a:pt x="52" y="306"/>
                  </a:lnTo>
                  <a:lnTo>
                    <a:pt x="52" y="306"/>
                  </a:lnTo>
                  <a:lnTo>
                    <a:pt x="52" y="306"/>
                  </a:lnTo>
                  <a:lnTo>
                    <a:pt x="48" y="306"/>
                  </a:lnTo>
                  <a:lnTo>
                    <a:pt x="48" y="306"/>
                  </a:lnTo>
                  <a:lnTo>
                    <a:pt x="48" y="306"/>
                  </a:lnTo>
                  <a:lnTo>
                    <a:pt x="48" y="306"/>
                  </a:lnTo>
                  <a:lnTo>
                    <a:pt x="42" y="308"/>
                  </a:lnTo>
                  <a:lnTo>
                    <a:pt x="42" y="308"/>
                  </a:lnTo>
                  <a:lnTo>
                    <a:pt x="42" y="310"/>
                  </a:lnTo>
                  <a:lnTo>
                    <a:pt x="42" y="310"/>
                  </a:lnTo>
                  <a:lnTo>
                    <a:pt x="46" y="310"/>
                  </a:lnTo>
                  <a:lnTo>
                    <a:pt x="46" y="310"/>
                  </a:lnTo>
                  <a:lnTo>
                    <a:pt x="44" y="312"/>
                  </a:lnTo>
                  <a:lnTo>
                    <a:pt x="44" y="312"/>
                  </a:lnTo>
                  <a:lnTo>
                    <a:pt x="46" y="312"/>
                  </a:lnTo>
                  <a:lnTo>
                    <a:pt x="46" y="312"/>
                  </a:lnTo>
                  <a:lnTo>
                    <a:pt x="46" y="312"/>
                  </a:lnTo>
                  <a:lnTo>
                    <a:pt x="46" y="312"/>
                  </a:lnTo>
                  <a:lnTo>
                    <a:pt x="46" y="312"/>
                  </a:lnTo>
                  <a:lnTo>
                    <a:pt x="42" y="314"/>
                  </a:lnTo>
                  <a:lnTo>
                    <a:pt x="42" y="314"/>
                  </a:lnTo>
                  <a:lnTo>
                    <a:pt x="46" y="316"/>
                  </a:lnTo>
                  <a:lnTo>
                    <a:pt x="46" y="316"/>
                  </a:lnTo>
                  <a:lnTo>
                    <a:pt x="46" y="316"/>
                  </a:lnTo>
                  <a:lnTo>
                    <a:pt x="46" y="316"/>
                  </a:lnTo>
                  <a:lnTo>
                    <a:pt x="52" y="316"/>
                  </a:lnTo>
                  <a:lnTo>
                    <a:pt x="58" y="320"/>
                  </a:lnTo>
                  <a:lnTo>
                    <a:pt x="58" y="320"/>
                  </a:lnTo>
                  <a:lnTo>
                    <a:pt x="60" y="320"/>
                  </a:lnTo>
                  <a:lnTo>
                    <a:pt x="60" y="320"/>
                  </a:lnTo>
                  <a:lnTo>
                    <a:pt x="62" y="320"/>
                  </a:lnTo>
                  <a:lnTo>
                    <a:pt x="62" y="320"/>
                  </a:lnTo>
                  <a:lnTo>
                    <a:pt x="60" y="322"/>
                  </a:lnTo>
                  <a:lnTo>
                    <a:pt x="60" y="322"/>
                  </a:lnTo>
                  <a:lnTo>
                    <a:pt x="66" y="324"/>
                  </a:lnTo>
                  <a:lnTo>
                    <a:pt x="66" y="324"/>
                  </a:lnTo>
                  <a:lnTo>
                    <a:pt x="64" y="326"/>
                  </a:lnTo>
                  <a:lnTo>
                    <a:pt x="64" y="326"/>
                  </a:lnTo>
                  <a:lnTo>
                    <a:pt x="68" y="332"/>
                  </a:lnTo>
                  <a:lnTo>
                    <a:pt x="68" y="332"/>
                  </a:lnTo>
                  <a:lnTo>
                    <a:pt x="72" y="332"/>
                  </a:lnTo>
                  <a:lnTo>
                    <a:pt x="74" y="336"/>
                  </a:lnTo>
                  <a:lnTo>
                    <a:pt x="74" y="336"/>
                  </a:lnTo>
                  <a:lnTo>
                    <a:pt x="72" y="340"/>
                  </a:lnTo>
                  <a:lnTo>
                    <a:pt x="72" y="340"/>
                  </a:lnTo>
                  <a:lnTo>
                    <a:pt x="74" y="342"/>
                  </a:lnTo>
                  <a:lnTo>
                    <a:pt x="76" y="346"/>
                  </a:lnTo>
                  <a:lnTo>
                    <a:pt x="76" y="346"/>
                  </a:lnTo>
                  <a:lnTo>
                    <a:pt x="74" y="342"/>
                  </a:lnTo>
                  <a:lnTo>
                    <a:pt x="74" y="342"/>
                  </a:lnTo>
                  <a:lnTo>
                    <a:pt x="74" y="342"/>
                  </a:lnTo>
                  <a:lnTo>
                    <a:pt x="72" y="346"/>
                  </a:lnTo>
                  <a:lnTo>
                    <a:pt x="72" y="350"/>
                  </a:lnTo>
                  <a:lnTo>
                    <a:pt x="72" y="350"/>
                  </a:lnTo>
                  <a:lnTo>
                    <a:pt x="72" y="350"/>
                  </a:lnTo>
                  <a:lnTo>
                    <a:pt x="72" y="350"/>
                  </a:lnTo>
                  <a:lnTo>
                    <a:pt x="74" y="350"/>
                  </a:lnTo>
                  <a:lnTo>
                    <a:pt x="74" y="350"/>
                  </a:lnTo>
                  <a:lnTo>
                    <a:pt x="72" y="352"/>
                  </a:lnTo>
                  <a:lnTo>
                    <a:pt x="72" y="352"/>
                  </a:lnTo>
                  <a:lnTo>
                    <a:pt x="68" y="364"/>
                  </a:lnTo>
                  <a:lnTo>
                    <a:pt x="68" y="364"/>
                  </a:lnTo>
                  <a:lnTo>
                    <a:pt x="62" y="364"/>
                  </a:lnTo>
                  <a:lnTo>
                    <a:pt x="58" y="362"/>
                  </a:lnTo>
                  <a:lnTo>
                    <a:pt x="58" y="362"/>
                  </a:lnTo>
                  <a:lnTo>
                    <a:pt x="54" y="364"/>
                  </a:lnTo>
                  <a:lnTo>
                    <a:pt x="50" y="364"/>
                  </a:lnTo>
                  <a:lnTo>
                    <a:pt x="42" y="362"/>
                  </a:lnTo>
                  <a:lnTo>
                    <a:pt x="42" y="362"/>
                  </a:lnTo>
                  <a:lnTo>
                    <a:pt x="32" y="360"/>
                  </a:lnTo>
                  <a:lnTo>
                    <a:pt x="32" y="360"/>
                  </a:lnTo>
                  <a:lnTo>
                    <a:pt x="28" y="362"/>
                  </a:lnTo>
                  <a:lnTo>
                    <a:pt x="24" y="362"/>
                  </a:lnTo>
                  <a:lnTo>
                    <a:pt x="24" y="362"/>
                  </a:lnTo>
                  <a:lnTo>
                    <a:pt x="18" y="360"/>
                  </a:lnTo>
                  <a:lnTo>
                    <a:pt x="12" y="362"/>
                  </a:lnTo>
                  <a:lnTo>
                    <a:pt x="12" y="362"/>
                  </a:lnTo>
                  <a:lnTo>
                    <a:pt x="12" y="364"/>
                  </a:lnTo>
                  <a:lnTo>
                    <a:pt x="10" y="364"/>
                  </a:lnTo>
                  <a:lnTo>
                    <a:pt x="10" y="364"/>
                  </a:lnTo>
                  <a:lnTo>
                    <a:pt x="6" y="364"/>
                  </a:lnTo>
                  <a:lnTo>
                    <a:pt x="4" y="368"/>
                  </a:lnTo>
                  <a:lnTo>
                    <a:pt x="4" y="368"/>
                  </a:lnTo>
                  <a:lnTo>
                    <a:pt x="4" y="370"/>
                  </a:lnTo>
                  <a:lnTo>
                    <a:pt x="4" y="370"/>
                  </a:lnTo>
                  <a:lnTo>
                    <a:pt x="6" y="370"/>
                  </a:lnTo>
                  <a:lnTo>
                    <a:pt x="8" y="374"/>
                  </a:lnTo>
                  <a:lnTo>
                    <a:pt x="8" y="374"/>
                  </a:lnTo>
                  <a:lnTo>
                    <a:pt x="6" y="380"/>
                  </a:lnTo>
                  <a:lnTo>
                    <a:pt x="6" y="380"/>
                  </a:lnTo>
                  <a:lnTo>
                    <a:pt x="8" y="386"/>
                  </a:lnTo>
                  <a:lnTo>
                    <a:pt x="6" y="394"/>
                  </a:lnTo>
                  <a:lnTo>
                    <a:pt x="6" y="402"/>
                  </a:lnTo>
                  <a:lnTo>
                    <a:pt x="2" y="406"/>
                  </a:lnTo>
                  <a:lnTo>
                    <a:pt x="2" y="406"/>
                  </a:lnTo>
                  <a:lnTo>
                    <a:pt x="0" y="412"/>
                  </a:lnTo>
                  <a:lnTo>
                    <a:pt x="0" y="412"/>
                  </a:lnTo>
                  <a:lnTo>
                    <a:pt x="2" y="412"/>
                  </a:lnTo>
                  <a:lnTo>
                    <a:pt x="2" y="412"/>
                  </a:lnTo>
                  <a:lnTo>
                    <a:pt x="4" y="410"/>
                  </a:lnTo>
                  <a:lnTo>
                    <a:pt x="4" y="410"/>
                  </a:lnTo>
                  <a:lnTo>
                    <a:pt x="6" y="410"/>
                  </a:lnTo>
                  <a:lnTo>
                    <a:pt x="6" y="410"/>
                  </a:lnTo>
                  <a:lnTo>
                    <a:pt x="6" y="412"/>
                  </a:lnTo>
                  <a:lnTo>
                    <a:pt x="6" y="412"/>
                  </a:lnTo>
                  <a:lnTo>
                    <a:pt x="2" y="412"/>
                  </a:lnTo>
                  <a:lnTo>
                    <a:pt x="2" y="412"/>
                  </a:lnTo>
                  <a:lnTo>
                    <a:pt x="2" y="412"/>
                  </a:lnTo>
                  <a:lnTo>
                    <a:pt x="4" y="414"/>
                  </a:lnTo>
                  <a:lnTo>
                    <a:pt x="4" y="414"/>
                  </a:lnTo>
                  <a:lnTo>
                    <a:pt x="6" y="414"/>
                  </a:lnTo>
                  <a:lnTo>
                    <a:pt x="6" y="414"/>
                  </a:lnTo>
                  <a:lnTo>
                    <a:pt x="8" y="414"/>
                  </a:lnTo>
                  <a:lnTo>
                    <a:pt x="8" y="414"/>
                  </a:lnTo>
                  <a:lnTo>
                    <a:pt x="6" y="420"/>
                  </a:lnTo>
                  <a:lnTo>
                    <a:pt x="6" y="420"/>
                  </a:lnTo>
                  <a:lnTo>
                    <a:pt x="6" y="420"/>
                  </a:lnTo>
                  <a:lnTo>
                    <a:pt x="6" y="420"/>
                  </a:lnTo>
                  <a:lnTo>
                    <a:pt x="6" y="424"/>
                  </a:lnTo>
                  <a:lnTo>
                    <a:pt x="6" y="424"/>
                  </a:lnTo>
                  <a:lnTo>
                    <a:pt x="6" y="426"/>
                  </a:lnTo>
                  <a:lnTo>
                    <a:pt x="6" y="428"/>
                  </a:lnTo>
                  <a:lnTo>
                    <a:pt x="6" y="430"/>
                  </a:lnTo>
                  <a:lnTo>
                    <a:pt x="6" y="430"/>
                  </a:lnTo>
                  <a:lnTo>
                    <a:pt x="8" y="428"/>
                  </a:lnTo>
                  <a:lnTo>
                    <a:pt x="12" y="428"/>
                  </a:lnTo>
                  <a:lnTo>
                    <a:pt x="12" y="428"/>
                  </a:lnTo>
                  <a:lnTo>
                    <a:pt x="14" y="428"/>
                  </a:lnTo>
                  <a:lnTo>
                    <a:pt x="14" y="428"/>
                  </a:lnTo>
                  <a:lnTo>
                    <a:pt x="18" y="426"/>
                  </a:lnTo>
                  <a:lnTo>
                    <a:pt x="18" y="426"/>
                  </a:lnTo>
                  <a:lnTo>
                    <a:pt x="22" y="426"/>
                  </a:lnTo>
                  <a:lnTo>
                    <a:pt x="24" y="428"/>
                  </a:lnTo>
                  <a:lnTo>
                    <a:pt x="26" y="430"/>
                  </a:lnTo>
                  <a:lnTo>
                    <a:pt x="28" y="432"/>
                  </a:lnTo>
                  <a:lnTo>
                    <a:pt x="28" y="432"/>
                  </a:lnTo>
                  <a:lnTo>
                    <a:pt x="28" y="432"/>
                  </a:lnTo>
                  <a:lnTo>
                    <a:pt x="28" y="432"/>
                  </a:lnTo>
                  <a:lnTo>
                    <a:pt x="30" y="438"/>
                  </a:lnTo>
                  <a:lnTo>
                    <a:pt x="34" y="438"/>
                  </a:lnTo>
                  <a:lnTo>
                    <a:pt x="36" y="438"/>
                  </a:lnTo>
                  <a:lnTo>
                    <a:pt x="36" y="438"/>
                  </a:lnTo>
                  <a:lnTo>
                    <a:pt x="36" y="438"/>
                  </a:lnTo>
                  <a:lnTo>
                    <a:pt x="36" y="438"/>
                  </a:lnTo>
                  <a:lnTo>
                    <a:pt x="36" y="438"/>
                  </a:lnTo>
                  <a:lnTo>
                    <a:pt x="36" y="438"/>
                  </a:lnTo>
                  <a:lnTo>
                    <a:pt x="36" y="438"/>
                  </a:lnTo>
                  <a:lnTo>
                    <a:pt x="36" y="438"/>
                  </a:lnTo>
                  <a:lnTo>
                    <a:pt x="38" y="436"/>
                  </a:lnTo>
                  <a:lnTo>
                    <a:pt x="42" y="434"/>
                  </a:lnTo>
                  <a:lnTo>
                    <a:pt x="42" y="434"/>
                  </a:lnTo>
                  <a:lnTo>
                    <a:pt x="44" y="432"/>
                  </a:lnTo>
                  <a:lnTo>
                    <a:pt x="44" y="432"/>
                  </a:lnTo>
                  <a:lnTo>
                    <a:pt x="60" y="432"/>
                  </a:lnTo>
                  <a:lnTo>
                    <a:pt x="60" y="432"/>
                  </a:lnTo>
                  <a:lnTo>
                    <a:pt x="62" y="430"/>
                  </a:lnTo>
                  <a:lnTo>
                    <a:pt x="62" y="430"/>
                  </a:lnTo>
                  <a:lnTo>
                    <a:pt x="64" y="432"/>
                  </a:lnTo>
                  <a:lnTo>
                    <a:pt x="64" y="432"/>
                  </a:lnTo>
                  <a:lnTo>
                    <a:pt x="66" y="430"/>
                  </a:lnTo>
                  <a:lnTo>
                    <a:pt x="68" y="426"/>
                  </a:lnTo>
                  <a:lnTo>
                    <a:pt x="68" y="426"/>
                  </a:lnTo>
                  <a:lnTo>
                    <a:pt x="70" y="424"/>
                  </a:lnTo>
                  <a:lnTo>
                    <a:pt x="76" y="424"/>
                  </a:lnTo>
                  <a:lnTo>
                    <a:pt x="76" y="424"/>
                  </a:lnTo>
                  <a:lnTo>
                    <a:pt x="76" y="422"/>
                  </a:lnTo>
                  <a:lnTo>
                    <a:pt x="76" y="422"/>
                  </a:lnTo>
                  <a:lnTo>
                    <a:pt x="78" y="416"/>
                  </a:lnTo>
                  <a:lnTo>
                    <a:pt x="84" y="412"/>
                  </a:lnTo>
                  <a:lnTo>
                    <a:pt x="84" y="412"/>
                  </a:lnTo>
                  <a:lnTo>
                    <a:pt x="84" y="412"/>
                  </a:lnTo>
                  <a:lnTo>
                    <a:pt x="82" y="410"/>
                  </a:lnTo>
                  <a:lnTo>
                    <a:pt x="82" y="410"/>
                  </a:lnTo>
                  <a:lnTo>
                    <a:pt x="80" y="404"/>
                  </a:lnTo>
                  <a:lnTo>
                    <a:pt x="80" y="404"/>
                  </a:lnTo>
                  <a:lnTo>
                    <a:pt x="84" y="398"/>
                  </a:lnTo>
                  <a:lnTo>
                    <a:pt x="90" y="392"/>
                  </a:lnTo>
                  <a:lnTo>
                    <a:pt x="90" y="392"/>
                  </a:lnTo>
                  <a:lnTo>
                    <a:pt x="90" y="392"/>
                  </a:lnTo>
                  <a:lnTo>
                    <a:pt x="90" y="392"/>
                  </a:lnTo>
                  <a:lnTo>
                    <a:pt x="90" y="390"/>
                  </a:lnTo>
                  <a:lnTo>
                    <a:pt x="90" y="390"/>
                  </a:lnTo>
                  <a:lnTo>
                    <a:pt x="92" y="388"/>
                  </a:lnTo>
                  <a:lnTo>
                    <a:pt x="94" y="388"/>
                  </a:lnTo>
                  <a:lnTo>
                    <a:pt x="100" y="386"/>
                  </a:lnTo>
                  <a:lnTo>
                    <a:pt x="100" y="386"/>
                  </a:lnTo>
                  <a:lnTo>
                    <a:pt x="102" y="384"/>
                  </a:lnTo>
                  <a:lnTo>
                    <a:pt x="102" y="384"/>
                  </a:lnTo>
                  <a:lnTo>
                    <a:pt x="106" y="382"/>
                  </a:lnTo>
                  <a:lnTo>
                    <a:pt x="110" y="380"/>
                  </a:lnTo>
                  <a:lnTo>
                    <a:pt x="110" y="380"/>
                  </a:lnTo>
                  <a:lnTo>
                    <a:pt x="110" y="376"/>
                  </a:lnTo>
                  <a:lnTo>
                    <a:pt x="110" y="372"/>
                  </a:lnTo>
                  <a:lnTo>
                    <a:pt x="110" y="368"/>
                  </a:lnTo>
                  <a:lnTo>
                    <a:pt x="112" y="364"/>
                  </a:lnTo>
                  <a:lnTo>
                    <a:pt x="112" y="364"/>
                  </a:lnTo>
                  <a:lnTo>
                    <a:pt x="116" y="364"/>
                  </a:lnTo>
                  <a:lnTo>
                    <a:pt x="118" y="364"/>
                  </a:lnTo>
                  <a:lnTo>
                    <a:pt x="122" y="364"/>
                  </a:lnTo>
                  <a:lnTo>
                    <a:pt x="122" y="364"/>
                  </a:lnTo>
                  <a:lnTo>
                    <a:pt x="126" y="364"/>
                  </a:lnTo>
                  <a:lnTo>
                    <a:pt x="126" y="364"/>
                  </a:lnTo>
                  <a:lnTo>
                    <a:pt x="130" y="366"/>
                  </a:lnTo>
                  <a:lnTo>
                    <a:pt x="132" y="368"/>
                  </a:lnTo>
                  <a:lnTo>
                    <a:pt x="134" y="368"/>
                  </a:lnTo>
                  <a:lnTo>
                    <a:pt x="134" y="368"/>
                  </a:lnTo>
                  <a:lnTo>
                    <a:pt x="138" y="366"/>
                  </a:lnTo>
                  <a:lnTo>
                    <a:pt x="142" y="364"/>
                  </a:lnTo>
                  <a:lnTo>
                    <a:pt x="148" y="360"/>
                  </a:lnTo>
                  <a:lnTo>
                    <a:pt x="148" y="360"/>
                  </a:lnTo>
                  <a:lnTo>
                    <a:pt x="152" y="358"/>
                  </a:lnTo>
                  <a:lnTo>
                    <a:pt x="152" y="358"/>
                  </a:lnTo>
                  <a:lnTo>
                    <a:pt x="154" y="356"/>
                  </a:lnTo>
                  <a:lnTo>
                    <a:pt x="154" y="356"/>
                  </a:lnTo>
                  <a:lnTo>
                    <a:pt x="160" y="354"/>
                  </a:lnTo>
                  <a:lnTo>
                    <a:pt x="166" y="356"/>
                  </a:lnTo>
                  <a:lnTo>
                    <a:pt x="166" y="356"/>
                  </a:lnTo>
                  <a:lnTo>
                    <a:pt x="170" y="358"/>
                  </a:lnTo>
                  <a:lnTo>
                    <a:pt x="172" y="364"/>
                  </a:lnTo>
                  <a:lnTo>
                    <a:pt x="176" y="370"/>
                  </a:lnTo>
                  <a:lnTo>
                    <a:pt x="178" y="374"/>
                  </a:lnTo>
                  <a:lnTo>
                    <a:pt x="178" y="374"/>
                  </a:lnTo>
                  <a:lnTo>
                    <a:pt x="186" y="378"/>
                  </a:lnTo>
                  <a:lnTo>
                    <a:pt x="194" y="384"/>
                  </a:lnTo>
                  <a:lnTo>
                    <a:pt x="194" y="384"/>
                  </a:lnTo>
                  <a:lnTo>
                    <a:pt x="200" y="386"/>
                  </a:lnTo>
                  <a:lnTo>
                    <a:pt x="202" y="388"/>
                  </a:lnTo>
                  <a:lnTo>
                    <a:pt x="204" y="390"/>
                  </a:lnTo>
                  <a:lnTo>
                    <a:pt x="204" y="390"/>
                  </a:lnTo>
                  <a:lnTo>
                    <a:pt x="206" y="390"/>
                  </a:lnTo>
                  <a:lnTo>
                    <a:pt x="206" y="390"/>
                  </a:lnTo>
                  <a:lnTo>
                    <a:pt x="206" y="390"/>
                  </a:lnTo>
                  <a:lnTo>
                    <a:pt x="208" y="392"/>
                  </a:lnTo>
                  <a:lnTo>
                    <a:pt x="208" y="392"/>
                  </a:lnTo>
                  <a:lnTo>
                    <a:pt x="206" y="392"/>
                  </a:lnTo>
                  <a:lnTo>
                    <a:pt x="206" y="392"/>
                  </a:lnTo>
                  <a:lnTo>
                    <a:pt x="206" y="392"/>
                  </a:lnTo>
                  <a:lnTo>
                    <a:pt x="206" y="392"/>
                  </a:lnTo>
                  <a:lnTo>
                    <a:pt x="210" y="392"/>
                  </a:lnTo>
                  <a:lnTo>
                    <a:pt x="210" y="392"/>
                  </a:lnTo>
                  <a:lnTo>
                    <a:pt x="212" y="394"/>
                  </a:lnTo>
                  <a:lnTo>
                    <a:pt x="212" y="394"/>
                  </a:lnTo>
                  <a:lnTo>
                    <a:pt x="212" y="396"/>
                  </a:lnTo>
                  <a:lnTo>
                    <a:pt x="212" y="396"/>
                  </a:lnTo>
                  <a:lnTo>
                    <a:pt x="216" y="398"/>
                  </a:lnTo>
                  <a:lnTo>
                    <a:pt x="216" y="398"/>
                  </a:lnTo>
                  <a:lnTo>
                    <a:pt x="218" y="398"/>
                  </a:lnTo>
                  <a:lnTo>
                    <a:pt x="218" y="398"/>
                  </a:lnTo>
                  <a:lnTo>
                    <a:pt x="220" y="404"/>
                  </a:lnTo>
                  <a:lnTo>
                    <a:pt x="222" y="412"/>
                  </a:lnTo>
                  <a:lnTo>
                    <a:pt x="222" y="412"/>
                  </a:lnTo>
                  <a:lnTo>
                    <a:pt x="222" y="412"/>
                  </a:lnTo>
                  <a:lnTo>
                    <a:pt x="220" y="412"/>
                  </a:lnTo>
                  <a:lnTo>
                    <a:pt x="220" y="412"/>
                  </a:lnTo>
                  <a:lnTo>
                    <a:pt x="220" y="412"/>
                  </a:lnTo>
                  <a:lnTo>
                    <a:pt x="220" y="412"/>
                  </a:lnTo>
                  <a:lnTo>
                    <a:pt x="220" y="416"/>
                  </a:lnTo>
                  <a:lnTo>
                    <a:pt x="218" y="416"/>
                  </a:lnTo>
                  <a:lnTo>
                    <a:pt x="218" y="418"/>
                  </a:lnTo>
                  <a:lnTo>
                    <a:pt x="218" y="418"/>
                  </a:lnTo>
                  <a:lnTo>
                    <a:pt x="218" y="420"/>
                  </a:lnTo>
                  <a:lnTo>
                    <a:pt x="222" y="420"/>
                  </a:lnTo>
                  <a:lnTo>
                    <a:pt x="222" y="420"/>
                  </a:lnTo>
                  <a:lnTo>
                    <a:pt x="222" y="416"/>
                  </a:lnTo>
                  <a:lnTo>
                    <a:pt x="226" y="414"/>
                  </a:lnTo>
                  <a:lnTo>
                    <a:pt x="226" y="414"/>
                  </a:lnTo>
                  <a:lnTo>
                    <a:pt x="226" y="412"/>
                  </a:lnTo>
                  <a:lnTo>
                    <a:pt x="226" y="412"/>
                  </a:lnTo>
                  <a:lnTo>
                    <a:pt x="228" y="410"/>
                  </a:lnTo>
                  <a:lnTo>
                    <a:pt x="230" y="410"/>
                  </a:lnTo>
                  <a:lnTo>
                    <a:pt x="230" y="410"/>
                  </a:lnTo>
                  <a:lnTo>
                    <a:pt x="230" y="408"/>
                  </a:lnTo>
                  <a:lnTo>
                    <a:pt x="230" y="408"/>
                  </a:lnTo>
                  <a:lnTo>
                    <a:pt x="230" y="404"/>
                  </a:lnTo>
                  <a:lnTo>
                    <a:pt x="230" y="404"/>
                  </a:lnTo>
                  <a:lnTo>
                    <a:pt x="226" y="402"/>
                  </a:lnTo>
                  <a:lnTo>
                    <a:pt x="226" y="402"/>
                  </a:lnTo>
                  <a:lnTo>
                    <a:pt x="228" y="396"/>
                  </a:lnTo>
                  <a:lnTo>
                    <a:pt x="228" y="394"/>
                  </a:lnTo>
                  <a:lnTo>
                    <a:pt x="232" y="394"/>
                  </a:lnTo>
                  <a:lnTo>
                    <a:pt x="232" y="394"/>
                  </a:lnTo>
                  <a:lnTo>
                    <a:pt x="232" y="396"/>
                  </a:lnTo>
                  <a:lnTo>
                    <a:pt x="234" y="396"/>
                  </a:lnTo>
                  <a:lnTo>
                    <a:pt x="238" y="396"/>
                  </a:lnTo>
                  <a:lnTo>
                    <a:pt x="238" y="396"/>
                  </a:lnTo>
                  <a:lnTo>
                    <a:pt x="238" y="400"/>
                  </a:lnTo>
                  <a:lnTo>
                    <a:pt x="238" y="400"/>
                  </a:lnTo>
                  <a:lnTo>
                    <a:pt x="242" y="402"/>
                  </a:lnTo>
                  <a:lnTo>
                    <a:pt x="242" y="402"/>
                  </a:lnTo>
                  <a:lnTo>
                    <a:pt x="242" y="398"/>
                  </a:lnTo>
                  <a:lnTo>
                    <a:pt x="242" y="398"/>
                  </a:lnTo>
                  <a:lnTo>
                    <a:pt x="232" y="390"/>
                  </a:lnTo>
                  <a:lnTo>
                    <a:pt x="220" y="384"/>
                  </a:lnTo>
                  <a:lnTo>
                    <a:pt x="220" y="384"/>
                  </a:lnTo>
                  <a:lnTo>
                    <a:pt x="220" y="384"/>
                  </a:lnTo>
                  <a:lnTo>
                    <a:pt x="220" y="384"/>
                  </a:lnTo>
                  <a:lnTo>
                    <a:pt x="222" y="382"/>
                  </a:lnTo>
                  <a:lnTo>
                    <a:pt x="222" y="382"/>
                  </a:lnTo>
                  <a:lnTo>
                    <a:pt x="222" y="380"/>
                  </a:lnTo>
                  <a:lnTo>
                    <a:pt x="222" y="380"/>
                  </a:lnTo>
                  <a:lnTo>
                    <a:pt x="220" y="380"/>
                  </a:lnTo>
                  <a:lnTo>
                    <a:pt x="216" y="380"/>
                  </a:lnTo>
                  <a:lnTo>
                    <a:pt x="212" y="380"/>
                  </a:lnTo>
                  <a:lnTo>
                    <a:pt x="210" y="378"/>
                  </a:lnTo>
                  <a:lnTo>
                    <a:pt x="210" y="378"/>
                  </a:lnTo>
                  <a:lnTo>
                    <a:pt x="206" y="374"/>
                  </a:lnTo>
                  <a:lnTo>
                    <a:pt x="202" y="370"/>
                  </a:lnTo>
                  <a:lnTo>
                    <a:pt x="202" y="370"/>
                  </a:lnTo>
                  <a:lnTo>
                    <a:pt x="200" y="362"/>
                  </a:lnTo>
                  <a:lnTo>
                    <a:pt x="200" y="362"/>
                  </a:lnTo>
                  <a:lnTo>
                    <a:pt x="196" y="360"/>
                  </a:lnTo>
                  <a:lnTo>
                    <a:pt x="196" y="360"/>
                  </a:lnTo>
                  <a:lnTo>
                    <a:pt x="192" y="356"/>
                  </a:lnTo>
                  <a:lnTo>
                    <a:pt x="188" y="350"/>
                  </a:lnTo>
                  <a:lnTo>
                    <a:pt x="188" y="350"/>
                  </a:lnTo>
                  <a:lnTo>
                    <a:pt x="190" y="348"/>
                  </a:lnTo>
                  <a:lnTo>
                    <a:pt x="190" y="348"/>
                  </a:lnTo>
                  <a:lnTo>
                    <a:pt x="190" y="346"/>
                  </a:lnTo>
                  <a:lnTo>
                    <a:pt x="190" y="344"/>
                  </a:lnTo>
                  <a:lnTo>
                    <a:pt x="190" y="344"/>
                  </a:lnTo>
                  <a:lnTo>
                    <a:pt x="188" y="344"/>
                  </a:lnTo>
                  <a:lnTo>
                    <a:pt x="188" y="344"/>
                  </a:lnTo>
                  <a:lnTo>
                    <a:pt x="188" y="342"/>
                  </a:lnTo>
                  <a:lnTo>
                    <a:pt x="188" y="342"/>
                  </a:lnTo>
                  <a:lnTo>
                    <a:pt x="196" y="340"/>
                  </a:lnTo>
                  <a:lnTo>
                    <a:pt x="196" y="340"/>
                  </a:lnTo>
                  <a:lnTo>
                    <a:pt x="196" y="340"/>
                  </a:lnTo>
                  <a:lnTo>
                    <a:pt x="196" y="340"/>
                  </a:lnTo>
                  <a:lnTo>
                    <a:pt x="200" y="340"/>
                  </a:lnTo>
                  <a:lnTo>
                    <a:pt x="200" y="340"/>
                  </a:lnTo>
                  <a:lnTo>
                    <a:pt x="202" y="340"/>
                  </a:lnTo>
                  <a:lnTo>
                    <a:pt x="202" y="340"/>
                  </a:lnTo>
                  <a:lnTo>
                    <a:pt x="200" y="342"/>
                  </a:lnTo>
                  <a:lnTo>
                    <a:pt x="200" y="342"/>
                  </a:lnTo>
                  <a:lnTo>
                    <a:pt x="202" y="350"/>
                  </a:lnTo>
                  <a:lnTo>
                    <a:pt x="202" y="350"/>
                  </a:lnTo>
                  <a:lnTo>
                    <a:pt x="204" y="348"/>
                  </a:lnTo>
                  <a:lnTo>
                    <a:pt x="204" y="348"/>
                  </a:lnTo>
                  <a:lnTo>
                    <a:pt x="206" y="344"/>
                  </a:lnTo>
                  <a:lnTo>
                    <a:pt x="206" y="344"/>
                  </a:lnTo>
                  <a:lnTo>
                    <a:pt x="210" y="346"/>
                  </a:lnTo>
                  <a:lnTo>
                    <a:pt x="212" y="350"/>
                  </a:lnTo>
                  <a:lnTo>
                    <a:pt x="212" y="352"/>
                  </a:lnTo>
                  <a:lnTo>
                    <a:pt x="216" y="354"/>
                  </a:lnTo>
                  <a:lnTo>
                    <a:pt x="216" y="354"/>
                  </a:lnTo>
                  <a:lnTo>
                    <a:pt x="214" y="354"/>
                  </a:lnTo>
                  <a:lnTo>
                    <a:pt x="214" y="356"/>
                  </a:lnTo>
                  <a:lnTo>
                    <a:pt x="214" y="356"/>
                  </a:lnTo>
                  <a:lnTo>
                    <a:pt x="222" y="364"/>
                  </a:lnTo>
                  <a:lnTo>
                    <a:pt x="222" y="364"/>
                  </a:lnTo>
                  <a:lnTo>
                    <a:pt x="222" y="362"/>
                  </a:lnTo>
                  <a:lnTo>
                    <a:pt x="224" y="362"/>
                  </a:lnTo>
                  <a:lnTo>
                    <a:pt x="224" y="362"/>
                  </a:lnTo>
                  <a:lnTo>
                    <a:pt x="230" y="364"/>
                  </a:lnTo>
                  <a:lnTo>
                    <a:pt x="230" y="364"/>
                  </a:lnTo>
                  <a:lnTo>
                    <a:pt x="234" y="368"/>
                  </a:lnTo>
                  <a:lnTo>
                    <a:pt x="234" y="368"/>
                  </a:lnTo>
                  <a:lnTo>
                    <a:pt x="246" y="376"/>
                  </a:lnTo>
                  <a:lnTo>
                    <a:pt x="246" y="376"/>
                  </a:lnTo>
                  <a:lnTo>
                    <a:pt x="248" y="380"/>
                  </a:lnTo>
                  <a:lnTo>
                    <a:pt x="248" y="380"/>
                  </a:lnTo>
                  <a:lnTo>
                    <a:pt x="252" y="382"/>
                  </a:lnTo>
                  <a:lnTo>
                    <a:pt x="252" y="382"/>
                  </a:lnTo>
                  <a:lnTo>
                    <a:pt x="252" y="382"/>
                  </a:lnTo>
                  <a:lnTo>
                    <a:pt x="250" y="384"/>
                  </a:lnTo>
                  <a:lnTo>
                    <a:pt x="250" y="384"/>
                  </a:lnTo>
                  <a:lnTo>
                    <a:pt x="252" y="390"/>
                  </a:lnTo>
                  <a:lnTo>
                    <a:pt x="252" y="390"/>
                  </a:lnTo>
                  <a:lnTo>
                    <a:pt x="250" y="392"/>
                  </a:lnTo>
                  <a:lnTo>
                    <a:pt x="250" y="392"/>
                  </a:lnTo>
                  <a:lnTo>
                    <a:pt x="250" y="396"/>
                  </a:lnTo>
                  <a:lnTo>
                    <a:pt x="250" y="396"/>
                  </a:lnTo>
                  <a:lnTo>
                    <a:pt x="250" y="396"/>
                  </a:lnTo>
                  <a:lnTo>
                    <a:pt x="250" y="396"/>
                  </a:lnTo>
                  <a:lnTo>
                    <a:pt x="252" y="398"/>
                  </a:lnTo>
                  <a:lnTo>
                    <a:pt x="256" y="400"/>
                  </a:lnTo>
                  <a:lnTo>
                    <a:pt x="256" y="400"/>
                  </a:lnTo>
                  <a:lnTo>
                    <a:pt x="256" y="402"/>
                  </a:lnTo>
                  <a:lnTo>
                    <a:pt x="256" y="402"/>
                  </a:lnTo>
                  <a:lnTo>
                    <a:pt x="260" y="406"/>
                  </a:lnTo>
                  <a:lnTo>
                    <a:pt x="264" y="408"/>
                  </a:lnTo>
                  <a:lnTo>
                    <a:pt x="264" y="408"/>
                  </a:lnTo>
                  <a:lnTo>
                    <a:pt x="264" y="408"/>
                  </a:lnTo>
                  <a:lnTo>
                    <a:pt x="264" y="410"/>
                  </a:lnTo>
                  <a:lnTo>
                    <a:pt x="264" y="410"/>
                  </a:lnTo>
                  <a:lnTo>
                    <a:pt x="262" y="410"/>
                  </a:lnTo>
                  <a:lnTo>
                    <a:pt x="262" y="410"/>
                  </a:lnTo>
                  <a:lnTo>
                    <a:pt x="262" y="410"/>
                  </a:lnTo>
                  <a:lnTo>
                    <a:pt x="264" y="416"/>
                  </a:lnTo>
                  <a:lnTo>
                    <a:pt x="264" y="416"/>
                  </a:lnTo>
                  <a:lnTo>
                    <a:pt x="270" y="414"/>
                  </a:lnTo>
                  <a:lnTo>
                    <a:pt x="276" y="414"/>
                  </a:lnTo>
                  <a:lnTo>
                    <a:pt x="276" y="414"/>
                  </a:lnTo>
                  <a:lnTo>
                    <a:pt x="278" y="416"/>
                  </a:lnTo>
                  <a:lnTo>
                    <a:pt x="282" y="418"/>
                  </a:lnTo>
                  <a:lnTo>
                    <a:pt x="282" y="418"/>
                  </a:lnTo>
                  <a:lnTo>
                    <a:pt x="282" y="418"/>
                  </a:lnTo>
                  <a:lnTo>
                    <a:pt x="280" y="418"/>
                  </a:lnTo>
                  <a:lnTo>
                    <a:pt x="278" y="418"/>
                  </a:lnTo>
                  <a:lnTo>
                    <a:pt x="272" y="416"/>
                  </a:lnTo>
                  <a:lnTo>
                    <a:pt x="272" y="416"/>
                  </a:lnTo>
                  <a:lnTo>
                    <a:pt x="268" y="418"/>
                  </a:lnTo>
                  <a:lnTo>
                    <a:pt x="268" y="418"/>
                  </a:lnTo>
                  <a:lnTo>
                    <a:pt x="266" y="420"/>
                  </a:lnTo>
                  <a:lnTo>
                    <a:pt x="266" y="420"/>
                  </a:lnTo>
                  <a:lnTo>
                    <a:pt x="270" y="424"/>
                  </a:lnTo>
                  <a:lnTo>
                    <a:pt x="270" y="424"/>
                  </a:lnTo>
                  <a:lnTo>
                    <a:pt x="268" y="428"/>
                  </a:lnTo>
                  <a:lnTo>
                    <a:pt x="268" y="428"/>
                  </a:lnTo>
                  <a:lnTo>
                    <a:pt x="270" y="430"/>
                  </a:lnTo>
                  <a:lnTo>
                    <a:pt x="270" y="430"/>
                  </a:lnTo>
                  <a:lnTo>
                    <a:pt x="272" y="430"/>
                  </a:lnTo>
                  <a:lnTo>
                    <a:pt x="272" y="430"/>
                  </a:lnTo>
                  <a:lnTo>
                    <a:pt x="274" y="430"/>
                  </a:lnTo>
                  <a:lnTo>
                    <a:pt x="276" y="434"/>
                  </a:lnTo>
                  <a:lnTo>
                    <a:pt x="276" y="434"/>
                  </a:lnTo>
                  <a:lnTo>
                    <a:pt x="276" y="434"/>
                  </a:lnTo>
                  <a:lnTo>
                    <a:pt x="276" y="434"/>
                  </a:lnTo>
                  <a:lnTo>
                    <a:pt x="276" y="432"/>
                  </a:lnTo>
                  <a:lnTo>
                    <a:pt x="276" y="432"/>
                  </a:lnTo>
                  <a:lnTo>
                    <a:pt x="278" y="432"/>
                  </a:lnTo>
                  <a:lnTo>
                    <a:pt x="280" y="432"/>
                  </a:lnTo>
                  <a:lnTo>
                    <a:pt x="280" y="432"/>
                  </a:lnTo>
                  <a:lnTo>
                    <a:pt x="280" y="428"/>
                  </a:lnTo>
                  <a:lnTo>
                    <a:pt x="278" y="424"/>
                  </a:lnTo>
                  <a:lnTo>
                    <a:pt x="278" y="424"/>
                  </a:lnTo>
                  <a:lnTo>
                    <a:pt x="278" y="424"/>
                  </a:lnTo>
                  <a:lnTo>
                    <a:pt x="280" y="424"/>
                  </a:lnTo>
                  <a:lnTo>
                    <a:pt x="282" y="424"/>
                  </a:lnTo>
                  <a:lnTo>
                    <a:pt x="282" y="424"/>
                  </a:lnTo>
                  <a:lnTo>
                    <a:pt x="280" y="426"/>
                  </a:lnTo>
                  <a:lnTo>
                    <a:pt x="280" y="426"/>
                  </a:lnTo>
                  <a:lnTo>
                    <a:pt x="282" y="426"/>
                  </a:lnTo>
                  <a:lnTo>
                    <a:pt x="282" y="426"/>
                  </a:lnTo>
                  <a:lnTo>
                    <a:pt x="284" y="424"/>
                  </a:lnTo>
                  <a:lnTo>
                    <a:pt x="284" y="424"/>
                  </a:lnTo>
                  <a:lnTo>
                    <a:pt x="284" y="422"/>
                  </a:lnTo>
                  <a:lnTo>
                    <a:pt x="284" y="422"/>
                  </a:lnTo>
                  <a:lnTo>
                    <a:pt x="282" y="422"/>
                  </a:lnTo>
                  <a:lnTo>
                    <a:pt x="282" y="422"/>
                  </a:lnTo>
                  <a:lnTo>
                    <a:pt x="280" y="420"/>
                  </a:lnTo>
                  <a:lnTo>
                    <a:pt x="280" y="420"/>
                  </a:lnTo>
                  <a:lnTo>
                    <a:pt x="284" y="418"/>
                  </a:lnTo>
                  <a:lnTo>
                    <a:pt x="284" y="418"/>
                  </a:lnTo>
                  <a:lnTo>
                    <a:pt x="286" y="420"/>
                  </a:lnTo>
                  <a:lnTo>
                    <a:pt x="288" y="422"/>
                  </a:lnTo>
                  <a:lnTo>
                    <a:pt x="288" y="422"/>
                  </a:lnTo>
                  <a:lnTo>
                    <a:pt x="288" y="422"/>
                  </a:lnTo>
                  <a:lnTo>
                    <a:pt x="288" y="422"/>
                  </a:lnTo>
                  <a:lnTo>
                    <a:pt x="290" y="422"/>
                  </a:lnTo>
                  <a:lnTo>
                    <a:pt x="290" y="422"/>
                  </a:lnTo>
                  <a:lnTo>
                    <a:pt x="288" y="418"/>
                  </a:lnTo>
                  <a:lnTo>
                    <a:pt x="288" y="418"/>
                  </a:lnTo>
                  <a:lnTo>
                    <a:pt x="290" y="418"/>
                  </a:lnTo>
                  <a:lnTo>
                    <a:pt x="290" y="418"/>
                  </a:lnTo>
                  <a:lnTo>
                    <a:pt x="284" y="414"/>
                  </a:lnTo>
                  <a:lnTo>
                    <a:pt x="276" y="410"/>
                  </a:lnTo>
                  <a:lnTo>
                    <a:pt x="276" y="410"/>
                  </a:lnTo>
                  <a:lnTo>
                    <a:pt x="276" y="410"/>
                  </a:lnTo>
                  <a:lnTo>
                    <a:pt x="280" y="408"/>
                  </a:lnTo>
                  <a:lnTo>
                    <a:pt x="280" y="408"/>
                  </a:lnTo>
                  <a:lnTo>
                    <a:pt x="278" y="406"/>
                  </a:lnTo>
                  <a:lnTo>
                    <a:pt x="278" y="406"/>
                  </a:lnTo>
                  <a:lnTo>
                    <a:pt x="278" y="406"/>
                  </a:lnTo>
                  <a:lnTo>
                    <a:pt x="282" y="406"/>
                  </a:lnTo>
                  <a:lnTo>
                    <a:pt x="282" y="406"/>
                  </a:lnTo>
                  <a:lnTo>
                    <a:pt x="282" y="408"/>
                  </a:lnTo>
                  <a:lnTo>
                    <a:pt x="282" y="408"/>
                  </a:lnTo>
                  <a:lnTo>
                    <a:pt x="282" y="408"/>
                  </a:lnTo>
                  <a:lnTo>
                    <a:pt x="282" y="408"/>
                  </a:lnTo>
                  <a:lnTo>
                    <a:pt x="282" y="408"/>
                  </a:lnTo>
                  <a:lnTo>
                    <a:pt x="284" y="406"/>
                  </a:lnTo>
                  <a:lnTo>
                    <a:pt x="284" y="406"/>
                  </a:lnTo>
                  <a:lnTo>
                    <a:pt x="276" y="398"/>
                  </a:lnTo>
                  <a:lnTo>
                    <a:pt x="276" y="398"/>
                  </a:lnTo>
                  <a:lnTo>
                    <a:pt x="278" y="394"/>
                  </a:lnTo>
                  <a:lnTo>
                    <a:pt x="278" y="394"/>
                  </a:lnTo>
                  <a:lnTo>
                    <a:pt x="276" y="394"/>
                  </a:lnTo>
                  <a:lnTo>
                    <a:pt x="276" y="394"/>
                  </a:lnTo>
                  <a:lnTo>
                    <a:pt x="280" y="392"/>
                  </a:lnTo>
                  <a:lnTo>
                    <a:pt x="280" y="392"/>
                  </a:lnTo>
                  <a:lnTo>
                    <a:pt x="280" y="392"/>
                  </a:lnTo>
                  <a:lnTo>
                    <a:pt x="280" y="392"/>
                  </a:lnTo>
                  <a:lnTo>
                    <a:pt x="280" y="394"/>
                  </a:lnTo>
                  <a:lnTo>
                    <a:pt x="280" y="394"/>
                  </a:lnTo>
                  <a:lnTo>
                    <a:pt x="280" y="394"/>
                  </a:lnTo>
                  <a:lnTo>
                    <a:pt x="280" y="394"/>
                  </a:lnTo>
                  <a:lnTo>
                    <a:pt x="282" y="396"/>
                  </a:lnTo>
                  <a:lnTo>
                    <a:pt x="284" y="400"/>
                  </a:lnTo>
                  <a:lnTo>
                    <a:pt x="284" y="400"/>
                  </a:lnTo>
                  <a:lnTo>
                    <a:pt x="286" y="400"/>
                  </a:lnTo>
                  <a:lnTo>
                    <a:pt x="286" y="400"/>
                  </a:lnTo>
                  <a:lnTo>
                    <a:pt x="286" y="400"/>
                  </a:lnTo>
                  <a:lnTo>
                    <a:pt x="284" y="396"/>
                  </a:lnTo>
                  <a:lnTo>
                    <a:pt x="284" y="396"/>
                  </a:lnTo>
                  <a:lnTo>
                    <a:pt x="284" y="396"/>
                  </a:lnTo>
                  <a:lnTo>
                    <a:pt x="286" y="398"/>
                  </a:lnTo>
                  <a:lnTo>
                    <a:pt x="288" y="400"/>
                  </a:lnTo>
                  <a:lnTo>
                    <a:pt x="288" y="400"/>
                  </a:lnTo>
                  <a:lnTo>
                    <a:pt x="288" y="398"/>
                  </a:lnTo>
                  <a:lnTo>
                    <a:pt x="288" y="398"/>
                  </a:lnTo>
                  <a:lnTo>
                    <a:pt x="290" y="398"/>
                  </a:lnTo>
                  <a:lnTo>
                    <a:pt x="290" y="398"/>
                  </a:lnTo>
                  <a:lnTo>
                    <a:pt x="286" y="396"/>
                  </a:lnTo>
                  <a:lnTo>
                    <a:pt x="286" y="396"/>
                  </a:lnTo>
                  <a:lnTo>
                    <a:pt x="288" y="394"/>
                  </a:lnTo>
                  <a:lnTo>
                    <a:pt x="288" y="394"/>
                  </a:lnTo>
                  <a:lnTo>
                    <a:pt x="290" y="396"/>
                  </a:lnTo>
                  <a:lnTo>
                    <a:pt x="290" y="396"/>
                  </a:lnTo>
                  <a:lnTo>
                    <a:pt x="292" y="398"/>
                  </a:lnTo>
                  <a:lnTo>
                    <a:pt x="292" y="398"/>
                  </a:lnTo>
                  <a:lnTo>
                    <a:pt x="292" y="398"/>
                  </a:lnTo>
                  <a:lnTo>
                    <a:pt x="292" y="398"/>
                  </a:lnTo>
                  <a:lnTo>
                    <a:pt x="292" y="398"/>
                  </a:lnTo>
                  <a:lnTo>
                    <a:pt x="290" y="394"/>
                  </a:lnTo>
                  <a:lnTo>
                    <a:pt x="286" y="392"/>
                  </a:lnTo>
                  <a:lnTo>
                    <a:pt x="286" y="392"/>
                  </a:lnTo>
                  <a:lnTo>
                    <a:pt x="286" y="392"/>
                  </a:lnTo>
                  <a:lnTo>
                    <a:pt x="290" y="390"/>
                  </a:lnTo>
                  <a:lnTo>
                    <a:pt x="292" y="388"/>
                  </a:lnTo>
                  <a:lnTo>
                    <a:pt x="292" y="388"/>
                  </a:lnTo>
                  <a:lnTo>
                    <a:pt x="294" y="390"/>
                  </a:lnTo>
                  <a:lnTo>
                    <a:pt x="294" y="390"/>
                  </a:lnTo>
                  <a:lnTo>
                    <a:pt x="298" y="388"/>
                  </a:lnTo>
                  <a:lnTo>
                    <a:pt x="298" y="388"/>
                  </a:lnTo>
                  <a:lnTo>
                    <a:pt x="300" y="390"/>
                  </a:lnTo>
                  <a:lnTo>
                    <a:pt x="304" y="390"/>
                  </a:lnTo>
                  <a:lnTo>
                    <a:pt x="306" y="390"/>
                  </a:lnTo>
                  <a:lnTo>
                    <a:pt x="308" y="392"/>
                  </a:lnTo>
                  <a:lnTo>
                    <a:pt x="308" y="392"/>
                  </a:lnTo>
                  <a:lnTo>
                    <a:pt x="308" y="392"/>
                  </a:lnTo>
                  <a:lnTo>
                    <a:pt x="308" y="392"/>
                  </a:lnTo>
                  <a:lnTo>
                    <a:pt x="312" y="392"/>
                  </a:lnTo>
                  <a:lnTo>
                    <a:pt x="312" y="392"/>
                  </a:lnTo>
                  <a:lnTo>
                    <a:pt x="312" y="392"/>
                  </a:lnTo>
                  <a:lnTo>
                    <a:pt x="312" y="392"/>
                  </a:lnTo>
                  <a:lnTo>
                    <a:pt x="310" y="394"/>
                  </a:lnTo>
                  <a:lnTo>
                    <a:pt x="310" y="394"/>
                  </a:lnTo>
                  <a:lnTo>
                    <a:pt x="308" y="398"/>
                  </a:lnTo>
                  <a:lnTo>
                    <a:pt x="308" y="398"/>
                  </a:lnTo>
                  <a:lnTo>
                    <a:pt x="312" y="394"/>
                  </a:lnTo>
                  <a:lnTo>
                    <a:pt x="312" y="394"/>
                  </a:lnTo>
                  <a:lnTo>
                    <a:pt x="318" y="392"/>
                  </a:lnTo>
                  <a:lnTo>
                    <a:pt x="318" y="392"/>
                  </a:lnTo>
                  <a:lnTo>
                    <a:pt x="320" y="388"/>
                  </a:lnTo>
                  <a:lnTo>
                    <a:pt x="320" y="388"/>
                  </a:lnTo>
                  <a:lnTo>
                    <a:pt x="324" y="388"/>
                  </a:lnTo>
                  <a:lnTo>
                    <a:pt x="324" y="388"/>
                  </a:lnTo>
                  <a:lnTo>
                    <a:pt x="328" y="388"/>
                  </a:lnTo>
                  <a:lnTo>
                    <a:pt x="332" y="388"/>
                  </a:lnTo>
                  <a:lnTo>
                    <a:pt x="332" y="388"/>
                  </a:lnTo>
                  <a:lnTo>
                    <a:pt x="334" y="386"/>
                  </a:lnTo>
                  <a:lnTo>
                    <a:pt x="334" y="386"/>
                  </a:lnTo>
                  <a:lnTo>
                    <a:pt x="332" y="384"/>
                  </a:lnTo>
                  <a:lnTo>
                    <a:pt x="328" y="384"/>
                  </a:lnTo>
                  <a:lnTo>
                    <a:pt x="328" y="384"/>
                  </a:lnTo>
                  <a:lnTo>
                    <a:pt x="324" y="378"/>
                  </a:lnTo>
                  <a:lnTo>
                    <a:pt x="322" y="376"/>
                  </a:lnTo>
                  <a:lnTo>
                    <a:pt x="320" y="374"/>
                  </a:lnTo>
                  <a:lnTo>
                    <a:pt x="320" y="372"/>
                  </a:lnTo>
                  <a:lnTo>
                    <a:pt x="320" y="372"/>
                  </a:lnTo>
                  <a:lnTo>
                    <a:pt x="322" y="370"/>
                  </a:lnTo>
                  <a:lnTo>
                    <a:pt x="322" y="370"/>
                  </a:lnTo>
                  <a:lnTo>
                    <a:pt x="324" y="364"/>
                  </a:lnTo>
                  <a:lnTo>
                    <a:pt x="324" y="364"/>
                  </a:lnTo>
                  <a:lnTo>
                    <a:pt x="328" y="362"/>
                  </a:lnTo>
                  <a:lnTo>
                    <a:pt x="328" y="362"/>
                  </a:lnTo>
                  <a:lnTo>
                    <a:pt x="328" y="360"/>
                  </a:lnTo>
                  <a:lnTo>
                    <a:pt x="328" y="360"/>
                  </a:lnTo>
                  <a:lnTo>
                    <a:pt x="330" y="352"/>
                  </a:lnTo>
                  <a:lnTo>
                    <a:pt x="332" y="350"/>
                  </a:lnTo>
                  <a:lnTo>
                    <a:pt x="336" y="348"/>
                  </a:lnTo>
                  <a:lnTo>
                    <a:pt x="336" y="348"/>
                  </a:lnTo>
                  <a:lnTo>
                    <a:pt x="338" y="344"/>
                  </a:lnTo>
                  <a:lnTo>
                    <a:pt x="338" y="344"/>
                  </a:lnTo>
                  <a:lnTo>
                    <a:pt x="338" y="342"/>
                  </a:lnTo>
                  <a:lnTo>
                    <a:pt x="338" y="342"/>
                  </a:lnTo>
                  <a:lnTo>
                    <a:pt x="338" y="340"/>
                  </a:lnTo>
                  <a:lnTo>
                    <a:pt x="338" y="340"/>
                  </a:lnTo>
                  <a:lnTo>
                    <a:pt x="342" y="338"/>
                  </a:lnTo>
                  <a:lnTo>
                    <a:pt x="342" y="338"/>
                  </a:lnTo>
                  <a:lnTo>
                    <a:pt x="344" y="334"/>
                  </a:lnTo>
                  <a:lnTo>
                    <a:pt x="348" y="332"/>
                  </a:lnTo>
                  <a:lnTo>
                    <a:pt x="350" y="330"/>
                  </a:lnTo>
                  <a:lnTo>
                    <a:pt x="356" y="328"/>
                  </a:lnTo>
                  <a:lnTo>
                    <a:pt x="356" y="328"/>
                  </a:lnTo>
                  <a:lnTo>
                    <a:pt x="358" y="328"/>
                  </a:lnTo>
                  <a:lnTo>
                    <a:pt x="358" y="328"/>
                  </a:lnTo>
                  <a:lnTo>
                    <a:pt x="358" y="326"/>
                  </a:lnTo>
                  <a:lnTo>
                    <a:pt x="358" y="326"/>
                  </a:lnTo>
                  <a:lnTo>
                    <a:pt x="360" y="330"/>
                  </a:lnTo>
                  <a:lnTo>
                    <a:pt x="360" y="330"/>
                  </a:lnTo>
                  <a:lnTo>
                    <a:pt x="360" y="330"/>
                  </a:lnTo>
                  <a:lnTo>
                    <a:pt x="358" y="332"/>
                  </a:lnTo>
                  <a:lnTo>
                    <a:pt x="358" y="332"/>
                  </a:lnTo>
                  <a:lnTo>
                    <a:pt x="358" y="332"/>
                  </a:lnTo>
                  <a:lnTo>
                    <a:pt x="360" y="334"/>
                  </a:lnTo>
                  <a:lnTo>
                    <a:pt x="364" y="334"/>
                  </a:lnTo>
                  <a:lnTo>
                    <a:pt x="372" y="334"/>
                  </a:lnTo>
                  <a:lnTo>
                    <a:pt x="372" y="334"/>
                  </a:lnTo>
                  <a:lnTo>
                    <a:pt x="372" y="336"/>
                  </a:lnTo>
                  <a:lnTo>
                    <a:pt x="372" y="336"/>
                  </a:lnTo>
                  <a:lnTo>
                    <a:pt x="368" y="340"/>
                  </a:lnTo>
                  <a:lnTo>
                    <a:pt x="362" y="342"/>
                  </a:lnTo>
                  <a:lnTo>
                    <a:pt x="362" y="342"/>
                  </a:lnTo>
                  <a:lnTo>
                    <a:pt x="364" y="342"/>
                  </a:lnTo>
                  <a:lnTo>
                    <a:pt x="364" y="342"/>
                  </a:lnTo>
                  <a:lnTo>
                    <a:pt x="370" y="344"/>
                  </a:lnTo>
                  <a:lnTo>
                    <a:pt x="372" y="346"/>
                  </a:lnTo>
                  <a:lnTo>
                    <a:pt x="370" y="350"/>
                  </a:lnTo>
                  <a:lnTo>
                    <a:pt x="370" y="352"/>
                  </a:lnTo>
                  <a:lnTo>
                    <a:pt x="370" y="352"/>
                  </a:lnTo>
                  <a:lnTo>
                    <a:pt x="376" y="352"/>
                  </a:lnTo>
                  <a:lnTo>
                    <a:pt x="380" y="348"/>
                  </a:lnTo>
                  <a:lnTo>
                    <a:pt x="380" y="348"/>
                  </a:lnTo>
                  <a:lnTo>
                    <a:pt x="386" y="348"/>
                  </a:lnTo>
                  <a:lnTo>
                    <a:pt x="386" y="348"/>
                  </a:lnTo>
                  <a:lnTo>
                    <a:pt x="388" y="346"/>
                  </a:lnTo>
                  <a:lnTo>
                    <a:pt x="388" y="346"/>
                  </a:lnTo>
                  <a:lnTo>
                    <a:pt x="390" y="346"/>
                  </a:lnTo>
                  <a:lnTo>
                    <a:pt x="392" y="346"/>
                  </a:lnTo>
                  <a:lnTo>
                    <a:pt x="392" y="346"/>
                  </a:lnTo>
                  <a:lnTo>
                    <a:pt x="396" y="346"/>
                  </a:lnTo>
                  <a:lnTo>
                    <a:pt x="396" y="346"/>
                  </a:lnTo>
                  <a:lnTo>
                    <a:pt x="398" y="342"/>
                  </a:lnTo>
                  <a:lnTo>
                    <a:pt x="398" y="342"/>
                  </a:lnTo>
                  <a:lnTo>
                    <a:pt x="392" y="342"/>
                  </a:lnTo>
                  <a:lnTo>
                    <a:pt x="392" y="342"/>
                  </a:lnTo>
                  <a:lnTo>
                    <a:pt x="388" y="342"/>
                  </a:lnTo>
                  <a:lnTo>
                    <a:pt x="384" y="344"/>
                  </a:lnTo>
                  <a:lnTo>
                    <a:pt x="384" y="344"/>
                  </a:lnTo>
                  <a:lnTo>
                    <a:pt x="382" y="338"/>
                  </a:lnTo>
                  <a:lnTo>
                    <a:pt x="374" y="334"/>
                  </a:lnTo>
                  <a:lnTo>
                    <a:pt x="374" y="334"/>
                  </a:lnTo>
                  <a:lnTo>
                    <a:pt x="374" y="334"/>
                  </a:lnTo>
                  <a:lnTo>
                    <a:pt x="374" y="334"/>
                  </a:lnTo>
                  <a:lnTo>
                    <a:pt x="384" y="334"/>
                  </a:lnTo>
                  <a:lnTo>
                    <a:pt x="384" y="334"/>
                  </a:lnTo>
                  <a:lnTo>
                    <a:pt x="386" y="330"/>
                  </a:lnTo>
                  <a:lnTo>
                    <a:pt x="386" y="330"/>
                  </a:lnTo>
                  <a:lnTo>
                    <a:pt x="386" y="330"/>
                  </a:lnTo>
                  <a:lnTo>
                    <a:pt x="386" y="330"/>
                  </a:lnTo>
                  <a:lnTo>
                    <a:pt x="388" y="330"/>
                  </a:lnTo>
                  <a:lnTo>
                    <a:pt x="388" y="330"/>
                  </a:lnTo>
                  <a:lnTo>
                    <a:pt x="390" y="330"/>
                  </a:lnTo>
                  <a:lnTo>
                    <a:pt x="390" y="330"/>
                  </a:lnTo>
                  <a:lnTo>
                    <a:pt x="392" y="328"/>
                  </a:lnTo>
                  <a:lnTo>
                    <a:pt x="392" y="328"/>
                  </a:lnTo>
                  <a:lnTo>
                    <a:pt x="404" y="326"/>
                  </a:lnTo>
                  <a:lnTo>
                    <a:pt x="404" y="326"/>
                  </a:lnTo>
                  <a:lnTo>
                    <a:pt x="406" y="324"/>
                  </a:lnTo>
                  <a:lnTo>
                    <a:pt x="406" y="324"/>
                  </a:lnTo>
                  <a:lnTo>
                    <a:pt x="412" y="324"/>
                  </a:lnTo>
                  <a:lnTo>
                    <a:pt x="412" y="324"/>
                  </a:lnTo>
                  <a:lnTo>
                    <a:pt x="412" y="322"/>
                  </a:lnTo>
                  <a:lnTo>
                    <a:pt x="412" y="322"/>
                  </a:lnTo>
                  <a:lnTo>
                    <a:pt x="420" y="322"/>
                  </a:lnTo>
                  <a:lnTo>
                    <a:pt x="420" y="322"/>
                  </a:lnTo>
                  <a:lnTo>
                    <a:pt x="422" y="324"/>
                  </a:lnTo>
                  <a:lnTo>
                    <a:pt x="422" y="324"/>
                  </a:lnTo>
                  <a:lnTo>
                    <a:pt x="416" y="326"/>
                  </a:lnTo>
                  <a:lnTo>
                    <a:pt x="410" y="328"/>
                  </a:lnTo>
                  <a:lnTo>
                    <a:pt x="410" y="328"/>
                  </a:lnTo>
                  <a:lnTo>
                    <a:pt x="408" y="328"/>
                  </a:lnTo>
                  <a:lnTo>
                    <a:pt x="408" y="328"/>
                  </a:lnTo>
                  <a:lnTo>
                    <a:pt x="414" y="334"/>
                  </a:lnTo>
                  <a:lnTo>
                    <a:pt x="414" y="334"/>
                  </a:lnTo>
                  <a:lnTo>
                    <a:pt x="410" y="334"/>
                  </a:lnTo>
                  <a:lnTo>
                    <a:pt x="410" y="334"/>
                  </a:lnTo>
                  <a:lnTo>
                    <a:pt x="408" y="338"/>
                  </a:lnTo>
                  <a:lnTo>
                    <a:pt x="408" y="342"/>
                  </a:lnTo>
                  <a:lnTo>
                    <a:pt x="408" y="342"/>
                  </a:lnTo>
                  <a:lnTo>
                    <a:pt x="402" y="344"/>
                  </a:lnTo>
                  <a:lnTo>
                    <a:pt x="402" y="344"/>
                  </a:lnTo>
                  <a:lnTo>
                    <a:pt x="406" y="348"/>
                  </a:lnTo>
                  <a:lnTo>
                    <a:pt x="406" y="348"/>
                  </a:lnTo>
                  <a:lnTo>
                    <a:pt x="408" y="348"/>
                  </a:lnTo>
                  <a:lnTo>
                    <a:pt x="408" y="348"/>
                  </a:lnTo>
                  <a:lnTo>
                    <a:pt x="412" y="352"/>
                  </a:lnTo>
                  <a:lnTo>
                    <a:pt x="412" y="352"/>
                  </a:lnTo>
                  <a:lnTo>
                    <a:pt x="416" y="352"/>
                  </a:lnTo>
                  <a:lnTo>
                    <a:pt x="416" y="352"/>
                  </a:lnTo>
                  <a:lnTo>
                    <a:pt x="424" y="358"/>
                  </a:lnTo>
                  <a:lnTo>
                    <a:pt x="424" y="358"/>
                  </a:lnTo>
                  <a:lnTo>
                    <a:pt x="426" y="360"/>
                  </a:lnTo>
                  <a:lnTo>
                    <a:pt x="428" y="362"/>
                  </a:lnTo>
                  <a:lnTo>
                    <a:pt x="428" y="362"/>
                  </a:lnTo>
                  <a:lnTo>
                    <a:pt x="428" y="364"/>
                  </a:lnTo>
                  <a:lnTo>
                    <a:pt x="428" y="364"/>
                  </a:lnTo>
                  <a:lnTo>
                    <a:pt x="434" y="366"/>
                  </a:lnTo>
                  <a:lnTo>
                    <a:pt x="440" y="370"/>
                  </a:lnTo>
                  <a:lnTo>
                    <a:pt x="440" y="370"/>
                  </a:lnTo>
                  <a:lnTo>
                    <a:pt x="442" y="374"/>
                  </a:lnTo>
                  <a:lnTo>
                    <a:pt x="442" y="374"/>
                  </a:lnTo>
                  <a:lnTo>
                    <a:pt x="442" y="380"/>
                  </a:lnTo>
                  <a:lnTo>
                    <a:pt x="440" y="384"/>
                  </a:lnTo>
                  <a:lnTo>
                    <a:pt x="436" y="386"/>
                  </a:lnTo>
                  <a:lnTo>
                    <a:pt x="432" y="388"/>
                  </a:lnTo>
                  <a:lnTo>
                    <a:pt x="432" y="388"/>
                  </a:lnTo>
                  <a:lnTo>
                    <a:pt x="426" y="388"/>
                  </a:lnTo>
                  <a:lnTo>
                    <a:pt x="422" y="388"/>
                  </a:lnTo>
                  <a:lnTo>
                    <a:pt x="422" y="388"/>
                  </a:lnTo>
                  <a:lnTo>
                    <a:pt x="416" y="388"/>
                  </a:lnTo>
                  <a:lnTo>
                    <a:pt x="416" y="388"/>
                  </a:lnTo>
                  <a:lnTo>
                    <a:pt x="412" y="388"/>
                  </a:lnTo>
                  <a:lnTo>
                    <a:pt x="406" y="388"/>
                  </a:lnTo>
                  <a:lnTo>
                    <a:pt x="406" y="388"/>
                  </a:lnTo>
                  <a:lnTo>
                    <a:pt x="402" y="386"/>
                  </a:lnTo>
                  <a:lnTo>
                    <a:pt x="400" y="384"/>
                  </a:lnTo>
                  <a:lnTo>
                    <a:pt x="398" y="386"/>
                  </a:lnTo>
                  <a:lnTo>
                    <a:pt x="398" y="386"/>
                  </a:lnTo>
                  <a:lnTo>
                    <a:pt x="394" y="384"/>
                  </a:lnTo>
                  <a:lnTo>
                    <a:pt x="394" y="380"/>
                  </a:lnTo>
                  <a:lnTo>
                    <a:pt x="394" y="380"/>
                  </a:lnTo>
                  <a:lnTo>
                    <a:pt x="388" y="382"/>
                  </a:lnTo>
                  <a:lnTo>
                    <a:pt x="388" y="382"/>
                  </a:lnTo>
                  <a:lnTo>
                    <a:pt x="386" y="380"/>
                  </a:lnTo>
                  <a:lnTo>
                    <a:pt x="384" y="378"/>
                  </a:lnTo>
                  <a:lnTo>
                    <a:pt x="384" y="378"/>
                  </a:lnTo>
                  <a:lnTo>
                    <a:pt x="382" y="378"/>
                  </a:lnTo>
                  <a:lnTo>
                    <a:pt x="378" y="378"/>
                  </a:lnTo>
                  <a:lnTo>
                    <a:pt x="374" y="378"/>
                  </a:lnTo>
                  <a:lnTo>
                    <a:pt x="368" y="378"/>
                  </a:lnTo>
                  <a:lnTo>
                    <a:pt x="368" y="378"/>
                  </a:lnTo>
                  <a:lnTo>
                    <a:pt x="362" y="382"/>
                  </a:lnTo>
                  <a:lnTo>
                    <a:pt x="354" y="384"/>
                  </a:lnTo>
                  <a:lnTo>
                    <a:pt x="354" y="384"/>
                  </a:lnTo>
                  <a:lnTo>
                    <a:pt x="354" y="386"/>
                  </a:lnTo>
                  <a:lnTo>
                    <a:pt x="354" y="386"/>
                  </a:lnTo>
                  <a:lnTo>
                    <a:pt x="348" y="388"/>
                  </a:lnTo>
                  <a:lnTo>
                    <a:pt x="344" y="386"/>
                  </a:lnTo>
                  <a:lnTo>
                    <a:pt x="344" y="386"/>
                  </a:lnTo>
                  <a:lnTo>
                    <a:pt x="342" y="386"/>
                  </a:lnTo>
                  <a:lnTo>
                    <a:pt x="342" y="386"/>
                  </a:lnTo>
                  <a:lnTo>
                    <a:pt x="334" y="386"/>
                  </a:lnTo>
                  <a:lnTo>
                    <a:pt x="334" y="386"/>
                  </a:lnTo>
                  <a:lnTo>
                    <a:pt x="334" y="388"/>
                  </a:lnTo>
                  <a:lnTo>
                    <a:pt x="334" y="388"/>
                  </a:lnTo>
                  <a:lnTo>
                    <a:pt x="336" y="390"/>
                  </a:lnTo>
                  <a:lnTo>
                    <a:pt x="336" y="390"/>
                  </a:lnTo>
                  <a:lnTo>
                    <a:pt x="340" y="390"/>
                  </a:lnTo>
                  <a:lnTo>
                    <a:pt x="340" y="390"/>
                  </a:lnTo>
                  <a:lnTo>
                    <a:pt x="340" y="390"/>
                  </a:lnTo>
                  <a:lnTo>
                    <a:pt x="332" y="392"/>
                  </a:lnTo>
                  <a:lnTo>
                    <a:pt x="332" y="392"/>
                  </a:lnTo>
                  <a:lnTo>
                    <a:pt x="332" y="394"/>
                  </a:lnTo>
                  <a:lnTo>
                    <a:pt x="332" y="394"/>
                  </a:lnTo>
                  <a:lnTo>
                    <a:pt x="334" y="394"/>
                  </a:lnTo>
                  <a:lnTo>
                    <a:pt x="334" y="394"/>
                  </a:lnTo>
                  <a:lnTo>
                    <a:pt x="334" y="394"/>
                  </a:lnTo>
                  <a:lnTo>
                    <a:pt x="334" y="394"/>
                  </a:lnTo>
                  <a:lnTo>
                    <a:pt x="334" y="394"/>
                  </a:lnTo>
                  <a:lnTo>
                    <a:pt x="334" y="394"/>
                  </a:lnTo>
                  <a:lnTo>
                    <a:pt x="324" y="394"/>
                  </a:lnTo>
                  <a:lnTo>
                    <a:pt x="324" y="394"/>
                  </a:lnTo>
                  <a:lnTo>
                    <a:pt x="324" y="394"/>
                  </a:lnTo>
                  <a:lnTo>
                    <a:pt x="324" y="394"/>
                  </a:lnTo>
                  <a:lnTo>
                    <a:pt x="322" y="394"/>
                  </a:lnTo>
                  <a:lnTo>
                    <a:pt x="322" y="394"/>
                  </a:lnTo>
                  <a:lnTo>
                    <a:pt x="322" y="394"/>
                  </a:lnTo>
                  <a:lnTo>
                    <a:pt x="322" y="394"/>
                  </a:lnTo>
                  <a:lnTo>
                    <a:pt x="324" y="394"/>
                  </a:lnTo>
                  <a:lnTo>
                    <a:pt x="324" y="394"/>
                  </a:lnTo>
                  <a:lnTo>
                    <a:pt x="324" y="394"/>
                  </a:lnTo>
                  <a:lnTo>
                    <a:pt x="320" y="394"/>
                  </a:lnTo>
                  <a:lnTo>
                    <a:pt x="318" y="394"/>
                  </a:lnTo>
                  <a:lnTo>
                    <a:pt x="318" y="394"/>
                  </a:lnTo>
                  <a:lnTo>
                    <a:pt x="314" y="394"/>
                  </a:lnTo>
                  <a:lnTo>
                    <a:pt x="310" y="396"/>
                  </a:lnTo>
                  <a:lnTo>
                    <a:pt x="310" y="396"/>
                  </a:lnTo>
                  <a:lnTo>
                    <a:pt x="310" y="398"/>
                  </a:lnTo>
                  <a:lnTo>
                    <a:pt x="308" y="398"/>
                  </a:lnTo>
                  <a:lnTo>
                    <a:pt x="308" y="398"/>
                  </a:lnTo>
                  <a:lnTo>
                    <a:pt x="308" y="404"/>
                  </a:lnTo>
                  <a:lnTo>
                    <a:pt x="308" y="404"/>
                  </a:lnTo>
                  <a:lnTo>
                    <a:pt x="316" y="402"/>
                  </a:lnTo>
                  <a:lnTo>
                    <a:pt x="316" y="402"/>
                  </a:lnTo>
                  <a:lnTo>
                    <a:pt x="316" y="402"/>
                  </a:lnTo>
                  <a:lnTo>
                    <a:pt x="314" y="404"/>
                  </a:lnTo>
                  <a:lnTo>
                    <a:pt x="314" y="404"/>
                  </a:lnTo>
                  <a:lnTo>
                    <a:pt x="312" y="406"/>
                  </a:lnTo>
                  <a:lnTo>
                    <a:pt x="312" y="406"/>
                  </a:lnTo>
                  <a:lnTo>
                    <a:pt x="314" y="408"/>
                  </a:lnTo>
                  <a:lnTo>
                    <a:pt x="314" y="408"/>
                  </a:lnTo>
                  <a:lnTo>
                    <a:pt x="314" y="410"/>
                  </a:lnTo>
                  <a:lnTo>
                    <a:pt x="316" y="410"/>
                  </a:lnTo>
                  <a:lnTo>
                    <a:pt x="316" y="410"/>
                  </a:lnTo>
                  <a:lnTo>
                    <a:pt x="316" y="410"/>
                  </a:lnTo>
                  <a:lnTo>
                    <a:pt x="316" y="410"/>
                  </a:lnTo>
                  <a:lnTo>
                    <a:pt x="314" y="412"/>
                  </a:lnTo>
                  <a:lnTo>
                    <a:pt x="314" y="412"/>
                  </a:lnTo>
                  <a:lnTo>
                    <a:pt x="314" y="414"/>
                  </a:lnTo>
                  <a:lnTo>
                    <a:pt x="314" y="414"/>
                  </a:lnTo>
                  <a:lnTo>
                    <a:pt x="316" y="414"/>
                  </a:lnTo>
                  <a:lnTo>
                    <a:pt x="314" y="416"/>
                  </a:lnTo>
                  <a:lnTo>
                    <a:pt x="314" y="416"/>
                  </a:lnTo>
                  <a:lnTo>
                    <a:pt x="312" y="414"/>
                  </a:lnTo>
                  <a:lnTo>
                    <a:pt x="312" y="414"/>
                  </a:lnTo>
                  <a:lnTo>
                    <a:pt x="310" y="416"/>
                  </a:lnTo>
                  <a:lnTo>
                    <a:pt x="310" y="418"/>
                  </a:lnTo>
                  <a:lnTo>
                    <a:pt x="310" y="418"/>
                  </a:lnTo>
                  <a:lnTo>
                    <a:pt x="318" y="420"/>
                  </a:lnTo>
                  <a:lnTo>
                    <a:pt x="318" y="420"/>
                  </a:lnTo>
                  <a:lnTo>
                    <a:pt x="318" y="424"/>
                  </a:lnTo>
                  <a:lnTo>
                    <a:pt x="318" y="424"/>
                  </a:lnTo>
                  <a:lnTo>
                    <a:pt x="320" y="426"/>
                  </a:lnTo>
                  <a:lnTo>
                    <a:pt x="320" y="426"/>
                  </a:lnTo>
                  <a:lnTo>
                    <a:pt x="320" y="426"/>
                  </a:lnTo>
                  <a:lnTo>
                    <a:pt x="320" y="426"/>
                  </a:lnTo>
                  <a:lnTo>
                    <a:pt x="318" y="428"/>
                  </a:lnTo>
                  <a:lnTo>
                    <a:pt x="318" y="428"/>
                  </a:lnTo>
                  <a:lnTo>
                    <a:pt x="318" y="428"/>
                  </a:lnTo>
                  <a:lnTo>
                    <a:pt x="318" y="428"/>
                  </a:lnTo>
                  <a:lnTo>
                    <a:pt x="324" y="430"/>
                  </a:lnTo>
                  <a:lnTo>
                    <a:pt x="324" y="430"/>
                  </a:lnTo>
                  <a:lnTo>
                    <a:pt x="324" y="430"/>
                  </a:lnTo>
                  <a:lnTo>
                    <a:pt x="324" y="430"/>
                  </a:lnTo>
                  <a:lnTo>
                    <a:pt x="324" y="432"/>
                  </a:lnTo>
                  <a:lnTo>
                    <a:pt x="324" y="432"/>
                  </a:lnTo>
                  <a:lnTo>
                    <a:pt x="324" y="432"/>
                  </a:lnTo>
                  <a:lnTo>
                    <a:pt x="324" y="432"/>
                  </a:lnTo>
                  <a:lnTo>
                    <a:pt x="324" y="432"/>
                  </a:lnTo>
                  <a:lnTo>
                    <a:pt x="324" y="432"/>
                  </a:lnTo>
                  <a:lnTo>
                    <a:pt x="326" y="430"/>
                  </a:lnTo>
                  <a:lnTo>
                    <a:pt x="326" y="430"/>
                  </a:lnTo>
                  <a:lnTo>
                    <a:pt x="330" y="432"/>
                  </a:lnTo>
                  <a:lnTo>
                    <a:pt x="332" y="432"/>
                  </a:lnTo>
                  <a:lnTo>
                    <a:pt x="332" y="432"/>
                  </a:lnTo>
                  <a:lnTo>
                    <a:pt x="334" y="432"/>
                  </a:lnTo>
                  <a:lnTo>
                    <a:pt x="334" y="432"/>
                  </a:lnTo>
                  <a:lnTo>
                    <a:pt x="336" y="436"/>
                  </a:lnTo>
                  <a:lnTo>
                    <a:pt x="336" y="436"/>
                  </a:lnTo>
                  <a:lnTo>
                    <a:pt x="340" y="436"/>
                  </a:lnTo>
                  <a:lnTo>
                    <a:pt x="344" y="438"/>
                  </a:lnTo>
                  <a:lnTo>
                    <a:pt x="344" y="438"/>
                  </a:lnTo>
                  <a:lnTo>
                    <a:pt x="346" y="436"/>
                  </a:lnTo>
                  <a:lnTo>
                    <a:pt x="346" y="436"/>
                  </a:lnTo>
                  <a:lnTo>
                    <a:pt x="346" y="430"/>
                  </a:lnTo>
                  <a:lnTo>
                    <a:pt x="346" y="430"/>
                  </a:lnTo>
                  <a:lnTo>
                    <a:pt x="354" y="430"/>
                  </a:lnTo>
                  <a:lnTo>
                    <a:pt x="358" y="434"/>
                  </a:lnTo>
                  <a:lnTo>
                    <a:pt x="358" y="434"/>
                  </a:lnTo>
                  <a:lnTo>
                    <a:pt x="362" y="436"/>
                  </a:lnTo>
                  <a:lnTo>
                    <a:pt x="364" y="438"/>
                  </a:lnTo>
                  <a:lnTo>
                    <a:pt x="364" y="438"/>
                  </a:lnTo>
                  <a:lnTo>
                    <a:pt x="370" y="438"/>
                  </a:lnTo>
                  <a:lnTo>
                    <a:pt x="376" y="436"/>
                  </a:lnTo>
                  <a:lnTo>
                    <a:pt x="376" y="436"/>
                  </a:lnTo>
                  <a:lnTo>
                    <a:pt x="380" y="432"/>
                  </a:lnTo>
                  <a:lnTo>
                    <a:pt x="380" y="432"/>
                  </a:lnTo>
                  <a:lnTo>
                    <a:pt x="384" y="432"/>
                  </a:lnTo>
                  <a:lnTo>
                    <a:pt x="388" y="434"/>
                  </a:lnTo>
                  <a:lnTo>
                    <a:pt x="388" y="434"/>
                  </a:lnTo>
                  <a:lnTo>
                    <a:pt x="392" y="430"/>
                  </a:lnTo>
                  <a:lnTo>
                    <a:pt x="394" y="430"/>
                  </a:lnTo>
                  <a:lnTo>
                    <a:pt x="394" y="430"/>
                  </a:lnTo>
                  <a:lnTo>
                    <a:pt x="394" y="432"/>
                  </a:lnTo>
                  <a:lnTo>
                    <a:pt x="394" y="432"/>
                  </a:lnTo>
                  <a:lnTo>
                    <a:pt x="394" y="434"/>
                  </a:lnTo>
                  <a:lnTo>
                    <a:pt x="394" y="434"/>
                  </a:lnTo>
                  <a:lnTo>
                    <a:pt x="390" y="436"/>
                  </a:lnTo>
                  <a:lnTo>
                    <a:pt x="390" y="436"/>
                  </a:lnTo>
                  <a:lnTo>
                    <a:pt x="392" y="440"/>
                  </a:lnTo>
                  <a:lnTo>
                    <a:pt x="392" y="440"/>
                  </a:lnTo>
                  <a:lnTo>
                    <a:pt x="390" y="444"/>
                  </a:lnTo>
                  <a:lnTo>
                    <a:pt x="390" y="444"/>
                  </a:lnTo>
                  <a:lnTo>
                    <a:pt x="392" y="448"/>
                  </a:lnTo>
                  <a:lnTo>
                    <a:pt x="392" y="454"/>
                  </a:lnTo>
                  <a:lnTo>
                    <a:pt x="392" y="454"/>
                  </a:lnTo>
                  <a:lnTo>
                    <a:pt x="388" y="462"/>
                  </a:lnTo>
                  <a:lnTo>
                    <a:pt x="384" y="470"/>
                  </a:lnTo>
                  <a:lnTo>
                    <a:pt x="384" y="470"/>
                  </a:lnTo>
                  <a:lnTo>
                    <a:pt x="382" y="474"/>
                  </a:lnTo>
                  <a:lnTo>
                    <a:pt x="382" y="474"/>
                  </a:lnTo>
                  <a:lnTo>
                    <a:pt x="380" y="480"/>
                  </a:lnTo>
                  <a:lnTo>
                    <a:pt x="378" y="484"/>
                  </a:lnTo>
                  <a:lnTo>
                    <a:pt x="378" y="484"/>
                  </a:lnTo>
                  <a:lnTo>
                    <a:pt x="384" y="500"/>
                  </a:lnTo>
                  <a:lnTo>
                    <a:pt x="384" y="500"/>
                  </a:lnTo>
                  <a:lnTo>
                    <a:pt x="386" y="502"/>
                  </a:lnTo>
                  <a:lnTo>
                    <a:pt x="386" y="502"/>
                  </a:lnTo>
                  <a:lnTo>
                    <a:pt x="382" y="514"/>
                  </a:lnTo>
                  <a:lnTo>
                    <a:pt x="382" y="514"/>
                  </a:lnTo>
                  <a:lnTo>
                    <a:pt x="386" y="514"/>
                  </a:lnTo>
                  <a:lnTo>
                    <a:pt x="386" y="514"/>
                  </a:lnTo>
                  <a:lnTo>
                    <a:pt x="390" y="520"/>
                  </a:lnTo>
                  <a:lnTo>
                    <a:pt x="390" y="520"/>
                  </a:lnTo>
                  <a:lnTo>
                    <a:pt x="398" y="534"/>
                  </a:lnTo>
                  <a:lnTo>
                    <a:pt x="398" y="534"/>
                  </a:lnTo>
                  <a:lnTo>
                    <a:pt x="402" y="538"/>
                  </a:lnTo>
                  <a:lnTo>
                    <a:pt x="404" y="542"/>
                  </a:lnTo>
                  <a:lnTo>
                    <a:pt x="404" y="546"/>
                  </a:lnTo>
                  <a:lnTo>
                    <a:pt x="404" y="546"/>
                  </a:lnTo>
                  <a:lnTo>
                    <a:pt x="408" y="550"/>
                  </a:lnTo>
                  <a:lnTo>
                    <a:pt x="414" y="552"/>
                  </a:lnTo>
                  <a:lnTo>
                    <a:pt x="414" y="552"/>
                  </a:lnTo>
                  <a:lnTo>
                    <a:pt x="420" y="564"/>
                  </a:lnTo>
                  <a:lnTo>
                    <a:pt x="420" y="564"/>
                  </a:lnTo>
                  <a:lnTo>
                    <a:pt x="420" y="570"/>
                  </a:lnTo>
                  <a:lnTo>
                    <a:pt x="420" y="576"/>
                  </a:lnTo>
                  <a:lnTo>
                    <a:pt x="420" y="576"/>
                  </a:lnTo>
                  <a:lnTo>
                    <a:pt x="426" y="584"/>
                  </a:lnTo>
                  <a:lnTo>
                    <a:pt x="426" y="584"/>
                  </a:lnTo>
                  <a:lnTo>
                    <a:pt x="430" y="586"/>
                  </a:lnTo>
                  <a:lnTo>
                    <a:pt x="434" y="588"/>
                  </a:lnTo>
                  <a:lnTo>
                    <a:pt x="434" y="588"/>
                  </a:lnTo>
                  <a:lnTo>
                    <a:pt x="442" y="606"/>
                  </a:lnTo>
                  <a:lnTo>
                    <a:pt x="442" y="606"/>
                  </a:lnTo>
                  <a:lnTo>
                    <a:pt x="444" y="608"/>
                  </a:lnTo>
                  <a:lnTo>
                    <a:pt x="444" y="608"/>
                  </a:lnTo>
                  <a:lnTo>
                    <a:pt x="448" y="612"/>
                  </a:lnTo>
                  <a:lnTo>
                    <a:pt x="452" y="618"/>
                  </a:lnTo>
                  <a:lnTo>
                    <a:pt x="452" y="618"/>
                  </a:lnTo>
                  <a:lnTo>
                    <a:pt x="452" y="624"/>
                  </a:lnTo>
                  <a:lnTo>
                    <a:pt x="452" y="624"/>
                  </a:lnTo>
                  <a:lnTo>
                    <a:pt x="452" y="628"/>
                  </a:lnTo>
                  <a:lnTo>
                    <a:pt x="452" y="628"/>
                  </a:lnTo>
                  <a:lnTo>
                    <a:pt x="456" y="642"/>
                  </a:lnTo>
                  <a:lnTo>
                    <a:pt x="456" y="648"/>
                  </a:lnTo>
                  <a:lnTo>
                    <a:pt x="456" y="648"/>
                  </a:lnTo>
                  <a:lnTo>
                    <a:pt x="460" y="652"/>
                  </a:lnTo>
                  <a:lnTo>
                    <a:pt x="464" y="652"/>
                  </a:lnTo>
                  <a:lnTo>
                    <a:pt x="468" y="652"/>
                  </a:lnTo>
                  <a:lnTo>
                    <a:pt x="474" y="650"/>
                  </a:lnTo>
                  <a:lnTo>
                    <a:pt x="474" y="650"/>
                  </a:lnTo>
                  <a:lnTo>
                    <a:pt x="478" y="646"/>
                  </a:lnTo>
                  <a:lnTo>
                    <a:pt x="478" y="646"/>
                  </a:lnTo>
                  <a:lnTo>
                    <a:pt x="486" y="646"/>
                  </a:lnTo>
                  <a:lnTo>
                    <a:pt x="486" y="646"/>
                  </a:lnTo>
                  <a:lnTo>
                    <a:pt x="498" y="640"/>
                  </a:lnTo>
                  <a:lnTo>
                    <a:pt x="498" y="640"/>
                  </a:lnTo>
                  <a:lnTo>
                    <a:pt x="500" y="640"/>
                  </a:lnTo>
                  <a:lnTo>
                    <a:pt x="504" y="640"/>
                  </a:lnTo>
                  <a:lnTo>
                    <a:pt x="504" y="640"/>
                  </a:lnTo>
                  <a:lnTo>
                    <a:pt x="508" y="636"/>
                  </a:lnTo>
                  <a:lnTo>
                    <a:pt x="508" y="636"/>
                  </a:lnTo>
                  <a:lnTo>
                    <a:pt x="520" y="632"/>
                  </a:lnTo>
                  <a:lnTo>
                    <a:pt x="526" y="630"/>
                  </a:lnTo>
                  <a:lnTo>
                    <a:pt x="530" y="628"/>
                  </a:lnTo>
                  <a:lnTo>
                    <a:pt x="530" y="628"/>
                  </a:lnTo>
                  <a:lnTo>
                    <a:pt x="532" y="626"/>
                  </a:lnTo>
                  <a:lnTo>
                    <a:pt x="534" y="622"/>
                  </a:lnTo>
                  <a:lnTo>
                    <a:pt x="534" y="622"/>
                  </a:lnTo>
                  <a:lnTo>
                    <a:pt x="536" y="620"/>
                  </a:lnTo>
                  <a:lnTo>
                    <a:pt x="540" y="618"/>
                  </a:lnTo>
                  <a:lnTo>
                    <a:pt x="540" y="618"/>
                  </a:lnTo>
                  <a:lnTo>
                    <a:pt x="550" y="614"/>
                  </a:lnTo>
                  <a:lnTo>
                    <a:pt x="550" y="614"/>
                  </a:lnTo>
                  <a:lnTo>
                    <a:pt x="556" y="614"/>
                  </a:lnTo>
                  <a:lnTo>
                    <a:pt x="556" y="614"/>
                  </a:lnTo>
                  <a:lnTo>
                    <a:pt x="558" y="614"/>
                  </a:lnTo>
                  <a:lnTo>
                    <a:pt x="558" y="614"/>
                  </a:lnTo>
                  <a:lnTo>
                    <a:pt x="560" y="610"/>
                  </a:lnTo>
                  <a:lnTo>
                    <a:pt x="562" y="606"/>
                  </a:lnTo>
                  <a:lnTo>
                    <a:pt x="562" y="606"/>
                  </a:lnTo>
                  <a:lnTo>
                    <a:pt x="566" y="606"/>
                  </a:lnTo>
                  <a:lnTo>
                    <a:pt x="570" y="604"/>
                  </a:lnTo>
                  <a:lnTo>
                    <a:pt x="570" y="604"/>
                  </a:lnTo>
                  <a:lnTo>
                    <a:pt x="570" y="602"/>
                  </a:lnTo>
                  <a:lnTo>
                    <a:pt x="570" y="602"/>
                  </a:lnTo>
                  <a:lnTo>
                    <a:pt x="572" y="598"/>
                  </a:lnTo>
                  <a:lnTo>
                    <a:pt x="574" y="598"/>
                  </a:lnTo>
                  <a:lnTo>
                    <a:pt x="582" y="596"/>
                  </a:lnTo>
                  <a:lnTo>
                    <a:pt x="582" y="596"/>
                  </a:lnTo>
                  <a:lnTo>
                    <a:pt x="582" y="590"/>
                  </a:lnTo>
                  <a:lnTo>
                    <a:pt x="582" y="584"/>
                  </a:lnTo>
                  <a:lnTo>
                    <a:pt x="582" y="584"/>
                  </a:lnTo>
                  <a:lnTo>
                    <a:pt x="588" y="584"/>
                  </a:lnTo>
                  <a:lnTo>
                    <a:pt x="588" y="584"/>
                  </a:lnTo>
                  <a:lnTo>
                    <a:pt x="588" y="580"/>
                  </a:lnTo>
                  <a:lnTo>
                    <a:pt x="590" y="578"/>
                  </a:lnTo>
                  <a:lnTo>
                    <a:pt x="590" y="578"/>
                  </a:lnTo>
                  <a:lnTo>
                    <a:pt x="594" y="574"/>
                  </a:lnTo>
                  <a:lnTo>
                    <a:pt x="594" y="574"/>
                  </a:lnTo>
                  <a:lnTo>
                    <a:pt x="598" y="566"/>
                  </a:lnTo>
                  <a:lnTo>
                    <a:pt x="598" y="566"/>
                  </a:lnTo>
                  <a:lnTo>
                    <a:pt x="596" y="564"/>
                  </a:lnTo>
                  <a:lnTo>
                    <a:pt x="594" y="564"/>
                  </a:lnTo>
                  <a:lnTo>
                    <a:pt x="594" y="564"/>
                  </a:lnTo>
                  <a:lnTo>
                    <a:pt x="588" y="556"/>
                  </a:lnTo>
                  <a:lnTo>
                    <a:pt x="588" y="556"/>
                  </a:lnTo>
                  <a:lnTo>
                    <a:pt x="586" y="556"/>
                  </a:lnTo>
                  <a:lnTo>
                    <a:pt x="584" y="556"/>
                  </a:lnTo>
                  <a:lnTo>
                    <a:pt x="584" y="556"/>
                  </a:lnTo>
                  <a:lnTo>
                    <a:pt x="576" y="552"/>
                  </a:lnTo>
                  <a:lnTo>
                    <a:pt x="576" y="552"/>
                  </a:lnTo>
                  <a:lnTo>
                    <a:pt x="572" y="548"/>
                  </a:lnTo>
                  <a:lnTo>
                    <a:pt x="570" y="544"/>
                  </a:lnTo>
                  <a:lnTo>
                    <a:pt x="570" y="544"/>
                  </a:lnTo>
                  <a:lnTo>
                    <a:pt x="568" y="538"/>
                  </a:lnTo>
                  <a:lnTo>
                    <a:pt x="568" y="538"/>
                  </a:lnTo>
                  <a:lnTo>
                    <a:pt x="568" y="538"/>
                  </a:lnTo>
                  <a:lnTo>
                    <a:pt x="568" y="538"/>
                  </a:lnTo>
                  <a:lnTo>
                    <a:pt x="568" y="534"/>
                  </a:lnTo>
                  <a:lnTo>
                    <a:pt x="568" y="530"/>
                  </a:lnTo>
                  <a:lnTo>
                    <a:pt x="568" y="530"/>
                  </a:lnTo>
                  <a:lnTo>
                    <a:pt x="568" y="530"/>
                  </a:lnTo>
                  <a:lnTo>
                    <a:pt x="564" y="536"/>
                  </a:lnTo>
                  <a:lnTo>
                    <a:pt x="564" y="536"/>
                  </a:lnTo>
                  <a:lnTo>
                    <a:pt x="560" y="540"/>
                  </a:lnTo>
                  <a:lnTo>
                    <a:pt x="556" y="544"/>
                  </a:lnTo>
                  <a:lnTo>
                    <a:pt x="556" y="544"/>
                  </a:lnTo>
                  <a:lnTo>
                    <a:pt x="554" y="548"/>
                  </a:lnTo>
                  <a:lnTo>
                    <a:pt x="554" y="548"/>
                  </a:lnTo>
                  <a:lnTo>
                    <a:pt x="552" y="550"/>
                  </a:lnTo>
                  <a:lnTo>
                    <a:pt x="552" y="550"/>
                  </a:lnTo>
                  <a:lnTo>
                    <a:pt x="548" y="550"/>
                  </a:lnTo>
                  <a:lnTo>
                    <a:pt x="548" y="550"/>
                  </a:lnTo>
                  <a:lnTo>
                    <a:pt x="548" y="550"/>
                  </a:lnTo>
                  <a:lnTo>
                    <a:pt x="548" y="550"/>
                  </a:lnTo>
                  <a:lnTo>
                    <a:pt x="542" y="552"/>
                  </a:lnTo>
                  <a:lnTo>
                    <a:pt x="534" y="550"/>
                  </a:lnTo>
                  <a:lnTo>
                    <a:pt x="534" y="550"/>
                  </a:lnTo>
                  <a:lnTo>
                    <a:pt x="534" y="552"/>
                  </a:lnTo>
                  <a:lnTo>
                    <a:pt x="534" y="552"/>
                  </a:lnTo>
                  <a:lnTo>
                    <a:pt x="528" y="552"/>
                  </a:lnTo>
                  <a:lnTo>
                    <a:pt x="528" y="552"/>
                  </a:lnTo>
                  <a:lnTo>
                    <a:pt x="528" y="550"/>
                  </a:lnTo>
                  <a:lnTo>
                    <a:pt x="526" y="548"/>
                  </a:lnTo>
                  <a:lnTo>
                    <a:pt x="526" y="548"/>
                  </a:lnTo>
                  <a:lnTo>
                    <a:pt x="526" y="548"/>
                  </a:lnTo>
                  <a:lnTo>
                    <a:pt x="526" y="546"/>
                  </a:lnTo>
                  <a:lnTo>
                    <a:pt x="528" y="542"/>
                  </a:lnTo>
                  <a:lnTo>
                    <a:pt x="528" y="542"/>
                  </a:lnTo>
                  <a:lnTo>
                    <a:pt x="528" y="534"/>
                  </a:lnTo>
                  <a:lnTo>
                    <a:pt x="528" y="534"/>
                  </a:lnTo>
                  <a:lnTo>
                    <a:pt x="526" y="532"/>
                  </a:lnTo>
                  <a:lnTo>
                    <a:pt x="526" y="532"/>
                  </a:lnTo>
                  <a:lnTo>
                    <a:pt x="524" y="532"/>
                  </a:lnTo>
                  <a:lnTo>
                    <a:pt x="524" y="532"/>
                  </a:lnTo>
                  <a:lnTo>
                    <a:pt x="522" y="538"/>
                  </a:lnTo>
                  <a:lnTo>
                    <a:pt x="522" y="544"/>
                  </a:lnTo>
                  <a:lnTo>
                    <a:pt x="522" y="544"/>
                  </a:lnTo>
                  <a:lnTo>
                    <a:pt x="522" y="546"/>
                  </a:lnTo>
                  <a:lnTo>
                    <a:pt x="520" y="548"/>
                  </a:lnTo>
                  <a:lnTo>
                    <a:pt x="520" y="548"/>
                  </a:lnTo>
                  <a:lnTo>
                    <a:pt x="518" y="544"/>
                  </a:lnTo>
                  <a:lnTo>
                    <a:pt x="518" y="538"/>
                  </a:lnTo>
                  <a:lnTo>
                    <a:pt x="518" y="538"/>
                  </a:lnTo>
                  <a:lnTo>
                    <a:pt x="516" y="538"/>
                  </a:lnTo>
                  <a:lnTo>
                    <a:pt x="516" y="538"/>
                  </a:lnTo>
                  <a:lnTo>
                    <a:pt x="514" y="534"/>
                  </a:lnTo>
                  <a:lnTo>
                    <a:pt x="514" y="530"/>
                  </a:lnTo>
                  <a:lnTo>
                    <a:pt x="514" y="530"/>
                  </a:lnTo>
                  <a:lnTo>
                    <a:pt x="514" y="528"/>
                  </a:lnTo>
                  <a:lnTo>
                    <a:pt x="514" y="528"/>
                  </a:lnTo>
                  <a:lnTo>
                    <a:pt x="514" y="526"/>
                  </a:lnTo>
                  <a:lnTo>
                    <a:pt x="514" y="526"/>
                  </a:lnTo>
                  <a:lnTo>
                    <a:pt x="512" y="524"/>
                  </a:lnTo>
                  <a:lnTo>
                    <a:pt x="508" y="522"/>
                  </a:lnTo>
                  <a:lnTo>
                    <a:pt x="508" y="522"/>
                  </a:lnTo>
                  <a:lnTo>
                    <a:pt x="506" y="520"/>
                  </a:lnTo>
                  <a:lnTo>
                    <a:pt x="508" y="520"/>
                  </a:lnTo>
                  <a:lnTo>
                    <a:pt x="508" y="520"/>
                  </a:lnTo>
                  <a:lnTo>
                    <a:pt x="504" y="518"/>
                  </a:lnTo>
                  <a:lnTo>
                    <a:pt x="504" y="518"/>
                  </a:lnTo>
                  <a:lnTo>
                    <a:pt x="498" y="502"/>
                  </a:lnTo>
                  <a:lnTo>
                    <a:pt x="498" y="502"/>
                  </a:lnTo>
                  <a:lnTo>
                    <a:pt x="494" y="504"/>
                  </a:lnTo>
                  <a:lnTo>
                    <a:pt x="494" y="504"/>
                  </a:lnTo>
                  <a:lnTo>
                    <a:pt x="494" y="502"/>
                  </a:lnTo>
                  <a:lnTo>
                    <a:pt x="494" y="502"/>
                  </a:lnTo>
                  <a:lnTo>
                    <a:pt x="496" y="500"/>
                  </a:lnTo>
                  <a:lnTo>
                    <a:pt x="496" y="500"/>
                  </a:lnTo>
                  <a:lnTo>
                    <a:pt x="496" y="500"/>
                  </a:lnTo>
                  <a:lnTo>
                    <a:pt x="496" y="496"/>
                  </a:lnTo>
                  <a:lnTo>
                    <a:pt x="496" y="496"/>
                  </a:lnTo>
                  <a:lnTo>
                    <a:pt x="500" y="496"/>
                  </a:lnTo>
                  <a:lnTo>
                    <a:pt x="504" y="496"/>
                  </a:lnTo>
                  <a:lnTo>
                    <a:pt x="504" y="496"/>
                  </a:lnTo>
                  <a:lnTo>
                    <a:pt x="504" y="494"/>
                  </a:lnTo>
                  <a:lnTo>
                    <a:pt x="506" y="492"/>
                  </a:lnTo>
                  <a:lnTo>
                    <a:pt x="508" y="492"/>
                  </a:lnTo>
                  <a:lnTo>
                    <a:pt x="508" y="492"/>
                  </a:lnTo>
                  <a:lnTo>
                    <a:pt x="508" y="494"/>
                  </a:lnTo>
                  <a:lnTo>
                    <a:pt x="508" y="494"/>
                  </a:lnTo>
                  <a:lnTo>
                    <a:pt x="512" y="496"/>
                  </a:lnTo>
                  <a:lnTo>
                    <a:pt x="516" y="496"/>
                  </a:lnTo>
                  <a:lnTo>
                    <a:pt x="516" y="496"/>
                  </a:lnTo>
                  <a:lnTo>
                    <a:pt x="520" y="502"/>
                  </a:lnTo>
                  <a:lnTo>
                    <a:pt x="520" y="504"/>
                  </a:lnTo>
                  <a:lnTo>
                    <a:pt x="520" y="504"/>
                  </a:lnTo>
                  <a:lnTo>
                    <a:pt x="526" y="514"/>
                  </a:lnTo>
                  <a:lnTo>
                    <a:pt x="526" y="514"/>
                  </a:lnTo>
                  <a:lnTo>
                    <a:pt x="530" y="516"/>
                  </a:lnTo>
                  <a:lnTo>
                    <a:pt x="534" y="518"/>
                  </a:lnTo>
                  <a:lnTo>
                    <a:pt x="534" y="518"/>
                  </a:lnTo>
                  <a:lnTo>
                    <a:pt x="540" y="524"/>
                  </a:lnTo>
                  <a:lnTo>
                    <a:pt x="540" y="524"/>
                  </a:lnTo>
                  <a:lnTo>
                    <a:pt x="544" y="526"/>
                  </a:lnTo>
                  <a:lnTo>
                    <a:pt x="548" y="526"/>
                  </a:lnTo>
                  <a:lnTo>
                    <a:pt x="548" y="526"/>
                  </a:lnTo>
                  <a:lnTo>
                    <a:pt x="552" y="528"/>
                  </a:lnTo>
                  <a:lnTo>
                    <a:pt x="554" y="530"/>
                  </a:lnTo>
                  <a:lnTo>
                    <a:pt x="554" y="530"/>
                  </a:lnTo>
                  <a:lnTo>
                    <a:pt x="558" y="526"/>
                  </a:lnTo>
                  <a:lnTo>
                    <a:pt x="560" y="524"/>
                  </a:lnTo>
                  <a:lnTo>
                    <a:pt x="560" y="524"/>
                  </a:lnTo>
                  <a:lnTo>
                    <a:pt x="566" y="522"/>
                  </a:lnTo>
                  <a:lnTo>
                    <a:pt x="570" y="522"/>
                  </a:lnTo>
                  <a:lnTo>
                    <a:pt x="570" y="522"/>
                  </a:lnTo>
                  <a:lnTo>
                    <a:pt x="572" y="524"/>
                  </a:lnTo>
                  <a:lnTo>
                    <a:pt x="572" y="524"/>
                  </a:lnTo>
                  <a:lnTo>
                    <a:pt x="574" y="528"/>
                  </a:lnTo>
                  <a:lnTo>
                    <a:pt x="574" y="528"/>
                  </a:lnTo>
                  <a:lnTo>
                    <a:pt x="576" y="532"/>
                  </a:lnTo>
                  <a:lnTo>
                    <a:pt x="576" y="534"/>
                  </a:lnTo>
                  <a:lnTo>
                    <a:pt x="576" y="534"/>
                  </a:lnTo>
                  <a:lnTo>
                    <a:pt x="582" y="538"/>
                  </a:lnTo>
                  <a:lnTo>
                    <a:pt x="590" y="538"/>
                  </a:lnTo>
                  <a:lnTo>
                    <a:pt x="590" y="538"/>
                  </a:lnTo>
                  <a:lnTo>
                    <a:pt x="592" y="540"/>
                  </a:lnTo>
                  <a:lnTo>
                    <a:pt x="592" y="540"/>
                  </a:lnTo>
                  <a:lnTo>
                    <a:pt x="604" y="540"/>
                  </a:lnTo>
                  <a:lnTo>
                    <a:pt x="604" y="540"/>
                  </a:lnTo>
                  <a:lnTo>
                    <a:pt x="610" y="542"/>
                  </a:lnTo>
                  <a:lnTo>
                    <a:pt x="610" y="542"/>
                  </a:lnTo>
                  <a:lnTo>
                    <a:pt x="616" y="542"/>
                  </a:lnTo>
                  <a:lnTo>
                    <a:pt x="622" y="540"/>
                  </a:lnTo>
                  <a:lnTo>
                    <a:pt x="630" y="540"/>
                  </a:lnTo>
                  <a:lnTo>
                    <a:pt x="630" y="540"/>
                  </a:lnTo>
                  <a:lnTo>
                    <a:pt x="636" y="538"/>
                  </a:lnTo>
                  <a:lnTo>
                    <a:pt x="636" y="538"/>
                  </a:lnTo>
                  <a:lnTo>
                    <a:pt x="638" y="540"/>
                  </a:lnTo>
                  <a:lnTo>
                    <a:pt x="644" y="540"/>
                  </a:lnTo>
                  <a:lnTo>
                    <a:pt x="656" y="538"/>
                  </a:lnTo>
                  <a:lnTo>
                    <a:pt x="656" y="538"/>
                  </a:lnTo>
                  <a:lnTo>
                    <a:pt x="658" y="540"/>
                  </a:lnTo>
                  <a:lnTo>
                    <a:pt x="658" y="544"/>
                  </a:lnTo>
                  <a:lnTo>
                    <a:pt x="658" y="544"/>
                  </a:lnTo>
                  <a:lnTo>
                    <a:pt x="662" y="546"/>
                  </a:lnTo>
                  <a:lnTo>
                    <a:pt x="662" y="546"/>
                  </a:lnTo>
                  <a:lnTo>
                    <a:pt x="664" y="552"/>
                  </a:lnTo>
                  <a:lnTo>
                    <a:pt x="664" y="552"/>
                  </a:lnTo>
                  <a:lnTo>
                    <a:pt x="666" y="552"/>
                  </a:lnTo>
                  <a:lnTo>
                    <a:pt x="670" y="554"/>
                  </a:lnTo>
                  <a:lnTo>
                    <a:pt x="670" y="554"/>
                  </a:lnTo>
                  <a:lnTo>
                    <a:pt x="672" y="558"/>
                  </a:lnTo>
                  <a:lnTo>
                    <a:pt x="672" y="558"/>
                  </a:lnTo>
                  <a:lnTo>
                    <a:pt x="676" y="560"/>
                  </a:lnTo>
                  <a:lnTo>
                    <a:pt x="680" y="562"/>
                  </a:lnTo>
                  <a:lnTo>
                    <a:pt x="684" y="562"/>
                  </a:lnTo>
                  <a:lnTo>
                    <a:pt x="690" y="562"/>
                  </a:lnTo>
                  <a:lnTo>
                    <a:pt x="690" y="562"/>
                  </a:lnTo>
                  <a:lnTo>
                    <a:pt x="688" y="564"/>
                  </a:lnTo>
                  <a:lnTo>
                    <a:pt x="688" y="564"/>
                  </a:lnTo>
                  <a:lnTo>
                    <a:pt x="686" y="566"/>
                  </a:lnTo>
                  <a:lnTo>
                    <a:pt x="682" y="566"/>
                  </a:lnTo>
                  <a:lnTo>
                    <a:pt x="678" y="566"/>
                  </a:lnTo>
                  <a:lnTo>
                    <a:pt x="676" y="566"/>
                  </a:lnTo>
                  <a:lnTo>
                    <a:pt x="676" y="566"/>
                  </a:lnTo>
                  <a:lnTo>
                    <a:pt x="684" y="576"/>
                  </a:lnTo>
                  <a:lnTo>
                    <a:pt x="690" y="580"/>
                  </a:lnTo>
                  <a:lnTo>
                    <a:pt x="694" y="582"/>
                  </a:lnTo>
                  <a:lnTo>
                    <a:pt x="694" y="582"/>
                  </a:lnTo>
                  <a:lnTo>
                    <a:pt x="698" y="580"/>
                  </a:lnTo>
                  <a:lnTo>
                    <a:pt x="698" y="580"/>
                  </a:lnTo>
                  <a:lnTo>
                    <a:pt x="704" y="578"/>
                  </a:lnTo>
                  <a:lnTo>
                    <a:pt x="706" y="576"/>
                  </a:lnTo>
                  <a:lnTo>
                    <a:pt x="704" y="572"/>
                  </a:lnTo>
                  <a:lnTo>
                    <a:pt x="704" y="572"/>
                  </a:lnTo>
                  <a:lnTo>
                    <a:pt x="706" y="570"/>
                  </a:lnTo>
                  <a:lnTo>
                    <a:pt x="706" y="570"/>
                  </a:lnTo>
                  <a:lnTo>
                    <a:pt x="710" y="568"/>
                  </a:lnTo>
                  <a:lnTo>
                    <a:pt x="710" y="568"/>
                  </a:lnTo>
                  <a:lnTo>
                    <a:pt x="710" y="576"/>
                  </a:lnTo>
                  <a:lnTo>
                    <a:pt x="710" y="576"/>
                  </a:lnTo>
                  <a:lnTo>
                    <a:pt x="712" y="578"/>
                  </a:lnTo>
                  <a:lnTo>
                    <a:pt x="712" y="582"/>
                  </a:lnTo>
                  <a:lnTo>
                    <a:pt x="712" y="582"/>
                  </a:lnTo>
                  <a:lnTo>
                    <a:pt x="712" y="584"/>
                  </a:lnTo>
                  <a:lnTo>
                    <a:pt x="710" y="586"/>
                  </a:lnTo>
                  <a:lnTo>
                    <a:pt x="710" y="586"/>
                  </a:lnTo>
                  <a:lnTo>
                    <a:pt x="712" y="600"/>
                  </a:lnTo>
                  <a:lnTo>
                    <a:pt x="712" y="600"/>
                  </a:lnTo>
                  <a:lnTo>
                    <a:pt x="716" y="618"/>
                  </a:lnTo>
                  <a:lnTo>
                    <a:pt x="716" y="618"/>
                  </a:lnTo>
                  <a:lnTo>
                    <a:pt x="720" y="628"/>
                  </a:lnTo>
                  <a:lnTo>
                    <a:pt x="724" y="638"/>
                  </a:lnTo>
                  <a:lnTo>
                    <a:pt x="724" y="638"/>
                  </a:lnTo>
                  <a:lnTo>
                    <a:pt x="730" y="650"/>
                  </a:lnTo>
                  <a:lnTo>
                    <a:pt x="730" y="650"/>
                  </a:lnTo>
                  <a:lnTo>
                    <a:pt x="732" y="658"/>
                  </a:lnTo>
                  <a:lnTo>
                    <a:pt x="732" y="658"/>
                  </a:lnTo>
                  <a:lnTo>
                    <a:pt x="734" y="662"/>
                  </a:lnTo>
                  <a:lnTo>
                    <a:pt x="734" y="662"/>
                  </a:lnTo>
                  <a:lnTo>
                    <a:pt x="742" y="678"/>
                  </a:lnTo>
                  <a:lnTo>
                    <a:pt x="742" y="678"/>
                  </a:lnTo>
                  <a:lnTo>
                    <a:pt x="744" y="686"/>
                  </a:lnTo>
                  <a:lnTo>
                    <a:pt x="744" y="686"/>
                  </a:lnTo>
                  <a:lnTo>
                    <a:pt x="750" y="692"/>
                  </a:lnTo>
                  <a:lnTo>
                    <a:pt x="750" y="692"/>
                  </a:lnTo>
                  <a:lnTo>
                    <a:pt x="754" y="692"/>
                  </a:lnTo>
                  <a:lnTo>
                    <a:pt x="756" y="688"/>
                  </a:lnTo>
                  <a:lnTo>
                    <a:pt x="756" y="688"/>
                  </a:lnTo>
                  <a:lnTo>
                    <a:pt x="758" y="684"/>
                  </a:lnTo>
                  <a:lnTo>
                    <a:pt x="758" y="684"/>
                  </a:lnTo>
                  <a:lnTo>
                    <a:pt x="764" y="682"/>
                  </a:lnTo>
                  <a:lnTo>
                    <a:pt x="764" y="682"/>
                  </a:lnTo>
                  <a:lnTo>
                    <a:pt x="764" y="680"/>
                  </a:lnTo>
                  <a:lnTo>
                    <a:pt x="764" y="680"/>
                  </a:lnTo>
                  <a:lnTo>
                    <a:pt x="766" y="674"/>
                  </a:lnTo>
                  <a:lnTo>
                    <a:pt x="766" y="674"/>
                  </a:lnTo>
                  <a:lnTo>
                    <a:pt x="770" y="674"/>
                  </a:lnTo>
                  <a:lnTo>
                    <a:pt x="770" y="674"/>
                  </a:lnTo>
                  <a:lnTo>
                    <a:pt x="770" y="668"/>
                  </a:lnTo>
                  <a:lnTo>
                    <a:pt x="770" y="662"/>
                  </a:lnTo>
                  <a:lnTo>
                    <a:pt x="770" y="662"/>
                  </a:lnTo>
                  <a:lnTo>
                    <a:pt x="772" y="658"/>
                  </a:lnTo>
                  <a:lnTo>
                    <a:pt x="774" y="652"/>
                  </a:lnTo>
                  <a:lnTo>
                    <a:pt x="774" y="648"/>
                  </a:lnTo>
                  <a:lnTo>
                    <a:pt x="774" y="644"/>
                  </a:lnTo>
                  <a:lnTo>
                    <a:pt x="774" y="644"/>
                  </a:lnTo>
                  <a:lnTo>
                    <a:pt x="774" y="636"/>
                  </a:lnTo>
                  <a:lnTo>
                    <a:pt x="774" y="630"/>
                  </a:lnTo>
                  <a:lnTo>
                    <a:pt x="774" y="630"/>
                  </a:lnTo>
                  <a:lnTo>
                    <a:pt x="774" y="626"/>
                  </a:lnTo>
                  <a:lnTo>
                    <a:pt x="774" y="626"/>
                  </a:lnTo>
                  <a:lnTo>
                    <a:pt x="778" y="624"/>
                  </a:lnTo>
                  <a:lnTo>
                    <a:pt x="780" y="626"/>
                  </a:lnTo>
                  <a:lnTo>
                    <a:pt x="780" y="626"/>
                  </a:lnTo>
                  <a:lnTo>
                    <a:pt x="784" y="620"/>
                  </a:lnTo>
                  <a:lnTo>
                    <a:pt x="784" y="620"/>
                  </a:lnTo>
                  <a:lnTo>
                    <a:pt x="790" y="620"/>
                  </a:lnTo>
                  <a:lnTo>
                    <a:pt x="790" y="620"/>
                  </a:lnTo>
                  <a:lnTo>
                    <a:pt x="792" y="616"/>
                  </a:lnTo>
                  <a:lnTo>
                    <a:pt x="794" y="612"/>
                  </a:lnTo>
                  <a:lnTo>
                    <a:pt x="794" y="612"/>
                  </a:lnTo>
                  <a:lnTo>
                    <a:pt x="798" y="610"/>
                  </a:lnTo>
                  <a:lnTo>
                    <a:pt x="798" y="610"/>
                  </a:lnTo>
                  <a:lnTo>
                    <a:pt x="804" y="604"/>
                  </a:lnTo>
                  <a:lnTo>
                    <a:pt x="804" y="604"/>
                  </a:lnTo>
                  <a:lnTo>
                    <a:pt x="808" y="602"/>
                  </a:lnTo>
                  <a:lnTo>
                    <a:pt x="808" y="602"/>
                  </a:lnTo>
                  <a:lnTo>
                    <a:pt x="816" y="592"/>
                  </a:lnTo>
                  <a:lnTo>
                    <a:pt x="816" y="592"/>
                  </a:lnTo>
                  <a:lnTo>
                    <a:pt x="826" y="590"/>
                  </a:lnTo>
                  <a:lnTo>
                    <a:pt x="826" y="590"/>
                  </a:lnTo>
                  <a:lnTo>
                    <a:pt x="828" y="586"/>
                  </a:lnTo>
                  <a:lnTo>
                    <a:pt x="832" y="582"/>
                  </a:lnTo>
                  <a:lnTo>
                    <a:pt x="832" y="582"/>
                  </a:lnTo>
                  <a:lnTo>
                    <a:pt x="830" y="578"/>
                  </a:lnTo>
                  <a:lnTo>
                    <a:pt x="830" y="578"/>
                  </a:lnTo>
                  <a:lnTo>
                    <a:pt x="834" y="576"/>
                  </a:lnTo>
                  <a:lnTo>
                    <a:pt x="838" y="574"/>
                  </a:lnTo>
                  <a:lnTo>
                    <a:pt x="838" y="574"/>
                  </a:lnTo>
                  <a:lnTo>
                    <a:pt x="842" y="570"/>
                  </a:lnTo>
                  <a:lnTo>
                    <a:pt x="842" y="570"/>
                  </a:lnTo>
                  <a:lnTo>
                    <a:pt x="844" y="574"/>
                  </a:lnTo>
                  <a:lnTo>
                    <a:pt x="844" y="574"/>
                  </a:lnTo>
                  <a:lnTo>
                    <a:pt x="844" y="574"/>
                  </a:lnTo>
                  <a:lnTo>
                    <a:pt x="844" y="574"/>
                  </a:lnTo>
                  <a:lnTo>
                    <a:pt x="846" y="570"/>
                  </a:lnTo>
                  <a:lnTo>
                    <a:pt x="846" y="570"/>
                  </a:lnTo>
                  <a:lnTo>
                    <a:pt x="846" y="570"/>
                  </a:lnTo>
                  <a:lnTo>
                    <a:pt x="846" y="570"/>
                  </a:lnTo>
                  <a:lnTo>
                    <a:pt x="848" y="574"/>
                  </a:lnTo>
                  <a:lnTo>
                    <a:pt x="850" y="574"/>
                  </a:lnTo>
                  <a:lnTo>
                    <a:pt x="850" y="574"/>
                  </a:lnTo>
                  <a:lnTo>
                    <a:pt x="850" y="572"/>
                  </a:lnTo>
                  <a:lnTo>
                    <a:pt x="850" y="572"/>
                  </a:lnTo>
                  <a:lnTo>
                    <a:pt x="852" y="572"/>
                  </a:lnTo>
                  <a:lnTo>
                    <a:pt x="852" y="572"/>
                  </a:lnTo>
                  <a:lnTo>
                    <a:pt x="854" y="570"/>
                  </a:lnTo>
                  <a:lnTo>
                    <a:pt x="854" y="570"/>
                  </a:lnTo>
                  <a:lnTo>
                    <a:pt x="854" y="570"/>
                  </a:lnTo>
                  <a:lnTo>
                    <a:pt x="854" y="570"/>
                  </a:lnTo>
                  <a:lnTo>
                    <a:pt x="854" y="572"/>
                  </a:lnTo>
                  <a:lnTo>
                    <a:pt x="856" y="572"/>
                  </a:lnTo>
                  <a:lnTo>
                    <a:pt x="856" y="572"/>
                  </a:lnTo>
                  <a:lnTo>
                    <a:pt x="858" y="568"/>
                  </a:lnTo>
                  <a:lnTo>
                    <a:pt x="858" y="568"/>
                  </a:lnTo>
                  <a:lnTo>
                    <a:pt x="858" y="568"/>
                  </a:lnTo>
                  <a:lnTo>
                    <a:pt x="858" y="568"/>
                  </a:lnTo>
                  <a:lnTo>
                    <a:pt x="860" y="572"/>
                  </a:lnTo>
                  <a:lnTo>
                    <a:pt x="860" y="572"/>
                  </a:lnTo>
                  <a:lnTo>
                    <a:pt x="860" y="572"/>
                  </a:lnTo>
                  <a:lnTo>
                    <a:pt x="862" y="570"/>
                  </a:lnTo>
                  <a:lnTo>
                    <a:pt x="864" y="568"/>
                  </a:lnTo>
                  <a:lnTo>
                    <a:pt x="864" y="568"/>
                  </a:lnTo>
                  <a:lnTo>
                    <a:pt x="864" y="566"/>
                  </a:lnTo>
                  <a:lnTo>
                    <a:pt x="862" y="564"/>
                  </a:lnTo>
                  <a:lnTo>
                    <a:pt x="862" y="564"/>
                  </a:lnTo>
                  <a:lnTo>
                    <a:pt x="864" y="562"/>
                  </a:lnTo>
                  <a:lnTo>
                    <a:pt x="864" y="562"/>
                  </a:lnTo>
                  <a:lnTo>
                    <a:pt x="864" y="560"/>
                  </a:lnTo>
                  <a:lnTo>
                    <a:pt x="864" y="560"/>
                  </a:lnTo>
                  <a:lnTo>
                    <a:pt x="866" y="564"/>
                  </a:lnTo>
                  <a:lnTo>
                    <a:pt x="866" y="564"/>
                  </a:lnTo>
                  <a:lnTo>
                    <a:pt x="870" y="564"/>
                  </a:lnTo>
                  <a:lnTo>
                    <a:pt x="870" y="564"/>
                  </a:lnTo>
                  <a:lnTo>
                    <a:pt x="874" y="568"/>
                  </a:lnTo>
                  <a:lnTo>
                    <a:pt x="876" y="574"/>
                  </a:lnTo>
                  <a:lnTo>
                    <a:pt x="878" y="580"/>
                  </a:lnTo>
                  <a:lnTo>
                    <a:pt x="880" y="582"/>
                  </a:lnTo>
                  <a:lnTo>
                    <a:pt x="882" y="584"/>
                  </a:lnTo>
                  <a:lnTo>
                    <a:pt x="882" y="584"/>
                  </a:lnTo>
                  <a:lnTo>
                    <a:pt x="884" y="584"/>
                  </a:lnTo>
                  <a:lnTo>
                    <a:pt x="884" y="586"/>
                  </a:lnTo>
                  <a:lnTo>
                    <a:pt x="884" y="586"/>
                  </a:lnTo>
                  <a:lnTo>
                    <a:pt x="888" y="588"/>
                  </a:lnTo>
                  <a:lnTo>
                    <a:pt x="888" y="588"/>
                  </a:lnTo>
                  <a:lnTo>
                    <a:pt x="890" y="590"/>
                  </a:lnTo>
                  <a:lnTo>
                    <a:pt x="892" y="594"/>
                  </a:lnTo>
                  <a:lnTo>
                    <a:pt x="892" y="594"/>
                  </a:lnTo>
                  <a:lnTo>
                    <a:pt x="892" y="594"/>
                  </a:lnTo>
                  <a:lnTo>
                    <a:pt x="888" y="594"/>
                  </a:lnTo>
                  <a:lnTo>
                    <a:pt x="888" y="594"/>
                  </a:lnTo>
                  <a:lnTo>
                    <a:pt x="892" y="596"/>
                  </a:lnTo>
                  <a:lnTo>
                    <a:pt x="892" y="596"/>
                  </a:lnTo>
                  <a:lnTo>
                    <a:pt x="892" y="596"/>
                  </a:lnTo>
                  <a:lnTo>
                    <a:pt x="892" y="596"/>
                  </a:lnTo>
                  <a:lnTo>
                    <a:pt x="892" y="594"/>
                  </a:lnTo>
                  <a:lnTo>
                    <a:pt x="892" y="594"/>
                  </a:lnTo>
                  <a:lnTo>
                    <a:pt x="896" y="602"/>
                  </a:lnTo>
                  <a:lnTo>
                    <a:pt x="898" y="612"/>
                  </a:lnTo>
                  <a:lnTo>
                    <a:pt x="898" y="612"/>
                  </a:lnTo>
                  <a:lnTo>
                    <a:pt x="896" y="618"/>
                  </a:lnTo>
                  <a:lnTo>
                    <a:pt x="894" y="622"/>
                  </a:lnTo>
                  <a:lnTo>
                    <a:pt x="894" y="622"/>
                  </a:lnTo>
                  <a:lnTo>
                    <a:pt x="896" y="624"/>
                  </a:lnTo>
                  <a:lnTo>
                    <a:pt x="896" y="624"/>
                  </a:lnTo>
                  <a:lnTo>
                    <a:pt x="900" y="622"/>
                  </a:lnTo>
                  <a:lnTo>
                    <a:pt x="900" y="622"/>
                  </a:lnTo>
                  <a:lnTo>
                    <a:pt x="900" y="624"/>
                  </a:lnTo>
                  <a:lnTo>
                    <a:pt x="900" y="624"/>
                  </a:lnTo>
                  <a:lnTo>
                    <a:pt x="900" y="624"/>
                  </a:lnTo>
                  <a:lnTo>
                    <a:pt x="900" y="624"/>
                  </a:lnTo>
                  <a:lnTo>
                    <a:pt x="900" y="624"/>
                  </a:lnTo>
                  <a:lnTo>
                    <a:pt x="904" y="624"/>
                  </a:lnTo>
                  <a:lnTo>
                    <a:pt x="904" y="624"/>
                  </a:lnTo>
                  <a:lnTo>
                    <a:pt x="904" y="624"/>
                  </a:lnTo>
                  <a:lnTo>
                    <a:pt x="904" y="626"/>
                  </a:lnTo>
                  <a:lnTo>
                    <a:pt x="906" y="624"/>
                  </a:lnTo>
                  <a:lnTo>
                    <a:pt x="908" y="622"/>
                  </a:lnTo>
                  <a:lnTo>
                    <a:pt x="908" y="622"/>
                  </a:lnTo>
                  <a:lnTo>
                    <a:pt x="914" y="618"/>
                  </a:lnTo>
                  <a:lnTo>
                    <a:pt x="916" y="616"/>
                  </a:lnTo>
                  <a:lnTo>
                    <a:pt x="916" y="612"/>
                  </a:lnTo>
                  <a:lnTo>
                    <a:pt x="918" y="612"/>
                  </a:lnTo>
                  <a:lnTo>
                    <a:pt x="918" y="612"/>
                  </a:lnTo>
                  <a:lnTo>
                    <a:pt x="920" y="616"/>
                  </a:lnTo>
                  <a:lnTo>
                    <a:pt x="922" y="618"/>
                  </a:lnTo>
                  <a:lnTo>
                    <a:pt x="924" y="620"/>
                  </a:lnTo>
                  <a:lnTo>
                    <a:pt x="924" y="620"/>
                  </a:lnTo>
                  <a:lnTo>
                    <a:pt x="926" y="636"/>
                  </a:lnTo>
                  <a:lnTo>
                    <a:pt x="926" y="636"/>
                  </a:lnTo>
                  <a:lnTo>
                    <a:pt x="932" y="648"/>
                  </a:lnTo>
                  <a:lnTo>
                    <a:pt x="932" y="648"/>
                  </a:lnTo>
                  <a:lnTo>
                    <a:pt x="932" y="654"/>
                  </a:lnTo>
                  <a:lnTo>
                    <a:pt x="932" y="662"/>
                  </a:lnTo>
                  <a:lnTo>
                    <a:pt x="932" y="662"/>
                  </a:lnTo>
                  <a:lnTo>
                    <a:pt x="934" y="662"/>
                  </a:lnTo>
                  <a:lnTo>
                    <a:pt x="934" y="662"/>
                  </a:lnTo>
                  <a:lnTo>
                    <a:pt x="932" y="668"/>
                  </a:lnTo>
                  <a:lnTo>
                    <a:pt x="930" y="674"/>
                  </a:lnTo>
                  <a:lnTo>
                    <a:pt x="930" y="674"/>
                  </a:lnTo>
                  <a:lnTo>
                    <a:pt x="932" y="674"/>
                  </a:lnTo>
                  <a:lnTo>
                    <a:pt x="932" y="674"/>
                  </a:lnTo>
                  <a:lnTo>
                    <a:pt x="930" y="682"/>
                  </a:lnTo>
                  <a:lnTo>
                    <a:pt x="928" y="688"/>
                  </a:lnTo>
                  <a:lnTo>
                    <a:pt x="930" y="692"/>
                  </a:lnTo>
                  <a:lnTo>
                    <a:pt x="930" y="692"/>
                  </a:lnTo>
                  <a:lnTo>
                    <a:pt x="932" y="690"/>
                  </a:lnTo>
                  <a:lnTo>
                    <a:pt x="932" y="690"/>
                  </a:lnTo>
                  <a:lnTo>
                    <a:pt x="936" y="694"/>
                  </a:lnTo>
                  <a:lnTo>
                    <a:pt x="938" y="698"/>
                  </a:lnTo>
                  <a:lnTo>
                    <a:pt x="938" y="698"/>
                  </a:lnTo>
                  <a:lnTo>
                    <a:pt x="940" y="698"/>
                  </a:lnTo>
                  <a:lnTo>
                    <a:pt x="940" y="698"/>
                  </a:lnTo>
                  <a:lnTo>
                    <a:pt x="942" y="704"/>
                  </a:lnTo>
                  <a:lnTo>
                    <a:pt x="942" y="704"/>
                  </a:lnTo>
                  <a:lnTo>
                    <a:pt x="942" y="704"/>
                  </a:lnTo>
                  <a:lnTo>
                    <a:pt x="942" y="704"/>
                  </a:lnTo>
                  <a:lnTo>
                    <a:pt x="944" y="706"/>
                  </a:lnTo>
                  <a:lnTo>
                    <a:pt x="946" y="706"/>
                  </a:lnTo>
                  <a:lnTo>
                    <a:pt x="946" y="706"/>
                  </a:lnTo>
                  <a:lnTo>
                    <a:pt x="946" y="706"/>
                  </a:lnTo>
                  <a:lnTo>
                    <a:pt x="946" y="706"/>
                  </a:lnTo>
                  <a:lnTo>
                    <a:pt x="946" y="712"/>
                  </a:lnTo>
                  <a:lnTo>
                    <a:pt x="948" y="718"/>
                  </a:lnTo>
                  <a:lnTo>
                    <a:pt x="948" y="718"/>
                  </a:lnTo>
                  <a:lnTo>
                    <a:pt x="950" y="722"/>
                  </a:lnTo>
                  <a:lnTo>
                    <a:pt x="950" y="722"/>
                  </a:lnTo>
                  <a:lnTo>
                    <a:pt x="950" y="726"/>
                  </a:lnTo>
                  <a:lnTo>
                    <a:pt x="950" y="728"/>
                  </a:lnTo>
                  <a:lnTo>
                    <a:pt x="950" y="728"/>
                  </a:lnTo>
                  <a:lnTo>
                    <a:pt x="950" y="728"/>
                  </a:lnTo>
                  <a:lnTo>
                    <a:pt x="950" y="728"/>
                  </a:lnTo>
                  <a:lnTo>
                    <a:pt x="954" y="702"/>
                  </a:lnTo>
                  <a:lnTo>
                    <a:pt x="954" y="702"/>
                  </a:lnTo>
                  <a:lnTo>
                    <a:pt x="950" y="702"/>
                  </a:lnTo>
                  <a:lnTo>
                    <a:pt x="948" y="698"/>
                  </a:lnTo>
                  <a:lnTo>
                    <a:pt x="946" y="688"/>
                  </a:lnTo>
                  <a:lnTo>
                    <a:pt x="946" y="688"/>
                  </a:lnTo>
                  <a:close/>
                  <a:moveTo>
                    <a:pt x="312" y="384"/>
                  </a:moveTo>
                  <a:lnTo>
                    <a:pt x="312" y="384"/>
                  </a:lnTo>
                  <a:lnTo>
                    <a:pt x="310" y="382"/>
                  </a:lnTo>
                  <a:lnTo>
                    <a:pt x="310" y="382"/>
                  </a:lnTo>
                  <a:lnTo>
                    <a:pt x="310" y="382"/>
                  </a:lnTo>
                  <a:lnTo>
                    <a:pt x="310" y="382"/>
                  </a:lnTo>
                  <a:lnTo>
                    <a:pt x="312" y="382"/>
                  </a:lnTo>
                  <a:lnTo>
                    <a:pt x="312" y="382"/>
                  </a:lnTo>
                  <a:lnTo>
                    <a:pt x="312" y="384"/>
                  </a:lnTo>
                  <a:lnTo>
                    <a:pt x="312" y="384"/>
                  </a:lnTo>
                  <a:lnTo>
                    <a:pt x="312" y="384"/>
                  </a:lnTo>
                  <a:lnTo>
                    <a:pt x="312" y="384"/>
                  </a:lnTo>
                  <a:close/>
                  <a:moveTo>
                    <a:pt x="554" y="390"/>
                  </a:moveTo>
                  <a:lnTo>
                    <a:pt x="554" y="390"/>
                  </a:lnTo>
                  <a:lnTo>
                    <a:pt x="552" y="388"/>
                  </a:lnTo>
                  <a:lnTo>
                    <a:pt x="552" y="388"/>
                  </a:lnTo>
                  <a:lnTo>
                    <a:pt x="552" y="390"/>
                  </a:lnTo>
                  <a:lnTo>
                    <a:pt x="552" y="390"/>
                  </a:lnTo>
                  <a:lnTo>
                    <a:pt x="550" y="390"/>
                  </a:lnTo>
                  <a:lnTo>
                    <a:pt x="550" y="390"/>
                  </a:lnTo>
                  <a:lnTo>
                    <a:pt x="548" y="392"/>
                  </a:lnTo>
                  <a:lnTo>
                    <a:pt x="548" y="392"/>
                  </a:lnTo>
                  <a:lnTo>
                    <a:pt x="546" y="392"/>
                  </a:lnTo>
                  <a:lnTo>
                    <a:pt x="546" y="392"/>
                  </a:lnTo>
                  <a:lnTo>
                    <a:pt x="546" y="390"/>
                  </a:lnTo>
                  <a:lnTo>
                    <a:pt x="546" y="390"/>
                  </a:lnTo>
                  <a:lnTo>
                    <a:pt x="546" y="388"/>
                  </a:lnTo>
                  <a:lnTo>
                    <a:pt x="546" y="388"/>
                  </a:lnTo>
                  <a:lnTo>
                    <a:pt x="544" y="390"/>
                  </a:lnTo>
                  <a:lnTo>
                    <a:pt x="544" y="390"/>
                  </a:lnTo>
                  <a:lnTo>
                    <a:pt x="542" y="390"/>
                  </a:lnTo>
                  <a:lnTo>
                    <a:pt x="542" y="390"/>
                  </a:lnTo>
                  <a:lnTo>
                    <a:pt x="540" y="386"/>
                  </a:lnTo>
                  <a:lnTo>
                    <a:pt x="540" y="386"/>
                  </a:lnTo>
                  <a:lnTo>
                    <a:pt x="538" y="392"/>
                  </a:lnTo>
                  <a:lnTo>
                    <a:pt x="540" y="398"/>
                  </a:lnTo>
                  <a:lnTo>
                    <a:pt x="540" y="398"/>
                  </a:lnTo>
                  <a:lnTo>
                    <a:pt x="546" y="398"/>
                  </a:lnTo>
                  <a:lnTo>
                    <a:pt x="546" y="398"/>
                  </a:lnTo>
                  <a:lnTo>
                    <a:pt x="544" y="400"/>
                  </a:lnTo>
                  <a:lnTo>
                    <a:pt x="544" y="400"/>
                  </a:lnTo>
                  <a:lnTo>
                    <a:pt x="544" y="400"/>
                  </a:lnTo>
                  <a:lnTo>
                    <a:pt x="544" y="400"/>
                  </a:lnTo>
                  <a:lnTo>
                    <a:pt x="546" y="402"/>
                  </a:lnTo>
                  <a:lnTo>
                    <a:pt x="546" y="402"/>
                  </a:lnTo>
                  <a:lnTo>
                    <a:pt x="546" y="402"/>
                  </a:lnTo>
                  <a:lnTo>
                    <a:pt x="542" y="402"/>
                  </a:lnTo>
                  <a:lnTo>
                    <a:pt x="542" y="402"/>
                  </a:lnTo>
                  <a:lnTo>
                    <a:pt x="542" y="404"/>
                  </a:lnTo>
                  <a:lnTo>
                    <a:pt x="542" y="404"/>
                  </a:lnTo>
                  <a:lnTo>
                    <a:pt x="542" y="404"/>
                  </a:lnTo>
                  <a:lnTo>
                    <a:pt x="546" y="404"/>
                  </a:lnTo>
                  <a:lnTo>
                    <a:pt x="546" y="404"/>
                  </a:lnTo>
                  <a:lnTo>
                    <a:pt x="548" y="408"/>
                  </a:lnTo>
                  <a:lnTo>
                    <a:pt x="548" y="408"/>
                  </a:lnTo>
                  <a:lnTo>
                    <a:pt x="548" y="414"/>
                  </a:lnTo>
                  <a:lnTo>
                    <a:pt x="548" y="414"/>
                  </a:lnTo>
                  <a:lnTo>
                    <a:pt x="548" y="418"/>
                  </a:lnTo>
                  <a:lnTo>
                    <a:pt x="548" y="418"/>
                  </a:lnTo>
                  <a:lnTo>
                    <a:pt x="548" y="424"/>
                  </a:lnTo>
                  <a:lnTo>
                    <a:pt x="548" y="428"/>
                  </a:lnTo>
                  <a:lnTo>
                    <a:pt x="548" y="430"/>
                  </a:lnTo>
                  <a:lnTo>
                    <a:pt x="548" y="430"/>
                  </a:lnTo>
                  <a:lnTo>
                    <a:pt x="544" y="432"/>
                  </a:lnTo>
                  <a:lnTo>
                    <a:pt x="540" y="432"/>
                  </a:lnTo>
                  <a:lnTo>
                    <a:pt x="540" y="432"/>
                  </a:lnTo>
                  <a:lnTo>
                    <a:pt x="532" y="432"/>
                  </a:lnTo>
                  <a:lnTo>
                    <a:pt x="524" y="432"/>
                  </a:lnTo>
                  <a:lnTo>
                    <a:pt x="518" y="430"/>
                  </a:lnTo>
                  <a:lnTo>
                    <a:pt x="514" y="426"/>
                  </a:lnTo>
                  <a:lnTo>
                    <a:pt x="514" y="426"/>
                  </a:lnTo>
                  <a:lnTo>
                    <a:pt x="504" y="422"/>
                  </a:lnTo>
                  <a:lnTo>
                    <a:pt x="504" y="422"/>
                  </a:lnTo>
                  <a:lnTo>
                    <a:pt x="504" y="418"/>
                  </a:lnTo>
                  <a:lnTo>
                    <a:pt x="504" y="414"/>
                  </a:lnTo>
                  <a:lnTo>
                    <a:pt x="506" y="406"/>
                  </a:lnTo>
                  <a:lnTo>
                    <a:pt x="506" y="406"/>
                  </a:lnTo>
                  <a:lnTo>
                    <a:pt x="506" y="406"/>
                  </a:lnTo>
                  <a:lnTo>
                    <a:pt x="506" y="406"/>
                  </a:lnTo>
                  <a:lnTo>
                    <a:pt x="506" y="408"/>
                  </a:lnTo>
                  <a:lnTo>
                    <a:pt x="506" y="408"/>
                  </a:lnTo>
                  <a:lnTo>
                    <a:pt x="508" y="408"/>
                  </a:lnTo>
                  <a:lnTo>
                    <a:pt x="508" y="408"/>
                  </a:lnTo>
                  <a:lnTo>
                    <a:pt x="508" y="406"/>
                  </a:lnTo>
                  <a:lnTo>
                    <a:pt x="508" y="406"/>
                  </a:lnTo>
                  <a:lnTo>
                    <a:pt x="510" y="404"/>
                  </a:lnTo>
                  <a:lnTo>
                    <a:pt x="510" y="404"/>
                  </a:lnTo>
                  <a:lnTo>
                    <a:pt x="510" y="400"/>
                  </a:lnTo>
                  <a:lnTo>
                    <a:pt x="510" y="396"/>
                  </a:lnTo>
                  <a:lnTo>
                    <a:pt x="512" y="394"/>
                  </a:lnTo>
                  <a:lnTo>
                    <a:pt x="518" y="396"/>
                  </a:lnTo>
                  <a:lnTo>
                    <a:pt x="518" y="396"/>
                  </a:lnTo>
                  <a:lnTo>
                    <a:pt x="518" y="396"/>
                  </a:lnTo>
                  <a:lnTo>
                    <a:pt x="518" y="394"/>
                  </a:lnTo>
                  <a:lnTo>
                    <a:pt x="518" y="394"/>
                  </a:lnTo>
                  <a:lnTo>
                    <a:pt x="516" y="392"/>
                  </a:lnTo>
                  <a:lnTo>
                    <a:pt x="514" y="392"/>
                  </a:lnTo>
                  <a:lnTo>
                    <a:pt x="512" y="392"/>
                  </a:lnTo>
                  <a:lnTo>
                    <a:pt x="510" y="390"/>
                  </a:lnTo>
                  <a:lnTo>
                    <a:pt x="510" y="390"/>
                  </a:lnTo>
                  <a:lnTo>
                    <a:pt x="508" y="388"/>
                  </a:lnTo>
                  <a:lnTo>
                    <a:pt x="508" y="388"/>
                  </a:lnTo>
                  <a:lnTo>
                    <a:pt x="506" y="384"/>
                  </a:lnTo>
                  <a:lnTo>
                    <a:pt x="506" y="384"/>
                  </a:lnTo>
                  <a:lnTo>
                    <a:pt x="502" y="378"/>
                  </a:lnTo>
                  <a:lnTo>
                    <a:pt x="502" y="378"/>
                  </a:lnTo>
                  <a:lnTo>
                    <a:pt x="500" y="378"/>
                  </a:lnTo>
                  <a:lnTo>
                    <a:pt x="500" y="378"/>
                  </a:lnTo>
                  <a:lnTo>
                    <a:pt x="496" y="370"/>
                  </a:lnTo>
                  <a:lnTo>
                    <a:pt x="496" y="370"/>
                  </a:lnTo>
                  <a:lnTo>
                    <a:pt x="494" y="370"/>
                  </a:lnTo>
                  <a:lnTo>
                    <a:pt x="494" y="370"/>
                  </a:lnTo>
                  <a:lnTo>
                    <a:pt x="494" y="368"/>
                  </a:lnTo>
                  <a:lnTo>
                    <a:pt x="494" y="368"/>
                  </a:lnTo>
                  <a:lnTo>
                    <a:pt x="494" y="368"/>
                  </a:lnTo>
                  <a:lnTo>
                    <a:pt x="492" y="362"/>
                  </a:lnTo>
                  <a:lnTo>
                    <a:pt x="494" y="358"/>
                  </a:lnTo>
                  <a:lnTo>
                    <a:pt x="494" y="358"/>
                  </a:lnTo>
                  <a:lnTo>
                    <a:pt x="494" y="358"/>
                  </a:lnTo>
                  <a:lnTo>
                    <a:pt x="494" y="358"/>
                  </a:lnTo>
                  <a:lnTo>
                    <a:pt x="492" y="360"/>
                  </a:lnTo>
                  <a:lnTo>
                    <a:pt x="492" y="360"/>
                  </a:lnTo>
                  <a:lnTo>
                    <a:pt x="492" y="360"/>
                  </a:lnTo>
                  <a:lnTo>
                    <a:pt x="492" y="356"/>
                  </a:lnTo>
                  <a:lnTo>
                    <a:pt x="488" y="352"/>
                  </a:lnTo>
                  <a:lnTo>
                    <a:pt x="488" y="352"/>
                  </a:lnTo>
                  <a:lnTo>
                    <a:pt x="486" y="352"/>
                  </a:lnTo>
                  <a:lnTo>
                    <a:pt x="486" y="350"/>
                  </a:lnTo>
                  <a:lnTo>
                    <a:pt x="486" y="350"/>
                  </a:lnTo>
                  <a:lnTo>
                    <a:pt x="488" y="348"/>
                  </a:lnTo>
                  <a:lnTo>
                    <a:pt x="490" y="346"/>
                  </a:lnTo>
                  <a:lnTo>
                    <a:pt x="490" y="346"/>
                  </a:lnTo>
                  <a:lnTo>
                    <a:pt x="494" y="338"/>
                  </a:lnTo>
                  <a:lnTo>
                    <a:pt x="494" y="338"/>
                  </a:lnTo>
                  <a:lnTo>
                    <a:pt x="494" y="338"/>
                  </a:lnTo>
                  <a:lnTo>
                    <a:pt x="494" y="338"/>
                  </a:lnTo>
                  <a:lnTo>
                    <a:pt x="498" y="338"/>
                  </a:lnTo>
                  <a:lnTo>
                    <a:pt x="502" y="336"/>
                  </a:lnTo>
                  <a:lnTo>
                    <a:pt x="502" y="336"/>
                  </a:lnTo>
                  <a:lnTo>
                    <a:pt x="504" y="336"/>
                  </a:lnTo>
                  <a:lnTo>
                    <a:pt x="504" y="336"/>
                  </a:lnTo>
                  <a:lnTo>
                    <a:pt x="504" y="334"/>
                  </a:lnTo>
                  <a:lnTo>
                    <a:pt x="504" y="334"/>
                  </a:lnTo>
                  <a:lnTo>
                    <a:pt x="508" y="332"/>
                  </a:lnTo>
                  <a:lnTo>
                    <a:pt x="510" y="330"/>
                  </a:lnTo>
                  <a:lnTo>
                    <a:pt x="510" y="330"/>
                  </a:lnTo>
                  <a:lnTo>
                    <a:pt x="514" y="330"/>
                  </a:lnTo>
                  <a:lnTo>
                    <a:pt x="514" y="330"/>
                  </a:lnTo>
                  <a:lnTo>
                    <a:pt x="520" y="326"/>
                  </a:lnTo>
                  <a:lnTo>
                    <a:pt x="522" y="324"/>
                  </a:lnTo>
                  <a:lnTo>
                    <a:pt x="526" y="324"/>
                  </a:lnTo>
                  <a:lnTo>
                    <a:pt x="526" y="324"/>
                  </a:lnTo>
                  <a:lnTo>
                    <a:pt x="530" y="324"/>
                  </a:lnTo>
                  <a:lnTo>
                    <a:pt x="532" y="326"/>
                  </a:lnTo>
                  <a:lnTo>
                    <a:pt x="532" y="326"/>
                  </a:lnTo>
                  <a:lnTo>
                    <a:pt x="534" y="326"/>
                  </a:lnTo>
                  <a:lnTo>
                    <a:pt x="536" y="324"/>
                  </a:lnTo>
                  <a:lnTo>
                    <a:pt x="536" y="324"/>
                  </a:lnTo>
                  <a:lnTo>
                    <a:pt x="540" y="326"/>
                  </a:lnTo>
                  <a:lnTo>
                    <a:pt x="540" y="326"/>
                  </a:lnTo>
                  <a:lnTo>
                    <a:pt x="542" y="328"/>
                  </a:lnTo>
                  <a:lnTo>
                    <a:pt x="542" y="328"/>
                  </a:lnTo>
                  <a:lnTo>
                    <a:pt x="540" y="330"/>
                  </a:lnTo>
                  <a:lnTo>
                    <a:pt x="540" y="330"/>
                  </a:lnTo>
                  <a:lnTo>
                    <a:pt x="542" y="334"/>
                  </a:lnTo>
                  <a:lnTo>
                    <a:pt x="538" y="340"/>
                  </a:lnTo>
                  <a:lnTo>
                    <a:pt x="538" y="340"/>
                  </a:lnTo>
                  <a:lnTo>
                    <a:pt x="540" y="342"/>
                  </a:lnTo>
                  <a:lnTo>
                    <a:pt x="542" y="342"/>
                  </a:lnTo>
                  <a:lnTo>
                    <a:pt x="542" y="342"/>
                  </a:lnTo>
                  <a:lnTo>
                    <a:pt x="542" y="342"/>
                  </a:lnTo>
                  <a:lnTo>
                    <a:pt x="542" y="342"/>
                  </a:lnTo>
                  <a:lnTo>
                    <a:pt x="530" y="342"/>
                  </a:lnTo>
                  <a:lnTo>
                    <a:pt x="530" y="342"/>
                  </a:lnTo>
                  <a:lnTo>
                    <a:pt x="526" y="342"/>
                  </a:lnTo>
                  <a:lnTo>
                    <a:pt x="526" y="342"/>
                  </a:lnTo>
                  <a:lnTo>
                    <a:pt x="526" y="344"/>
                  </a:lnTo>
                  <a:lnTo>
                    <a:pt x="526" y="344"/>
                  </a:lnTo>
                  <a:lnTo>
                    <a:pt x="524" y="348"/>
                  </a:lnTo>
                  <a:lnTo>
                    <a:pt x="524" y="348"/>
                  </a:lnTo>
                  <a:lnTo>
                    <a:pt x="526" y="350"/>
                  </a:lnTo>
                  <a:lnTo>
                    <a:pt x="526" y="350"/>
                  </a:lnTo>
                  <a:lnTo>
                    <a:pt x="528" y="350"/>
                  </a:lnTo>
                  <a:lnTo>
                    <a:pt x="528" y="350"/>
                  </a:lnTo>
                  <a:lnTo>
                    <a:pt x="522" y="350"/>
                  </a:lnTo>
                  <a:lnTo>
                    <a:pt x="518" y="350"/>
                  </a:lnTo>
                  <a:lnTo>
                    <a:pt x="518" y="350"/>
                  </a:lnTo>
                  <a:lnTo>
                    <a:pt x="516" y="350"/>
                  </a:lnTo>
                  <a:lnTo>
                    <a:pt x="516" y="352"/>
                  </a:lnTo>
                  <a:lnTo>
                    <a:pt x="516" y="352"/>
                  </a:lnTo>
                  <a:lnTo>
                    <a:pt x="522" y="354"/>
                  </a:lnTo>
                  <a:lnTo>
                    <a:pt x="522" y="354"/>
                  </a:lnTo>
                  <a:lnTo>
                    <a:pt x="524" y="360"/>
                  </a:lnTo>
                  <a:lnTo>
                    <a:pt x="526" y="366"/>
                  </a:lnTo>
                  <a:lnTo>
                    <a:pt x="528" y="366"/>
                  </a:lnTo>
                  <a:lnTo>
                    <a:pt x="528" y="366"/>
                  </a:lnTo>
                  <a:lnTo>
                    <a:pt x="532" y="368"/>
                  </a:lnTo>
                  <a:lnTo>
                    <a:pt x="532" y="368"/>
                  </a:lnTo>
                  <a:lnTo>
                    <a:pt x="536" y="368"/>
                  </a:lnTo>
                  <a:lnTo>
                    <a:pt x="538" y="370"/>
                  </a:lnTo>
                  <a:lnTo>
                    <a:pt x="538" y="370"/>
                  </a:lnTo>
                  <a:lnTo>
                    <a:pt x="536" y="376"/>
                  </a:lnTo>
                  <a:lnTo>
                    <a:pt x="536" y="376"/>
                  </a:lnTo>
                  <a:lnTo>
                    <a:pt x="536" y="380"/>
                  </a:lnTo>
                  <a:lnTo>
                    <a:pt x="536" y="380"/>
                  </a:lnTo>
                  <a:lnTo>
                    <a:pt x="538" y="380"/>
                  </a:lnTo>
                  <a:lnTo>
                    <a:pt x="538" y="380"/>
                  </a:lnTo>
                  <a:lnTo>
                    <a:pt x="536" y="382"/>
                  </a:lnTo>
                  <a:lnTo>
                    <a:pt x="536" y="382"/>
                  </a:lnTo>
                  <a:lnTo>
                    <a:pt x="540" y="386"/>
                  </a:lnTo>
                  <a:lnTo>
                    <a:pt x="540" y="386"/>
                  </a:lnTo>
                  <a:lnTo>
                    <a:pt x="540" y="386"/>
                  </a:lnTo>
                  <a:lnTo>
                    <a:pt x="540" y="378"/>
                  </a:lnTo>
                  <a:lnTo>
                    <a:pt x="540" y="378"/>
                  </a:lnTo>
                  <a:lnTo>
                    <a:pt x="548" y="376"/>
                  </a:lnTo>
                  <a:lnTo>
                    <a:pt x="548" y="376"/>
                  </a:lnTo>
                  <a:lnTo>
                    <a:pt x="550" y="382"/>
                  </a:lnTo>
                  <a:lnTo>
                    <a:pt x="550" y="382"/>
                  </a:lnTo>
                  <a:lnTo>
                    <a:pt x="552" y="384"/>
                  </a:lnTo>
                  <a:lnTo>
                    <a:pt x="556" y="388"/>
                  </a:lnTo>
                  <a:lnTo>
                    <a:pt x="556" y="388"/>
                  </a:lnTo>
                  <a:lnTo>
                    <a:pt x="554" y="390"/>
                  </a:lnTo>
                  <a:lnTo>
                    <a:pt x="554" y="39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1" name="Freeform 202"/>
            <p:cNvSpPr/>
            <p:nvPr/>
          </p:nvSpPr>
          <p:spPr bwMode="auto">
            <a:xfrm>
              <a:off x="1584325" y="1143000"/>
              <a:ext cx="939800" cy="1031875"/>
            </a:xfrm>
            <a:custGeom>
              <a:cxnLst>
                <a:cxn ang="0">
                  <a:pos x="568" y="238"/>
                </a:cxn>
                <a:cxn ang="0">
                  <a:pos x="532" y="246"/>
                </a:cxn>
                <a:cxn ang="0">
                  <a:pos x="524" y="228"/>
                </a:cxn>
                <a:cxn ang="0">
                  <a:pos x="498" y="206"/>
                </a:cxn>
                <a:cxn ang="0">
                  <a:pos x="478" y="176"/>
                </a:cxn>
                <a:cxn ang="0">
                  <a:pos x="456" y="128"/>
                </a:cxn>
                <a:cxn ang="0">
                  <a:pos x="430" y="74"/>
                </a:cxn>
                <a:cxn ang="0">
                  <a:pos x="452" y="76"/>
                </a:cxn>
                <a:cxn ang="0">
                  <a:pos x="424" y="56"/>
                </a:cxn>
                <a:cxn ang="0">
                  <a:pos x="390" y="58"/>
                </a:cxn>
                <a:cxn ang="0">
                  <a:pos x="346" y="44"/>
                </a:cxn>
                <a:cxn ang="0">
                  <a:pos x="314" y="68"/>
                </a:cxn>
                <a:cxn ang="0">
                  <a:pos x="280" y="48"/>
                </a:cxn>
                <a:cxn ang="0">
                  <a:pos x="246" y="36"/>
                </a:cxn>
                <a:cxn ang="0">
                  <a:pos x="242" y="10"/>
                </a:cxn>
                <a:cxn ang="0">
                  <a:pos x="232" y="0"/>
                </a:cxn>
                <a:cxn ang="0">
                  <a:pos x="202" y="4"/>
                </a:cxn>
                <a:cxn ang="0">
                  <a:pos x="174" y="6"/>
                </a:cxn>
                <a:cxn ang="0">
                  <a:pos x="140" y="16"/>
                </a:cxn>
                <a:cxn ang="0">
                  <a:pos x="102" y="14"/>
                </a:cxn>
                <a:cxn ang="0">
                  <a:pos x="70" y="52"/>
                </a:cxn>
                <a:cxn ang="0">
                  <a:pos x="40" y="90"/>
                </a:cxn>
                <a:cxn ang="0">
                  <a:pos x="22" y="120"/>
                </a:cxn>
                <a:cxn ang="0">
                  <a:pos x="6" y="154"/>
                </a:cxn>
                <a:cxn ang="0">
                  <a:pos x="6" y="204"/>
                </a:cxn>
                <a:cxn ang="0">
                  <a:pos x="6" y="220"/>
                </a:cxn>
                <a:cxn ang="0">
                  <a:pos x="20" y="234"/>
                </a:cxn>
                <a:cxn ang="0">
                  <a:pos x="24" y="246"/>
                </a:cxn>
                <a:cxn ang="0">
                  <a:pos x="40" y="262"/>
                </a:cxn>
                <a:cxn ang="0">
                  <a:pos x="54" y="280"/>
                </a:cxn>
                <a:cxn ang="0">
                  <a:pos x="106" y="292"/>
                </a:cxn>
                <a:cxn ang="0">
                  <a:pos x="150" y="288"/>
                </a:cxn>
                <a:cxn ang="0">
                  <a:pos x="194" y="286"/>
                </a:cxn>
                <a:cxn ang="0">
                  <a:pos x="212" y="298"/>
                </a:cxn>
                <a:cxn ang="0">
                  <a:pos x="234" y="302"/>
                </a:cxn>
                <a:cxn ang="0">
                  <a:pos x="236" y="318"/>
                </a:cxn>
                <a:cxn ang="0">
                  <a:pos x="236" y="336"/>
                </a:cxn>
                <a:cxn ang="0">
                  <a:pos x="230" y="352"/>
                </a:cxn>
                <a:cxn ang="0">
                  <a:pos x="252" y="376"/>
                </a:cxn>
                <a:cxn ang="0">
                  <a:pos x="266" y="412"/>
                </a:cxn>
                <a:cxn ang="0">
                  <a:pos x="262" y="446"/>
                </a:cxn>
                <a:cxn ang="0">
                  <a:pos x="256" y="498"/>
                </a:cxn>
                <a:cxn ang="0">
                  <a:pos x="278" y="556"/>
                </a:cxn>
                <a:cxn ang="0">
                  <a:pos x="298" y="600"/>
                </a:cxn>
                <a:cxn ang="0">
                  <a:pos x="308" y="644"/>
                </a:cxn>
                <a:cxn ang="0">
                  <a:pos x="316" y="644"/>
                </a:cxn>
                <a:cxn ang="0">
                  <a:pos x="340" y="642"/>
                </a:cxn>
                <a:cxn ang="0">
                  <a:pos x="370" y="642"/>
                </a:cxn>
                <a:cxn ang="0">
                  <a:pos x="426" y="594"/>
                </a:cxn>
                <a:cxn ang="0">
                  <a:pos x="432" y="566"/>
                </a:cxn>
                <a:cxn ang="0">
                  <a:pos x="454" y="546"/>
                </a:cxn>
                <a:cxn ang="0">
                  <a:pos x="452" y="518"/>
                </a:cxn>
                <a:cxn ang="0">
                  <a:pos x="496" y="476"/>
                </a:cxn>
                <a:cxn ang="0">
                  <a:pos x="498" y="448"/>
                </a:cxn>
                <a:cxn ang="0">
                  <a:pos x="490" y="414"/>
                </a:cxn>
                <a:cxn ang="0">
                  <a:pos x="488" y="378"/>
                </a:cxn>
                <a:cxn ang="0">
                  <a:pos x="504" y="354"/>
                </a:cxn>
                <a:cxn ang="0">
                  <a:pos x="556" y="304"/>
                </a:cxn>
                <a:cxn ang="0">
                  <a:pos x="584" y="264"/>
                </a:cxn>
              </a:cxnLst>
              <a:rect b="b" l="0" r="r" t="0"/>
              <a:pathLst>
                <a:path h="650" w="592">
                  <a:moveTo>
                    <a:pt x="592" y="236"/>
                  </a:moveTo>
                  <a:lnTo>
                    <a:pt x="592" y="236"/>
                  </a:lnTo>
                  <a:lnTo>
                    <a:pt x="592" y="234"/>
                  </a:lnTo>
                  <a:lnTo>
                    <a:pt x="592" y="234"/>
                  </a:lnTo>
                  <a:lnTo>
                    <a:pt x="588" y="232"/>
                  </a:lnTo>
                  <a:lnTo>
                    <a:pt x="588" y="232"/>
                  </a:lnTo>
                  <a:lnTo>
                    <a:pt x="582" y="236"/>
                  </a:lnTo>
                  <a:lnTo>
                    <a:pt x="576" y="238"/>
                  </a:lnTo>
                  <a:lnTo>
                    <a:pt x="576" y="238"/>
                  </a:lnTo>
                  <a:lnTo>
                    <a:pt x="570" y="238"/>
                  </a:lnTo>
                  <a:lnTo>
                    <a:pt x="570" y="238"/>
                  </a:lnTo>
                  <a:lnTo>
                    <a:pt x="568" y="238"/>
                  </a:lnTo>
                  <a:lnTo>
                    <a:pt x="564" y="240"/>
                  </a:lnTo>
                  <a:lnTo>
                    <a:pt x="564" y="240"/>
                  </a:lnTo>
                  <a:lnTo>
                    <a:pt x="560" y="240"/>
                  </a:lnTo>
                  <a:lnTo>
                    <a:pt x="558" y="240"/>
                  </a:lnTo>
                  <a:lnTo>
                    <a:pt x="558" y="240"/>
                  </a:lnTo>
                  <a:lnTo>
                    <a:pt x="552" y="244"/>
                  </a:lnTo>
                  <a:lnTo>
                    <a:pt x="552" y="244"/>
                  </a:lnTo>
                  <a:lnTo>
                    <a:pt x="550" y="244"/>
                  </a:lnTo>
                  <a:lnTo>
                    <a:pt x="546" y="242"/>
                  </a:lnTo>
                  <a:lnTo>
                    <a:pt x="546" y="242"/>
                  </a:lnTo>
                  <a:lnTo>
                    <a:pt x="538" y="246"/>
                  </a:lnTo>
                  <a:lnTo>
                    <a:pt x="532" y="246"/>
                  </a:lnTo>
                  <a:lnTo>
                    <a:pt x="532" y="246"/>
                  </a:lnTo>
                  <a:lnTo>
                    <a:pt x="528" y="242"/>
                  </a:lnTo>
                  <a:lnTo>
                    <a:pt x="524" y="236"/>
                  </a:lnTo>
                  <a:lnTo>
                    <a:pt x="524" y="236"/>
                  </a:lnTo>
                  <a:lnTo>
                    <a:pt x="518" y="236"/>
                  </a:lnTo>
                  <a:lnTo>
                    <a:pt x="518" y="236"/>
                  </a:lnTo>
                  <a:lnTo>
                    <a:pt x="518" y="236"/>
                  </a:lnTo>
                  <a:lnTo>
                    <a:pt x="518" y="236"/>
                  </a:lnTo>
                  <a:lnTo>
                    <a:pt x="518" y="236"/>
                  </a:lnTo>
                  <a:lnTo>
                    <a:pt x="526" y="232"/>
                  </a:lnTo>
                  <a:lnTo>
                    <a:pt x="526" y="232"/>
                  </a:lnTo>
                  <a:lnTo>
                    <a:pt x="524" y="228"/>
                  </a:lnTo>
                  <a:lnTo>
                    <a:pt x="522" y="226"/>
                  </a:lnTo>
                  <a:lnTo>
                    <a:pt x="516" y="222"/>
                  </a:lnTo>
                  <a:lnTo>
                    <a:pt x="516" y="222"/>
                  </a:lnTo>
                  <a:lnTo>
                    <a:pt x="516" y="220"/>
                  </a:lnTo>
                  <a:lnTo>
                    <a:pt x="514" y="216"/>
                  </a:lnTo>
                  <a:lnTo>
                    <a:pt x="514" y="216"/>
                  </a:lnTo>
                  <a:lnTo>
                    <a:pt x="510" y="216"/>
                  </a:lnTo>
                  <a:lnTo>
                    <a:pt x="510" y="216"/>
                  </a:lnTo>
                  <a:lnTo>
                    <a:pt x="502" y="208"/>
                  </a:lnTo>
                  <a:lnTo>
                    <a:pt x="502" y="208"/>
                  </a:lnTo>
                  <a:lnTo>
                    <a:pt x="498" y="206"/>
                  </a:lnTo>
                  <a:lnTo>
                    <a:pt x="498" y="206"/>
                  </a:lnTo>
                  <a:lnTo>
                    <a:pt x="494" y="202"/>
                  </a:lnTo>
                  <a:lnTo>
                    <a:pt x="494" y="202"/>
                  </a:lnTo>
                  <a:lnTo>
                    <a:pt x="494" y="206"/>
                  </a:lnTo>
                  <a:lnTo>
                    <a:pt x="494" y="206"/>
                  </a:lnTo>
                  <a:lnTo>
                    <a:pt x="494" y="206"/>
                  </a:lnTo>
                  <a:lnTo>
                    <a:pt x="494" y="206"/>
                  </a:lnTo>
                  <a:lnTo>
                    <a:pt x="490" y="200"/>
                  </a:lnTo>
                  <a:lnTo>
                    <a:pt x="488" y="194"/>
                  </a:lnTo>
                  <a:lnTo>
                    <a:pt x="484" y="180"/>
                  </a:lnTo>
                  <a:lnTo>
                    <a:pt x="484" y="180"/>
                  </a:lnTo>
                  <a:lnTo>
                    <a:pt x="482" y="178"/>
                  </a:lnTo>
                  <a:lnTo>
                    <a:pt x="478" y="176"/>
                  </a:lnTo>
                  <a:lnTo>
                    <a:pt x="474" y="172"/>
                  </a:lnTo>
                  <a:lnTo>
                    <a:pt x="474" y="172"/>
                  </a:lnTo>
                  <a:lnTo>
                    <a:pt x="472" y="168"/>
                  </a:lnTo>
                  <a:lnTo>
                    <a:pt x="472" y="162"/>
                  </a:lnTo>
                  <a:lnTo>
                    <a:pt x="470" y="150"/>
                  </a:lnTo>
                  <a:lnTo>
                    <a:pt x="470" y="150"/>
                  </a:lnTo>
                  <a:lnTo>
                    <a:pt x="468" y="144"/>
                  </a:lnTo>
                  <a:lnTo>
                    <a:pt x="464" y="138"/>
                  </a:lnTo>
                  <a:lnTo>
                    <a:pt x="464" y="138"/>
                  </a:lnTo>
                  <a:lnTo>
                    <a:pt x="458" y="136"/>
                  </a:lnTo>
                  <a:lnTo>
                    <a:pt x="458" y="136"/>
                  </a:lnTo>
                  <a:lnTo>
                    <a:pt x="456" y="128"/>
                  </a:lnTo>
                  <a:lnTo>
                    <a:pt x="456" y="128"/>
                  </a:lnTo>
                  <a:lnTo>
                    <a:pt x="458" y="126"/>
                  </a:lnTo>
                  <a:lnTo>
                    <a:pt x="458" y="126"/>
                  </a:lnTo>
                  <a:lnTo>
                    <a:pt x="454" y="122"/>
                  </a:lnTo>
                  <a:lnTo>
                    <a:pt x="454" y="122"/>
                  </a:lnTo>
                  <a:lnTo>
                    <a:pt x="442" y="102"/>
                  </a:lnTo>
                  <a:lnTo>
                    <a:pt x="442" y="102"/>
                  </a:lnTo>
                  <a:lnTo>
                    <a:pt x="438" y="90"/>
                  </a:lnTo>
                  <a:lnTo>
                    <a:pt x="438" y="90"/>
                  </a:lnTo>
                  <a:lnTo>
                    <a:pt x="432" y="82"/>
                  </a:lnTo>
                  <a:lnTo>
                    <a:pt x="430" y="78"/>
                  </a:lnTo>
                  <a:lnTo>
                    <a:pt x="430" y="74"/>
                  </a:lnTo>
                  <a:lnTo>
                    <a:pt x="430" y="74"/>
                  </a:lnTo>
                  <a:lnTo>
                    <a:pt x="432" y="72"/>
                  </a:lnTo>
                  <a:lnTo>
                    <a:pt x="432" y="72"/>
                  </a:lnTo>
                  <a:lnTo>
                    <a:pt x="436" y="82"/>
                  </a:lnTo>
                  <a:lnTo>
                    <a:pt x="444" y="90"/>
                  </a:lnTo>
                  <a:lnTo>
                    <a:pt x="444" y="90"/>
                  </a:lnTo>
                  <a:lnTo>
                    <a:pt x="446" y="90"/>
                  </a:lnTo>
                  <a:lnTo>
                    <a:pt x="446" y="90"/>
                  </a:lnTo>
                  <a:lnTo>
                    <a:pt x="448" y="82"/>
                  </a:lnTo>
                  <a:lnTo>
                    <a:pt x="450" y="78"/>
                  </a:lnTo>
                  <a:lnTo>
                    <a:pt x="452" y="76"/>
                  </a:lnTo>
                  <a:lnTo>
                    <a:pt x="452" y="76"/>
                  </a:lnTo>
                  <a:lnTo>
                    <a:pt x="444" y="58"/>
                  </a:lnTo>
                  <a:lnTo>
                    <a:pt x="444" y="58"/>
                  </a:lnTo>
                  <a:lnTo>
                    <a:pt x="440" y="60"/>
                  </a:lnTo>
                  <a:lnTo>
                    <a:pt x="438" y="60"/>
                  </a:lnTo>
                  <a:lnTo>
                    <a:pt x="434" y="60"/>
                  </a:lnTo>
                  <a:lnTo>
                    <a:pt x="434" y="60"/>
                  </a:lnTo>
                  <a:lnTo>
                    <a:pt x="430" y="60"/>
                  </a:lnTo>
                  <a:lnTo>
                    <a:pt x="426" y="60"/>
                  </a:lnTo>
                  <a:lnTo>
                    <a:pt x="426" y="60"/>
                  </a:lnTo>
                  <a:lnTo>
                    <a:pt x="424" y="58"/>
                  </a:lnTo>
                  <a:lnTo>
                    <a:pt x="424" y="56"/>
                  </a:lnTo>
                  <a:lnTo>
                    <a:pt x="424" y="56"/>
                  </a:lnTo>
                  <a:lnTo>
                    <a:pt x="414" y="56"/>
                  </a:lnTo>
                  <a:lnTo>
                    <a:pt x="406" y="60"/>
                  </a:lnTo>
                  <a:lnTo>
                    <a:pt x="406" y="60"/>
                  </a:lnTo>
                  <a:lnTo>
                    <a:pt x="402" y="62"/>
                  </a:lnTo>
                  <a:lnTo>
                    <a:pt x="402" y="62"/>
                  </a:lnTo>
                  <a:lnTo>
                    <a:pt x="400" y="62"/>
                  </a:lnTo>
                  <a:lnTo>
                    <a:pt x="396" y="60"/>
                  </a:lnTo>
                  <a:lnTo>
                    <a:pt x="396" y="60"/>
                  </a:lnTo>
                  <a:lnTo>
                    <a:pt x="390" y="60"/>
                  </a:lnTo>
                  <a:lnTo>
                    <a:pt x="390" y="60"/>
                  </a:lnTo>
                  <a:lnTo>
                    <a:pt x="390" y="58"/>
                  </a:lnTo>
                  <a:lnTo>
                    <a:pt x="390" y="58"/>
                  </a:lnTo>
                  <a:lnTo>
                    <a:pt x="376" y="56"/>
                  </a:lnTo>
                  <a:lnTo>
                    <a:pt x="368" y="56"/>
                  </a:lnTo>
                  <a:lnTo>
                    <a:pt x="368" y="56"/>
                  </a:lnTo>
                  <a:lnTo>
                    <a:pt x="366" y="54"/>
                  </a:lnTo>
                  <a:lnTo>
                    <a:pt x="364" y="52"/>
                  </a:lnTo>
                  <a:lnTo>
                    <a:pt x="360" y="52"/>
                  </a:lnTo>
                  <a:lnTo>
                    <a:pt x="360" y="52"/>
                  </a:lnTo>
                  <a:lnTo>
                    <a:pt x="350" y="50"/>
                  </a:lnTo>
                  <a:lnTo>
                    <a:pt x="350" y="50"/>
                  </a:lnTo>
                  <a:lnTo>
                    <a:pt x="348" y="48"/>
                  </a:lnTo>
                  <a:lnTo>
                    <a:pt x="346" y="44"/>
                  </a:lnTo>
                  <a:lnTo>
                    <a:pt x="346" y="44"/>
                  </a:lnTo>
                  <a:lnTo>
                    <a:pt x="340" y="44"/>
                  </a:lnTo>
                  <a:lnTo>
                    <a:pt x="332" y="44"/>
                  </a:lnTo>
                  <a:lnTo>
                    <a:pt x="326" y="48"/>
                  </a:lnTo>
                  <a:lnTo>
                    <a:pt x="324" y="50"/>
                  </a:lnTo>
                  <a:lnTo>
                    <a:pt x="324" y="50"/>
                  </a:lnTo>
                  <a:lnTo>
                    <a:pt x="322" y="56"/>
                  </a:lnTo>
                  <a:lnTo>
                    <a:pt x="322" y="60"/>
                  </a:lnTo>
                  <a:lnTo>
                    <a:pt x="322" y="62"/>
                  </a:lnTo>
                  <a:lnTo>
                    <a:pt x="318" y="66"/>
                  </a:lnTo>
                  <a:lnTo>
                    <a:pt x="318" y="66"/>
                  </a:lnTo>
                  <a:lnTo>
                    <a:pt x="316" y="68"/>
                  </a:lnTo>
                  <a:lnTo>
                    <a:pt x="314" y="68"/>
                  </a:lnTo>
                  <a:lnTo>
                    <a:pt x="314" y="68"/>
                  </a:lnTo>
                  <a:lnTo>
                    <a:pt x="308" y="66"/>
                  </a:lnTo>
                  <a:lnTo>
                    <a:pt x="302" y="62"/>
                  </a:lnTo>
                  <a:lnTo>
                    <a:pt x="302" y="62"/>
                  </a:lnTo>
                  <a:lnTo>
                    <a:pt x="294" y="60"/>
                  </a:lnTo>
                  <a:lnTo>
                    <a:pt x="286" y="58"/>
                  </a:lnTo>
                  <a:lnTo>
                    <a:pt x="286" y="58"/>
                  </a:lnTo>
                  <a:lnTo>
                    <a:pt x="284" y="56"/>
                  </a:lnTo>
                  <a:lnTo>
                    <a:pt x="284" y="52"/>
                  </a:lnTo>
                  <a:lnTo>
                    <a:pt x="282" y="50"/>
                  </a:lnTo>
                  <a:lnTo>
                    <a:pt x="280" y="48"/>
                  </a:lnTo>
                  <a:lnTo>
                    <a:pt x="280" y="48"/>
                  </a:lnTo>
                  <a:lnTo>
                    <a:pt x="276" y="46"/>
                  </a:lnTo>
                  <a:lnTo>
                    <a:pt x="276" y="46"/>
                  </a:lnTo>
                  <a:lnTo>
                    <a:pt x="272" y="44"/>
                  </a:lnTo>
                  <a:lnTo>
                    <a:pt x="272" y="44"/>
                  </a:lnTo>
                  <a:lnTo>
                    <a:pt x="266" y="44"/>
                  </a:lnTo>
                  <a:lnTo>
                    <a:pt x="266" y="44"/>
                  </a:lnTo>
                  <a:lnTo>
                    <a:pt x="258" y="44"/>
                  </a:lnTo>
                  <a:lnTo>
                    <a:pt x="258" y="44"/>
                  </a:lnTo>
                  <a:lnTo>
                    <a:pt x="248" y="40"/>
                  </a:lnTo>
                  <a:lnTo>
                    <a:pt x="248" y="40"/>
                  </a:lnTo>
                  <a:lnTo>
                    <a:pt x="246" y="36"/>
                  </a:lnTo>
                  <a:lnTo>
                    <a:pt x="246" y="36"/>
                  </a:lnTo>
                  <a:lnTo>
                    <a:pt x="242" y="36"/>
                  </a:lnTo>
                  <a:lnTo>
                    <a:pt x="242" y="36"/>
                  </a:lnTo>
                  <a:lnTo>
                    <a:pt x="240" y="34"/>
                  </a:lnTo>
                  <a:lnTo>
                    <a:pt x="236" y="30"/>
                  </a:lnTo>
                  <a:lnTo>
                    <a:pt x="236" y="30"/>
                  </a:lnTo>
                  <a:lnTo>
                    <a:pt x="242" y="26"/>
                  </a:lnTo>
                  <a:lnTo>
                    <a:pt x="246" y="20"/>
                  </a:lnTo>
                  <a:lnTo>
                    <a:pt x="246" y="20"/>
                  </a:lnTo>
                  <a:lnTo>
                    <a:pt x="246" y="16"/>
                  </a:lnTo>
                  <a:lnTo>
                    <a:pt x="246" y="16"/>
                  </a:lnTo>
                  <a:lnTo>
                    <a:pt x="242" y="12"/>
                  </a:lnTo>
                  <a:lnTo>
                    <a:pt x="242" y="10"/>
                  </a:lnTo>
                  <a:lnTo>
                    <a:pt x="244" y="6"/>
                  </a:lnTo>
                  <a:lnTo>
                    <a:pt x="246" y="2"/>
                  </a:lnTo>
                  <a:lnTo>
                    <a:pt x="246" y="2"/>
                  </a:lnTo>
                  <a:lnTo>
                    <a:pt x="240" y="6"/>
                  </a:lnTo>
                  <a:lnTo>
                    <a:pt x="240" y="6"/>
                  </a:lnTo>
                  <a:lnTo>
                    <a:pt x="240" y="6"/>
                  </a:lnTo>
                  <a:lnTo>
                    <a:pt x="240" y="6"/>
                  </a:lnTo>
                  <a:lnTo>
                    <a:pt x="238" y="2"/>
                  </a:lnTo>
                  <a:lnTo>
                    <a:pt x="238" y="2"/>
                  </a:lnTo>
                  <a:lnTo>
                    <a:pt x="234" y="0"/>
                  </a:lnTo>
                  <a:lnTo>
                    <a:pt x="234" y="0"/>
                  </a:lnTo>
                  <a:lnTo>
                    <a:pt x="232" y="0"/>
                  </a:lnTo>
                  <a:lnTo>
                    <a:pt x="232" y="0"/>
                  </a:lnTo>
                  <a:lnTo>
                    <a:pt x="226" y="4"/>
                  </a:lnTo>
                  <a:lnTo>
                    <a:pt x="222" y="4"/>
                  </a:lnTo>
                  <a:lnTo>
                    <a:pt x="218" y="4"/>
                  </a:lnTo>
                  <a:lnTo>
                    <a:pt x="218" y="4"/>
                  </a:lnTo>
                  <a:lnTo>
                    <a:pt x="214" y="2"/>
                  </a:lnTo>
                  <a:lnTo>
                    <a:pt x="214" y="2"/>
                  </a:lnTo>
                  <a:lnTo>
                    <a:pt x="210" y="4"/>
                  </a:lnTo>
                  <a:lnTo>
                    <a:pt x="210" y="4"/>
                  </a:lnTo>
                  <a:lnTo>
                    <a:pt x="206" y="2"/>
                  </a:lnTo>
                  <a:lnTo>
                    <a:pt x="206" y="2"/>
                  </a:lnTo>
                  <a:lnTo>
                    <a:pt x="202" y="4"/>
                  </a:lnTo>
                  <a:lnTo>
                    <a:pt x="198" y="6"/>
                  </a:lnTo>
                  <a:lnTo>
                    <a:pt x="198" y="6"/>
                  </a:lnTo>
                  <a:lnTo>
                    <a:pt x="194" y="6"/>
                  </a:lnTo>
                  <a:lnTo>
                    <a:pt x="190" y="4"/>
                  </a:lnTo>
                  <a:lnTo>
                    <a:pt x="186" y="4"/>
                  </a:lnTo>
                  <a:lnTo>
                    <a:pt x="182" y="4"/>
                  </a:lnTo>
                  <a:lnTo>
                    <a:pt x="182" y="4"/>
                  </a:lnTo>
                  <a:lnTo>
                    <a:pt x="180" y="6"/>
                  </a:lnTo>
                  <a:lnTo>
                    <a:pt x="180" y="6"/>
                  </a:lnTo>
                  <a:lnTo>
                    <a:pt x="176" y="6"/>
                  </a:lnTo>
                  <a:lnTo>
                    <a:pt x="174" y="6"/>
                  </a:lnTo>
                  <a:lnTo>
                    <a:pt x="174" y="6"/>
                  </a:lnTo>
                  <a:lnTo>
                    <a:pt x="170" y="8"/>
                  </a:lnTo>
                  <a:lnTo>
                    <a:pt x="170" y="8"/>
                  </a:lnTo>
                  <a:lnTo>
                    <a:pt x="164" y="8"/>
                  </a:lnTo>
                  <a:lnTo>
                    <a:pt x="158" y="8"/>
                  </a:lnTo>
                  <a:lnTo>
                    <a:pt x="158" y="8"/>
                  </a:lnTo>
                  <a:lnTo>
                    <a:pt x="154" y="12"/>
                  </a:lnTo>
                  <a:lnTo>
                    <a:pt x="150" y="14"/>
                  </a:lnTo>
                  <a:lnTo>
                    <a:pt x="150" y="14"/>
                  </a:lnTo>
                  <a:lnTo>
                    <a:pt x="146" y="14"/>
                  </a:lnTo>
                  <a:lnTo>
                    <a:pt x="146" y="14"/>
                  </a:lnTo>
                  <a:lnTo>
                    <a:pt x="140" y="16"/>
                  </a:lnTo>
                  <a:lnTo>
                    <a:pt x="140" y="16"/>
                  </a:lnTo>
                  <a:lnTo>
                    <a:pt x="138" y="20"/>
                  </a:lnTo>
                  <a:lnTo>
                    <a:pt x="134" y="22"/>
                  </a:lnTo>
                  <a:lnTo>
                    <a:pt x="134" y="22"/>
                  </a:lnTo>
                  <a:lnTo>
                    <a:pt x="128" y="22"/>
                  </a:lnTo>
                  <a:lnTo>
                    <a:pt x="124" y="18"/>
                  </a:lnTo>
                  <a:lnTo>
                    <a:pt x="124" y="18"/>
                  </a:lnTo>
                  <a:lnTo>
                    <a:pt x="120" y="20"/>
                  </a:lnTo>
                  <a:lnTo>
                    <a:pt x="110" y="20"/>
                  </a:lnTo>
                  <a:lnTo>
                    <a:pt x="110" y="20"/>
                  </a:lnTo>
                  <a:lnTo>
                    <a:pt x="106" y="18"/>
                  </a:lnTo>
                  <a:lnTo>
                    <a:pt x="102" y="14"/>
                  </a:lnTo>
                  <a:lnTo>
                    <a:pt x="102" y="14"/>
                  </a:lnTo>
                  <a:lnTo>
                    <a:pt x="100" y="14"/>
                  </a:lnTo>
                  <a:lnTo>
                    <a:pt x="100" y="14"/>
                  </a:lnTo>
                  <a:lnTo>
                    <a:pt x="96" y="22"/>
                  </a:lnTo>
                  <a:lnTo>
                    <a:pt x="92" y="30"/>
                  </a:lnTo>
                  <a:lnTo>
                    <a:pt x="92" y="30"/>
                  </a:lnTo>
                  <a:lnTo>
                    <a:pt x="90" y="34"/>
                  </a:lnTo>
                  <a:lnTo>
                    <a:pt x="86" y="36"/>
                  </a:lnTo>
                  <a:lnTo>
                    <a:pt x="78" y="38"/>
                  </a:lnTo>
                  <a:lnTo>
                    <a:pt x="78" y="38"/>
                  </a:lnTo>
                  <a:lnTo>
                    <a:pt x="70" y="46"/>
                  </a:lnTo>
                  <a:lnTo>
                    <a:pt x="70" y="46"/>
                  </a:lnTo>
                  <a:lnTo>
                    <a:pt x="70" y="52"/>
                  </a:lnTo>
                  <a:lnTo>
                    <a:pt x="70" y="52"/>
                  </a:lnTo>
                  <a:lnTo>
                    <a:pt x="66" y="58"/>
                  </a:lnTo>
                  <a:lnTo>
                    <a:pt x="66" y="58"/>
                  </a:lnTo>
                  <a:lnTo>
                    <a:pt x="66" y="62"/>
                  </a:lnTo>
                  <a:lnTo>
                    <a:pt x="66" y="66"/>
                  </a:lnTo>
                  <a:lnTo>
                    <a:pt x="68" y="68"/>
                  </a:lnTo>
                  <a:lnTo>
                    <a:pt x="66" y="74"/>
                  </a:lnTo>
                  <a:lnTo>
                    <a:pt x="66" y="74"/>
                  </a:lnTo>
                  <a:lnTo>
                    <a:pt x="58" y="82"/>
                  </a:lnTo>
                  <a:lnTo>
                    <a:pt x="48" y="88"/>
                  </a:lnTo>
                  <a:lnTo>
                    <a:pt x="48" y="88"/>
                  </a:lnTo>
                  <a:lnTo>
                    <a:pt x="40" y="90"/>
                  </a:lnTo>
                  <a:lnTo>
                    <a:pt x="40" y="90"/>
                  </a:lnTo>
                  <a:lnTo>
                    <a:pt x="38" y="92"/>
                  </a:lnTo>
                  <a:lnTo>
                    <a:pt x="36" y="96"/>
                  </a:lnTo>
                  <a:lnTo>
                    <a:pt x="34" y="102"/>
                  </a:lnTo>
                  <a:lnTo>
                    <a:pt x="34" y="102"/>
                  </a:lnTo>
                  <a:lnTo>
                    <a:pt x="30" y="104"/>
                  </a:lnTo>
                  <a:lnTo>
                    <a:pt x="26" y="106"/>
                  </a:lnTo>
                  <a:lnTo>
                    <a:pt x="26" y="106"/>
                  </a:lnTo>
                  <a:lnTo>
                    <a:pt x="22" y="116"/>
                  </a:lnTo>
                  <a:lnTo>
                    <a:pt x="22" y="116"/>
                  </a:lnTo>
                  <a:lnTo>
                    <a:pt x="22" y="120"/>
                  </a:lnTo>
                  <a:lnTo>
                    <a:pt x="22" y="120"/>
                  </a:lnTo>
                  <a:lnTo>
                    <a:pt x="20" y="122"/>
                  </a:lnTo>
                  <a:lnTo>
                    <a:pt x="16" y="126"/>
                  </a:lnTo>
                  <a:lnTo>
                    <a:pt x="16" y="126"/>
                  </a:lnTo>
                  <a:lnTo>
                    <a:pt x="10" y="140"/>
                  </a:lnTo>
                  <a:lnTo>
                    <a:pt x="10" y="140"/>
                  </a:lnTo>
                  <a:lnTo>
                    <a:pt x="6" y="144"/>
                  </a:lnTo>
                  <a:lnTo>
                    <a:pt x="6" y="144"/>
                  </a:lnTo>
                  <a:lnTo>
                    <a:pt x="4" y="148"/>
                  </a:lnTo>
                  <a:lnTo>
                    <a:pt x="4" y="156"/>
                  </a:lnTo>
                  <a:lnTo>
                    <a:pt x="4" y="156"/>
                  </a:lnTo>
                  <a:lnTo>
                    <a:pt x="6" y="154"/>
                  </a:lnTo>
                  <a:lnTo>
                    <a:pt x="6" y="154"/>
                  </a:lnTo>
                  <a:lnTo>
                    <a:pt x="8" y="156"/>
                  </a:lnTo>
                  <a:lnTo>
                    <a:pt x="10" y="160"/>
                  </a:lnTo>
                  <a:lnTo>
                    <a:pt x="10" y="164"/>
                  </a:lnTo>
                  <a:lnTo>
                    <a:pt x="8" y="168"/>
                  </a:lnTo>
                  <a:lnTo>
                    <a:pt x="8" y="168"/>
                  </a:lnTo>
                  <a:lnTo>
                    <a:pt x="12" y="172"/>
                  </a:lnTo>
                  <a:lnTo>
                    <a:pt x="12" y="178"/>
                  </a:lnTo>
                  <a:lnTo>
                    <a:pt x="10" y="190"/>
                  </a:lnTo>
                  <a:lnTo>
                    <a:pt x="10" y="190"/>
                  </a:lnTo>
                  <a:lnTo>
                    <a:pt x="8" y="196"/>
                  </a:lnTo>
                  <a:lnTo>
                    <a:pt x="8" y="196"/>
                  </a:lnTo>
                  <a:lnTo>
                    <a:pt x="6" y="204"/>
                  </a:lnTo>
                  <a:lnTo>
                    <a:pt x="0" y="208"/>
                  </a:lnTo>
                  <a:lnTo>
                    <a:pt x="0" y="208"/>
                  </a:lnTo>
                  <a:lnTo>
                    <a:pt x="0" y="208"/>
                  </a:lnTo>
                  <a:lnTo>
                    <a:pt x="0" y="208"/>
                  </a:lnTo>
                  <a:lnTo>
                    <a:pt x="4" y="210"/>
                  </a:lnTo>
                  <a:lnTo>
                    <a:pt x="6" y="212"/>
                  </a:lnTo>
                  <a:lnTo>
                    <a:pt x="8" y="218"/>
                  </a:lnTo>
                  <a:lnTo>
                    <a:pt x="8" y="218"/>
                  </a:lnTo>
                  <a:lnTo>
                    <a:pt x="8" y="220"/>
                  </a:lnTo>
                  <a:lnTo>
                    <a:pt x="8" y="220"/>
                  </a:lnTo>
                  <a:lnTo>
                    <a:pt x="6" y="220"/>
                  </a:lnTo>
                  <a:lnTo>
                    <a:pt x="6" y="220"/>
                  </a:lnTo>
                  <a:lnTo>
                    <a:pt x="6" y="224"/>
                  </a:lnTo>
                  <a:lnTo>
                    <a:pt x="6" y="228"/>
                  </a:lnTo>
                  <a:lnTo>
                    <a:pt x="6" y="228"/>
                  </a:lnTo>
                  <a:lnTo>
                    <a:pt x="8" y="230"/>
                  </a:lnTo>
                  <a:lnTo>
                    <a:pt x="10" y="230"/>
                  </a:lnTo>
                  <a:lnTo>
                    <a:pt x="10" y="230"/>
                  </a:lnTo>
                  <a:lnTo>
                    <a:pt x="10" y="232"/>
                  </a:lnTo>
                  <a:lnTo>
                    <a:pt x="10" y="232"/>
                  </a:lnTo>
                  <a:lnTo>
                    <a:pt x="14" y="234"/>
                  </a:lnTo>
                  <a:lnTo>
                    <a:pt x="14" y="234"/>
                  </a:lnTo>
                  <a:lnTo>
                    <a:pt x="18" y="234"/>
                  </a:lnTo>
                  <a:lnTo>
                    <a:pt x="20" y="234"/>
                  </a:lnTo>
                  <a:lnTo>
                    <a:pt x="20" y="234"/>
                  </a:lnTo>
                  <a:lnTo>
                    <a:pt x="18" y="236"/>
                  </a:lnTo>
                  <a:lnTo>
                    <a:pt x="18" y="238"/>
                  </a:lnTo>
                  <a:lnTo>
                    <a:pt x="18" y="238"/>
                  </a:lnTo>
                  <a:lnTo>
                    <a:pt x="20" y="240"/>
                  </a:lnTo>
                  <a:lnTo>
                    <a:pt x="20" y="240"/>
                  </a:lnTo>
                  <a:lnTo>
                    <a:pt x="20" y="242"/>
                  </a:lnTo>
                  <a:lnTo>
                    <a:pt x="20" y="242"/>
                  </a:lnTo>
                  <a:lnTo>
                    <a:pt x="24" y="242"/>
                  </a:lnTo>
                  <a:lnTo>
                    <a:pt x="24" y="242"/>
                  </a:lnTo>
                  <a:lnTo>
                    <a:pt x="24" y="246"/>
                  </a:lnTo>
                  <a:lnTo>
                    <a:pt x="24" y="246"/>
                  </a:lnTo>
                  <a:lnTo>
                    <a:pt x="28" y="248"/>
                  </a:lnTo>
                  <a:lnTo>
                    <a:pt x="32" y="250"/>
                  </a:lnTo>
                  <a:lnTo>
                    <a:pt x="32" y="250"/>
                  </a:lnTo>
                  <a:lnTo>
                    <a:pt x="32" y="254"/>
                  </a:lnTo>
                  <a:lnTo>
                    <a:pt x="32" y="254"/>
                  </a:lnTo>
                  <a:lnTo>
                    <a:pt x="36" y="256"/>
                  </a:lnTo>
                  <a:lnTo>
                    <a:pt x="38" y="258"/>
                  </a:lnTo>
                  <a:lnTo>
                    <a:pt x="38" y="260"/>
                  </a:lnTo>
                  <a:lnTo>
                    <a:pt x="38" y="260"/>
                  </a:lnTo>
                  <a:lnTo>
                    <a:pt x="38" y="262"/>
                  </a:lnTo>
                  <a:lnTo>
                    <a:pt x="38" y="262"/>
                  </a:lnTo>
                  <a:lnTo>
                    <a:pt x="40" y="262"/>
                  </a:lnTo>
                  <a:lnTo>
                    <a:pt x="40" y="262"/>
                  </a:lnTo>
                  <a:lnTo>
                    <a:pt x="38" y="264"/>
                  </a:lnTo>
                  <a:lnTo>
                    <a:pt x="36" y="264"/>
                  </a:lnTo>
                  <a:lnTo>
                    <a:pt x="36" y="264"/>
                  </a:lnTo>
                  <a:lnTo>
                    <a:pt x="40" y="268"/>
                  </a:lnTo>
                  <a:lnTo>
                    <a:pt x="44" y="270"/>
                  </a:lnTo>
                  <a:lnTo>
                    <a:pt x="44" y="270"/>
                  </a:lnTo>
                  <a:lnTo>
                    <a:pt x="44" y="272"/>
                  </a:lnTo>
                  <a:lnTo>
                    <a:pt x="44" y="272"/>
                  </a:lnTo>
                  <a:lnTo>
                    <a:pt x="50" y="276"/>
                  </a:lnTo>
                  <a:lnTo>
                    <a:pt x="54" y="280"/>
                  </a:lnTo>
                  <a:lnTo>
                    <a:pt x="54" y="280"/>
                  </a:lnTo>
                  <a:lnTo>
                    <a:pt x="62" y="284"/>
                  </a:lnTo>
                  <a:lnTo>
                    <a:pt x="62" y="284"/>
                  </a:lnTo>
                  <a:lnTo>
                    <a:pt x="68" y="288"/>
                  </a:lnTo>
                  <a:lnTo>
                    <a:pt x="76" y="294"/>
                  </a:lnTo>
                  <a:lnTo>
                    <a:pt x="76" y="294"/>
                  </a:lnTo>
                  <a:lnTo>
                    <a:pt x="80" y="296"/>
                  </a:lnTo>
                  <a:lnTo>
                    <a:pt x="86" y="298"/>
                  </a:lnTo>
                  <a:lnTo>
                    <a:pt x="86" y="298"/>
                  </a:lnTo>
                  <a:lnTo>
                    <a:pt x="96" y="294"/>
                  </a:lnTo>
                  <a:lnTo>
                    <a:pt x="96" y="294"/>
                  </a:lnTo>
                  <a:lnTo>
                    <a:pt x="106" y="292"/>
                  </a:lnTo>
                  <a:lnTo>
                    <a:pt x="106" y="292"/>
                  </a:lnTo>
                  <a:lnTo>
                    <a:pt x="110" y="290"/>
                  </a:lnTo>
                  <a:lnTo>
                    <a:pt x="118" y="290"/>
                  </a:lnTo>
                  <a:lnTo>
                    <a:pt x="118" y="290"/>
                  </a:lnTo>
                  <a:lnTo>
                    <a:pt x="120" y="292"/>
                  </a:lnTo>
                  <a:lnTo>
                    <a:pt x="124" y="292"/>
                  </a:lnTo>
                  <a:lnTo>
                    <a:pt x="124" y="292"/>
                  </a:lnTo>
                  <a:lnTo>
                    <a:pt x="124" y="290"/>
                  </a:lnTo>
                  <a:lnTo>
                    <a:pt x="124" y="290"/>
                  </a:lnTo>
                  <a:lnTo>
                    <a:pt x="132" y="296"/>
                  </a:lnTo>
                  <a:lnTo>
                    <a:pt x="132" y="296"/>
                  </a:lnTo>
                  <a:lnTo>
                    <a:pt x="150" y="288"/>
                  </a:lnTo>
                  <a:lnTo>
                    <a:pt x="150" y="288"/>
                  </a:lnTo>
                  <a:lnTo>
                    <a:pt x="158" y="286"/>
                  </a:lnTo>
                  <a:lnTo>
                    <a:pt x="158" y="286"/>
                  </a:lnTo>
                  <a:lnTo>
                    <a:pt x="160" y="284"/>
                  </a:lnTo>
                  <a:lnTo>
                    <a:pt x="162" y="282"/>
                  </a:lnTo>
                  <a:lnTo>
                    <a:pt x="162" y="282"/>
                  </a:lnTo>
                  <a:lnTo>
                    <a:pt x="182" y="282"/>
                  </a:lnTo>
                  <a:lnTo>
                    <a:pt x="182" y="282"/>
                  </a:lnTo>
                  <a:lnTo>
                    <a:pt x="184" y="280"/>
                  </a:lnTo>
                  <a:lnTo>
                    <a:pt x="184" y="280"/>
                  </a:lnTo>
                  <a:lnTo>
                    <a:pt x="188" y="282"/>
                  </a:lnTo>
                  <a:lnTo>
                    <a:pt x="194" y="286"/>
                  </a:lnTo>
                  <a:lnTo>
                    <a:pt x="194" y="286"/>
                  </a:lnTo>
                  <a:lnTo>
                    <a:pt x="194" y="288"/>
                  </a:lnTo>
                  <a:lnTo>
                    <a:pt x="194" y="288"/>
                  </a:lnTo>
                  <a:lnTo>
                    <a:pt x="196" y="288"/>
                  </a:lnTo>
                  <a:lnTo>
                    <a:pt x="196" y="288"/>
                  </a:lnTo>
                  <a:lnTo>
                    <a:pt x="198" y="288"/>
                  </a:lnTo>
                  <a:lnTo>
                    <a:pt x="198" y="288"/>
                  </a:lnTo>
                  <a:lnTo>
                    <a:pt x="196" y="292"/>
                  </a:lnTo>
                  <a:lnTo>
                    <a:pt x="196" y="292"/>
                  </a:lnTo>
                  <a:lnTo>
                    <a:pt x="198" y="296"/>
                  </a:lnTo>
                  <a:lnTo>
                    <a:pt x="202" y="298"/>
                  </a:lnTo>
                  <a:lnTo>
                    <a:pt x="208" y="300"/>
                  </a:lnTo>
                  <a:lnTo>
                    <a:pt x="212" y="298"/>
                  </a:lnTo>
                  <a:lnTo>
                    <a:pt x="212" y="298"/>
                  </a:lnTo>
                  <a:lnTo>
                    <a:pt x="216" y="298"/>
                  </a:lnTo>
                  <a:lnTo>
                    <a:pt x="222" y="296"/>
                  </a:lnTo>
                  <a:lnTo>
                    <a:pt x="222" y="296"/>
                  </a:lnTo>
                  <a:lnTo>
                    <a:pt x="222" y="296"/>
                  </a:lnTo>
                  <a:lnTo>
                    <a:pt x="222" y="296"/>
                  </a:lnTo>
                  <a:lnTo>
                    <a:pt x="224" y="296"/>
                  </a:lnTo>
                  <a:lnTo>
                    <a:pt x="228" y="296"/>
                  </a:lnTo>
                  <a:lnTo>
                    <a:pt x="228" y="296"/>
                  </a:lnTo>
                  <a:lnTo>
                    <a:pt x="228" y="300"/>
                  </a:lnTo>
                  <a:lnTo>
                    <a:pt x="234" y="302"/>
                  </a:lnTo>
                  <a:lnTo>
                    <a:pt x="234" y="302"/>
                  </a:lnTo>
                  <a:lnTo>
                    <a:pt x="234" y="302"/>
                  </a:lnTo>
                  <a:lnTo>
                    <a:pt x="234" y="302"/>
                  </a:lnTo>
                  <a:lnTo>
                    <a:pt x="234" y="304"/>
                  </a:lnTo>
                  <a:lnTo>
                    <a:pt x="234" y="304"/>
                  </a:lnTo>
                  <a:lnTo>
                    <a:pt x="234" y="304"/>
                  </a:lnTo>
                  <a:lnTo>
                    <a:pt x="234" y="304"/>
                  </a:lnTo>
                  <a:lnTo>
                    <a:pt x="236" y="312"/>
                  </a:lnTo>
                  <a:lnTo>
                    <a:pt x="236" y="312"/>
                  </a:lnTo>
                  <a:lnTo>
                    <a:pt x="236" y="316"/>
                  </a:lnTo>
                  <a:lnTo>
                    <a:pt x="236" y="316"/>
                  </a:lnTo>
                  <a:lnTo>
                    <a:pt x="236" y="318"/>
                  </a:lnTo>
                  <a:lnTo>
                    <a:pt x="236" y="318"/>
                  </a:lnTo>
                  <a:lnTo>
                    <a:pt x="234" y="322"/>
                  </a:lnTo>
                  <a:lnTo>
                    <a:pt x="232" y="326"/>
                  </a:lnTo>
                  <a:lnTo>
                    <a:pt x="232" y="326"/>
                  </a:lnTo>
                  <a:lnTo>
                    <a:pt x="232" y="326"/>
                  </a:lnTo>
                  <a:lnTo>
                    <a:pt x="232" y="326"/>
                  </a:lnTo>
                  <a:lnTo>
                    <a:pt x="234" y="326"/>
                  </a:lnTo>
                  <a:lnTo>
                    <a:pt x="234" y="326"/>
                  </a:lnTo>
                  <a:lnTo>
                    <a:pt x="232" y="330"/>
                  </a:lnTo>
                  <a:lnTo>
                    <a:pt x="232" y="332"/>
                  </a:lnTo>
                  <a:lnTo>
                    <a:pt x="232" y="332"/>
                  </a:lnTo>
                  <a:lnTo>
                    <a:pt x="236" y="336"/>
                  </a:lnTo>
                  <a:lnTo>
                    <a:pt x="236" y="336"/>
                  </a:lnTo>
                  <a:lnTo>
                    <a:pt x="236" y="336"/>
                  </a:lnTo>
                  <a:lnTo>
                    <a:pt x="232" y="336"/>
                  </a:lnTo>
                  <a:lnTo>
                    <a:pt x="232" y="336"/>
                  </a:lnTo>
                  <a:lnTo>
                    <a:pt x="230" y="340"/>
                  </a:lnTo>
                  <a:lnTo>
                    <a:pt x="226" y="344"/>
                  </a:lnTo>
                  <a:lnTo>
                    <a:pt x="226" y="344"/>
                  </a:lnTo>
                  <a:lnTo>
                    <a:pt x="228" y="348"/>
                  </a:lnTo>
                  <a:lnTo>
                    <a:pt x="228" y="348"/>
                  </a:lnTo>
                  <a:lnTo>
                    <a:pt x="232" y="350"/>
                  </a:lnTo>
                  <a:lnTo>
                    <a:pt x="232" y="350"/>
                  </a:lnTo>
                  <a:lnTo>
                    <a:pt x="230" y="352"/>
                  </a:lnTo>
                  <a:lnTo>
                    <a:pt x="230" y="352"/>
                  </a:lnTo>
                  <a:lnTo>
                    <a:pt x="230" y="352"/>
                  </a:lnTo>
                  <a:lnTo>
                    <a:pt x="230" y="352"/>
                  </a:lnTo>
                  <a:lnTo>
                    <a:pt x="234" y="358"/>
                  </a:lnTo>
                  <a:lnTo>
                    <a:pt x="234" y="358"/>
                  </a:lnTo>
                  <a:lnTo>
                    <a:pt x="236" y="358"/>
                  </a:lnTo>
                  <a:lnTo>
                    <a:pt x="236" y="358"/>
                  </a:lnTo>
                  <a:lnTo>
                    <a:pt x="236" y="360"/>
                  </a:lnTo>
                  <a:lnTo>
                    <a:pt x="236" y="360"/>
                  </a:lnTo>
                  <a:lnTo>
                    <a:pt x="242" y="366"/>
                  </a:lnTo>
                  <a:lnTo>
                    <a:pt x="242" y="366"/>
                  </a:lnTo>
                  <a:lnTo>
                    <a:pt x="252" y="376"/>
                  </a:lnTo>
                  <a:lnTo>
                    <a:pt x="252" y="376"/>
                  </a:lnTo>
                  <a:lnTo>
                    <a:pt x="256" y="382"/>
                  </a:lnTo>
                  <a:lnTo>
                    <a:pt x="256" y="382"/>
                  </a:lnTo>
                  <a:lnTo>
                    <a:pt x="256" y="386"/>
                  </a:lnTo>
                  <a:lnTo>
                    <a:pt x="256" y="390"/>
                  </a:lnTo>
                  <a:lnTo>
                    <a:pt x="256" y="390"/>
                  </a:lnTo>
                  <a:lnTo>
                    <a:pt x="260" y="396"/>
                  </a:lnTo>
                  <a:lnTo>
                    <a:pt x="260" y="396"/>
                  </a:lnTo>
                  <a:lnTo>
                    <a:pt x="262" y="402"/>
                  </a:lnTo>
                  <a:lnTo>
                    <a:pt x="262" y="402"/>
                  </a:lnTo>
                  <a:lnTo>
                    <a:pt x="266" y="406"/>
                  </a:lnTo>
                  <a:lnTo>
                    <a:pt x="266" y="408"/>
                  </a:lnTo>
                  <a:lnTo>
                    <a:pt x="266" y="412"/>
                  </a:lnTo>
                  <a:lnTo>
                    <a:pt x="266" y="412"/>
                  </a:lnTo>
                  <a:lnTo>
                    <a:pt x="264" y="416"/>
                  </a:lnTo>
                  <a:lnTo>
                    <a:pt x="264" y="420"/>
                  </a:lnTo>
                  <a:lnTo>
                    <a:pt x="268" y="428"/>
                  </a:lnTo>
                  <a:lnTo>
                    <a:pt x="268" y="428"/>
                  </a:lnTo>
                  <a:lnTo>
                    <a:pt x="270" y="436"/>
                  </a:lnTo>
                  <a:lnTo>
                    <a:pt x="270" y="436"/>
                  </a:lnTo>
                  <a:lnTo>
                    <a:pt x="268" y="442"/>
                  </a:lnTo>
                  <a:lnTo>
                    <a:pt x="266" y="446"/>
                  </a:lnTo>
                  <a:lnTo>
                    <a:pt x="266" y="446"/>
                  </a:lnTo>
                  <a:lnTo>
                    <a:pt x="262" y="446"/>
                  </a:lnTo>
                  <a:lnTo>
                    <a:pt x="262" y="446"/>
                  </a:lnTo>
                  <a:lnTo>
                    <a:pt x="262" y="450"/>
                  </a:lnTo>
                  <a:lnTo>
                    <a:pt x="262" y="450"/>
                  </a:lnTo>
                  <a:lnTo>
                    <a:pt x="258" y="454"/>
                  </a:lnTo>
                  <a:lnTo>
                    <a:pt x="258" y="454"/>
                  </a:lnTo>
                  <a:lnTo>
                    <a:pt x="256" y="464"/>
                  </a:lnTo>
                  <a:lnTo>
                    <a:pt x="254" y="470"/>
                  </a:lnTo>
                  <a:lnTo>
                    <a:pt x="252" y="474"/>
                  </a:lnTo>
                  <a:lnTo>
                    <a:pt x="252" y="474"/>
                  </a:lnTo>
                  <a:lnTo>
                    <a:pt x="252" y="484"/>
                  </a:lnTo>
                  <a:lnTo>
                    <a:pt x="252" y="494"/>
                  </a:lnTo>
                  <a:lnTo>
                    <a:pt x="252" y="494"/>
                  </a:lnTo>
                  <a:lnTo>
                    <a:pt x="256" y="498"/>
                  </a:lnTo>
                  <a:lnTo>
                    <a:pt x="258" y="502"/>
                  </a:lnTo>
                  <a:lnTo>
                    <a:pt x="258" y="502"/>
                  </a:lnTo>
                  <a:lnTo>
                    <a:pt x="268" y="522"/>
                  </a:lnTo>
                  <a:lnTo>
                    <a:pt x="268" y="522"/>
                  </a:lnTo>
                  <a:lnTo>
                    <a:pt x="274" y="530"/>
                  </a:lnTo>
                  <a:lnTo>
                    <a:pt x="276" y="534"/>
                  </a:lnTo>
                  <a:lnTo>
                    <a:pt x="274" y="538"/>
                  </a:lnTo>
                  <a:lnTo>
                    <a:pt x="274" y="538"/>
                  </a:lnTo>
                  <a:lnTo>
                    <a:pt x="276" y="550"/>
                  </a:lnTo>
                  <a:lnTo>
                    <a:pt x="276" y="550"/>
                  </a:lnTo>
                  <a:lnTo>
                    <a:pt x="278" y="556"/>
                  </a:lnTo>
                  <a:lnTo>
                    <a:pt x="278" y="556"/>
                  </a:lnTo>
                  <a:lnTo>
                    <a:pt x="278" y="558"/>
                  </a:lnTo>
                  <a:lnTo>
                    <a:pt x="278" y="562"/>
                  </a:lnTo>
                  <a:lnTo>
                    <a:pt x="278" y="562"/>
                  </a:lnTo>
                  <a:lnTo>
                    <a:pt x="280" y="568"/>
                  </a:lnTo>
                  <a:lnTo>
                    <a:pt x="280" y="568"/>
                  </a:lnTo>
                  <a:lnTo>
                    <a:pt x="280" y="570"/>
                  </a:lnTo>
                  <a:lnTo>
                    <a:pt x="280" y="570"/>
                  </a:lnTo>
                  <a:lnTo>
                    <a:pt x="284" y="580"/>
                  </a:lnTo>
                  <a:lnTo>
                    <a:pt x="284" y="580"/>
                  </a:lnTo>
                  <a:lnTo>
                    <a:pt x="294" y="592"/>
                  </a:lnTo>
                  <a:lnTo>
                    <a:pt x="294" y="592"/>
                  </a:lnTo>
                  <a:lnTo>
                    <a:pt x="298" y="600"/>
                  </a:lnTo>
                  <a:lnTo>
                    <a:pt x="302" y="610"/>
                  </a:lnTo>
                  <a:lnTo>
                    <a:pt x="302" y="610"/>
                  </a:lnTo>
                  <a:lnTo>
                    <a:pt x="306" y="618"/>
                  </a:lnTo>
                  <a:lnTo>
                    <a:pt x="308" y="624"/>
                  </a:lnTo>
                  <a:lnTo>
                    <a:pt x="308" y="630"/>
                  </a:lnTo>
                  <a:lnTo>
                    <a:pt x="308" y="630"/>
                  </a:lnTo>
                  <a:lnTo>
                    <a:pt x="304" y="630"/>
                  </a:lnTo>
                  <a:lnTo>
                    <a:pt x="304" y="630"/>
                  </a:lnTo>
                  <a:lnTo>
                    <a:pt x="306" y="634"/>
                  </a:lnTo>
                  <a:lnTo>
                    <a:pt x="310" y="638"/>
                  </a:lnTo>
                  <a:lnTo>
                    <a:pt x="310" y="638"/>
                  </a:lnTo>
                  <a:lnTo>
                    <a:pt x="308" y="644"/>
                  </a:lnTo>
                  <a:lnTo>
                    <a:pt x="308" y="644"/>
                  </a:lnTo>
                  <a:lnTo>
                    <a:pt x="308" y="644"/>
                  </a:lnTo>
                  <a:lnTo>
                    <a:pt x="308" y="644"/>
                  </a:lnTo>
                  <a:lnTo>
                    <a:pt x="310" y="644"/>
                  </a:lnTo>
                  <a:lnTo>
                    <a:pt x="310" y="644"/>
                  </a:lnTo>
                  <a:lnTo>
                    <a:pt x="310" y="644"/>
                  </a:lnTo>
                  <a:lnTo>
                    <a:pt x="310" y="644"/>
                  </a:lnTo>
                  <a:lnTo>
                    <a:pt x="312" y="642"/>
                  </a:lnTo>
                  <a:lnTo>
                    <a:pt x="312" y="642"/>
                  </a:lnTo>
                  <a:lnTo>
                    <a:pt x="312" y="644"/>
                  </a:lnTo>
                  <a:lnTo>
                    <a:pt x="312" y="644"/>
                  </a:lnTo>
                  <a:lnTo>
                    <a:pt x="316" y="644"/>
                  </a:lnTo>
                  <a:lnTo>
                    <a:pt x="316" y="644"/>
                  </a:lnTo>
                  <a:lnTo>
                    <a:pt x="316" y="648"/>
                  </a:lnTo>
                  <a:lnTo>
                    <a:pt x="316" y="648"/>
                  </a:lnTo>
                  <a:lnTo>
                    <a:pt x="322" y="650"/>
                  </a:lnTo>
                  <a:lnTo>
                    <a:pt x="322" y="650"/>
                  </a:lnTo>
                  <a:lnTo>
                    <a:pt x="324" y="648"/>
                  </a:lnTo>
                  <a:lnTo>
                    <a:pt x="326" y="646"/>
                  </a:lnTo>
                  <a:lnTo>
                    <a:pt x="326" y="646"/>
                  </a:lnTo>
                  <a:lnTo>
                    <a:pt x="332" y="646"/>
                  </a:lnTo>
                  <a:lnTo>
                    <a:pt x="338" y="646"/>
                  </a:lnTo>
                  <a:lnTo>
                    <a:pt x="338" y="646"/>
                  </a:lnTo>
                  <a:lnTo>
                    <a:pt x="340" y="642"/>
                  </a:lnTo>
                  <a:lnTo>
                    <a:pt x="340" y="642"/>
                  </a:lnTo>
                  <a:lnTo>
                    <a:pt x="346" y="642"/>
                  </a:lnTo>
                  <a:lnTo>
                    <a:pt x="350" y="642"/>
                  </a:lnTo>
                  <a:lnTo>
                    <a:pt x="350" y="642"/>
                  </a:lnTo>
                  <a:lnTo>
                    <a:pt x="352" y="642"/>
                  </a:lnTo>
                  <a:lnTo>
                    <a:pt x="352" y="642"/>
                  </a:lnTo>
                  <a:lnTo>
                    <a:pt x="358" y="642"/>
                  </a:lnTo>
                  <a:lnTo>
                    <a:pt x="362" y="644"/>
                  </a:lnTo>
                  <a:lnTo>
                    <a:pt x="362" y="644"/>
                  </a:lnTo>
                  <a:lnTo>
                    <a:pt x="366" y="642"/>
                  </a:lnTo>
                  <a:lnTo>
                    <a:pt x="366" y="642"/>
                  </a:lnTo>
                  <a:lnTo>
                    <a:pt x="370" y="642"/>
                  </a:lnTo>
                  <a:lnTo>
                    <a:pt x="370" y="642"/>
                  </a:lnTo>
                  <a:lnTo>
                    <a:pt x="372" y="640"/>
                  </a:lnTo>
                  <a:lnTo>
                    <a:pt x="372" y="640"/>
                  </a:lnTo>
                  <a:lnTo>
                    <a:pt x="376" y="640"/>
                  </a:lnTo>
                  <a:lnTo>
                    <a:pt x="382" y="638"/>
                  </a:lnTo>
                  <a:lnTo>
                    <a:pt x="382" y="638"/>
                  </a:lnTo>
                  <a:lnTo>
                    <a:pt x="390" y="632"/>
                  </a:lnTo>
                  <a:lnTo>
                    <a:pt x="390" y="632"/>
                  </a:lnTo>
                  <a:lnTo>
                    <a:pt x="406" y="616"/>
                  </a:lnTo>
                  <a:lnTo>
                    <a:pt x="420" y="598"/>
                  </a:lnTo>
                  <a:lnTo>
                    <a:pt x="420" y="598"/>
                  </a:lnTo>
                  <a:lnTo>
                    <a:pt x="426" y="594"/>
                  </a:lnTo>
                  <a:lnTo>
                    <a:pt x="430" y="590"/>
                  </a:lnTo>
                  <a:lnTo>
                    <a:pt x="430" y="590"/>
                  </a:lnTo>
                  <a:lnTo>
                    <a:pt x="430" y="586"/>
                  </a:lnTo>
                  <a:lnTo>
                    <a:pt x="428" y="584"/>
                  </a:lnTo>
                  <a:lnTo>
                    <a:pt x="428" y="584"/>
                  </a:lnTo>
                  <a:lnTo>
                    <a:pt x="432" y="582"/>
                  </a:lnTo>
                  <a:lnTo>
                    <a:pt x="432" y="582"/>
                  </a:lnTo>
                  <a:lnTo>
                    <a:pt x="434" y="576"/>
                  </a:lnTo>
                  <a:lnTo>
                    <a:pt x="434" y="568"/>
                  </a:lnTo>
                  <a:lnTo>
                    <a:pt x="434" y="568"/>
                  </a:lnTo>
                  <a:lnTo>
                    <a:pt x="432" y="566"/>
                  </a:lnTo>
                  <a:lnTo>
                    <a:pt x="432" y="566"/>
                  </a:lnTo>
                  <a:lnTo>
                    <a:pt x="430" y="566"/>
                  </a:lnTo>
                  <a:lnTo>
                    <a:pt x="430" y="566"/>
                  </a:lnTo>
                  <a:lnTo>
                    <a:pt x="434" y="562"/>
                  </a:lnTo>
                  <a:lnTo>
                    <a:pt x="438" y="558"/>
                  </a:lnTo>
                  <a:lnTo>
                    <a:pt x="438" y="558"/>
                  </a:lnTo>
                  <a:lnTo>
                    <a:pt x="448" y="554"/>
                  </a:lnTo>
                  <a:lnTo>
                    <a:pt x="454" y="552"/>
                  </a:lnTo>
                  <a:lnTo>
                    <a:pt x="456" y="548"/>
                  </a:lnTo>
                  <a:lnTo>
                    <a:pt x="456" y="548"/>
                  </a:lnTo>
                  <a:lnTo>
                    <a:pt x="456" y="546"/>
                  </a:lnTo>
                  <a:lnTo>
                    <a:pt x="454" y="546"/>
                  </a:lnTo>
                  <a:lnTo>
                    <a:pt x="454" y="546"/>
                  </a:lnTo>
                  <a:lnTo>
                    <a:pt x="454" y="544"/>
                  </a:lnTo>
                  <a:lnTo>
                    <a:pt x="454" y="544"/>
                  </a:lnTo>
                  <a:lnTo>
                    <a:pt x="456" y="542"/>
                  </a:lnTo>
                  <a:lnTo>
                    <a:pt x="456" y="542"/>
                  </a:lnTo>
                  <a:lnTo>
                    <a:pt x="456" y="530"/>
                  </a:lnTo>
                  <a:lnTo>
                    <a:pt x="456" y="530"/>
                  </a:lnTo>
                  <a:lnTo>
                    <a:pt x="454" y="530"/>
                  </a:lnTo>
                  <a:lnTo>
                    <a:pt x="454" y="530"/>
                  </a:lnTo>
                  <a:lnTo>
                    <a:pt x="452" y="526"/>
                  </a:lnTo>
                  <a:lnTo>
                    <a:pt x="452" y="520"/>
                  </a:lnTo>
                  <a:lnTo>
                    <a:pt x="452" y="520"/>
                  </a:lnTo>
                  <a:lnTo>
                    <a:pt x="452" y="518"/>
                  </a:lnTo>
                  <a:lnTo>
                    <a:pt x="450" y="516"/>
                  </a:lnTo>
                  <a:lnTo>
                    <a:pt x="450" y="510"/>
                  </a:lnTo>
                  <a:lnTo>
                    <a:pt x="450" y="510"/>
                  </a:lnTo>
                  <a:lnTo>
                    <a:pt x="460" y="502"/>
                  </a:lnTo>
                  <a:lnTo>
                    <a:pt x="460" y="502"/>
                  </a:lnTo>
                  <a:lnTo>
                    <a:pt x="466" y="496"/>
                  </a:lnTo>
                  <a:lnTo>
                    <a:pt x="472" y="490"/>
                  </a:lnTo>
                  <a:lnTo>
                    <a:pt x="472" y="490"/>
                  </a:lnTo>
                  <a:lnTo>
                    <a:pt x="482" y="486"/>
                  </a:lnTo>
                  <a:lnTo>
                    <a:pt x="490" y="482"/>
                  </a:lnTo>
                  <a:lnTo>
                    <a:pt x="490" y="482"/>
                  </a:lnTo>
                  <a:lnTo>
                    <a:pt x="496" y="476"/>
                  </a:lnTo>
                  <a:lnTo>
                    <a:pt x="500" y="470"/>
                  </a:lnTo>
                  <a:lnTo>
                    <a:pt x="500" y="470"/>
                  </a:lnTo>
                  <a:lnTo>
                    <a:pt x="500" y="468"/>
                  </a:lnTo>
                  <a:lnTo>
                    <a:pt x="500" y="468"/>
                  </a:lnTo>
                  <a:lnTo>
                    <a:pt x="502" y="464"/>
                  </a:lnTo>
                  <a:lnTo>
                    <a:pt x="502" y="464"/>
                  </a:lnTo>
                  <a:lnTo>
                    <a:pt x="502" y="462"/>
                  </a:lnTo>
                  <a:lnTo>
                    <a:pt x="502" y="462"/>
                  </a:lnTo>
                  <a:lnTo>
                    <a:pt x="500" y="462"/>
                  </a:lnTo>
                  <a:lnTo>
                    <a:pt x="500" y="462"/>
                  </a:lnTo>
                  <a:lnTo>
                    <a:pt x="500" y="454"/>
                  </a:lnTo>
                  <a:lnTo>
                    <a:pt x="498" y="448"/>
                  </a:lnTo>
                  <a:lnTo>
                    <a:pt x="498" y="448"/>
                  </a:lnTo>
                  <a:lnTo>
                    <a:pt x="500" y="446"/>
                  </a:lnTo>
                  <a:lnTo>
                    <a:pt x="500" y="446"/>
                  </a:lnTo>
                  <a:lnTo>
                    <a:pt x="500" y="440"/>
                  </a:lnTo>
                  <a:lnTo>
                    <a:pt x="498" y="434"/>
                  </a:lnTo>
                  <a:lnTo>
                    <a:pt x="498" y="434"/>
                  </a:lnTo>
                  <a:lnTo>
                    <a:pt x="500" y="430"/>
                  </a:lnTo>
                  <a:lnTo>
                    <a:pt x="500" y="430"/>
                  </a:lnTo>
                  <a:lnTo>
                    <a:pt x="496" y="426"/>
                  </a:lnTo>
                  <a:lnTo>
                    <a:pt x="492" y="422"/>
                  </a:lnTo>
                  <a:lnTo>
                    <a:pt x="492" y="422"/>
                  </a:lnTo>
                  <a:lnTo>
                    <a:pt x="490" y="414"/>
                  </a:lnTo>
                  <a:lnTo>
                    <a:pt x="490" y="406"/>
                  </a:lnTo>
                  <a:lnTo>
                    <a:pt x="490" y="406"/>
                  </a:lnTo>
                  <a:lnTo>
                    <a:pt x="488" y="404"/>
                  </a:lnTo>
                  <a:lnTo>
                    <a:pt x="488" y="404"/>
                  </a:lnTo>
                  <a:lnTo>
                    <a:pt x="492" y="396"/>
                  </a:lnTo>
                  <a:lnTo>
                    <a:pt x="492" y="396"/>
                  </a:lnTo>
                  <a:lnTo>
                    <a:pt x="488" y="394"/>
                  </a:lnTo>
                  <a:lnTo>
                    <a:pt x="486" y="390"/>
                  </a:lnTo>
                  <a:lnTo>
                    <a:pt x="486" y="390"/>
                  </a:lnTo>
                  <a:lnTo>
                    <a:pt x="486" y="384"/>
                  </a:lnTo>
                  <a:lnTo>
                    <a:pt x="488" y="378"/>
                  </a:lnTo>
                  <a:lnTo>
                    <a:pt x="488" y="378"/>
                  </a:lnTo>
                  <a:lnTo>
                    <a:pt x="492" y="376"/>
                  </a:lnTo>
                  <a:lnTo>
                    <a:pt x="492" y="376"/>
                  </a:lnTo>
                  <a:lnTo>
                    <a:pt x="492" y="374"/>
                  </a:lnTo>
                  <a:lnTo>
                    <a:pt x="492" y="370"/>
                  </a:lnTo>
                  <a:lnTo>
                    <a:pt x="492" y="370"/>
                  </a:lnTo>
                  <a:lnTo>
                    <a:pt x="496" y="366"/>
                  </a:lnTo>
                  <a:lnTo>
                    <a:pt x="496" y="364"/>
                  </a:lnTo>
                  <a:lnTo>
                    <a:pt x="498" y="360"/>
                  </a:lnTo>
                  <a:lnTo>
                    <a:pt x="498" y="360"/>
                  </a:lnTo>
                  <a:lnTo>
                    <a:pt x="502" y="358"/>
                  </a:lnTo>
                  <a:lnTo>
                    <a:pt x="502" y="356"/>
                  </a:lnTo>
                  <a:lnTo>
                    <a:pt x="504" y="354"/>
                  </a:lnTo>
                  <a:lnTo>
                    <a:pt x="504" y="354"/>
                  </a:lnTo>
                  <a:lnTo>
                    <a:pt x="506" y="354"/>
                  </a:lnTo>
                  <a:lnTo>
                    <a:pt x="508" y="352"/>
                  </a:lnTo>
                  <a:lnTo>
                    <a:pt x="508" y="352"/>
                  </a:lnTo>
                  <a:lnTo>
                    <a:pt x="508" y="350"/>
                  </a:lnTo>
                  <a:lnTo>
                    <a:pt x="508" y="350"/>
                  </a:lnTo>
                  <a:lnTo>
                    <a:pt x="528" y="330"/>
                  </a:lnTo>
                  <a:lnTo>
                    <a:pt x="528" y="330"/>
                  </a:lnTo>
                  <a:lnTo>
                    <a:pt x="550" y="314"/>
                  </a:lnTo>
                  <a:lnTo>
                    <a:pt x="550" y="314"/>
                  </a:lnTo>
                  <a:lnTo>
                    <a:pt x="556" y="304"/>
                  </a:lnTo>
                  <a:lnTo>
                    <a:pt x="556" y="304"/>
                  </a:lnTo>
                  <a:lnTo>
                    <a:pt x="566" y="296"/>
                  </a:lnTo>
                  <a:lnTo>
                    <a:pt x="570" y="290"/>
                  </a:lnTo>
                  <a:lnTo>
                    <a:pt x="572" y="284"/>
                  </a:lnTo>
                  <a:lnTo>
                    <a:pt x="572" y="284"/>
                  </a:lnTo>
                  <a:lnTo>
                    <a:pt x="574" y="280"/>
                  </a:lnTo>
                  <a:lnTo>
                    <a:pt x="574" y="280"/>
                  </a:lnTo>
                  <a:lnTo>
                    <a:pt x="580" y="270"/>
                  </a:lnTo>
                  <a:lnTo>
                    <a:pt x="580" y="270"/>
                  </a:lnTo>
                  <a:lnTo>
                    <a:pt x="580" y="268"/>
                  </a:lnTo>
                  <a:lnTo>
                    <a:pt x="580" y="268"/>
                  </a:lnTo>
                  <a:lnTo>
                    <a:pt x="584" y="264"/>
                  </a:lnTo>
                  <a:lnTo>
                    <a:pt x="584" y="264"/>
                  </a:lnTo>
                  <a:lnTo>
                    <a:pt x="588" y="256"/>
                  </a:lnTo>
                  <a:lnTo>
                    <a:pt x="588" y="256"/>
                  </a:lnTo>
                  <a:lnTo>
                    <a:pt x="588" y="248"/>
                  </a:lnTo>
                  <a:lnTo>
                    <a:pt x="588" y="248"/>
                  </a:lnTo>
                  <a:lnTo>
                    <a:pt x="590" y="246"/>
                  </a:lnTo>
                  <a:lnTo>
                    <a:pt x="590" y="244"/>
                  </a:lnTo>
                  <a:lnTo>
                    <a:pt x="590" y="244"/>
                  </a:lnTo>
                  <a:lnTo>
                    <a:pt x="590" y="238"/>
                  </a:lnTo>
                  <a:lnTo>
                    <a:pt x="590" y="238"/>
                  </a:lnTo>
                  <a:lnTo>
                    <a:pt x="592" y="236"/>
                  </a:lnTo>
                  <a:lnTo>
                    <a:pt x="592" y="236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2" name="Freeform 203"/>
            <p:cNvSpPr/>
            <p:nvPr/>
          </p:nvSpPr>
          <p:spPr bwMode="auto">
            <a:xfrm>
              <a:off x="2416175" y="1844675"/>
              <a:ext cx="98425" cy="190500"/>
            </a:xfrm>
            <a:custGeom>
              <a:cxnLst>
                <a:cxn ang="0">
                  <a:pos x="60" y="22"/>
                </a:cxn>
                <a:cxn ang="0">
                  <a:pos x="56" y="6"/>
                </a:cxn>
                <a:cxn ang="0">
                  <a:pos x="54" y="4"/>
                </a:cxn>
                <a:cxn ang="0">
                  <a:pos x="52" y="2"/>
                </a:cxn>
                <a:cxn ang="0">
                  <a:pos x="48" y="2"/>
                </a:cxn>
                <a:cxn ang="0">
                  <a:pos x="48" y="6"/>
                </a:cxn>
                <a:cxn ang="0">
                  <a:pos x="46" y="10"/>
                </a:cxn>
                <a:cxn ang="0">
                  <a:pos x="44" y="14"/>
                </a:cxn>
                <a:cxn ang="0">
                  <a:pos x="42" y="12"/>
                </a:cxn>
                <a:cxn ang="0">
                  <a:pos x="40" y="12"/>
                </a:cxn>
                <a:cxn ang="0">
                  <a:pos x="40" y="16"/>
                </a:cxn>
                <a:cxn ang="0">
                  <a:pos x="40" y="18"/>
                </a:cxn>
                <a:cxn ang="0">
                  <a:pos x="38" y="18"/>
                </a:cxn>
                <a:cxn ang="0">
                  <a:pos x="38" y="18"/>
                </a:cxn>
                <a:cxn ang="0">
                  <a:pos x="38" y="22"/>
                </a:cxn>
                <a:cxn ang="0">
                  <a:pos x="36" y="24"/>
                </a:cxn>
                <a:cxn ang="0">
                  <a:pos x="36" y="22"/>
                </a:cxn>
                <a:cxn ang="0">
                  <a:pos x="36" y="22"/>
                </a:cxn>
                <a:cxn ang="0">
                  <a:pos x="32" y="26"/>
                </a:cxn>
                <a:cxn ang="0">
                  <a:pos x="34" y="28"/>
                </a:cxn>
                <a:cxn ang="0">
                  <a:pos x="32" y="28"/>
                </a:cxn>
                <a:cxn ang="0">
                  <a:pos x="30" y="28"/>
                </a:cxn>
                <a:cxn ang="0">
                  <a:pos x="26" y="30"/>
                </a:cxn>
                <a:cxn ang="0">
                  <a:pos x="26" y="32"/>
                </a:cxn>
                <a:cxn ang="0">
                  <a:pos x="20" y="32"/>
                </a:cxn>
                <a:cxn ang="0">
                  <a:pos x="20" y="34"/>
                </a:cxn>
                <a:cxn ang="0">
                  <a:pos x="16" y="34"/>
                </a:cxn>
                <a:cxn ang="0">
                  <a:pos x="14" y="36"/>
                </a:cxn>
                <a:cxn ang="0">
                  <a:pos x="10" y="36"/>
                </a:cxn>
                <a:cxn ang="0">
                  <a:pos x="8" y="42"/>
                </a:cxn>
                <a:cxn ang="0">
                  <a:pos x="6" y="46"/>
                </a:cxn>
                <a:cxn ang="0">
                  <a:pos x="10" y="58"/>
                </a:cxn>
                <a:cxn ang="0">
                  <a:pos x="8" y="60"/>
                </a:cxn>
                <a:cxn ang="0">
                  <a:pos x="10" y="64"/>
                </a:cxn>
                <a:cxn ang="0">
                  <a:pos x="10" y="68"/>
                </a:cxn>
                <a:cxn ang="0">
                  <a:pos x="4" y="80"/>
                </a:cxn>
                <a:cxn ang="0">
                  <a:pos x="2" y="82"/>
                </a:cxn>
                <a:cxn ang="0">
                  <a:pos x="0" y="86"/>
                </a:cxn>
                <a:cxn ang="0">
                  <a:pos x="0" y="90"/>
                </a:cxn>
                <a:cxn ang="0">
                  <a:pos x="4" y="100"/>
                </a:cxn>
                <a:cxn ang="0">
                  <a:pos x="4" y="104"/>
                </a:cxn>
                <a:cxn ang="0">
                  <a:pos x="6" y="110"/>
                </a:cxn>
                <a:cxn ang="0">
                  <a:pos x="6" y="114"/>
                </a:cxn>
                <a:cxn ang="0">
                  <a:pos x="8" y="116"/>
                </a:cxn>
                <a:cxn ang="0">
                  <a:pos x="14" y="118"/>
                </a:cxn>
                <a:cxn ang="0">
                  <a:pos x="16" y="120"/>
                </a:cxn>
                <a:cxn ang="0">
                  <a:pos x="24" y="116"/>
                </a:cxn>
                <a:cxn ang="0">
                  <a:pos x="30" y="116"/>
                </a:cxn>
                <a:cxn ang="0">
                  <a:pos x="34" y="112"/>
                </a:cxn>
                <a:cxn ang="0">
                  <a:pos x="38" y="96"/>
                </a:cxn>
                <a:cxn ang="0">
                  <a:pos x="52" y="54"/>
                </a:cxn>
                <a:cxn ang="0">
                  <a:pos x="52" y="44"/>
                </a:cxn>
                <a:cxn ang="0">
                  <a:pos x="54" y="40"/>
                </a:cxn>
                <a:cxn ang="0">
                  <a:pos x="56" y="36"/>
                </a:cxn>
                <a:cxn ang="0">
                  <a:pos x="54" y="28"/>
                </a:cxn>
                <a:cxn ang="0">
                  <a:pos x="54" y="28"/>
                </a:cxn>
                <a:cxn ang="0">
                  <a:pos x="56" y="28"/>
                </a:cxn>
                <a:cxn ang="0">
                  <a:pos x="58" y="32"/>
                </a:cxn>
                <a:cxn ang="0">
                  <a:pos x="60" y="30"/>
                </a:cxn>
                <a:cxn ang="0">
                  <a:pos x="62" y="26"/>
                </a:cxn>
                <a:cxn ang="0">
                  <a:pos x="60" y="22"/>
                </a:cxn>
              </a:cxnLst>
              <a:rect b="b" l="0" r="r" t="0"/>
              <a:pathLst>
                <a:path h="120" w="62">
                  <a:moveTo>
                    <a:pt x="60" y="22"/>
                  </a:moveTo>
                  <a:lnTo>
                    <a:pt x="60" y="22"/>
                  </a:lnTo>
                  <a:lnTo>
                    <a:pt x="58" y="14"/>
                  </a:lnTo>
                  <a:lnTo>
                    <a:pt x="56" y="6"/>
                  </a:lnTo>
                  <a:lnTo>
                    <a:pt x="56" y="6"/>
                  </a:lnTo>
                  <a:lnTo>
                    <a:pt x="54" y="4"/>
                  </a:lnTo>
                  <a:lnTo>
                    <a:pt x="52" y="2"/>
                  </a:lnTo>
                  <a:lnTo>
                    <a:pt x="52" y="2"/>
                  </a:lnTo>
                  <a:lnTo>
                    <a:pt x="50" y="0"/>
                  </a:lnTo>
                  <a:lnTo>
                    <a:pt x="48" y="2"/>
                  </a:lnTo>
                  <a:lnTo>
                    <a:pt x="48" y="2"/>
                  </a:lnTo>
                  <a:lnTo>
                    <a:pt x="48" y="6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4" y="12"/>
                  </a:lnTo>
                  <a:lnTo>
                    <a:pt x="44" y="14"/>
                  </a:lnTo>
                  <a:lnTo>
                    <a:pt x="44" y="14"/>
                  </a:lnTo>
                  <a:lnTo>
                    <a:pt x="42" y="12"/>
                  </a:lnTo>
                  <a:lnTo>
                    <a:pt x="42" y="12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0" y="16"/>
                  </a:lnTo>
                  <a:lnTo>
                    <a:pt x="40" y="16"/>
                  </a:lnTo>
                  <a:lnTo>
                    <a:pt x="40" y="18"/>
                  </a:lnTo>
                  <a:lnTo>
                    <a:pt x="40" y="18"/>
                  </a:lnTo>
                  <a:lnTo>
                    <a:pt x="38" y="18"/>
                  </a:lnTo>
                  <a:lnTo>
                    <a:pt x="38" y="18"/>
                  </a:lnTo>
                  <a:lnTo>
                    <a:pt x="38" y="18"/>
                  </a:lnTo>
                  <a:lnTo>
                    <a:pt x="38" y="18"/>
                  </a:lnTo>
                  <a:lnTo>
                    <a:pt x="38" y="22"/>
                  </a:lnTo>
                  <a:lnTo>
                    <a:pt x="38" y="22"/>
                  </a:lnTo>
                  <a:lnTo>
                    <a:pt x="36" y="24"/>
                  </a:lnTo>
                  <a:lnTo>
                    <a:pt x="36" y="24"/>
                  </a:lnTo>
                  <a:lnTo>
                    <a:pt x="36" y="22"/>
                  </a:lnTo>
                  <a:lnTo>
                    <a:pt x="36" y="22"/>
                  </a:lnTo>
                  <a:lnTo>
                    <a:pt x="36" y="22"/>
                  </a:lnTo>
                  <a:lnTo>
                    <a:pt x="32" y="26"/>
                  </a:lnTo>
                  <a:lnTo>
                    <a:pt x="32" y="26"/>
                  </a:lnTo>
                  <a:lnTo>
                    <a:pt x="34" y="28"/>
                  </a:lnTo>
                  <a:lnTo>
                    <a:pt x="34" y="28"/>
                  </a:lnTo>
                  <a:lnTo>
                    <a:pt x="32" y="28"/>
                  </a:lnTo>
                  <a:lnTo>
                    <a:pt x="32" y="28"/>
                  </a:lnTo>
                  <a:lnTo>
                    <a:pt x="30" y="28"/>
                  </a:lnTo>
                  <a:lnTo>
                    <a:pt x="30" y="28"/>
                  </a:lnTo>
                  <a:lnTo>
                    <a:pt x="26" y="30"/>
                  </a:lnTo>
                  <a:lnTo>
                    <a:pt x="26" y="30"/>
                  </a:lnTo>
                  <a:lnTo>
                    <a:pt x="26" y="32"/>
                  </a:lnTo>
                  <a:lnTo>
                    <a:pt x="26" y="32"/>
                  </a:lnTo>
                  <a:lnTo>
                    <a:pt x="24" y="32"/>
                  </a:lnTo>
                  <a:lnTo>
                    <a:pt x="20" y="32"/>
                  </a:lnTo>
                  <a:lnTo>
                    <a:pt x="20" y="32"/>
                  </a:lnTo>
                  <a:lnTo>
                    <a:pt x="20" y="34"/>
                  </a:lnTo>
                  <a:lnTo>
                    <a:pt x="20" y="34"/>
                  </a:lnTo>
                  <a:lnTo>
                    <a:pt x="16" y="34"/>
                  </a:lnTo>
                  <a:lnTo>
                    <a:pt x="16" y="34"/>
                  </a:lnTo>
                  <a:lnTo>
                    <a:pt x="14" y="36"/>
                  </a:lnTo>
                  <a:lnTo>
                    <a:pt x="14" y="36"/>
                  </a:lnTo>
                  <a:lnTo>
                    <a:pt x="10" y="36"/>
                  </a:lnTo>
                  <a:lnTo>
                    <a:pt x="10" y="36"/>
                  </a:lnTo>
                  <a:lnTo>
                    <a:pt x="8" y="42"/>
                  </a:lnTo>
                  <a:lnTo>
                    <a:pt x="6" y="46"/>
                  </a:lnTo>
                  <a:lnTo>
                    <a:pt x="6" y="46"/>
                  </a:lnTo>
                  <a:lnTo>
                    <a:pt x="6" y="52"/>
                  </a:lnTo>
                  <a:lnTo>
                    <a:pt x="10" y="58"/>
                  </a:lnTo>
                  <a:lnTo>
                    <a:pt x="10" y="58"/>
                  </a:lnTo>
                  <a:lnTo>
                    <a:pt x="8" y="60"/>
                  </a:lnTo>
                  <a:lnTo>
                    <a:pt x="8" y="60"/>
                  </a:lnTo>
                  <a:lnTo>
                    <a:pt x="10" y="64"/>
                  </a:lnTo>
                  <a:lnTo>
                    <a:pt x="10" y="64"/>
                  </a:lnTo>
                  <a:lnTo>
                    <a:pt x="10" y="68"/>
                  </a:lnTo>
                  <a:lnTo>
                    <a:pt x="8" y="74"/>
                  </a:lnTo>
                  <a:lnTo>
                    <a:pt x="4" y="80"/>
                  </a:lnTo>
                  <a:lnTo>
                    <a:pt x="4" y="80"/>
                  </a:lnTo>
                  <a:lnTo>
                    <a:pt x="2" y="82"/>
                  </a:lnTo>
                  <a:lnTo>
                    <a:pt x="2" y="82"/>
                  </a:lnTo>
                  <a:lnTo>
                    <a:pt x="0" y="86"/>
                  </a:lnTo>
                  <a:lnTo>
                    <a:pt x="0" y="90"/>
                  </a:lnTo>
                  <a:lnTo>
                    <a:pt x="0" y="90"/>
                  </a:lnTo>
                  <a:lnTo>
                    <a:pt x="4" y="100"/>
                  </a:lnTo>
                  <a:lnTo>
                    <a:pt x="4" y="100"/>
                  </a:lnTo>
                  <a:lnTo>
                    <a:pt x="4" y="104"/>
                  </a:lnTo>
                  <a:lnTo>
                    <a:pt x="4" y="104"/>
                  </a:lnTo>
                  <a:lnTo>
                    <a:pt x="4" y="108"/>
                  </a:lnTo>
                  <a:lnTo>
                    <a:pt x="6" y="110"/>
                  </a:lnTo>
                  <a:lnTo>
                    <a:pt x="6" y="110"/>
                  </a:lnTo>
                  <a:lnTo>
                    <a:pt x="6" y="114"/>
                  </a:lnTo>
                  <a:lnTo>
                    <a:pt x="6" y="114"/>
                  </a:lnTo>
                  <a:lnTo>
                    <a:pt x="8" y="116"/>
                  </a:lnTo>
                  <a:lnTo>
                    <a:pt x="12" y="116"/>
                  </a:lnTo>
                  <a:lnTo>
                    <a:pt x="14" y="118"/>
                  </a:lnTo>
                  <a:lnTo>
                    <a:pt x="16" y="120"/>
                  </a:lnTo>
                  <a:lnTo>
                    <a:pt x="16" y="120"/>
                  </a:lnTo>
                  <a:lnTo>
                    <a:pt x="20" y="118"/>
                  </a:lnTo>
                  <a:lnTo>
                    <a:pt x="24" y="116"/>
                  </a:lnTo>
                  <a:lnTo>
                    <a:pt x="24" y="116"/>
                  </a:lnTo>
                  <a:lnTo>
                    <a:pt x="30" y="116"/>
                  </a:lnTo>
                  <a:lnTo>
                    <a:pt x="30" y="116"/>
                  </a:lnTo>
                  <a:lnTo>
                    <a:pt x="34" y="112"/>
                  </a:lnTo>
                  <a:lnTo>
                    <a:pt x="36" y="106"/>
                  </a:lnTo>
                  <a:lnTo>
                    <a:pt x="38" y="96"/>
                  </a:lnTo>
                  <a:lnTo>
                    <a:pt x="38" y="96"/>
                  </a:lnTo>
                  <a:lnTo>
                    <a:pt x="52" y="54"/>
                  </a:lnTo>
                  <a:lnTo>
                    <a:pt x="52" y="54"/>
                  </a:lnTo>
                  <a:lnTo>
                    <a:pt x="52" y="44"/>
                  </a:lnTo>
                  <a:lnTo>
                    <a:pt x="52" y="44"/>
                  </a:lnTo>
                  <a:lnTo>
                    <a:pt x="54" y="40"/>
                  </a:lnTo>
                  <a:lnTo>
                    <a:pt x="56" y="36"/>
                  </a:lnTo>
                  <a:lnTo>
                    <a:pt x="56" y="36"/>
                  </a:lnTo>
                  <a:lnTo>
                    <a:pt x="54" y="34"/>
                  </a:lnTo>
                  <a:lnTo>
                    <a:pt x="54" y="28"/>
                  </a:lnTo>
                  <a:lnTo>
                    <a:pt x="54" y="28"/>
                  </a:lnTo>
                  <a:lnTo>
                    <a:pt x="54" y="28"/>
                  </a:lnTo>
                  <a:lnTo>
                    <a:pt x="54" y="28"/>
                  </a:lnTo>
                  <a:lnTo>
                    <a:pt x="56" y="28"/>
                  </a:lnTo>
                  <a:lnTo>
                    <a:pt x="56" y="28"/>
                  </a:lnTo>
                  <a:lnTo>
                    <a:pt x="58" y="32"/>
                  </a:lnTo>
                  <a:lnTo>
                    <a:pt x="58" y="32"/>
                  </a:lnTo>
                  <a:lnTo>
                    <a:pt x="60" y="30"/>
                  </a:lnTo>
                  <a:lnTo>
                    <a:pt x="62" y="26"/>
                  </a:lnTo>
                  <a:lnTo>
                    <a:pt x="62" y="26"/>
                  </a:lnTo>
                  <a:lnTo>
                    <a:pt x="60" y="22"/>
                  </a:lnTo>
                  <a:lnTo>
                    <a:pt x="60" y="22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3" name="Freeform 204"/>
            <p:cNvSpPr/>
            <p:nvPr/>
          </p:nvSpPr>
          <p:spPr bwMode="auto">
            <a:xfrm>
              <a:off x="1936750" y="1625600"/>
              <a:ext cx="9525" cy="9525"/>
            </a:xfrm>
            <a:custGeom>
              <a:cxnLst>
                <a:cxn ang="0">
                  <a:pos x="6" y="2"/>
                </a:cxn>
                <a:cxn ang="0">
                  <a:pos x="6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4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2" y="6"/>
                </a:cxn>
                <a:cxn ang="0">
                  <a:pos x="2" y="6"/>
                </a:cxn>
                <a:cxn ang="0">
                  <a:pos x="4" y="4"/>
                </a:cxn>
                <a:cxn ang="0">
                  <a:pos x="6" y="2"/>
                </a:cxn>
                <a:cxn ang="0">
                  <a:pos x="6" y="2"/>
                </a:cxn>
              </a:cxnLst>
              <a:rect b="b" l="0" r="r" t="0"/>
              <a:pathLst>
                <a:path h="6" w="6">
                  <a:moveTo>
                    <a:pt x="6" y="2"/>
                  </a:moveTo>
                  <a:lnTo>
                    <a:pt x="6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6"/>
                  </a:lnTo>
                  <a:lnTo>
                    <a:pt x="2" y="6"/>
                  </a:lnTo>
                  <a:lnTo>
                    <a:pt x="2" y="6"/>
                  </a:lnTo>
                  <a:lnTo>
                    <a:pt x="4" y="4"/>
                  </a:lnTo>
                  <a:lnTo>
                    <a:pt x="6" y="2"/>
                  </a:lnTo>
                  <a:lnTo>
                    <a:pt x="6" y="2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4" name="Freeform 205"/>
            <p:cNvSpPr/>
            <p:nvPr/>
          </p:nvSpPr>
          <p:spPr bwMode="auto">
            <a:xfrm>
              <a:off x="1746250" y="825500"/>
              <a:ext cx="3175" cy="6350"/>
            </a:xfrm>
            <a:custGeom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</a:cxnLst>
              <a:rect b="b" l="0" r="r" t="0"/>
              <a:pathLst>
                <a:path h="4" w="2">
                  <a:moveTo>
                    <a:pt x="0" y="0"/>
                  </a:moveTo>
                  <a:lnTo>
                    <a:pt x="0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5" name="Freeform 207"/>
            <p:cNvSpPr/>
            <p:nvPr/>
          </p:nvSpPr>
          <p:spPr bwMode="auto">
            <a:xfrm>
              <a:off x="2832100" y="523875"/>
              <a:ext cx="12700" cy="12700"/>
            </a:xfrm>
            <a:custGeom>
              <a:cxnLst>
                <a:cxn ang="0">
                  <a:pos x="8" y="8"/>
                </a:cxn>
                <a:cxn ang="0">
                  <a:pos x="8" y="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" y="8"/>
                </a:cxn>
                <a:cxn ang="0">
                  <a:pos x="2" y="8"/>
                </a:cxn>
                <a:cxn ang="0">
                  <a:pos x="8" y="8"/>
                </a:cxn>
                <a:cxn ang="0">
                  <a:pos x="8" y="8"/>
                </a:cxn>
              </a:cxnLst>
              <a:rect b="b" l="0" r="r" t="0"/>
              <a:pathLst>
                <a:path h="8" w="8">
                  <a:moveTo>
                    <a:pt x="8" y="8"/>
                  </a:moveTo>
                  <a:lnTo>
                    <a:pt x="8" y="8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8"/>
                  </a:lnTo>
                  <a:lnTo>
                    <a:pt x="2" y="8"/>
                  </a:lnTo>
                  <a:lnTo>
                    <a:pt x="8" y="8"/>
                  </a:lnTo>
                  <a:lnTo>
                    <a:pt x="8" y="8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6" name="Freeform 208"/>
            <p:cNvSpPr/>
            <p:nvPr/>
          </p:nvSpPr>
          <p:spPr bwMode="auto">
            <a:xfrm>
              <a:off x="2914650" y="1543050"/>
              <a:ext cx="28575" cy="50800"/>
            </a:xfrm>
            <a:custGeom>
              <a:cxnLst>
                <a:cxn ang="0">
                  <a:pos x="14" y="16"/>
                </a:cxn>
                <a:cxn ang="0">
                  <a:pos x="14" y="16"/>
                </a:cxn>
                <a:cxn ang="0">
                  <a:pos x="14" y="12"/>
                </a:cxn>
                <a:cxn ang="0">
                  <a:pos x="12" y="12"/>
                </a:cxn>
                <a:cxn ang="0">
                  <a:pos x="12" y="12"/>
                </a:cxn>
                <a:cxn ang="0">
                  <a:pos x="8" y="4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4" y="2"/>
                </a:cxn>
                <a:cxn ang="0">
                  <a:pos x="2" y="6"/>
                </a:cxn>
                <a:cxn ang="0">
                  <a:pos x="2" y="6"/>
                </a:cxn>
                <a:cxn ang="0">
                  <a:pos x="2" y="6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0" y="8"/>
                </a:cxn>
                <a:cxn ang="0">
                  <a:pos x="0" y="8"/>
                </a:cxn>
                <a:cxn ang="0">
                  <a:pos x="0" y="10"/>
                </a:cxn>
                <a:cxn ang="0">
                  <a:pos x="0" y="10"/>
                </a:cxn>
                <a:cxn ang="0">
                  <a:pos x="0" y="12"/>
                </a:cxn>
                <a:cxn ang="0">
                  <a:pos x="0" y="14"/>
                </a:cxn>
                <a:cxn ang="0">
                  <a:pos x="0" y="22"/>
                </a:cxn>
                <a:cxn ang="0">
                  <a:pos x="0" y="22"/>
                </a:cxn>
                <a:cxn ang="0">
                  <a:pos x="2" y="28"/>
                </a:cxn>
                <a:cxn ang="0">
                  <a:pos x="6" y="32"/>
                </a:cxn>
                <a:cxn ang="0">
                  <a:pos x="6" y="32"/>
                </a:cxn>
                <a:cxn ang="0">
                  <a:pos x="10" y="32"/>
                </a:cxn>
                <a:cxn ang="0">
                  <a:pos x="14" y="30"/>
                </a:cxn>
                <a:cxn ang="0">
                  <a:pos x="18" y="26"/>
                </a:cxn>
                <a:cxn ang="0">
                  <a:pos x="18" y="22"/>
                </a:cxn>
                <a:cxn ang="0">
                  <a:pos x="18" y="22"/>
                </a:cxn>
                <a:cxn ang="0">
                  <a:pos x="16" y="18"/>
                </a:cxn>
                <a:cxn ang="0">
                  <a:pos x="14" y="16"/>
                </a:cxn>
                <a:cxn ang="0">
                  <a:pos x="14" y="16"/>
                </a:cxn>
              </a:cxnLst>
              <a:rect b="b" l="0" r="r" t="0"/>
              <a:pathLst>
                <a:path h="32" w="18">
                  <a:moveTo>
                    <a:pt x="14" y="16"/>
                  </a:moveTo>
                  <a:lnTo>
                    <a:pt x="14" y="16"/>
                  </a:lnTo>
                  <a:lnTo>
                    <a:pt x="14" y="12"/>
                  </a:lnTo>
                  <a:lnTo>
                    <a:pt x="12" y="12"/>
                  </a:lnTo>
                  <a:lnTo>
                    <a:pt x="12" y="12"/>
                  </a:lnTo>
                  <a:lnTo>
                    <a:pt x="8" y="4"/>
                  </a:lnTo>
                  <a:lnTo>
                    <a:pt x="4" y="0"/>
                  </a:lnTo>
                  <a:lnTo>
                    <a:pt x="4" y="0"/>
                  </a:lnTo>
                  <a:lnTo>
                    <a:pt x="4" y="2"/>
                  </a:lnTo>
                  <a:lnTo>
                    <a:pt x="2" y="6"/>
                  </a:lnTo>
                  <a:lnTo>
                    <a:pt x="2" y="6"/>
                  </a:lnTo>
                  <a:lnTo>
                    <a:pt x="2" y="6"/>
                  </a:lnTo>
                  <a:lnTo>
                    <a:pt x="0" y="6"/>
                  </a:lnTo>
                  <a:lnTo>
                    <a:pt x="0" y="6"/>
                  </a:lnTo>
                  <a:lnTo>
                    <a:pt x="0" y="8"/>
                  </a:lnTo>
                  <a:lnTo>
                    <a:pt x="0" y="8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12"/>
                  </a:lnTo>
                  <a:lnTo>
                    <a:pt x="0" y="14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2" y="28"/>
                  </a:lnTo>
                  <a:lnTo>
                    <a:pt x="6" y="32"/>
                  </a:lnTo>
                  <a:lnTo>
                    <a:pt x="6" y="32"/>
                  </a:lnTo>
                  <a:lnTo>
                    <a:pt x="10" y="32"/>
                  </a:lnTo>
                  <a:lnTo>
                    <a:pt x="14" y="30"/>
                  </a:lnTo>
                  <a:lnTo>
                    <a:pt x="18" y="26"/>
                  </a:lnTo>
                  <a:lnTo>
                    <a:pt x="18" y="22"/>
                  </a:lnTo>
                  <a:lnTo>
                    <a:pt x="18" y="22"/>
                  </a:lnTo>
                  <a:lnTo>
                    <a:pt x="16" y="18"/>
                  </a:lnTo>
                  <a:lnTo>
                    <a:pt x="14" y="16"/>
                  </a:lnTo>
                  <a:lnTo>
                    <a:pt x="14" y="16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7" name="Freeform 209"/>
            <p:cNvSpPr/>
            <p:nvPr/>
          </p:nvSpPr>
          <p:spPr bwMode="auto">
            <a:xfrm>
              <a:off x="2047875" y="749300"/>
              <a:ext cx="1588" cy="1588"/>
            </a:xfrm>
            <a:custGeom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b="b" l="0" r="r" t="0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8" name="Freeform 210"/>
            <p:cNvSpPr>
              <a:spLocks noEditPoints="1"/>
            </p:cNvSpPr>
            <p:nvPr/>
          </p:nvSpPr>
          <p:spPr bwMode="auto">
            <a:xfrm>
              <a:off x="1155700" y="330200"/>
              <a:ext cx="419100" cy="460375"/>
            </a:xfrm>
            <a:custGeom>
              <a:cxnLst>
                <a:cxn ang="0">
                  <a:pos x="28" y="142"/>
                </a:cxn>
                <a:cxn ang="0">
                  <a:pos x="32" y="150"/>
                </a:cxn>
                <a:cxn ang="0">
                  <a:pos x="24" y="160"/>
                </a:cxn>
                <a:cxn ang="0">
                  <a:pos x="22" y="164"/>
                </a:cxn>
                <a:cxn ang="0">
                  <a:pos x="6" y="170"/>
                </a:cxn>
                <a:cxn ang="0">
                  <a:pos x="14" y="174"/>
                </a:cxn>
                <a:cxn ang="0">
                  <a:pos x="12" y="176"/>
                </a:cxn>
                <a:cxn ang="0">
                  <a:pos x="12" y="182"/>
                </a:cxn>
                <a:cxn ang="0">
                  <a:pos x="6" y="196"/>
                </a:cxn>
                <a:cxn ang="0">
                  <a:pos x="26" y="188"/>
                </a:cxn>
                <a:cxn ang="0">
                  <a:pos x="6" y="202"/>
                </a:cxn>
                <a:cxn ang="0">
                  <a:pos x="18" y="210"/>
                </a:cxn>
                <a:cxn ang="0">
                  <a:pos x="22" y="220"/>
                </a:cxn>
                <a:cxn ang="0">
                  <a:pos x="28" y="226"/>
                </a:cxn>
                <a:cxn ang="0">
                  <a:pos x="44" y="228"/>
                </a:cxn>
                <a:cxn ang="0">
                  <a:pos x="24" y="234"/>
                </a:cxn>
                <a:cxn ang="0">
                  <a:pos x="22" y="238"/>
                </a:cxn>
                <a:cxn ang="0">
                  <a:pos x="38" y="250"/>
                </a:cxn>
                <a:cxn ang="0">
                  <a:pos x="50" y="262"/>
                </a:cxn>
                <a:cxn ang="0">
                  <a:pos x="52" y="270"/>
                </a:cxn>
                <a:cxn ang="0">
                  <a:pos x="66" y="278"/>
                </a:cxn>
                <a:cxn ang="0">
                  <a:pos x="80" y="280"/>
                </a:cxn>
                <a:cxn ang="0">
                  <a:pos x="94" y="274"/>
                </a:cxn>
                <a:cxn ang="0">
                  <a:pos x="96" y="284"/>
                </a:cxn>
                <a:cxn ang="0">
                  <a:pos x="106" y="284"/>
                </a:cxn>
                <a:cxn ang="0">
                  <a:pos x="130" y="284"/>
                </a:cxn>
                <a:cxn ang="0">
                  <a:pos x="126" y="274"/>
                </a:cxn>
                <a:cxn ang="0">
                  <a:pos x="134" y="260"/>
                </a:cxn>
                <a:cxn ang="0">
                  <a:pos x="126" y="244"/>
                </a:cxn>
                <a:cxn ang="0">
                  <a:pos x="134" y="234"/>
                </a:cxn>
                <a:cxn ang="0">
                  <a:pos x="136" y="226"/>
                </a:cxn>
                <a:cxn ang="0">
                  <a:pos x="136" y="216"/>
                </a:cxn>
                <a:cxn ang="0">
                  <a:pos x="142" y="204"/>
                </a:cxn>
                <a:cxn ang="0">
                  <a:pos x="148" y="194"/>
                </a:cxn>
                <a:cxn ang="0">
                  <a:pos x="158" y="184"/>
                </a:cxn>
                <a:cxn ang="0">
                  <a:pos x="166" y="188"/>
                </a:cxn>
                <a:cxn ang="0">
                  <a:pos x="180" y="180"/>
                </a:cxn>
                <a:cxn ang="0">
                  <a:pos x="194" y="160"/>
                </a:cxn>
                <a:cxn ang="0">
                  <a:pos x="198" y="138"/>
                </a:cxn>
                <a:cxn ang="0">
                  <a:pos x="214" y="132"/>
                </a:cxn>
                <a:cxn ang="0">
                  <a:pos x="238" y="120"/>
                </a:cxn>
                <a:cxn ang="0">
                  <a:pos x="248" y="102"/>
                </a:cxn>
                <a:cxn ang="0">
                  <a:pos x="256" y="90"/>
                </a:cxn>
                <a:cxn ang="0">
                  <a:pos x="236" y="88"/>
                </a:cxn>
                <a:cxn ang="0">
                  <a:pos x="220" y="98"/>
                </a:cxn>
                <a:cxn ang="0">
                  <a:pos x="206" y="96"/>
                </a:cxn>
                <a:cxn ang="0">
                  <a:pos x="210" y="78"/>
                </a:cxn>
                <a:cxn ang="0">
                  <a:pos x="200" y="72"/>
                </a:cxn>
                <a:cxn ang="0">
                  <a:pos x="254" y="80"/>
                </a:cxn>
                <a:cxn ang="0">
                  <a:pos x="256" y="72"/>
                </a:cxn>
                <a:cxn ang="0">
                  <a:pos x="246" y="64"/>
                </a:cxn>
                <a:cxn ang="0">
                  <a:pos x="218" y="58"/>
                </a:cxn>
                <a:cxn ang="0">
                  <a:pos x="204" y="58"/>
                </a:cxn>
                <a:cxn ang="0">
                  <a:pos x="192" y="56"/>
                </a:cxn>
                <a:cxn ang="0">
                  <a:pos x="204" y="42"/>
                </a:cxn>
                <a:cxn ang="0">
                  <a:pos x="210" y="38"/>
                </a:cxn>
                <a:cxn ang="0">
                  <a:pos x="216" y="28"/>
                </a:cxn>
                <a:cxn ang="0">
                  <a:pos x="212" y="22"/>
                </a:cxn>
                <a:cxn ang="0">
                  <a:pos x="208" y="14"/>
                </a:cxn>
                <a:cxn ang="0">
                  <a:pos x="200" y="8"/>
                </a:cxn>
                <a:cxn ang="0">
                  <a:pos x="204" y="0"/>
                </a:cxn>
                <a:cxn ang="0">
                  <a:pos x="28" y="128"/>
                </a:cxn>
                <a:cxn ang="0">
                  <a:pos x="16" y="128"/>
                </a:cxn>
              </a:cxnLst>
              <a:rect b="b" l="0" r="r" t="0"/>
              <a:pathLst>
                <a:path h="290" w="264">
                  <a:moveTo>
                    <a:pt x="20" y="138"/>
                  </a:moveTo>
                  <a:lnTo>
                    <a:pt x="20" y="138"/>
                  </a:lnTo>
                  <a:lnTo>
                    <a:pt x="22" y="138"/>
                  </a:lnTo>
                  <a:lnTo>
                    <a:pt x="22" y="138"/>
                  </a:lnTo>
                  <a:lnTo>
                    <a:pt x="24" y="138"/>
                  </a:lnTo>
                  <a:lnTo>
                    <a:pt x="24" y="138"/>
                  </a:lnTo>
                  <a:lnTo>
                    <a:pt x="26" y="138"/>
                  </a:lnTo>
                  <a:lnTo>
                    <a:pt x="26" y="138"/>
                  </a:lnTo>
                  <a:lnTo>
                    <a:pt x="26" y="138"/>
                  </a:lnTo>
                  <a:lnTo>
                    <a:pt x="26" y="138"/>
                  </a:lnTo>
                  <a:lnTo>
                    <a:pt x="24" y="138"/>
                  </a:lnTo>
                  <a:lnTo>
                    <a:pt x="24" y="138"/>
                  </a:lnTo>
                  <a:lnTo>
                    <a:pt x="24" y="138"/>
                  </a:lnTo>
                  <a:lnTo>
                    <a:pt x="24" y="138"/>
                  </a:lnTo>
                  <a:lnTo>
                    <a:pt x="30" y="136"/>
                  </a:lnTo>
                  <a:lnTo>
                    <a:pt x="30" y="136"/>
                  </a:lnTo>
                  <a:lnTo>
                    <a:pt x="32" y="136"/>
                  </a:lnTo>
                  <a:lnTo>
                    <a:pt x="32" y="136"/>
                  </a:lnTo>
                  <a:lnTo>
                    <a:pt x="30" y="138"/>
                  </a:lnTo>
                  <a:lnTo>
                    <a:pt x="30" y="138"/>
                  </a:lnTo>
                  <a:lnTo>
                    <a:pt x="30" y="140"/>
                  </a:lnTo>
                  <a:lnTo>
                    <a:pt x="30" y="140"/>
                  </a:lnTo>
                  <a:lnTo>
                    <a:pt x="28" y="142"/>
                  </a:lnTo>
                  <a:lnTo>
                    <a:pt x="28" y="142"/>
                  </a:lnTo>
                  <a:lnTo>
                    <a:pt x="30" y="144"/>
                  </a:lnTo>
                  <a:lnTo>
                    <a:pt x="30" y="144"/>
                  </a:lnTo>
                  <a:lnTo>
                    <a:pt x="28" y="144"/>
                  </a:lnTo>
                  <a:lnTo>
                    <a:pt x="28" y="144"/>
                  </a:lnTo>
                  <a:lnTo>
                    <a:pt x="28" y="146"/>
                  </a:lnTo>
                  <a:lnTo>
                    <a:pt x="28" y="146"/>
                  </a:lnTo>
                  <a:lnTo>
                    <a:pt x="28" y="146"/>
                  </a:lnTo>
                  <a:lnTo>
                    <a:pt x="28" y="146"/>
                  </a:lnTo>
                  <a:lnTo>
                    <a:pt x="30" y="146"/>
                  </a:lnTo>
                  <a:lnTo>
                    <a:pt x="30" y="146"/>
                  </a:lnTo>
                  <a:lnTo>
                    <a:pt x="28" y="146"/>
                  </a:lnTo>
                  <a:lnTo>
                    <a:pt x="28" y="146"/>
                  </a:lnTo>
                  <a:lnTo>
                    <a:pt x="28" y="148"/>
                  </a:lnTo>
                  <a:lnTo>
                    <a:pt x="28" y="148"/>
                  </a:lnTo>
                  <a:lnTo>
                    <a:pt x="26" y="150"/>
                  </a:lnTo>
                  <a:lnTo>
                    <a:pt x="26" y="150"/>
                  </a:lnTo>
                  <a:lnTo>
                    <a:pt x="26" y="150"/>
                  </a:lnTo>
                  <a:lnTo>
                    <a:pt x="26" y="150"/>
                  </a:lnTo>
                  <a:lnTo>
                    <a:pt x="30" y="148"/>
                  </a:lnTo>
                  <a:lnTo>
                    <a:pt x="30" y="148"/>
                  </a:lnTo>
                  <a:lnTo>
                    <a:pt x="32" y="150"/>
                  </a:lnTo>
                  <a:lnTo>
                    <a:pt x="32" y="150"/>
                  </a:lnTo>
                  <a:lnTo>
                    <a:pt x="32" y="150"/>
                  </a:lnTo>
                  <a:lnTo>
                    <a:pt x="32" y="150"/>
                  </a:lnTo>
                  <a:lnTo>
                    <a:pt x="32" y="150"/>
                  </a:lnTo>
                  <a:lnTo>
                    <a:pt x="32" y="150"/>
                  </a:lnTo>
                  <a:lnTo>
                    <a:pt x="32" y="150"/>
                  </a:lnTo>
                  <a:lnTo>
                    <a:pt x="32" y="150"/>
                  </a:lnTo>
                  <a:lnTo>
                    <a:pt x="30" y="152"/>
                  </a:lnTo>
                  <a:lnTo>
                    <a:pt x="28" y="152"/>
                  </a:lnTo>
                  <a:lnTo>
                    <a:pt x="28" y="152"/>
                  </a:lnTo>
                  <a:lnTo>
                    <a:pt x="26" y="154"/>
                  </a:lnTo>
                  <a:lnTo>
                    <a:pt x="26" y="154"/>
                  </a:lnTo>
                  <a:lnTo>
                    <a:pt x="26" y="154"/>
                  </a:lnTo>
                  <a:lnTo>
                    <a:pt x="26" y="154"/>
                  </a:lnTo>
                  <a:lnTo>
                    <a:pt x="24" y="156"/>
                  </a:lnTo>
                  <a:lnTo>
                    <a:pt x="24" y="156"/>
                  </a:lnTo>
                  <a:lnTo>
                    <a:pt x="24" y="158"/>
                  </a:lnTo>
                  <a:lnTo>
                    <a:pt x="24" y="158"/>
                  </a:lnTo>
                  <a:lnTo>
                    <a:pt x="28" y="156"/>
                  </a:lnTo>
                  <a:lnTo>
                    <a:pt x="28" y="156"/>
                  </a:lnTo>
                  <a:lnTo>
                    <a:pt x="28" y="158"/>
                  </a:lnTo>
                  <a:lnTo>
                    <a:pt x="28" y="160"/>
                  </a:lnTo>
                  <a:lnTo>
                    <a:pt x="28" y="160"/>
                  </a:lnTo>
                  <a:lnTo>
                    <a:pt x="24" y="160"/>
                  </a:lnTo>
                  <a:lnTo>
                    <a:pt x="24" y="160"/>
                  </a:lnTo>
                  <a:lnTo>
                    <a:pt x="18" y="162"/>
                  </a:lnTo>
                  <a:lnTo>
                    <a:pt x="18" y="162"/>
                  </a:lnTo>
                  <a:lnTo>
                    <a:pt x="14" y="162"/>
                  </a:lnTo>
                  <a:lnTo>
                    <a:pt x="14" y="162"/>
                  </a:lnTo>
                  <a:lnTo>
                    <a:pt x="10" y="164"/>
                  </a:lnTo>
                  <a:lnTo>
                    <a:pt x="6" y="166"/>
                  </a:lnTo>
                  <a:lnTo>
                    <a:pt x="6" y="166"/>
                  </a:lnTo>
                  <a:lnTo>
                    <a:pt x="8" y="166"/>
                  </a:lnTo>
                  <a:lnTo>
                    <a:pt x="8" y="166"/>
                  </a:lnTo>
                  <a:lnTo>
                    <a:pt x="12" y="166"/>
                  </a:lnTo>
                  <a:lnTo>
                    <a:pt x="12" y="166"/>
                  </a:lnTo>
                  <a:lnTo>
                    <a:pt x="14" y="166"/>
                  </a:lnTo>
                  <a:lnTo>
                    <a:pt x="14" y="166"/>
                  </a:lnTo>
                  <a:lnTo>
                    <a:pt x="20" y="166"/>
                  </a:lnTo>
                  <a:lnTo>
                    <a:pt x="20" y="166"/>
                  </a:lnTo>
                  <a:lnTo>
                    <a:pt x="22" y="166"/>
                  </a:lnTo>
                  <a:lnTo>
                    <a:pt x="22" y="166"/>
                  </a:lnTo>
                  <a:lnTo>
                    <a:pt x="22" y="166"/>
                  </a:lnTo>
                  <a:lnTo>
                    <a:pt x="22" y="166"/>
                  </a:lnTo>
                  <a:lnTo>
                    <a:pt x="22" y="164"/>
                  </a:lnTo>
                  <a:lnTo>
                    <a:pt x="22" y="164"/>
                  </a:lnTo>
                  <a:lnTo>
                    <a:pt x="22" y="164"/>
                  </a:lnTo>
                  <a:lnTo>
                    <a:pt x="22" y="164"/>
                  </a:lnTo>
                  <a:lnTo>
                    <a:pt x="24" y="164"/>
                  </a:lnTo>
                  <a:lnTo>
                    <a:pt x="26" y="164"/>
                  </a:lnTo>
                  <a:lnTo>
                    <a:pt x="26" y="164"/>
                  </a:lnTo>
                  <a:lnTo>
                    <a:pt x="24" y="166"/>
                  </a:lnTo>
                  <a:lnTo>
                    <a:pt x="24" y="166"/>
                  </a:lnTo>
                  <a:lnTo>
                    <a:pt x="24" y="166"/>
                  </a:lnTo>
                  <a:lnTo>
                    <a:pt x="26" y="168"/>
                  </a:lnTo>
                  <a:lnTo>
                    <a:pt x="30" y="170"/>
                  </a:lnTo>
                  <a:lnTo>
                    <a:pt x="30" y="170"/>
                  </a:lnTo>
                  <a:lnTo>
                    <a:pt x="30" y="170"/>
                  </a:lnTo>
                  <a:lnTo>
                    <a:pt x="30" y="170"/>
                  </a:lnTo>
                  <a:lnTo>
                    <a:pt x="22" y="170"/>
                  </a:lnTo>
                  <a:lnTo>
                    <a:pt x="22" y="170"/>
                  </a:lnTo>
                  <a:lnTo>
                    <a:pt x="18" y="170"/>
                  </a:lnTo>
                  <a:lnTo>
                    <a:pt x="18" y="170"/>
                  </a:lnTo>
                  <a:lnTo>
                    <a:pt x="14" y="170"/>
                  </a:lnTo>
                  <a:lnTo>
                    <a:pt x="14" y="170"/>
                  </a:lnTo>
                  <a:lnTo>
                    <a:pt x="8" y="168"/>
                  </a:lnTo>
                  <a:lnTo>
                    <a:pt x="8" y="168"/>
                  </a:lnTo>
                  <a:lnTo>
                    <a:pt x="8" y="168"/>
                  </a:lnTo>
                  <a:lnTo>
                    <a:pt x="8" y="168"/>
                  </a:lnTo>
                  <a:lnTo>
                    <a:pt x="6" y="170"/>
                  </a:lnTo>
                  <a:lnTo>
                    <a:pt x="6" y="170"/>
                  </a:lnTo>
                  <a:lnTo>
                    <a:pt x="12" y="170"/>
                  </a:lnTo>
                  <a:lnTo>
                    <a:pt x="12" y="170"/>
                  </a:lnTo>
                  <a:lnTo>
                    <a:pt x="14" y="172"/>
                  </a:lnTo>
                  <a:lnTo>
                    <a:pt x="14" y="172"/>
                  </a:lnTo>
                  <a:lnTo>
                    <a:pt x="6" y="170"/>
                  </a:lnTo>
                  <a:lnTo>
                    <a:pt x="6" y="170"/>
                  </a:lnTo>
                  <a:lnTo>
                    <a:pt x="4" y="172"/>
                  </a:lnTo>
                  <a:lnTo>
                    <a:pt x="2" y="176"/>
                  </a:lnTo>
                  <a:lnTo>
                    <a:pt x="2" y="176"/>
                  </a:lnTo>
                  <a:lnTo>
                    <a:pt x="0" y="178"/>
                  </a:lnTo>
                  <a:lnTo>
                    <a:pt x="0" y="178"/>
                  </a:lnTo>
                  <a:lnTo>
                    <a:pt x="0" y="178"/>
                  </a:lnTo>
                  <a:lnTo>
                    <a:pt x="0" y="178"/>
                  </a:lnTo>
                  <a:lnTo>
                    <a:pt x="4" y="178"/>
                  </a:lnTo>
                  <a:lnTo>
                    <a:pt x="6" y="176"/>
                  </a:lnTo>
                  <a:lnTo>
                    <a:pt x="6" y="176"/>
                  </a:lnTo>
                  <a:lnTo>
                    <a:pt x="10" y="174"/>
                  </a:lnTo>
                  <a:lnTo>
                    <a:pt x="10" y="174"/>
                  </a:lnTo>
                  <a:lnTo>
                    <a:pt x="16" y="172"/>
                  </a:lnTo>
                  <a:lnTo>
                    <a:pt x="16" y="172"/>
                  </a:lnTo>
                  <a:lnTo>
                    <a:pt x="14" y="174"/>
                  </a:lnTo>
                  <a:lnTo>
                    <a:pt x="14" y="174"/>
                  </a:lnTo>
                  <a:lnTo>
                    <a:pt x="16" y="174"/>
                  </a:lnTo>
                  <a:lnTo>
                    <a:pt x="20" y="174"/>
                  </a:lnTo>
                  <a:lnTo>
                    <a:pt x="20" y="174"/>
                  </a:lnTo>
                  <a:lnTo>
                    <a:pt x="20" y="174"/>
                  </a:lnTo>
                  <a:lnTo>
                    <a:pt x="20" y="174"/>
                  </a:lnTo>
                  <a:lnTo>
                    <a:pt x="22" y="172"/>
                  </a:lnTo>
                  <a:lnTo>
                    <a:pt x="22" y="172"/>
                  </a:lnTo>
                  <a:lnTo>
                    <a:pt x="22" y="172"/>
                  </a:lnTo>
                  <a:lnTo>
                    <a:pt x="22" y="172"/>
                  </a:lnTo>
                  <a:lnTo>
                    <a:pt x="22" y="172"/>
                  </a:lnTo>
                  <a:lnTo>
                    <a:pt x="28" y="172"/>
                  </a:lnTo>
                  <a:lnTo>
                    <a:pt x="28" y="172"/>
                  </a:lnTo>
                  <a:lnTo>
                    <a:pt x="28" y="172"/>
                  </a:lnTo>
                  <a:lnTo>
                    <a:pt x="28" y="172"/>
                  </a:lnTo>
                  <a:lnTo>
                    <a:pt x="26" y="172"/>
                  </a:lnTo>
                  <a:lnTo>
                    <a:pt x="24" y="174"/>
                  </a:lnTo>
                  <a:lnTo>
                    <a:pt x="24" y="174"/>
                  </a:lnTo>
                  <a:lnTo>
                    <a:pt x="26" y="176"/>
                  </a:lnTo>
                  <a:lnTo>
                    <a:pt x="26" y="176"/>
                  </a:lnTo>
                  <a:lnTo>
                    <a:pt x="18" y="176"/>
                  </a:lnTo>
                  <a:lnTo>
                    <a:pt x="18" y="176"/>
                  </a:lnTo>
                  <a:lnTo>
                    <a:pt x="12" y="176"/>
                  </a:lnTo>
                  <a:lnTo>
                    <a:pt x="12" y="176"/>
                  </a:lnTo>
                  <a:lnTo>
                    <a:pt x="8" y="176"/>
                  </a:lnTo>
                  <a:lnTo>
                    <a:pt x="8" y="176"/>
                  </a:lnTo>
                  <a:lnTo>
                    <a:pt x="4" y="180"/>
                  </a:lnTo>
                  <a:lnTo>
                    <a:pt x="4" y="180"/>
                  </a:lnTo>
                  <a:lnTo>
                    <a:pt x="2" y="180"/>
                  </a:lnTo>
                  <a:lnTo>
                    <a:pt x="2" y="180"/>
                  </a:lnTo>
                  <a:lnTo>
                    <a:pt x="0" y="182"/>
                  </a:lnTo>
                  <a:lnTo>
                    <a:pt x="0" y="182"/>
                  </a:lnTo>
                  <a:lnTo>
                    <a:pt x="6" y="182"/>
                  </a:lnTo>
                  <a:lnTo>
                    <a:pt x="14" y="180"/>
                  </a:lnTo>
                  <a:lnTo>
                    <a:pt x="14" y="180"/>
                  </a:lnTo>
                  <a:lnTo>
                    <a:pt x="16" y="180"/>
                  </a:lnTo>
                  <a:lnTo>
                    <a:pt x="16" y="180"/>
                  </a:lnTo>
                  <a:lnTo>
                    <a:pt x="18" y="180"/>
                  </a:lnTo>
                  <a:lnTo>
                    <a:pt x="18" y="180"/>
                  </a:lnTo>
                  <a:lnTo>
                    <a:pt x="22" y="180"/>
                  </a:lnTo>
                  <a:lnTo>
                    <a:pt x="22" y="180"/>
                  </a:lnTo>
                  <a:lnTo>
                    <a:pt x="24" y="182"/>
                  </a:lnTo>
                  <a:lnTo>
                    <a:pt x="26" y="184"/>
                  </a:lnTo>
                  <a:lnTo>
                    <a:pt x="26" y="184"/>
                  </a:lnTo>
                  <a:lnTo>
                    <a:pt x="22" y="184"/>
                  </a:lnTo>
                  <a:lnTo>
                    <a:pt x="22" y="184"/>
                  </a:lnTo>
                  <a:lnTo>
                    <a:pt x="12" y="182"/>
                  </a:lnTo>
                  <a:lnTo>
                    <a:pt x="4" y="184"/>
                  </a:lnTo>
                  <a:lnTo>
                    <a:pt x="4" y="184"/>
                  </a:lnTo>
                  <a:lnTo>
                    <a:pt x="0" y="186"/>
                  </a:lnTo>
                  <a:lnTo>
                    <a:pt x="0" y="186"/>
                  </a:lnTo>
                  <a:lnTo>
                    <a:pt x="4" y="186"/>
                  </a:lnTo>
                  <a:lnTo>
                    <a:pt x="4" y="186"/>
                  </a:lnTo>
                  <a:lnTo>
                    <a:pt x="4" y="188"/>
                  </a:lnTo>
                  <a:lnTo>
                    <a:pt x="4" y="188"/>
                  </a:lnTo>
                  <a:lnTo>
                    <a:pt x="10" y="190"/>
                  </a:lnTo>
                  <a:lnTo>
                    <a:pt x="10" y="190"/>
                  </a:lnTo>
                  <a:lnTo>
                    <a:pt x="12" y="188"/>
                  </a:lnTo>
                  <a:lnTo>
                    <a:pt x="12" y="188"/>
                  </a:lnTo>
                  <a:lnTo>
                    <a:pt x="14" y="190"/>
                  </a:lnTo>
                  <a:lnTo>
                    <a:pt x="14" y="190"/>
                  </a:lnTo>
                  <a:lnTo>
                    <a:pt x="14" y="190"/>
                  </a:lnTo>
                  <a:lnTo>
                    <a:pt x="10" y="192"/>
                  </a:lnTo>
                  <a:lnTo>
                    <a:pt x="4" y="194"/>
                  </a:lnTo>
                  <a:lnTo>
                    <a:pt x="4" y="194"/>
                  </a:lnTo>
                  <a:lnTo>
                    <a:pt x="4" y="194"/>
                  </a:lnTo>
                  <a:lnTo>
                    <a:pt x="4" y="194"/>
                  </a:lnTo>
                  <a:lnTo>
                    <a:pt x="10" y="194"/>
                  </a:lnTo>
                  <a:lnTo>
                    <a:pt x="10" y="194"/>
                  </a:lnTo>
                  <a:lnTo>
                    <a:pt x="6" y="196"/>
                  </a:lnTo>
                  <a:lnTo>
                    <a:pt x="6" y="196"/>
                  </a:lnTo>
                  <a:lnTo>
                    <a:pt x="2" y="196"/>
                  </a:lnTo>
                  <a:lnTo>
                    <a:pt x="2" y="196"/>
                  </a:lnTo>
                  <a:lnTo>
                    <a:pt x="0" y="198"/>
                  </a:lnTo>
                  <a:lnTo>
                    <a:pt x="2" y="200"/>
                  </a:lnTo>
                  <a:lnTo>
                    <a:pt x="2" y="200"/>
                  </a:lnTo>
                  <a:lnTo>
                    <a:pt x="4" y="200"/>
                  </a:lnTo>
                  <a:lnTo>
                    <a:pt x="4" y="200"/>
                  </a:lnTo>
                  <a:lnTo>
                    <a:pt x="2" y="200"/>
                  </a:lnTo>
                  <a:lnTo>
                    <a:pt x="2" y="200"/>
                  </a:lnTo>
                  <a:lnTo>
                    <a:pt x="2" y="202"/>
                  </a:lnTo>
                  <a:lnTo>
                    <a:pt x="4" y="202"/>
                  </a:lnTo>
                  <a:lnTo>
                    <a:pt x="4" y="202"/>
                  </a:lnTo>
                  <a:lnTo>
                    <a:pt x="8" y="200"/>
                  </a:lnTo>
                  <a:lnTo>
                    <a:pt x="8" y="200"/>
                  </a:lnTo>
                  <a:lnTo>
                    <a:pt x="14" y="194"/>
                  </a:lnTo>
                  <a:lnTo>
                    <a:pt x="14" y="194"/>
                  </a:lnTo>
                  <a:lnTo>
                    <a:pt x="16" y="194"/>
                  </a:lnTo>
                  <a:lnTo>
                    <a:pt x="16" y="194"/>
                  </a:lnTo>
                  <a:lnTo>
                    <a:pt x="20" y="190"/>
                  </a:lnTo>
                  <a:lnTo>
                    <a:pt x="20" y="190"/>
                  </a:lnTo>
                  <a:lnTo>
                    <a:pt x="26" y="188"/>
                  </a:lnTo>
                  <a:lnTo>
                    <a:pt x="26" y="188"/>
                  </a:lnTo>
                  <a:lnTo>
                    <a:pt x="28" y="186"/>
                  </a:lnTo>
                  <a:lnTo>
                    <a:pt x="28" y="186"/>
                  </a:lnTo>
                  <a:lnTo>
                    <a:pt x="32" y="186"/>
                  </a:lnTo>
                  <a:lnTo>
                    <a:pt x="32" y="186"/>
                  </a:lnTo>
                  <a:lnTo>
                    <a:pt x="34" y="186"/>
                  </a:lnTo>
                  <a:lnTo>
                    <a:pt x="34" y="186"/>
                  </a:lnTo>
                  <a:lnTo>
                    <a:pt x="36" y="186"/>
                  </a:lnTo>
                  <a:lnTo>
                    <a:pt x="36" y="186"/>
                  </a:lnTo>
                  <a:lnTo>
                    <a:pt x="34" y="188"/>
                  </a:lnTo>
                  <a:lnTo>
                    <a:pt x="34" y="188"/>
                  </a:lnTo>
                  <a:lnTo>
                    <a:pt x="30" y="188"/>
                  </a:lnTo>
                  <a:lnTo>
                    <a:pt x="26" y="190"/>
                  </a:lnTo>
                  <a:lnTo>
                    <a:pt x="26" y="190"/>
                  </a:lnTo>
                  <a:lnTo>
                    <a:pt x="20" y="192"/>
                  </a:lnTo>
                  <a:lnTo>
                    <a:pt x="20" y="192"/>
                  </a:lnTo>
                  <a:lnTo>
                    <a:pt x="20" y="192"/>
                  </a:lnTo>
                  <a:lnTo>
                    <a:pt x="20" y="192"/>
                  </a:lnTo>
                  <a:lnTo>
                    <a:pt x="18" y="194"/>
                  </a:lnTo>
                  <a:lnTo>
                    <a:pt x="18" y="194"/>
                  </a:lnTo>
                  <a:lnTo>
                    <a:pt x="18" y="196"/>
                  </a:lnTo>
                  <a:lnTo>
                    <a:pt x="18" y="196"/>
                  </a:lnTo>
                  <a:lnTo>
                    <a:pt x="12" y="198"/>
                  </a:lnTo>
                  <a:lnTo>
                    <a:pt x="6" y="202"/>
                  </a:lnTo>
                  <a:lnTo>
                    <a:pt x="6" y="202"/>
                  </a:lnTo>
                  <a:lnTo>
                    <a:pt x="2" y="204"/>
                  </a:lnTo>
                  <a:lnTo>
                    <a:pt x="2" y="204"/>
                  </a:lnTo>
                  <a:lnTo>
                    <a:pt x="4" y="206"/>
                  </a:lnTo>
                  <a:lnTo>
                    <a:pt x="4" y="206"/>
                  </a:lnTo>
                  <a:lnTo>
                    <a:pt x="6" y="206"/>
                  </a:lnTo>
                  <a:lnTo>
                    <a:pt x="10" y="204"/>
                  </a:lnTo>
                  <a:lnTo>
                    <a:pt x="10" y="204"/>
                  </a:lnTo>
                  <a:lnTo>
                    <a:pt x="8" y="206"/>
                  </a:lnTo>
                  <a:lnTo>
                    <a:pt x="4" y="208"/>
                  </a:lnTo>
                  <a:lnTo>
                    <a:pt x="4" y="208"/>
                  </a:lnTo>
                  <a:lnTo>
                    <a:pt x="4" y="208"/>
                  </a:lnTo>
                  <a:lnTo>
                    <a:pt x="4" y="208"/>
                  </a:lnTo>
                  <a:lnTo>
                    <a:pt x="8" y="208"/>
                  </a:lnTo>
                  <a:lnTo>
                    <a:pt x="10" y="208"/>
                  </a:lnTo>
                  <a:lnTo>
                    <a:pt x="10" y="208"/>
                  </a:lnTo>
                  <a:lnTo>
                    <a:pt x="12" y="208"/>
                  </a:lnTo>
                  <a:lnTo>
                    <a:pt x="12" y="210"/>
                  </a:lnTo>
                  <a:lnTo>
                    <a:pt x="12" y="212"/>
                  </a:lnTo>
                  <a:lnTo>
                    <a:pt x="12" y="212"/>
                  </a:lnTo>
                  <a:lnTo>
                    <a:pt x="12" y="212"/>
                  </a:lnTo>
                  <a:lnTo>
                    <a:pt x="12" y="212"/>
                  </a:lnTo>
                  <a:lnTo>
                    <a:pt x="18" y="210"/>
                  </a:lnTo>
                  <a:lnTo>
                    <a:pt x="18" y="210"/>
                  </a:lnTo>
                  <a:lnTo>
                    <a:pt x="18" y="210"/>
                  </a:lnTo>
                  <a:lnTo>
                    <a:pt x="18" y="210"/>
                  </a:lnTo>
                  <a:lnTo>
                    <a:pt x="18" y="210"/>
                  </a:lnTo>
                  <a:lnTo>
                    <a:pt x="18" y="210"/>
                  </a:lnTo>
                  <a:lnTo>
                    <a:pt x="18" y="210"/>
                  </a:lnTo>
                  <a:lnTo>
                    <a:pt x="18" y="210"/>
                  </a:lnTo>
                  <a:lnTo>
                    <a:pt x="14" y="212"/>
                  </a:lnTo>
                  <a:lnTo>
                    <a:pt x="12" y="214"/>
                  </a:lnTo>
                  <a:lnTo>
                    <a:pt x="12" y="214"/>
                  </a:lnTo>
                  <a:lnTo>
                    <a:pt x="14" y="216"/>
                  </a:lnTo>
                  <a:lnTo>
                    <a:pt x="14" y="216"/>
                  </a:lnTo>
                  <a:lnTo>
                    <a:pt x="16" y="214"/>
                  </a:lnTo>
                  <a:lnTo>
                    <a:pt x="16" y="214"/>
                  </a:lnTo>
                  <a:lnTo>
                    <a:pt x="18" y="216"/>
                  </a:lnTo>
                  <a:lnTo>
                    <a:pt x="16" y="218"/>
                  </a:lnTo>
                  <a:lnTo>
                    <a:pt x="16" y="218"/>
                  </a:lnTo>
                  <a:lnTo>
                    <a:pt x="16" y="218"/>
                  </a:lnTo>
                  <a:lnTo>
                    <a:pt x="16" y="218"/>
                  </a:lnTo>
                  <a:lnTo>
                    <a:pt x="18" y="218"/>
                  </a:lnTo>
                  <a:lnTo>
                    <a:pt x="20" y="218"/>
                  </a:lnTo>
                  <a:lnTo>
                    <a:pt x="20" y="218"/>
                  </a:lnTo>
                  <a:lnTo>
                    <a:pt x="22" y="220"/>
                  </a:lnTo>
                  <a:lnTo>
                    <a:pt x="22" y="220"/>
                  </a:lnTo>
                  <a:lnTo>
                    <a:pt x="18" y="222"/>
                  </a:lnTo>
                  <a:lnTo>
                    <a:pt x="18" y="224"/>
                  </a:lnTo>
                  <a:lnTo>
                    <a:pt x="18" y="228"/>
                  </a:lnTo>
                  <a:lnTo>
                    <a:pt x="18" y="228"/>
                  </a:lnTo>
                  <a:lnTo>
                    <a:pt x="16" y="230"/>
                  </a:lnTo>
                  <a:lnTo>
                    <a:pt x="16" y="232"/>
                  </a:lnTo>
                  <a:lnTo>
                    <a:pt x="16" y="232"/>
                  </a:lnTo>
                  <a:lnTo>
                    <a:pt x="18" y="232"/>
                  </a:lnTo>
                  <a:lnTo>
                    <a:pt x="18" y="232"/>
                  </a:lnTo>
                  <a:lnTo>
                    <a:pt x="20" y="230"/>
                  </a:lnTo>
                  <a:lnTo>
                    <a:pt x="20" y="230"/>
                  </a:lnTo>
                  <a:lnTo>
                    <a:pt x="24" y="226"/>
                  </a:lnTo>
                  <a:lnTo>
                    <a:pt x="24" y="226"/>
                  </a:lnTo>
                  <a:lnTo>
                    <a:pt x="24" y="224"/>
                  </a:lnTo>
                  <a:lnTo>
                    <a:pt x="24" y="224"/>
                  </a:lnTo>
                  <a:lnTo>
                    <a:pt x="24" y="222"/>
                  </a:lnTo>
                  <a:lnTo>
                    <a:pt x="24" y="222"/>
                  </a:lnTo>
                  <a:lnTo>
                    <a:pt x="26" y="222"/>
                  </a:lnTo>
                  <a:lnTo>
                    <a:pt x="26" y="222"/>
                  </a:lnTo>
                  <a:lnTo>
                    <a:pt x="28" y="226"/>
                  </a:lnTo>
                  <a:lnTo>
                    <a:pt x="28" y="226"/>
                  </a:lnTo>
                  <a:lnTo>
                    <a:pt x="28" y="226"/>
                  </a:lnTo>
                  <a:lnTo>
                    <a:pt x="28" y="226"/>
                  </a:lnTo>
                  <a:lnTo>
                    <a:pt x="28" y="224"/>
                  </a:lnTo>
                  <a:lnTo>
                    <a:pt x="28" y="224"/>
                  </a:lnTo>
                  <a:lnTo>
                    <a:pt x="28" y="220"/>
                  </a:lnTo>
                  <a:lnTo>
                    <a:pt x="28" y="220"/>
                  </a:lnTo>
                  <a:lnTo>
                    <a:pt x="30" y="216"/>
                  </a:lnTo>
                  <a:lnTo>
                    <a:pt x="30" y="216"/>
                  </a:lnTo>
                  <a:lnTo>
                    <a:pt x="30" y="216"/>
                  </a:lnTo>
                  <a:lnTo>
                    <a:pt x="30" y="216"/>
                  </a:lnTo>
                  <a:lnTo>
                    <a:pt x="32" y="218"/>
                  </a:lnTo>
                  <a:lnTo>
                    <a:pt x="32" y="218"/>
                  </a:lnTo>
                  <a:lnTo>
                    <a:pt x="32" y="218"/>
                  </a:lnTo>
                  <a:lnTo>
                    <a:pt x="32" y="218"/>
                  </a:lnTo>
                  <a:lnTo>
                    <a:pt x="34" y="222"/>
                  </a:lnTo>
                  <a:lnTo>
                    <a:pt x="34" y="222"/>
                  </a:lnTo>
                  <a:lnTo>
                    <a:pt x="38" y="220"/>
                  </a:lnTo>
                  <a:lnTo>
                    <a:pt x="38" y="220"/>
                  </a:lnTo>
                  <a:lnTo>
                    <a:pt x="40" y="226"/>
                  </a:lnTo>
                  <a:lnTo>
                    <a:pt x="40" y="226"/>
                  </a:lnTo>
                  <a:lnTo>
                    <a:pt x="42" y="226"/>
                  </a:lnTo>
                  <a:lnTo>
                    <a:pt x="42" y="226"/>
                  </a:lnTo>
                  <a:lnTo>
                    <a:pt x="44" y="228"/>
                  </a:lnTo>
                  <a:lnTo>
                    <a:pt x="44" y="228"/>
                  </a:lnTo>
                  <a:lnTo>
                    <a:pt x="44" y="228"/>
                  </a:lnTo>
                  <a:lnTo>
                    <a:pt x="44" y="228"/>
                  </a:lnTo>
                  <a:lnTo>
                    <a:pt x="40" y="228"/>
                  </a:lnTo>
                  <a:lnTo>
                    <a:pt x="36" y="226"/>
                  </a:lnTo>
                  <a:lnTo>
                    <a:pt x="36" y="226"/>
                  </a:lnTo>
                  <a:lnTo>
                    <a:pt x="36" y="224"/>
                  </a:lnTo>
                  <a:lnTo>
                    <a:pt x="34" y="224"/>
                  </a:lnTo>
                  <a:lnTo>
                    <a:pt x="34" y="224"/>
                  </a:lnTo>
                  <a:lnTo>
                    <a:pt x="32" y="224"/>
                  </a:lnTo>
                  <a:lnTo>
                    <a:pt x="30" y="226"/>
                  </a:lnTo>
                  <a:lnTo>
                    <a:pt x="30" y="226"/>
                  </a:lnTo>
                  <a:lnTo>
                    <a:pt x="30" y="226"/>
                  </a:lnTo>
                  <a:lnTo>
                    <a:pt x="30" y="226"/>
                  </a:lnTo>
                  <a:lnTo>
                    <a:pt x="32" y="226"/>
                  </a:lnTo>
                  <a:lnTo>
                    <a:pt x="32" y="226"/>
                  </a:lnTo>
                  <a:lnTo>
                    <a:pt x="32" y="226"/>
                  </a:lnTo>
                  <a:lnTo>
                    <a:pt x="30" y="228"/>
                  </a:lnTo>
                  <a:lnTo>
                    <a:pt x="30" y="228"/>
                  </a:lnTo>
                  <a:lnTo>
                    <a:pt x="24" y="232"/>
                  </a:lnTo>
                  <a:lnTo>
                    <a:pt x="24" y="232"/>
                  </a:lnTo>
                  <a:lnTo>
                    <a:pt x="20" y="232"/>
                  </a:lnTo>
                  <a:lnTo>
                    <a:pt x="20" y="232"/>
                  </a:lnTo>
                  <a:lnTo>
                    <a:pt x="24" y="234"/>
                  </a:lnTo>
                  <a:lnTo>
                    <a:pt x="26" y="232"/>
                  </a:lnTo>
                  <a:lnTo>
                    <a:pt x="26" y="232"/>
                  </a:lnTo>
                  <a:lnTo>
                    <a:pt x="34" y="230"/>
                  </a:lnTo>
                  <a:lnTo>
                    <a:pt x="34" y="230"/>
                  </a:lnTo>
                  <a:lnTo>
                    <a:pt x="36" y="228"/>
                  </a:lnTo>
                  <a:lnTo>
                    <a:pt x="36" y="228"/>
                  </a:lnTo>
                  <a:lnTo>
                    <a:pt x="38" y="230"/>
                  </a:lnTo>
                  <a:lnTo>
                    <a:pt x="38" y="230"/>
                  </a:lnTo>
                  <a:lnTo>
                    <a:pt x="34" y="232"/>
                  </a:lnTo>
                  <a:lnTo>
                    <a:pt x="34" y="232"/>
                  </a:lnTo>
                  <a:lnTo>
                    <a:pt x="26" y="234"/>
                  </a:lnTo>
                  <a:lnTo>
                    <a:pt x="26" y="234"/>
                  </a:lnTo>
                  <a:lnTo>
                    <a:pt x="22" y="234"/>
                  </a:lnTo>
                  <a:lnTo>
                    <a:pt x="22" y="234"/>
                  </a:lnTo>
                  <a:lnTo>
                    <a:pt x="24" y="238"/>
                  </a:lnTo>
                  <a:lnTo>
                    <a:pt x="24" y="238"/>
                  </a:lnTo>
                  <a:lnTo>
                    <a:pt x="26" y="238"/>
                  </a:lnTo>
                  <a:lnTo>
                    <a:pt x="26" y="238"/>
                  </a:lnTo>
                  <a:lnTo>
                    <a:pt x="26" y="238"/>
                  </a:lnTo>
                  <a:lnTo>
                    <a:pt x="26" y="238"/>
                  </a:lnTo>
                  <a:lnTo>
                    <a:pt x="22" y="238"/>
                  </a:lnTo>
                  <a:lnTo>
                    <a:pt x="22" y="238"/>
                  </a:lnTo>
                  <a:lnTo>
                    <a:pt x="22" y="238"/>
                  </a:lnTo>
                  <a:lnTo>
                    <a:pt x="22" y="238"/>
                  </a:lnTo>
                  <a:lnTo>
                    <a:pt x="24" y="240"/>
                  </a:lnTo>
                  <a:lnTo>
                    <a:pt x="24" y="242"/>
                  </a:lnTo>
                  <a:lnTo>
                    <a:pt x="24" y="242"/>
                  </a:lnTo>
                  <a:lnTo>
                    <a:pt x="28" y="242"/>
                  </a:lnTo>
                  <a:lnTo>
                    <a:pt x="30" y="240"/>
                  </a:lnTo>
                  <a:lnTo>
                    <a:pt x="30" y="240"/>
                  </a:lnTo>
                  <a:lnTo>
                    <a:pt x="34" y="240"/>
                  </a:lnTo>
                  <a:lnTo>
                    <a:pt x="34" y="240"/>
                  </a:lnTo>
                  <a:lnTo>
                    <a:pt x="28" y="244"/>
                  </a:lnTo>
                  <a:lnTo>
                    <a:pt x="28" y="244"/>
                  </a:lnTo>
                  <a:lnTo>
                    <a:pt x="28" y="246"/>
                  </a:lnTo>
                  <a:lnTo>
                    <a:pt x="28" y="246"/>
                  </a:lnTo>
                  <a:lnTo>
                    <a:pt x="32" y="244"/>
                  </a:lnTo>
                  <a:lnTo>
                    <a:pt x="32" y="244"/>
                  </a:lnTo>
                  <a:lnTo>
                    <a:pt x="36" y="244"/>
                  </a:lnTo>
                  <a:lnTo>
                    <a:pt x="36" y="246"/>
                  </a:lnTo>
                  <a:lnTo>
                    <a:pt x="36" y="246"/>
                  </a:lnTo>
                  <a:lnTo>
                    <a:pt x="34" y="248"/>
                  </a:lnTo>
                  <a:lnTo>
                    <a:pt x="34" y="250"/>
                  </a:lnTo>
                  <a:lnTo>
                    <a:pt x="34" y="250"/>
                  </a:lnTo>
                  <a:lnTo>
                    <a:pt x="34" y="250"/>
                  </a:lnTo>
                  <a:lnTo>
                    <a:pt x="38" y="250"/>
                  </a:lnTo>
                  <a:lnTo>
                    <a:pt x="38" y="250"/>
                  </a:lnTo>
                  <a:lnTo>
                    <a:pt x="38" y="250"/>
                  </a:lnTo>
                  <a:lnTo>
                    <a:pt x="38" y="250"/>
                  </a:lnTo>
                  <a:lnTo>
                    <a:pt x="36" y="252"/>
                  </a:lnTo>
                  <a:lnTo>
                    <a:pt x="36" y="252"/>
                  </a:lnTo>
                  <a:lnTo>
                    <a:pt x="36" y="252"/>
                  </a:lnTo>
                  <a:lnTo>
                    <a:pt x="36" y="252"/>
                  </a:lnTo>
                  <a:lnTo>
                    <a:pt x="36" y="252"/>
                  </a:lnTo>
                  <a:lnTo>
                    <a:pt x="40" y="250"/>
                  </a:lnTo>
                  <a:lnTo>
                    <a:pt x="42" y="248"/>
                  </a:lnTo>
                  <a:lnTo>
                    <a:pt x="42" y="248"/>
                  </a:lnTo>
                  <a:lnTo>
                    <a:pt x="44" y="248"/>
                  </a:lnTo>
                  <a:lnTo>
                    <a:pt x="44" y="248"/>
                  </a:lnTo>
                  <a:lnTo>
                    <a:pt x="42" y="252"/>
                  </a:lnTo>
                  <a:lnTo>
                    <a:pt x="42" y="252"/>
                  </a:lnTo>
                  <a:lnTo>
                    <a:pt x="38" y="258"/>
                  </a:lnTo>
                  <a:lnTo>
                    <a:pt x="38" y="258"/>
                  </a:lnTo>
                  <a:lnTo>
                    <a:pt x="38" y="260"/>
                  </a:lnTo>
                  <a:lnTo>
                    <a:pt x="40" y="260"/>
                  </a:lnTo>
                  <a:lnTo>
                    <a:pt x="40" y="260"/>
                  </a:lnTo>
                  <a:lnTo>
                    <a:pt x="46" y="260"/>
                  </a:lnTo>
                  <a:lnTo>
                    <a:pt x="46" y="260"/>
                  </a:lnTo>
                  <a:lnTo>
                    <a:pt x="50" y="262"/>
                  </a:lnTo>
                  <a:lnTo>
                    <a:pt x="50" y="262"/>
                  </a:lnTo>
                  <a:lnTo>
                    <a:pt x="50" y="262"/>
                  </a:lnTo>
                  <a:lnTo>
                    <a:pt x="50" y="262"/>
                  </a:lnTo>
                  <a:lnTo>
                    <a:pt x="48" y="264"/>
                  </a:lnTo>
                  <a:lnTo>
                    <a:pt x="48" y="264"/>
                  </a:lnTo>
                  <a:lnTo>
                    <a:pt x="48" y="264"/>
                  </a:lnTo>
                  <a:lnTo>
                    <a:pt x="48" y="264"/>
                  </a:lnTo>
                  <a:lnTo>
                    <a:pt x="50" y="266"/>
                  </a:lnTo>
                  <a:lnTo>
                    <a:pt x="50" y="266"/>
                  </a:lnTo>
                  <a:lnTo>
                    <a:pt x="52" y="264"/>
                  </a:lnTo>
                  <a:lnTo>
                    <a:pt x="52" y="264"/>
                  </a:lnTo>
                  <a:lnTo>
                    <a:pt x="52" y="264"/>
                  </a:lnTo>
                  <a:lnTo>
                    <a:pt x="52" y="264"/>
                  </a:lnTo>
                  <a:lnTo>
                    <a:pt x="52" y="266"/>
                  </a:lnTo>
                  <a:lnTo>
                    <a:pt x="52" y="266"/>
                  </a:lnTo>
                  <a:lnTo>
                    <a:pt x="50" y="266"/>
                  </a:lnTo>
                  <a:lnTo>
                    <a:pt x="48" y="268"/>
                  </a:lnTo>
                  <a:lnTo>
                    <a:pt x="48" y="268"/>
                  </a:lnTo>
                  <a:lnTo>
                    <a:pt x="56" y="266"/>
                  </a:lnTo>
                  <a:lnTo>
                    <a:pt x="56" y="266"/>
                  </a:lnTo>
                  <a:lnTo>
                    <a:pt x="54" y="268"/>
                  </a:lnTo>
                  <a:lnTo>
                    <a:pt x="52" y="270"/>
                  </a:lnTo>
                  <a:lnTo>
                    <a:pt x="52" y="270"/>
                  </a:lnTo>
                  <a:lnTo>
                    <a:pt x="54" y="272"/>
                  </a:lnTo>
                  <a:lnTo>
                    <a:pt x="54" y="272"/>
                  </a:lnTo>
                  <a:lnTo>
                    <a:pt x="50" y="272"/>
                  </a:lnTo>
                  <a:lnTo>
                    <a:pt x="50" y="272"/>
                  </a:lnTo>
                  <a:lnTo>
                    <a:pt x="52" y="274"/>
                  </a:lnTo>
                  <a:lnTo>
                    <a:pt x="56" y="274"/>
                  </a:lnTo>
                  <a:lnTo>
                    <a:pt x="56" y="274"/>
                  </a:lnTo>
                  <a:lnTo>
                    <a:pt x="56" y="272"/>
                  </a:lnTo>
                  <a:lnTo>
                    <a:pt x="56" y="272"/>
                  </a:lnTo>
                  <a:lnTo>
                    <a:pt x="58" y="272"/>
                  </a:lnTo>
                  <a:lnTo>
                    <a:pt x="58" y="272"/>
                  </a:lnTo>
                  <a:lnTo>
                    <a:pt x="60" y="272"/>
                  </a:lnTo>
                  <a:lnTo>
                    <a:pt x="62" y="272"/>
                  </a:lnTo>
                  <a:lnTo>
                    <a:pt x="62" y="272"/>
                  </a:lnTo>
                  <a:lnTo>
                    <a:pt x="62" y="272"/>
                  </a:lnTo>
                  <a:lnTo>
                    <a:pt x="62" y="272"/>
                  </a:lnTo>
                  <a:lnTo>
                    <a:pt x="58" y="274"/>
                  </a:lnTo>
                  <a:lnTo>
                    <a:pt x="58" y="274"/>
                  </a:lnTo>
                  <a:lnTo>
                    <a:pt x="62" y="274"/>
                  </a:lnTo>
                  <a:lnTo>
                    <a:pt x="66" y="276"/>
                  </a:lnTo>
                  <a:lnTo>
                    <a:pt x="66" y="276"/>
                  </a:lnTo>
                  <a:lnTo>
                    <a:pt x="66" y="276"/>
                  </a:lnTo>
                  <a:lnTo>
                    <a:pt x="66" y="278"/>
                  </a:lnTo>
                  <a:lnTo>
                    <a:pt x="66" y="278"/>
                  </a:lnTo>
                  <a:lnTo>
                    <a:pt x="66" y="278"/>
                  </a:lnTo>
                  <a:lnTo>
                    <a:pt x="66" y="278"/>
                  </a:lnTo>
                  <a:lnTo>
                    <a:pt x="70" y="276"/>
                  </a:lnTo>
                  <a:lnTo>
                    <a:pt x="70" y="276"/>
                  </a:lnTo>
                  <a:lnTo>
                    <a:pt x="70" y="276"/>
                  </a:lnTo>
                  <a:lnTo>
                    <a:pt x="70" y="276"/>
                  </a:lnTo>
                  <a:lnTo>
                    <a:pt x="72" y="280"/>
                  </a:lnTo>
                  <a:lnTo>
                    <a:pt x="72" y="280"/>
                  </a:lnTo>
                  <a:lnTo>
                    <a:pt x="70" y="280"/>
                  </a:lnTo>
                  <a:lnTo>
                    <a:pt x="68" y="282"/>
                  </a:lnTo>
                  <a:lnTo>
                    <a:pt x="68" y="282"/>
                  </a:lnTo>
                  <a:lnTo>
                    <a:pt x="70" y="282"/>
                  </a:lnTo>
                  <a:lnTo>
                    <a:pt x="76" y="282"/>
                  </a:lnTo>
                  <a:lnTo>
                    <a:pt x="76" y="282"/>
                  </a:lnTo>
                  <a:lnTo>
                    <a:pt x="76" y="280"/>
                  </a:lnTo>
                  <a:lnTo>
                    <a:pt x="76" y="280"/>
                  </a:lnTo>
                  <a:lnTo>
                    <a:pt x="76" y="280"/>
                  </a:lnTo>
                  <a:lnTo>
                    <a:pt x="76" y="280"/>
                  </a:lnTo>
                  <a:lnTo>
                    <a:pt x="78" y="280"/>
                  </a:lnTo>
                  <a:lnTo>
                    <a:pt x="78" y="280"/>
                  </a:lnTo>
                  <a:lnTo>
                    <a:pt x="80" y="280"/>
                  </a:lnTo>
                  <a:lnTo>
                    <a:pt x="80" y="280"/>
                  </a:lnTo>
                  <a:lnTo>
                    <a:pt x="80" y="280"/>
                  </a:lnTo>
                  <a:lnTo>
                    <a:pt x="80" y="280"/>
                  </a:lnTo>
                  <a:lnTo>
                    <a:pt x="80" y="280"/>
                  </a:lnTo>
                  <a:lnTo>
                    <a:pt x="80" y="280"/>
                  </a:lnTo>
                  <a:lnTo>
                    <a:pt x="80" y="280"/>
                  </a:lnTo>
                  <a:lnTo>
                    <a:pt x="80" y="280"/>
                  </a:lnTo>
                  <a:lnTo>
                    <a:pt x="80" y="280"/>
                  </a:lnTo>
                  <a:lnTo>
                    <a:pt x="80" y="280"/>
                  </a:lnTo>
                  <a:lnTo>
                    <a:pt x="82" y="280"/>
                  </a:lnTo>
                  <a:lnTo>
                    <a:pt x="82" y="280"/>
                  </a:lnTo>
                  <a:lnTo>
                    <a:pt x="86" y="278"/>
                  </a:lnTo>
                  <a:lnTo>
                    <a:pt x="86" y="278"/>
                  </a:lnTo>
                  <a:lnTo>
                    <a:pt x="88" y="278"/>
                  </a:lnTo>
                  <a:lnTo>
                    <a:pt x="88" y="276"/>
                  </a:lnTo>
                  <a:lnTo>
                    <a:pt x="88" y="276"/>
                  </a:lnTo>
                  <a:lnTo>
                    <a:pt x="90" y="276"/>
                  </a:lnTo>
                  <a:lnTo>
                    <a:pt x="92" y="274"/>
                  </a:lnTo>
                  <a:lnTo>
                    <a:pt x="92" y="274"/>
                  </a:lnTo>
                  <a:lnTo>
                    <a:pt x="90" y="274"/>
                  </a:lnTo>
                  <a:lnTo>
                    <a:pt x="92" y="272"/>
                  </a:lnTo>
                  <a:lnTo>
                    <a:pt x="92" y="272"/>
                  </a:lnTo>
                  <a:lnTo>
                    <a:pt x="94" y="274"/>
                  </a:lnTo>
                  <a:lnTo>
                    <a:pt x="94" y="274"/>
                  </a:lnTo>
                  <a:lnTo>
                    <a:pt x="96" y="274"/>
                  </a:lnTo>
                  <a:lnTo>
                    <a:pt x="96" y="274"/>
                  </a:lnTo>
                  <a:lnTo>
                    <a:pt x="92" y="278"/>
                  </a:lnTo>
                  <a:lnTo>
                    <a:pt x="92" y="278"/>
                  </a:lnTo>
                  <a:lnTo>
                    <a:pt x="94" y="276"/>
                  </a:lnTo>
                  <a:lnTo>
                    <a:pt x="94" y="276"/>
                  </a:lnTo>
                  <a:lnTo>
                    <a:pt x="96" y="276"/>
                  </a:lnTo>
                  <a:lnTo>
                    <a:pt x="96" y="276"/>
                  </a:lnTo>
                  <a:lnTo>
                    <a:pt x="98" y="274"/>
                  </a:lnTo>
                  <a:lnTo>
                    <a:pt x="98" y="274"/>
                  </a:lnTo>
                  <a:lnTo>
                    <a:pt x="100" y="276"/>
                  </a:lnTo>
                  <a:lnTo>
                    <a:pt x="100" y="276"/>
                  </a:lnTo>
                  <a:lnTo>
                    <a:pt x="100" y="278"/>
                  </a:lnTo>
                  <a:lnTo>
                    <a:pt x="100" y="278"/>
                  </a:lnTo>
                  <a:lnTo>
                    <a:pt x="98" y="280"/>
                  </a:lnTo>
                  <a:lnTo>
                    <a:pt x="98" y="280"/>
                  </a:lnTo>
                  <a:lnTo>
                    <a:pt x="98" y="282"/>
                  </a:lnTo>
                  <a:lnTo>
                    <a:pt x="98" y="282"/>
                  </a:lnTo>
                  <a:lnTo>
                    <a:pt x="94" y="284"/>
                  </a:lnTo>
                  <a:lnTo>
                    <a:pt x="94" y="284"/>
                  </a:lnTo>
                  <a:lnTo>
                    <a:pt x="94" y="284"/>
                  </a:lnTo>
                  <a:lnTo>
                    <a:pt x="94" y="284"/>
                  </a:lnTo>
                  <a:lnTo>
                    <a:pt x="96" y="284"/>
                  </a:lnTo>
                  <a:lnTo>
                    <a:pt x="96" y="284"/>
                  </a:lnTo>
                  <a:lnTo>
                    <a:pt x="98" y="284"/>
                  </a:lnTo>
                  <a:lnTo>
                    <a:pt x="98" y="284"/>
                  </a:lnTo>
                  <a:lnTo>
                    <a:pt x="98" y="284"/>
                  </a:lnTo>
                  <a:lnTo>
                    <a:pt x="98" y="284"/>
                  </a:lnTo>
                  <a:lnTo>
                    <a:pt x="100" y="282"/>
                  </a:lnTo>
                  <a:lnTo>
                    <a:pt x="100" y="280"/>
                  </a:lnTo>
                  <a:lnTo>
                    <a:pt x="100" y="280"/>
                  </a:lnTo>
                  <a:lnTo>
                    <a:pt x="102" y="280"/>
                  </a:lnTo>
                  <a:lnTo>
                    <a:pt x="104" y="282"/>
                  </a:lnTo>
                  <a:lnTo>
                    <a:pt x="104" y="282"/>
                  </a:lnTo>
                  <a:lnTo>
                    <a:pt x="102" y="284"/>
                  </a:lnTo>
                  <a:lnTo>
                    <a:pt x="102" y="286"/>
                  </a:lnTo>
                  <a:lnTo>
                    <a:pt x="102" y="286"/>
                  </a:lnTo>
                  <a:lnTo>
                    <a:pt x="104" y="284"/>
                  </a:lnTo>
                  <a:lnTo>
                    <a:pt x="106" y="282"/>
                  </a:lnTo>
                  <a:lnTo>
                    <a:pt x="106" y="282"/>
                  </a:lnTo>
                  <a:lnTo>
                    <a:pt x="108" y="282"/>
                  </a:lnTo>
                  <a:lnTo>
                    <a:pt x="108" y="282"/>
                  </a:lnTo>
                  <a:lnTo>
                    <a:pt x="106" y="286"/>
                  </a:lnTo>
                  <a:lnTo>
                    <a:pt x="106" y="286"/>
                  </a:lnTo>
                  <a:lnTo>
                    <a:pt x="106" y="284"/>
                  </a:lnTo>
                  <a:lnTo>
                    <a:pt x="106" y="284"/>
                  </a:lnTo>
                  <a:lnTo>
                    <a:pt x="106" y="286"/>
                  </a:lnTo>
                  <a:lnTo>
                    <a:pt x="106" y="288"/>
                  </a:lnTo>
                  <a:lnTo>
                    <a:pt x="104" y="288"/>
                  </a:lnTo>
                  <a:lnTo>
                    <a:pt x="104" y="290"/>
                  </a:lnTo>
                  <a:lnTo>
                    <a:pt x="104" y="290"/>
                  </a:lnTo>
                  <a:lnTo>
                    <a:pt x="110" y="290"/>
                  </a:lnTo>
                  <a:lnTo>
                    <a:pt x="110" y="290"/>
                  </a:lnTo>
                  <a:lnTo>
                    <a:pt x="112" y="290"/>
                  </a:lnTo>
                  <a:lnTo>
                    <a:pt x="112" y="290"/>
                  </a:lnTo>
                  <a:lnTo>
                    <a:pt x="112" y="290"/>
                  </a:lnTo>
                  <a:lnTo>
                    <a:pt x="112" y="290"/>
                  </a:lnTo>
                  <a:lnTo>
                    <a:pt x="114" y="288"/>
                  </a:lnTo>
                  <a:lnTo>
                    <a:pt x="116" y="286"/>
                  </a:lnTo>
                  <a:lnTo>
                    <a:pt x="116" y="286"/>
                  </a:lnTo>
                  <a:lnTo>
                    <a:pt x="122" y="288"/>
                  </a:lnTo>
                  <a:lnTo>
                    <a:pt x="122" y="288"/>
                  </a:lnTo>
                  <a:lnTo>
                    <a:pt x="126" y="286"/>
                  </a:lnTo>
                  <a:lnTo>
                    <a:pt x="126" y="286"/>
                  </a:lnTo>
                  <a:lnTo>
                    <a:pt x="130" y="286"/>
                  </a:lnTo>
                  <a:lnTo>
                    <a:pt x="130" y="286"/>
                  </a:lnTo>
                  <a:lnTo>
                    <a:pt x="130" y="286"/>
                  </a:lnTo>
                  <a:lnTo>
                    <a:pt x="130" y="286"/>
                  </a:lnTo>
                  <a:lnTo>
                    <a:pt x="130" y="284"/>
                  </a:lnTo>
                  <a:lnTo>
                    <a:pt x="128" y="284"/>
                  </a:lnTo>
                  <a:lnTo>
                    <a:pt x="128" y="282"/>
                  </a:lnTo>
                  <a:lnTo>
                    <a:pt x="128" y="282"/>
                  </a:lnTo>
                  <a:lnTo>
                    <a:pt x="126" y="284"/>
                  </a:lnTo>
                  <a:lnTo>
                    <a:pt x="126" y="284"/>
                  </a:lnTo>
                  <a:lnTo>
                    <a:pt x="122" y="284"/>
                  </a:lnTo>
                  <a:lnTo>
                    <a:pt x="120" y="282"/>
                  </a:lnTo>
                  <a:lnTo>
                    <a:pt x="120" y="282"/>
                  </a:lnTo>
                  <a:lnTo>
                    <a:pt x="128" y="280"/>
                  </a:lnTo>
                  <a:lnTo>
                    <a:pt x="132" y="276"/>
                  </a:lnTo>
                  <a:lnTo>
                    <a:pt x="132" y="276"/>
                  </a:lnTo>
                  <a:lnTo>
                    <a:pt x="130" y="276"/>
                  </a:lnTo>
                  <a:lnTo>
                    <a:pt x="130" y="276"/>
                  </a:lnTo>
                  <a:lnTo>
                    <a:pt x="128" y="278"/>
                  </a:lnTo>
                  <a:lnTo>
                    <a:pt x="128" y="278"/>
                  </a:lnTo>
                  <a:lnTo>
                    <a:pt x="126" y="278"/>
                  </a:lnTo>
                  <a:lnTo>
                    <a:pt x="124" y="276"/>
                  </a:lnTo>
                  <a:lnTo>
                    <a:pt x="124" y="276"/>
                  </a:lnTo>
                  <a:lnTo>
                    <a:pt x="128" y="276"/>
                  </a:lnTo>
                  <a:lnTo>
                    <a:pt x="128" y="276"/>
                  </a:lnTo>
                  <a:lnTo>
                    <a:pt x="126" y="274"/>
                  </a:lnTo>
                  <a:lnTo>
                    <a:pt x="126" y="274"/>
                  </a:lnTo>
                  <a:lnTo>
                    <a:pt x="126" y="274"/>
                  </a:lnTo>
                  <a:lnTo>
                    <a:pt x="126" y="274"/>
                  </a:lnTo>
                  <a:lnTo>
                    <a:pt x="130" y="274"/>
                  </a:lnTo>
                  <a:lnTo>
                    <a:pt x="130" y="274"/>
                  </a:lnTo>
                  <a:lnTo>
                    <a:pt x="130" y="272"/>
                  </a:lnTo>
                  <a:lnTo>
                    <a:pt x="130" y="270"/>
                  </a:lnTo>
                  <a:lnTo>
                    <a:pt x="130" y="270"/>
                  </a:lnTo>
                  <a:lnTo>
                    <a:pt x="130" y="270"/>
                  </a:lnTo>
                  <a:lnTo>
                    <a:pt x="130" y="270"/>
                  </a:lnTo>
                  <a:lnTo>
                    <a:pt x="128" y="270"/>
                  </a:lnTo>
                  <a:lnTo>
                    <a:pt x="124" y="268"/>
                  </a:lnTo>
                  <a:lnTo>
                    <a:pt x="124" y="268"/>
                  </a:lnTo>
                  <a:lnTo>
                    <a:pt x="126" y="268"/>
                  </a:lnTo>
                  <a:lnTo>
                    <a:pt x="126" y="268"/>
                  </a:lnTo>
                  <a:lnTo>
                    <a:pt x="128" y="266"/>
                  </a:lnTo>
                  <a:lnTo>
                    <a:pt x="130" y="266"/>
                  </a:lnTo>
                  <a:lnTo>
                    <a:pt x="130" y="266"/>
                  </a:lnTo>
                  <a:lnTo>
                    <a:pt x="132" y="266"/>
                  </a:lnTo>
                  <a:lnTo>
                    <a:pt x="132" y="266"/>
                  </a:lnTo>
                  <a:lnTo>
                    <a:pt x="132" y="262"/>
                  </a:lnTo>
                  <a:lnTo>
                    <a:pt x="132" y="262"/>
                  </a:lnTo>
                  <a:lnTo>
                    <a:pt x="134" y="260"/>
                  </a:lnTo>
                  <a:lnTo>
                    <a:pt x="134" y="260"/>
                  </a:lnTo>
                  <a:lnTo>
                    <a:pt x="134" y="260"/>
                  </a:lnTo>
                  <a:lnTo>
                    <a:pt x="134" y="260"/>
                  </a:lnTo>
                  <a:lnTo>
                    <a:pt x="130" y="260"/>
                  </a:lnTo>
                  <a:lnTo>
                    <a:pt x="130" y="260"/>
                  </a:lnTo>
                  <a:lnTo>
                    <a:pt x="130" y="260"/>
                  </a:lnTo>
                  <a:lnTo>
                    <a:pt x="134" y="258"/>
                  </a:lnTo>
                  <a:lnTo>
                    <a:pt x="136" y="256"/>
                  </a:lnTo>
                  <a:lnTo>
                    <a:pt x="136" y="256"/>
                  </a:lnTo>
                  <a:lnTo>
                    <a:pt x="134" y="254"/>
                  </a:lnTo>
                  <a:lnTo>
                    <a:pt x="132" y="252"/>
                  </a:lnTo>
                  <a:lnTo>
                    <a:pt x="132" y="252"/>
                  </a:lnTo>
                  <a:lnTo>
                    <a:pt x="128" y="250"/>
                  </a:lnTo>
                  <a:lnTo>
                    <a:pt x="124" y="248"/>
                  </a:lnTo>
                  <a:lnTo>
                    <a:pt x="124" y="248"/>
                  </a:lnTo>
                  <a:lnTo>
                    <a:pt x="128" y="248"/>
                  </a:lnTo>
                  <a:lnTo>
                    <a:pt x="132" y="250"/>
                  </a:lnTo>
                  <a:lnTo>
                    <a:pt x="132" y="250"/>
                  </a:lnTo>
                  <a:lnTo>
                    <a:pt x="132" y="250"/>
                  </a:lnTo>
                  <a:lnTo>
                    <a:pt x="132" y="250"/>
                  </a:lnTo>
                  <a:lnTo>
                    <a:pt x="132" y="248"/>
                  </a:lnTo>
                  <a:lnTo>
                    <a:pt x="132" y="248"/>
                  </a:lnTo>
                  <a:lnTo>
                    <a:pt x="128" y="248"/>
                  </a:lnTo>
                  <a:lnTo>
                    <a:pt x="128" y="248"/>
                  </a:lnTo>
                  <a:lnTo>
                    <a:pt x="126" y="244"/>
                  </a:lnTo>
                  <a:lnTo>
                    <a:pt x="126" y="244"/>
                  </a:lnTo>
                  <a:lnTo>
                    <a:pt x="130" y="242"/>
                  </a:lnTo>
                  <a:lnTo>
                    <a:pt x="130" y="242"/>
                  </a:lnTo>
                  <a:lnTo>
                    <a:pt x="134" y="240"/>
                  </a:lnTo>
                  <a:lnTo>
                    <a:pt x="134" y="240"/>
                  </a:lnTo>
                  <a:lnTo>
                    <a:pt x="134" y="240"/>
                  </a:lnTo>
                  <a:lnTo>
                    <a:pt x="134" y="240"/>
                  </a:lnTo>
                  <a:lnTo>
                    <a:pt x="134" y="238"/>
                  </a:lnTo>
                  <a:lnTo>
                    <a:pt x="134" y="238"/>
                  </a:lnTo>
                  <a:lnTo>
                    <a:pt x="132" y="238"/>
                  </a:lnTo>
                  <a:lnTo>
                    <a:pt x="132" y="236"/>
                  </a:lnTo>
                  <a:lnTo>
                    <a:pt x="132" y="236"/>
                  </a:lnTo>
                  <a:lnTo>
                    <a:pt x="132" y="236"/>
                  </a:lnTo>
                  <a:lnTo>
                    <a:pt x="132" y="236"/>
                  </a:lnTo>
                  <a:lnTo>
                    <a:pt x="138" y="236"/>
                  </a:lnTo>
                  <a:lnTo>
                    <a:pt x="138" y="236"/>
                  </a:lnTo>
                  <a:lnTo>
                    <a:pt x="138" y="236"/>
                  </a:lnTo>
                  <a:lnTo>
                    <a:pt x="138" y="236"/>
                  </a:lnTo>
                  <a:lnTo>
                    <a:pt x="138" y="236"/>
                  </a:lnTo>
                  <a:lnTo>
                    <a:pt x="138" y="236"/>
                  </a:lnTo>
                  <a:lnTo>
                    <a:pt x="136" y="234"/>
                  </a:lnTo>
                  <a:lnTo>
                    <a:pt x="134" y="234"/>
                  </a:lnTo>
                  <a:lnTo>
                    <a:pt x="134" y="234"/>
                  </a:lnTo>
                  <a:lnTo>
                    <a:pt x="134" y="234"/>
                  </a:lnTo>
                  <a:lnTo>
                    <a:pt x="134" y="234"/>
                  </a:lnTo>
                  <a:lnTo>
                    <a:pt x="138" y="234"/>
                  </a:lnTo>
                  <a:lnTo>
                    <a:pt x="138" y="234"/>
                  </a:lnTo>
                  <a:lnTo>
                    <a:pt x="138" y="232"/>
                  </a:lnTo>
                  <a:lnTo>
                    <a:pt x="138" y="232"/>
                  </a:lnTo>
                  <a:lnTo>
                    <a:pt x="136" y="232"/>
                  </a:lnTo>
                  <a:lnTo>
                    <a:pt x="136" y="232"/>
                  </a:lnTo>
                  <a:lnTo>
                    <a:pt x="136" y="230"/>
                  </a:lnTo>
                  <a:lnTo>
                    <a:pt x="136" y="230"/>
                  </a:lnTo>
                  <a:lnTo>
                    <a:pt x="140" y="230"/>
                  </a:lnTo>
                  <a:lnTo>
                    <a:pt x="140" y="230"/>
                  </a:lnTo>
                  <a:lnTo>
                    <a:pt x="140" y="228"/>
                  </a:lnTo>
                  <a:lnTo>
                    <a:pt x="140" y="228"/>
                  </a:lnTo>
                  <a:lnTo>
                    <a:pt x="144" y="228"/>
                  </a:lnTo>
                  <a:lnTo>
                    <a:pt x="144" y="228"/>
                  </a:lnTo>
                  <a:lnTo>
                    <a:pt x="144" y="226"/>
                  </a:lnTo>
                  <a:lnTo>
                    <a:pt x="144" y="226"/>
                  </a:lnTo>
                  <a:lnTo>
                    <a:pt x="140" y="226"/>
                  </a:lnTo>
                  <a:lnTo>
                    <a:pt x="138" y="226"/>
                  </a:lnTo>
                  <a:lnTo>
                    <a:pt x="138" y="226"/>
                  </a:lnTo>
                  <a:lnTo>
                    <a:pt x="136" y="226"/>
                  </a:lnTo>
                  <a:lnTo>
                    <a:pt x="136" y="226"/>
                  </a:lnTo>
                  <a:lnTo>
                    <a:pt x="134" y="224"/>
                  </a:lnTo>
                  <a:lnTo>
                    <a:pt x="134" y="224"/>
                  </a:lnTo>
                  <a:lnTo>
                    <a:pt x="134" y="224"/>
                  </a:lnTo>
                  <a:lnTo>
                    <a:pt x="134" y="224"/>
                  </a:lnTo>
                  <a:lnTo>
                    <a:pt x="138" y="226"/>
                  </a:lnTo>
                  <a:lnTo>
                    <a:pt x="138" y="226"/>
                  </a:lnTo>
                  <a:lnTo>
                    <a:pt x="142" y="226"/>
                  </a:lnTo>
                  <a:lnTo>
                    <a:pt x="142" y="226"/>
                  </a:lnTo>
                  <a:lnTo>
                    <a:pt x="144" y="224"/>
                  </a:lnTo>
                  <a:lnTo>
                    <a:pt x="144" y="224"/>
                  </a:lnTo>
                  <a:lnTo>
                    <a:pt x="144" y="224"/>
                  </a:lnTo>
                  <a:lnTo>
                    <a:pt x="142" y="222"/>
                  </a:lnTo>
                  <a:lnTo>
                    <a:pt x="142" y="222"/>
                  </a:lnTo>
                  <a:lnTo>
                    <a:pt x="140" y="220"/>
                  </a:lnTo>
                  <a:lnTo>
                    <a:pt x="140" y="220"/>
                  </a:lnTo>
                  <a:lnTo>
                    <a:pt x="140" y="220"/>
                  </a:lnTo>
                  <a:lnTo>
                    <a:pt x="140" y="220"/>
                  </a:lnTo>
                  <a:lnTo>
                    <a:pt x="138" y="220"/>
                  </a:lnTo>
                  <a:lnTo>
                    <a:pt x="138" y="220"/>
                  </a:lnTo>
                  <a:lnTo>
                    <a:pt x="132" y="218"/>
                  </a:lnTo>
                  <a:lnTo>
                    <a:pt x="132" y="218"/>
                  </a:lnTo>
                  <a:lnTo>
                    <a:pt x="136" y="216"/>
                  </a:lnTo>
                  <a:lnTo>
                    <a:pt x="136" y="216"/>
                  </a:lnTo>
                  <a:lnTo>
                    <a:pt x="140" y="214"/>
                  </a:lnTo>
                  <a:lnTo>
                    <a:pt x="140" y="214"/>
                  </a:lnTo>
                  <a:lnTo>
                    <a:pt x="144" y="214"/>
                  </a:lnTo>
                  <a:lnTo>
                    <a:pt x="144" y="214"/>
                  </a:lnTo>
                  <a:lnTo>
                    <a:pt x="142" y="212"/>
                  </a:lnTo>
                  <a:lnTo>
                    <a:pt x="142" y="212"/>
                  </a:lnTo>
                  <a:lnTo>
                    <a:pt x="144" y="212"/>
                  </a:lnTo>
                  <a:lnTo>
                    <a:pt x="144" y="210"/>
                  </a:lnTo>
                  <a:lnTo>
                    <a:pt x="144" y="210"/>
                  </a:lnTo>
                  <a:lnTo>
                    <a:pt x="142" y="210"/>
                  </a:lnTo>
                  <a:lnTo>
                    <a:pt x="142" y="210"/>
                  </a:lnTo>
                  <a:lnTo>
                    <a:pt x="142" y="208"/>
                  </a:lnTo>
                  <a:lnTo>
                    <a:pt x="142" y="208"/>
                  </a:lnTo>
                  <a:lnTo>
                    <a:pt x="140" y="208"/>
                  </a:lnTo>
                  <a:lnTo>
                    <a:pt x="140" y="208"/>
                  </a:lnTo>
                  <a:lnTo>
                    <a:pt x="136" y="206"/>
                  </a:lnTo>
                  <a:lnTo>
                    <a:pt x="134" y="206"/>
                  </a:lnTo>
                  <a:lnTo>
                    <a:pt x="134" y="204"/>
                  </a:lnTo>
                  <a:lnTo>
                    <a:pt x="134" y="204"/>
                  </a:lnTo>
                  <a:lnTo>
                    <a:pt x="132" y="204"/>
                  </a:lnTo>
                  <a:lnTo>
                    <a:pt x="132" y="204"/>
                  </a:lnTo>
                  <a:lnTo>
                    <a:pt x="138" y="202"/>
                  </a:lnTo>
                  <a:lnTo>
                    <a:pt x="142" y="204"/>
                  </a:lnTo>
                  <a:lnTo>
                    <a:pt x="142" y="204"/>
                  </a:lnTo>
                  <a:lnTo>
                    <a:pt x="144" y="202"/>
                  </a:lnTo>
                  <a:lnTo>
                    <a:pt x="144" y="202"/>
                  </a:lnTo>
                  <a:lnTo>
                    <a:pt x="146" y="200"/>
                  </a:lnTo>
                  <a:lnTo>
                    <a:pt x="146" y="198"/>
                  </a:lnTo>
                  <a:lnTo>
                    <a:pt x="146" y="198"/>
                  </a:lnTo>
                  <a:lnTo>
                    <a:pt x="146" y="198"/>
                  </a:lnTo>
                  <a:lnTo>
                    <a:pt x="140" y="196"/>
                  </a:lnTo>
                  <a:lnTo>
                    <a:pt x="140" y="196"/>
                  </a:lnTo>
                  <a:lnTo>
                    <a:pt x="140" y="196"/>
                  </a:lnTo>
                  <a:lnTo>
                    <a:pt x="140" y="196"/>
                  </a:lnTo>
                  <a:lnTo>
                    <a:pt x="140" y="196"/>
                  </a:lnTo>
                  <a:lnTo>
                    <a:pt x="144" y="196"/>
                  </a:lnTo>
                  <a:lnTo>
                    <a:pt x="144" y="192"/>
                  </a:lnTo>
                  <a:lnTo>
                    <a:pt x="144" y="192"/>
                  </a:lnTo>
                  <a:lnTo>
                    <a:pt x="146" y="192"/>
                  </a:lnTo>
                  <a:lnTo>
                    <a:pt x="146" y="192"/>
                  </a:lnTo>
                  <a:lnTo>
                    <a:pt x="146" y="192"/>
                  </a:lnTo>
                  <a:lnTo>
                    <a:pt x="146" y="192"/>
                  </a:lnTo>
                  <a:lnTo>
                    <a:pt x="148" y="194"/>
                  </a:lnTo>
                  <a:lnTo>
                    <a:pt x="148" y="194"/>
                  </a:lnTo>
                  <a:lnTo>
                    <a:pt x="148" y="194"/>
                  </a:lnTo>
                  <a:lnTo>
                    <a:pt x="148" y="194"/>
                  </a:lnTo>
                  <a:lnTo>
                    <a:pt x="148" y="194"/>
                  </a:lnTo>
                  <a:lnTo>
                    <a:pt x="148" y="194"/>
                  </a:lnTo>
                  <a:lnTo>
                    <a:pt x="148" y="190"/>
                  </a:lnTo>
                  <a:lnTo>
                    <a:pt x="148" y="190"/>
                  </a:lnTo>
                  <a:lnTo>
                    <a:pt x="148" y="190"/>
                  </a:lnTo>
                  <a:lnTo>
                    <a:pt x="148" y="190"/>
                  </a:lnTo>
                  <a:lnTo>
                    <a:pt x="150" y="192"/>
                  </a:lnTo>
                  <a:lnTo>
                    <a:pt x="150" y="192"/>
                  </a:lnTo>
                  <a:lnTo>
                    <a:pt x="150" y="192"/>
                  </a:lnTo>
                  <a:lnTo>
                    <a:pt x="150" y="192"/>
                  </a:lnTo>
                  <a:lnTo>
                    <a:pt x="152" y="192"/>
                  </a:lnTo>
                  <a:lnTo>
                    <a:pt x="152" y="192"/>
                  </a:lnTo>
                  <a:lnTo>
                    <a:pt x="156" y="192"/>
                  </a:lnTo>
                  <a:lnTo>
                    <a:pt x="156" y="192"/>
                  </a:lnTo>
                  <a:lnTo>
                    <a:pt x="158" y="190"/>
                  </a:lnTo>
                  <a:lnTo>
                    <a:pt x="158" y="190"/>
                  </a:lnTo>
                  <a:lnTo>
                    <a:pt x="158" y="190"/>
                  </a:lnTo>
                  <a:lnTo>
                    <a:pt x="158" y="190"/>
                  </a:lnTo>
                  <a:lnTo>
                    <a:pt x="160" y="188"/>
                  </a:lnTo>
                  <a:lnTo>
                    <a:pt x="158" y="186"/>
                  </a:lnTo>
                  <a:lnTo>
                    <a:pt x="156" y="184"/>
                  </a:lnTo>
                  <a:lnTo>
                    <a:pt x="156" y="184"/>
                  </a:lnTo>
                  <a:lnTo>
                    <a:pt x="158" y="184"/>
                  </a:lnTo>
                  <a:lnTo>
                    <a:pt x="158" y="184"/>
                  </a:lnTo>
                  <a:lnTo>
                    <a:pt x="160" y="180"/>
                  </a:lnTo>
                  <a:lnTo>
                    <a:pt x="160" y="180"/>
                  </a:lnTo>
                  <a:lnTo>
                    <a:pt x="160" y="180"/>
                  </a:lnTo>
                  <a:lnTo>
                    <a:pt x="160" y="180"/>
                  </a:lnTo>
                  <a:lnTo>
                    <a:pt x="160" y="180"/>
                  </a:lnTo>
                  <a:lnTo>
                    <a:pt x="160" y="180"/>
                  </a:lnTo>
                  <a:lnTo>
                    <a:pt x="160" y="178"/>
                  </a:lnTo>
                  <a:lnTo>
                    <a:pt x="160" y="178"/>
                  </a:lnTo>
                  <a:lnTo>
                    <a:pt x="160" y="178"/>
                  </a:lnTo>
                  <a:lnTo>
                    <a:pt x="162" y="178"/>
                  </a:lnTo>
                  <a:lnTo>
                    <a:pt x="166" y="176"/>
                  </a:lnTo>
                  <a:lnTo>
                    <a:pt x="166" y="176"/>
                  </a:lnTo>
                  <a:lnTo>
                    <a:pt x="164" y="182"/>
                  </a:lnTo>
                  <a:lnTo>
                    <a:pt x="164" y="182"/>
                  </a:lnTo>
                  <a:lnTo>
                    <a:pt x="162" y="184"/>
                  </a:lnTo>
                  <a:lnTo>
                    <a:pt x="162" y="184"/>
                  </a:lnTo>
                  <a:lnTo>
                    <a:pt x="162" y="186"/>
                  </a:lnTo>
                  <a:lnTo>
                    <a:pt x="162" y="186"/>
                  </a:lnTo>
                  <a:lnTo>
                    <a:pt x="162" y="186"/>
                  </a:lnTo>
                  <a:lnTo>
                    <a:pt x="162" y="188"/>
                  </a:lnTo>
                  <a:lnTo>
                    <a:pt x="162" y="188"/>
                  </a:lnTo>
                  <a:lnTo>
                    <a:pt x="166" y="188"/>
                  </a:lnTo>
                  <a:lnTo>
                    <a:pt x="166" y="188"/>
                  </a:lnTo>
                  <a:lnTo>
                    <a:pt x="166" y="188"/>
                  </a:lnTo>
                  <a:lnTo>
                    <a:pt x="166" y="188"/>
                  </a:lnTo>
                  <a:lnTo>
                    <a:pt x="166" y="186"/>
                  </a:lnTo>
                  <a:lnTo>
                    <a:pt x="166" y="186"/>
                  </a:lnTo>
                  <a:lnTo>
                    <a:pt x="168" y="184"/>
                  </a:lnTo>
                  <a:lnTo>
                    <a:pt x="170" y="182"/>
                  </a:lnTo>
                  <a:lnTo>
                    <a:pt x="170" y="182"/>
                  </a:lnTo>
                  <a:lnTo>
                    <a:pt x="170" y="182"/>
                  </a:lnTo>
                  <a:lnTo>
                    <a:pt x="170" y="182"/>
                  </a:lnTo>
                  <a:lnTo>
                    <a:pt x="172" y="184"/>
                  </a:lnTo>
                  <a:lnTo>
                    <a:pt x="172" y="184"/>
                  </a:lnTo>
                  <a:lnTo>
                    <a:pt x="172" y="184"/>
                  </a:lnTo>
                  <a:lnTo>
                    <a:pt x="172" y="184"/>
                  </a:lnTo>
                  <a:lnTo>
                    <a:pt x="174" y="180"/>
                  </a:lnTo>
                  <a:lnTo>
                    <a:pt x="174" y="180"/>
                  </a:lnTo>
                  <a:lnTo>
                    <a:pt x="174" y="180"/>
                  </a:lnTo>
                  <a:lnTo>
                    <a:pt x="174" y="180"/>
                  </a:lnTo>
                  <a:lnTo>
                    <a:pt x="174" y="180"/>
                  </a:lnTo>
                  <a:lnTo>
                    <a:pt x="174" y="180"/>
                  </a:lnTo>
                  <a:lnTo>
                    <a:pt x="178" y="180"/>
                  </a:lnTo>
                  <a:lnTo>
                    <a:pt x="180" y="180"/>
                  </a:lnTo>
                  <a:lnTo>
                    <a:pt x="180" y="180"/>
                  </a:lnTo>
                  <a:lnTo>
                    <a:pt x="180" y="176"/>
                  </a:lnTo>
                  <a:lnTo>
                    <a:pt x="180" y="176"/>
                  </a:lnTo>
                  <a:lnTo>
                    <a:pt x="182" y="174"/>
                  </a:lnTo>
                  <a:lnTo>
                    <a:pt x="182" y="174"/>
                  </a:lnTo>
                  <a:lnTo>
                    <a:pt x="180" y="174"/>
                  </a:lnTo>
                  <a:lnTo>
                    <a:pt x="178" y="172"/>
                  </a:lnTo>
                  <a:lnTo>
                    <a:pt x="178" y="172"/>
                  </a:lnTo>
                  <a:lnTo>
                    <a:pt x="182" y="172"/>
                  </a:lnTo>
                  <a:lnTo>
                    <a:pt x="186" y="172"/>
                  </a:lnTo>
                  <a:lnTo>
                    <a:pt x="186" y="172"/>
                  </a:lnTo>
                  <a:lnTo>
                    <a:pt x="188" y="172"/>
                  </a:lnTo>
                  <a:lnTo>
                    <a:pt x="188" y="172"/>
                  </a:lnTo>
                  <a:lnTo>
                    <a:pt x="190" y="172"/>
                  </a:lnTo>
                  <a:lnTo>
                    <a:pt x="190" y="170"/>
                  </a:lnTo>
                  <a:lnTo>
                    <a:pt x="190" y="170"/>
                  </a:lnTo>
                  <a:lnTo>
                    <a:pt x="194" y="166"/>
                  </a:lnTo>
                  <a:lnTo>
                    <a:pt x="194" y="166"/>
                  </a:lnTo>
                  <a:lnTo>
                    <a:pt x="194" y="162"/>
                  </a:lnTo>
                  <a:lnTo>
                    <a:pt x="194" y="162"/>
                  </a:lnTo>
                  <a:lnTo>
                    <a:pt x="194" y="160"/>
                  </a:lnTo>
                  <a:lnTo>
                    <a:pt x="194" y="160"/>
                  </a:lnTo>
                  <a:lnTo>
                    <a:pt x="194" y="160"/>
                  </a:lnTo>
                  <a:lnTo>
                    <a:pt x="194" y="160"/>
                  </a:lnTo>
                  <a:lnTo>
                    <a:pt x="196" y="156"/>
                  </a:lnTo>
                  <a:lnTo>
                    <a:pt x="196" y="156"/>
                  </a:lnTo>
                  <a:lnTo>
                    <a:pt x="194" y="156"/>
                  </a:lnTo>
                  <a:lnTo>
                    <a:pt x="194" y="156"/>
                  </a:lnTo>
                  <a:lnTo>
                    <a:pt x="194" y="152"/>
                  </a:lnTo>
                  <a:lnTo>
                    <a:pt x="194" y="152"/>
                  </a:lnTo>
                  <a:lnTo>
                    <a:pt x="196" y="150"/>
                  </a:lnTo>
                  <a:lnTo>
                    <a:pt x="196" y="150"/>
                  </a:lnTo>
                  <a:lnTo>
                    <a:pt x="196" y="148"/>
                  </a:lnTo>
                  <a:lnTo>
                    <a:pt x="196" y="146"/>
                  </a:lnTo>
                  <a:lnTo>
                    <a:pt x="196" y="146"/>
                  </a:lnTo>
                  <a:lnTo>
                    <a:pt x="200" y="144"/>
                  </a:lnTo>
                  <a:lnTo>
                    <a:pt x="200" y="144"/>
                  </a:lnTo>
                  <a:lnTo>
                    <a:pt x="200" y="142"/>
                  </a:lnTo>
                  <a:lnTo>
                    <a:pt x="200" y="142"/>
                  </a:lnTo>
                  <a:lnTo>
                    <a:pt x="202" y="140"/>
                  </a:lnTo>
                  <a:lnTo>
                    <a:pt x="202" y="140"/>
                  </a:lnTo>
                  <a:lnTo>
                    <a:pt x="202" y="138"/>
                  </a:lnTo>
                  <a:lnTo>
                    <a:pt x="202" y="138"/>
                  </a:lnTo>
                  <a:lnTo>
                    <a:pt x="198" y="138"/>
                  </a:lnTo>
                  <a:lnTo>
                    <a:pt x="198" y="138"/>
                  </a:lnTo>
                  <a:lnTo>
                    <a:pt x="198" y="138"/>
                  </a:lnTo>
                  <a:lnTo>
                    <a:pt x="198" y="138"/>
                  </a:lnTo>
                  <a:lnTo>
                    <a:pt x="200" y="138"/>
                  </a:lnTo>
                  <a:lnTo>
                    <a:pt x="200" y="138"/>
                  </a:lnTo>
                  <a:lnTo>
                    <a:pt x="200" y="136"/>
                  </a:lnTo>
                  <a:lnTo>
                    <a:pt x="198" y="136"/>
                  </a:lnTo>
                  <a:lnTo>
                    <a:pt x="194" y="134"/>
                  </a:lnTo>
                  <a:lnTo>
                    <a:pt x="194" y="134"/>
                  </a:lnTo>
                  <a:lnTo>
                    <a:pt x="196" y="132"/>
                  </a:lnTo>
                  <a:lnTo>
                    <a:pt x="196" y="132"/>
                  </a:lnTo>
                  <a:lnTo>
                    <a:pt x="196" y="132"/>
                  </a:lnTo>
                  <a:lnTo>
                    <a:pt x="196" y="132"/>
                  </a:lnTo>
                  <a:lnTo>
                    <a:pt x="198" y="134"/>
                  </a:lnTo>
                  <a:lnTo>
                    <a:pt x="202" y="136"/>
                  </a:lnTo>
                  <a:lnTo>
                    <a:pt x="202" y="136"/>
                  </a:lnTo>
                  <a:lnTo>
                    <a:pt x="206" y="136"/>
                  </a:lnTo>
                  <a:lnTo>
                    <a:pt x="206" y="136"/>
                  </a:lnTo>
                  <a:lnTo>
                    <a:pt x="210" y="136"/>
                  </a:lnTo>
                  <a:lnTo>
                    <a:pt x="210" y="136"/>
                  </a:lnTo>
                  <a:lnTo>
                    <a:pt x="216" y="136"/>
                  </a:lnTo>
                  <a:lnTo>
                    <a:pt x="216" y="136"/>
                  </a:lnTo>
                  <a:lnTo>
                    <a:pt x="214" y="134"/>
                  </a:lnTo>
                  <a:lnTo>
                    <a:pt x="212" y="132"/>
                  </a:lnTo>
                  <a:lnTo>
                    <a:pt x="212" y="132"/>
                  </a:lnTo>
                  <a:lnTo>
                    <a:pt x="214" y="132"/>
                  </a:lnTo>
                  <a:lnTo>
                    <a:pt x="216" y="134"/>
                  </a:lnTo>
                  <a:lnTo>
                    <a:pt x="216" y="134"/>
                  </a:lnTo>
                  <a:lnTo>
                    <a:pt x="220" y="132"/>
                  </a:lnTo>
                  <a:lnTo>
                    <a:pt x="220" y="132"/>
                  </a:lnTo>
                  <a:lnTo>
                    <a:pt x="218" y="130"/>
                  </a:lnTo>
                  <a:lnTo>
                    <a:pt x="218" y="128"/>
                  </a:lnTo>
                  <a:lnTo>
                    <a:pt x="218" y="128"/>
                  </a:lnTo>
                  <a:lnTo>
                    <a:pt x="218" y="128"/>
                  </a:lnTo>
                  <a:lnTo>
                    <a:pt x="218" y="128"/>
                  </a:lnTo>
                  <a:lnTo>
                    <a:pt x="220" y="130"/>
                  </a:lnTo>
                  <a:lnTo>
                    <a:pt x="222" y="130"/>
                  </a:lnTo>
                  <a:lnTo>
                    <a:pt x="222" y="130"/>
                  </a:lnTo>
                  <a:lnTo>
                    <a:pt x="224" y="128"/>
                  </a:lnTo>
                  <a:lnTo>
                    <a:pt x="224" y="126"/>
                  </a:lnTo>
                  <a:lnTo>
                    <a:pt x="224" y="126"/>
                  </a:lnTo>
                  <a:lnTo>
                    <a:pt x="230" y="126"/>
                  </a:lnTo>
                  <a:lnTo>
                    <a:pt x="230" y="126"/>
                  </a:lnTo>
                  <a:lnTo>
                    <a:pt x="232" y="122"/>
                  </a:lnTo>
                  <a:lnTo>
                    <a:pt x="232" y="122"/>
                  </a:lnTo>
                  <a:lnTo>
                    <a:pt x="236" y="122"/>
                  </a:lnTo>
                  <a:lnTo>
                    <a:pt x="236" y="122"/>
                  </a:lnTo>
                  <a:lnTo>
                    <a:pt x="238" y="120"/>
                  </a:lnTo>
                  <a:lnTo>
                    <a:pt x="238" y="120"/>
                  </a:lnTo>
                  <a:lnTo>
                    <a:pt x="240" y="118"/>
                  </a:lnTo>
                  <a:lnTo>
                    <a:pt x="242" y="116"/>
                  </a:lnTo>
                  <a:lnTo>
                    <a:pt x="242" y="116"/>
                  </a:lnTo>
                  <a:lnTo>
                    <a:pt x="244" y="116"/>
                  </a:lnTo>
                  <a:lnTo>
                    <a:pt x="244" y="116"/>
                  </a:lnTo>
                  <a:lnTo>
                    <a:pt x="244" y="114"/>
                  </a:lnTo>
                  <a:lnTo>
                    <a:pt x="244" y="114"/>
                  </a:lnTo>
                  <a:lnTo>
                    <a:pt x="246" y="114"/>
                  </a:lnTo>
                  <a:lnTo>
                    <a:pt x="246" y="114"/>
                  </a:lnTo>
                  <a:lnTo>
                    <a:pt x="246" y="114"/>
                  </a:lnTo>
                  <a:lnTo>
                    <a:pt x="246" y="112"/>
                  </a:lnTo>
                  <a:lnTo>
                    <a:pt x="246" y="112"/>
                  </a:lnTo>
                  <a:lnTo>
                    <a:pt x="248" y="112"/>
                  </a:lnTo>
                  <a:lnTo>
                    <a:pt x="248" y="112"/>
                  </a:lnTo>
                  <a:lnTo>
                    <a:pt x="248" y="110"/>
                  </a:lnTo>
                  <a:lnTo>
                    <a:pt x="248" y="110"/>
                  </a:lnTo>
                  <a:lnTo>
                    <a:pt x="248" y="110"/>
                  </a:lnTo>
                  <a:lnTo>
                    <a:pt x="248" y="110"/>
                  </a:lnTo>
                  <a:lnTo>
                    <a:pt x="248" y="106"/>
                  </a:lnTo>
                  <a:lnTo>
                    <a:pt x="248" y="106"/>
                  </a:lnTo>
                  <a:lnTo>
                    <a:pt x="250" y="104"/>
                  </a:lnTo>
                  <a:lnTo>
                    <a:pt x="250" y="104"/>
                  </a:lnTo>
                  <a:lnTo>
                    <a:pt x="248" y="102"/>
                  </a:lnTo>
                  <a:lnTo>
                    <a:pt x="248" y="102"/>
                  </a:lnTo>
                  <a:lnTo>
                    <a:pt x="252" y="102"/>
                  </a:lnTo>
                  <a:lnTo>
                    <a:pt x="254" y="100"/>
                  </a:lnTo>
                  <a:lnTo>
                    <a:pt x="254" y="100"/>
                  </a:lnTo>
                  <a:lnTo>
                    <a:pt x="252" y="98"/>
                  </a:lnTo>
                  <a:lnTo>
                    <a:pt x="252" y="98"/>
                  </a:lnTo>
                  <a:lnTo>
                    <a:pt x="252" y="98"/>
                  </a:lnTo>
                  <a:lnTo>
                    <a:pt x="256" y="98"/>
                  </a:lnTo>
                  <a:lnTo>
                    <a:pt x="256" y="98"/>
                  </a:lnTo>
                  <a:lnTo>
                    <a:pt x="256" y="98"/>
                  </a:lnTo>
                  <a:lnTo>
                    <a:pt x="256" y="98"/>
                  </a:lnTo>
                  <a:lnTo>
                    <a:pt x="252" y="96"/>
                  </a:lnTo>
                  <a:lnTo>
                    <a:pt x="252" y="96"/>
                  </a:lnTo>
                  <a:lnTo>
                    <a:pt x="252" y="94"/>
                  </a:lnTo>
                  <a:lnTo>
                    <a:pt x="254" y="92"/>
                  </a:lnTo>
                  <a:lnTo>
                    <a:pt x="258" y="90"/>
                  </a:lnTo>
                  <a:lnTo>
                    <a:pt x="258" y="90"/>
                  </a:lnTo>
                  <a:lnTo>
                    <a:pt x="258" y="90"/>
                  </a:lnTo>
                  <a:lnTo>
                    <a:pt x="258" y="90"/>
                  </a:lnTo>
                  <a:lnTo>
                    <a:pt x="256" y="90"/>
                  </a:lnTo>
                  <a:lnTo>
                    <a:pt x="256" y="90"/>
                  </a:lnTo>
                  <a:lnTo>
                    <a:pt x="256" y="90"/>
                  </a:lnTo>
                  <a:lnTo>
                    <a:pt x="256" y="90"/>
                  </a:lnTo>
                  <a:lnTo>
                    <a:pt x="260" y="90"/>
                  </a:lnTo>
                  <a:lnTo>
                    <a:pt x="260" y="90"/>
                  </a:lnTo>
                  <a:lnTo>
                    <a:pt x="260" y="88"/>
                  </a:lnTo>
                  <a:lnTo>
                    <a:pt x="260" y="88"/>
                  </a:lnTo>
                  <a:lnTo>
                    <a:pt x="258" y="88"/>
                  </a:lnTo>
                  <a:lnTo>
                    <a:pt x="258" y="88"/>
                  </a:lnTo>
                  <a:lnTo>
                    <a:pt x="260" y="86"/>
                  </a:lnTo>
                  <a:lnTo>
                    <a:pt x="262" y="84"/>
                  </a:lnTo>
                  <a:lnTo>
                    <a:pt x="262" y="84"/>
                  </a:lnTo>
                  <a:lnTo>
                    <a:pt x="264" y="84"/>
                  </a:lnTo>
                  <a:lnTo>
                    <a:pt x="264" y="84"/>
                  </a:lnTo>
                  <a:lnTo>
                    <a:pt x="262" y="80"/>
                  </a:lnTo>
                  <a:lnTo>
                    <a:pt x="262" y="80"/>
                  </a:lnTo>
                  <a:lnTo>
                    <a:pt x="260" y="82"/>
                  </a:lnTo>
                  <a:lnTo>
                    <a:pt x="260" y="82"/>
                  </a:lnTo>
                  <a:lnTo>
                    <a:pt x="256" y="86"/>
                  </a:lnTo>
                  <a:lnTo>
                    <a:pt x="256" y="86"/>
                  </a:lnTo>
                  <a:lnTo>
                    <a:pt x="250" y="86"/>
                  </a:lnTo>
                  <a:lnTo>
                    <a:pt x="250" y="86"/>
                  </a:lnTo>
                  <a:lnTo>
                    <a:pt x="244" y="86"/>
                  </a:lnTo>
                  <a:lnTo>
                    <a:pt x="244" y="86"/>
                  </a:lnTo>
                  <a:lnTo>
                    <a:pt x="240" y="88"/>
                  </a:lnTo>
                  <a:lnTo>
                    <a:pt x="236" y="88"/>
                  </a:lnTo>
                  <a:lnTo>
                    <a:pt x="236" y="88"/>
                  </a:lnTo>
                  <a:lnTo>
                    <a:pt x="236" y="86"/>
                  </a:lnTo>
                  <a:lnTo>
                    <a:pt x="236" y="86"/>
                  </a:lnTo>
                  <a:lnTo>
                    <a:pt x="236" y="88"/>
                  </a:lnTo>
                  <a:lnTo>
                    <a:pt x="236" y="88"/>
                  </a:lnTo>
                  <a:lnTo>
                    <a:pt x="230" y="92"/>
                  </a:lnTo>
                  <a:lnTo>
                    <a:pt x="230" y="92"/>
                  </a:lnTo>
                  <a:lnTo>
                    <a:pt x="226" y="96"/>
                  </a:lnTo>
                  <a:lnTo>
                    <a:pt x="226" y="96"/>
                  </a:lnTo>
                  <a:lnTo>
                    <a:pt x="224" y="100"/>
                  </a:lnTo>
                  <a:lnTo>
                    <a:pt x="224" y="100"/>
                  </a:lnTo>
                  <a:lnTo>
                    <a:pt x="218" y="100"/>
                  </a:lnTo>
                  <a:lnTo>
                    <a:pt x="218" y="100"/>
                  </a:lnTo>
                  <a:lnTo>
                    <a:pt x="218" y="100"/>
                  </a:lnTo>
                  <a:lnTo>
                    <a:pt x="218" y="100"/>
                  </a:lnTo>
                  <a:lnTo>
                    <a:pt x="216" y="100"/>
                  </a:lnTo>
                  <a:lnTo>
                    <a:pt x="214" y="100"/>
                  </a:lnTo>
                  <a:lnTo>
                    <a:pt x="214" y="100"/>
                  </a:lnTo>
                  <a:lnTo>
                    <a:pt x="214" y="100"/>
                  </a:lnTo>
                  <a:lnTo>
                    <a:pt x="214" y="100"/>
                  </a:lnTo>
                  <a:lnTo>
                    <a:pt x="218" y="98"/>
                  </a:lnTo>
                  <a:lnTo>
                    <a:pt x="218" y="98"/>
                  </a:lnTo>
                  <a:lnTo>
                    <a:pt x="220" y="98"/>
                  </a:lnTo>
                  <a:lnTo>
                    <a:pt x="220" y="98"/>
                  </a:lnTo>
                  <a:lnTo>
                    <a:pt x="222" y="96"/>
                  </a:lnTo>
                  <a:lnTo>
                    <a:pt x="222" y="94"/>
                  </a:lnTo>
                  <a:lnTo>
                    <a:pt x="222" y="94"/>
                  </a:lnTo>
                  <a:lnTo>
                    <a:pt x="228" y="92"/>
                  </a:lnTo>
                  <a:lnTo>
                    <a:pt x="228" y="92"/>
                  </a:lnTo>
                  <a:lnTo>
                    <a:pt x="226" y="90"/>
                  </a:lnTo>
                  <a:lnTo>
                    <a:pt x="226" y="90"/>
                  </a:lnTo>
                  <a:lnTo>
                    <a:pt x="224" y="90"/>
                  </a:lnTo>
                  <a:lnTo>
                    <a:pt x="220" y="92"/>
                  </a:lnTo>
                  <a:lnTo>
                    <a:pt x="220" y="92"/>
                  </a:lnTo>
                  <a:lnTo>
                    <a:pt x="216" y="94"/>
                  </a:lnTo>
                  <a:lnTo>
                    <a:pt x="212" y="96"/>
                  </a:lnTo>
                  <a:lnTo>
                    <a:pt x="212" y="96"/>
                  </a:lnTo>
                  <a:lnTo>
                    <a:pt x="210" y="94"/>
                  </a:lnTo>
                  <a:lnTo>
                    <a:pt x="210" y="94"/>
                  </a:lnTo>
                  <a:lnTo>
                    <a:pt x="206" y="98"/>
                  </a:lnTo>
                  <a:lnTo>
                    <a:pt x="206" y="98"/>
                  </a:lnTo>
                  <a:lnTo>
                    <a:pt x="206" y="98"/>
                  </a:lnTo>
                  <a:lnTo>
                    <a:pt x="206" y="98"/>
                  </a:lnTo>
                  <a:lnTo>
                    <a:pt x="206" y="98"/>
                  </a:lnTo>
                  <a:lnTo>
                    <a:pt x="206" y="98"/>
                  </a:lnTo>
                  <a:lnTo>
                    <a:pt x="206" y="96"/>
                  </a:lnTo>
                  <a:lnTo>
                    <a:pt x="208" y="94"/>
                  </a:lnTo>
                  <a:lnTo>
                    <a:pt x="210" y="90"/>
                  </a:lnTo>
                  <a:lnTo>
                    <a:pt x="210" y="88"/>
                  </a:lnTo>
                  <a:lnTo>
                    <a:pt x="210" y="88"/>
                  </a:lnTo>
                  <a:lnTo>
                    <a:pt x="206" y="86"/>
                  </a:lnTo>
                  <a:lnTo>
                    <a:pt x="206" y="86"/>
                  </a:lnTo>
                  <a:lnTo>
                    <a:pt x="216" y="84"/>
                  </a:lnTo>
                  <a:lnTo>
                    <a:pt x="216" y="84"/>
                  </a:lnTo>
                  <a:lnTo>
                    <a:pt x="216" y="84"/>
                  </a:lnTo>
                  <a:lnTo>
                    <a:pt x="216" y="84"/>
                  </a:lnTo>
                  <a:lnTo>
                    <a:pt x="220" y="82"/>
                  </a:lnTo>
                  <a:lnTo>
                    <a:pt x="220" y="82"/>
                  </a:lnTo>
                  <a:lnTo>
                    <a:pt x="224" y="76"/>
                  </a:lnTo>
                  <a:lnTo>
                    <a:pt x="224" y="76"/>
                  </a:lnTo>
                  <a:lnTo>
                    <a:pt x="224" y="74"/>
                  </a:lnTo>
                  <a:lnTo>
                    <a:pt x="224" y="74"/>
                  </a:lnTo>
                  <a:lnTo>
                    <a:pt x="222" y="74"/>
                  </a:lnTo>
                  <a:lnTo>
                    <a:pt x="222" y="74"/>
                  </a:lnTo>
                  <a:lnTo>
                    <a:pt x="218" y="74"/>
                  </a:lnTo>
                  <a:lnTo>
                    <a:pt x="216" y="74"/>
                  </a:lnTo>
                  <a:lnTo>
                    <a:pt x="216" y="74"/>
                  </a:lnTo>
                  <a:lnTo>
                    <a:pt x="212" y="76"/>
                  </a:lnTo>
                  <a:lnTo>
                    <a:pt x="210" y="78"/>
                  </a:lnTo>
                  <a:lnTo>
                    <a:pt x="210" y="78"/>
                  </a:lnTo>
                  <a:lnTo>
                    <a:pt x="206" y="76"/>
                  </a:lnTo>
                  <a:lnTo>
                    <a:pt x="206" y="76"/>
                  </a:lnTo>
                  <a:lnTo>
                    <a:pt x="202" y="78"/>
                  </a:lnTo>
                  <a:lnTo>
                    <a:pt x="202" y="78"/>
                  </a:lnTo>
                  <a:lnTo>
                    <a:pt x="202" y="78"/>
                  </a:lnTo>
                  <a:lnTo>
                    <a:pt x="202" y="78"/>
                  </a:lnTo>
                  <a:lnTo>
                    <a:pt x="202" y="78"/>
                  </a:lnTo>
                  <a:lnTo>
                    <a:pt x="202" y="78"/>
                  </a:lnTo>
                  <a:lnTo>
                    <a:pt x="206" y="74"/>
                  </a:lnTo>
                  <a:lnTo>
                    <a:pt x="206" y="74"/>
                  </a:lnTo>
                  <a:lnTo>
                    <a:pt x="204" y="74"/>
                  </a:lnTo>
                  <a:lnTo>
                    <a:pt x="200" y="72"/>
                  </a:lnTo>
                  <a:lnTo>
                    <a:pt x="200" y="72"/>
                  </a:lnTo>
                  <a:lnTo>
                    <a:pt x="198" y="74"/>
                  </a:lnTo>
                  <a:lnTo>
                    <a:pt x="198" y="74"/>
                  </a:lnTo>
                  <a:lnTo>
                    <a:pt x="196" y="72"/>
                  </a:lnTo>
                  <a:lnTo>
                    <a:pt x="194" y="70"/>
                  </a:lnTo>
                  <a:lnTo>
                    <a:pt x="194" y="70"/>
                  </a:lnTo>
                  <a:lnTo>
                    <a:pt x="196" y="72"/>
                  </a:lnTo>
                  <a:lnTo>
                    <a:pt x="196" y="72"/>
                  </a:lnTo>
                  <a:lnTo>
                    <a:pt x="200" y="72"/>
                  </a:lnTo>
                  <a:lnTo>
                    <a:pt x="200" y="72"/>
                  </a:lnTo>
                  <a:lnTo>
                    <a:pt x="212" y="74"/>
                  </a:lnTo>
                  <a:lnTo>
                    <a:pt x="212" y="74"/>
                  </a:lnTo>
                  <a:lnTo>
                    <a:pt x="216" y="74"/>
                  </a:lnTo>
                  <a:lnTo>
                    <a:pt x="220" y="72"/>
                  </a:lnTo>
                  <a:lnTo>
                    <a:pt x="220" y="72"/>
                  </a:lnTo>
                  <a:lnTo>
                    <a:pt x="228" y="74"/>
                  </a:lnTo>
                  <a:lnTo>
                    <a:pt x="228" y="74"/>
                  </a:lnTo>
                  <a:lnTo>
                    <a:pt x="230" y="72"/>
                  </a:lnTo>
                  <a:lnTo>
                    <a:pt x="230" y="72"/>
                  </a:lnTo>
                  <a:lnTo>
                    <a:pt x="234" y="74"/>
                  </a:lnTo>
                  <a:lnTo>
                    <a:pt x="234" y="74"/>
                  </a:lnTo>
                  <a:lnTo>
                    <a:pt x="236" y="74"/>
                  </a:lnTo>
                  <a:lnTo>
                    <a:pt x="236" y="74"/>
                  </a:lnTo>
                  <a:lnTo>
                    <a:pt x="238" y="76"/>
                  </a:lnTo>
                  <a:lnTo>
                    <a:pt x="238" y="76"/>
                  </a:lnTo>
                  <a:lnTo>
                    <a:pt x="238" y="76"/>
                  </a:lnTo>
                  <a:lnTo>
                    <a:pt x="238" y="76"/>
                  </a:lnTo>
                  <a:lnTo>
                    <a:pt x="240" y="78"/>
                  </a:lnTo>
                  <a:lnTo>
                    <a:pt x="240" y="78"/>
                  </a:lnTo>
                  <a:lnTo>
                    <a:pt x="246" y="80"/>
                  </a:lnTo>
                  <a:lnTo>
                    <a:pt x="246" y="80"/>
                  </a:lnTo>
                  <a:lnTo>
                    <a:pt x="250" y="80"/>
                  </a:lnTo>
                  <a:lnTo>
                    <a:pt x="254" y="80"/>
                  </a:lnTo>
                  <a:lnTo>
                    <a:pt x="254" y="80"/>
                  </a:lnTo>
                  <a:lnTo>
                    <a:pt x="254" y="78"/>
                  </a:lnTo>
                  <a:lnTo>
                    <a:pt x="254" y="78"/>
                  </a:lnTo>
                  <a:lnTo>
                    <a:pt x="254" y="76"/>
                  </a:lnTo>
                  <a:lnTo>
                    <a:pt x="252" y="74"/>
                  </a:lnTo>
                  <a:lnTo>
                    <a:pt x="252" y="74"/>
                  </a:lnTo>
                  <a:lnTo>
                    <a:pt x="252" y="74"/>
                  </a:lnTo>
                  <a:lnTo>
                    <a:pt x="252" y="74"/>
                  </a:lnTo>
                  <a:lnTo>
                    <a:pt x="258" y="78"/>
                  </a:lnTo>
                  <a:lnTo>
                    <a:pt x="258" y="78"/>
                  </a:lnTo>
                  <a:lnTo>
                    <a:pt x="260" y="78"/>
                  </a:lnTo>
                  <a:lnTo>
                    <a:pt x="260" y="78"/>
                  </a:lnTo>
                  <a:lnTo>
                    <a:pt x="262" y="76"/>
                  </a:lnTo>
                  <a:lnTo>
                    <a:pt x="262" y="76"/>
                  </a:lnTo>
                  <a:lnTo>
                    <a:pt x="262" y="76"/>
                  </a:lnTo>
                  <a:lnTo>
                    <a:pt x="262" y="74"/>
                  </a:lnTo>
                  <a:lnTo>
                    <a:pt x="258" y="72"/>
                  </a:lnTo>
                  <a:lnTo>
                    <a:pt x="258" y="72"/>
                  </a:lnTo>
                  <a:lnTo>
                    <a:pt x="258" y="72"/>
                  </a:lnTo>
                  <a:lnTo>
                    <a:pt x="258" y="72"/>
                  </a:lnTo>
                  <a:lnTo>
                    <a:pt x="258" y="72"/>
                  </a:lnTo>
                  <a:lnTo>
                    <a:pt x="258" y="72"/>
                  </a:lnTo>
                  <a:lnTo>
                    <a:pt x="256" y="72"/>
                  </a:lnTo>
                  <a:lnTo>
                    <a:pt x="256" y="72"/>
                  </a:lnTo>
                  <a:lnTo>
                    <a:pt x="256" y="70"/>
                  </a:lnTo>
                  <a:lnTo>
                    <a:pt x="254" y="70"/>
                  </a:lnTo>
                  <a:lnTo>
                    <a:pt x="254" y="70"/>
                  </a:lnTo>
                  <a:lnTo>
                    <a:pt x="254" y="68"/>
                  </a:lnTo>
                  <a:lnTo>
                    <a:pt x="254" y="68"/>
                  </a:lnTo>
                  <a:lnTo>
                    <a:pt x="254" y="68"/>
                  </a:lnTo>
                  <a:lnTo>
                    <a:pt x="254" y="68"/>
                  </a:lnTo>
                  <a:lnTo>
                    <a:pt x="254" y="68"/>
                  </a:lnTo>
                  <a:lnTo>
                    <a:pt x="254" y="68"/>
                  </a:lnTo>
                  <a:lnTo>
                    <a:pt x="252" y="64"/>
                  </a:lnTo>
                  <a:lnTo>
                    <a:pt x="248" y="62"/>
                  </a:lnTo>
                  <a:lnTo>
                    <a:pt x="248" y="62"/>
                  </a:lnTo>
                  <a:lnTo>
                    <a:pt x="248" y="62"/>
                  </a:lnTo>
                  <a:lnTo>
                    <a:pt x="248" y="62"/>
                  </a:lnTo>
                  <a:lnTo>
                    <a:pt x="246" y="66"/>
                  </a:lnTo>
                  <a:lnTo>
                    <a:pt x="246" y="66"/>
                  </a:lnTo>
                  <a:lnTo>
                    <a:pt x="246" y="66"/>
                  </a:lnTo>
                  <a:lnTo>
                    <a:pt x="246" y="66"/>
                  </a:lnTo>
                  <a:lnTo>
                    <a:pt x="246" y="66"/>
                  </a:lnTo>
                  <a:lnTo>
                    <a:pt x="246" y="66"/>
                  </a:lnTo>
                  <a:lnTo>
                    <a:pt x="246" y="64"/>
                  </a:lnTo>
                  <a:lnTo>
                    <a:pt x="246" y="64"/>
                  </a:lnTo>
                  <a:lnTo>
                    <a:pt x="244" y="60"/>
                  </a:lnTo>
                  <a:lnTo>
                    <a:pt x="244" y="60"/>
                  </a:lnTo>
                  <a:lnTo>
                    <a:pt x="242" y="62"/>
                  </a:lnTo>
                  <a:lnTo>
                    <a:pt x="242" y="62"/>
                  </a:lnTo>
                  <a:lnTo>
                    <a:pt x="242" y="62"/>
                  </a:lnTo>
                  <a:lnTo>
                    <a:pt x="242" y="62"/>
                  </a:lnTo>
                  <a:lnTo>
                    <a:pt x="240" y="60"/>
                  </a:lnTo>
                  <a:lnTo>
                    <a:pt x="238" y="60"/>
                  </a:lnTo>
                  <a:lnTo>
                    <a:pt x="238" y="60"/>
                  </a:lnTo>
                  <a:lnTo>
                    <a:pt x="238" y="58"/>
                  </a:lnTo>
                  <a:lnTo>
                    <a:pt x="238" y="58"/>
                  </a:lnTo>
                  <a:lnTo>
                    <a:pt x="238" y="58"/>
                  </a:lnTo>
                  <a:lnTo>
                    <a:pt x="238" y="58"/>
                  </a:lnTo>
                  <a:lnTo>
                    <a:pt x="236" y="58"/>
                  </a:lnTo>
                  <a:lnTo>
                    <a:pt x="236" y="58"/>
                  </a:lnTo>
                  <a:lnTo>
                    <a:pt x="236" y="58"/>
                  </a:lnTo>
                  <a:lnTo>
                    <a:pt x="236" y="58"/>
                  </a:lnTo>
                  <a:lnTo>
                    <a:pt x="232" y="58"/>
                  </a:lnTo>
                  <a:lnTo>
                    <a:pt x="232" y="58"/>
                  </a:lnTo>
                  <a:lnTo>
                    <a:pt x="228" y="60"/>
                  </a:lnTo>
                  <a:lnTo>
                    <a:pt x="226" y="58"/>
                  </a:lnTo>
                  <a:lnTo>
                    <a:pt x="226" y="58"/>
                  </a:lnTo>
                  <a:lnTo>
                    <a:pt x="218" y="58"/>
                  </a:lnTo>
                  <a:lnTo>
                    <a:pt x="218" y="58"/>
                  </a:lnTo>
                  <a:lnTo>
                    <a:pt x="218" y="60"/>
                  </a:lnTo>
                  <a:lnTo>
                    <a:pt x="218" y="60"/>
                  </a:lnTo>
                  <a:lnTo>
                    <a:pt x="216" y="62"/>
                  </a:lnTo>
                  <a:lnTo>
                    <a:pt x="216" y="62"/>
                  </a:lnTo>
                  <a:lnTo>
                    <a:pt x="216" y="62"/>
                  </a:lnTo>
                  <a:lnTo>
                    <a:pt x="216" y="62"/>
                  </a:lnTo>
                  <a:lnTo>
                    <a:pt x="214" y="62"/>
                  </a:lnTo>
                  <a:lnTo>
                    <a:pt x="212" y="60"/>
                  </a:lnTo>
                  <a:lnTo>
                    <a:pt x="212" y="60"/>
                  </a:lnTo>
                  <a:lnTo>
                    <a:pt x="214" y="58"/>
                  </a:lnTo>
                  <a:lnTo>
                    <a:pt x="214" y="58"/>
                  </a:lnTo>
                  <a:lnTo>
                    <a:pt x="216" y="56"/>
                  </a:lnTo>
                  <a:lnTo>
                    <a:pt x="216" y="56"/>
                  </a:lnTo>
                  <a:lnTo>
                    <a:pt x="212" y="54"/>
                  </a:lnTo>
                  <a:lnTo>
                    <a:pt x="212" y="54"/>
                  </a:lnTo>
                  <a:lnTo>
                    <a:pt x="210" y="54"/>
                  </a:lnTo>
                  <a:lnTo>
                    <a:pt x="210" y="54"/>
                  </a:lnTo>
                  <a:lnTo>
                    <a:pt x="206" y="54"/>
                  </a:lnTo>
                  <a:lnTo>
                    <a:pt x="206" y="54"/>
                  </a:lnTo>
                  <a:lnTo>
                    <a:pt x="206" y="56"/>
                  </a:lnTo>
                  <a:lnTo>
                    <a:pt x="206" y="56"/>
                  </a:lnTo>
                  <a:lnTo>
                    <a:pt x="204" y="58"/>
                  </a:lnTo>
                  <a:lnTo>
                    <a:pt x="204" y="58"/>
                  </a:lnTo>
                  <a:lnTo>
                    <a:pt x="204" y="58"/>
                  </a:lnTo>
                  <a:lnTo>
                    <a:pt x="204" y="58"/>
                  </a:lnTo>
                  <a:lnTo>
                    <a:pt x="202" y="58"/>
                  </a:lnTo>
                  <a:lnTo>
                    <a:pt x="200" y="56"/>
                  </a:lnTo>
                  <a:lnTo>
                    <a:pt x="200" y="56"/>
                  </a:lnTo>
                  <a:lnTo>
                    <a:pt x="198" y="56"/>
                  </a:lnTo>
                  <a:lnTo>
                    <a:pt x="198" y="56"/>
                  </a:lnTo>
                  <a:lnTo>
                    <a:pt x="204" y="56"/>
                  </a:lnTo>
                  <a:lnTo>
                    <a:pt x="204" y="56"/>
                  </a:lnTo>
                  <a:lnTo>
                    <a:pt x="208" y="52"/>
                  </a:lnTo>
                  <a:lnTo>
                    <a:pt x="208" y="52"/>
                  </a:lnTo>
                  <a:lnTo>
                    <a:pt x="208" y="50"/>
                  </a:lnTo>
                  <a:lnTo>
                    <a:pt x="208" y="50"/>
                  </a:lnTo>
                  <a:lnTo>
                    <a:pt x="200" y="50"/>
                  </a:lnTo>
                  <a:lnTo>
                    <a:pt x="200" y="50"/>
                  </a:lnTo>
                  <a:lnTo>
                    <a:pt x="198" y="50"/>
                  </a:lnTo>
                  <a:lnTo>
                    <a:pt x="198" y="50"/>
                  </a:lnTo>
                  <a:lnTo>
                    <a:pt x="196" y="52"/>
                  </a:lnTo>
                  <a:lnTo>
                    <a:pt x="196" y="52"/>
                  </a:lnTo>
                  <a:lnTo>
                    <a:pt x="194" y="54"/>
                  </a:lnTo>
                  <a:lnTo>
                    <a:pt x="192" y="56"/>
                  </a:lnTo>
                  <a:lnTo>
                    <a:pt x="192" y="56"/>
                  </a:lnTo>
                  <a:lnTo>
                    <a:pt x="192" y="56"/>
                  </a:lnTo>
                  <a:lnTo>
                    <a:pt x="192" y="56"/>
                  </a:lnTo>
                  <a:lnTo>
                    <a:pt x="190" y="54"/>
                  </a:lnTo>
                  <a:lnTo>
                    <a:pt x="192" y="52"/>
                  </a:lnTo>
                  <a:lnTo>
                    <a:pt x="194" y="50"/>
                  </a:lnTo>
                  <a:lnTo>
                    <a:pt x="194" y="50"/>
                  </a:lnTo>
                  <a:lnTo>
                    <a:pt x="194" y="50"/>
                  </a:lnTo>
                  <a:lnTo>
                    <a:pt x="192" y="50"/>
                  </a:lnTo>
                  <a:lnTo>
                    <a:pt x="192" y="50"/>
                  </a:lnTo>
                  <a:lnTo>
                    <a:pt x="192" y="50"/>
                  </a:lnTo>
                  <a:lnTo>
                    <a:pt x="192" y="50"/>
                  </a:lnTo>
                  <a:lnTo>
                    <a:pt x="192" y="50"/>
                  </a:lnTo>
                  <a:lnTo>
                    <a:pt x="192" y="50"/>
                  </a:lnTo>
                  <a:lnTo>
                    <a:pt x="194" y="48"/>
                  </a:lnTo>
                  <a:lnTo>
                    <a:pt x="198" y="50"/>
                  </a:lnTo>
                  <a:lnTo>
                    <a:pt x="198" y="50"/>
                  </a:lnTo>
                  <a:lnTo>
                    <a:pt x="200" y="48"/>
                  </a:lnTo>
                  <a:lnTo>
                    <a:pt x="200" y="46"/>
                  </a:lnTo>
                  <a:lnTo>
                    <a:pt x="200" y="46"/>
                  </a:lnTo>
                  <a:lnTo>
                    <a:pt x="200" y="44"/>
                  </a:lnTo>
                  <a:lnTo>
                    <a:pt x="200" y="44"/>
                  </a:lnTo>
                  <a:lnTo>
                    <a:pt x="204" y="42"/>
                  </a:lnTo>
                  <a:lnTo>
                    <a:pt x="204" y="42"/>
                  </a:lnTo>
                  <a:lnTo>
                    <a:pt x="206" y="42"/>
                  </a:lnTo>
                  <a:lnTo>
                    <a:pt x="206" y="42"/>
                  </a:lnTo>
                  <a:lnTo>
                    <a:pt x="202" y="40"/>
                  </a:lnTo>
                  <a:lnTo>
                    <a:pt x="202" y="40"/>
                  </a:lnTo>
                  <a:lnTo>
                    <a:pt x="206" y="40"/>
                  </a:lnTo>
                  <a:lnTo>
                    <a:pt x="206" y="40"/>
                  </a:lnTo>
                  <a:lnTo>
                    <a:pt x="206" y="40"/>
                  </a:lnTo>
                  <a:lnTo>
                    <a:pt x="206" y="40"/>
                  </a:lnTo>
                  <a:lnTo>
                    <a:pt x="206" y="38"/>
                  </a:lnTo>
                  <a:lnTo>
                    <a:pt x="208" y="38"/>
                  </a:lnTo>
                  <a:lnTo>
                    <a:pt x="212" y="36"/>
                  </a:lnTo>
                  <a:lnTo>
                    <a:pt x="212" y="36"/>
                  </a:lnTo>
                  <a:lnTo>
                    <a:pt x="214" y="36"/>
                  </a:lnTo>
                  <a:lnTo>
                    <a:pt x="214" y="36"/>
                  </a:lnTo>
                  <a:lnTo>
                    <a:pt x="216" y="36"/>
                  </a:lnTo>
                  <a:lnTo>
                    <a:pt x="216" y="36"/>
                  </a:lnTo>
                  <a:lnTo>
                    <a:pt x="218" y="36"/>
                  </a:lnTo>
                  <a:lnTo>
                    <a:pt x="218" y="36"/>
                  </a:lnTo>
                  <a:lnTo>
                    <a:pt x="216" y="38"/>
                  </a:lnTo>
                  <a:lnTo>
                    <a:pt x="216" y="38"/>
                  </a:lnTo>
                  <a:lnTo>
                    <a:pt x="212" y="38"/>
                  </a:lnTo>
                  <a:lnTo>
                    <a:pt x="210" y="38"/>
                  </a:lnTo>
                  <a:lnTo>
                    <a:pt x="210" y="38"/>
                  </a:lnTo>
                  <a:lnTo>
                    <a:pt x="210" y="38"/>
                  </a:lnTo>
                  <a:lnTo>
                    <a:pt x="210" y="38"/>
                  </a:lnTo>
                  <a:lnTo>
                    <a:pt x="214" y="40"/>
                  </a:lnTo>
                  <a:lnTo>
                    <a:pt x="214" y="40"/>
                  </a:lnTo>
                  <a:lnTo>
                    <a:pt x="220" y="40"/>
                  </a:lnTo>
                  <a:lnTo>
                    <a:pt x="220" y="40"/>
                  </a:lnTo>
                  <a:lnTo>
                    <a:pt x="222" y="40"/>
                  </a:lnTo>
                  <a:lnTo>
                    <a:pt x="222" y="40"/>
                  </a:lnTo>
                  <a:lnTo>
                    <a:pt x="226" y="34"/>
                  </a:lnTo>
                  <a:lnTo>
                    <a:pt x="226" y="34"/>
                  </a:lnTo>
                  <a:lnTo>
                    <a:pt x="228" y="34"/>
                  </a:lnTo>
                  <a:lnTo>
                    <a:pt x="228" y="34"/>
                  </a:lnTo>
                  <a:lnTo>
                    <a:pt x="232" y="32"/>
                  </a:lnTo>
                  <a:lnTo>
                    <a:pt x="232" y="32"/>
                  </a:lnTo>
                  <a:lnTo>
                    <a:pt x="232" y="32"/>
                  </a:lnTo>
                  <a:lnTo>
                    <a:pt x="230" y="30"/>
                  </a:lnTo>
                  <a:lnTo>
                    <a:pt x="228" y="26"/>
                  </a:lnTo>
                  <a:lnTo>
                    <a:pt x="228" y="26"/>
                  </a:lnTo>
                  <a:lnTo>
                    <a:pt x="224" y="26"/>
                  </a:lnTo>
                  <a:lnTo>
                    <a:pt x="224" y="26"/>
                  </a:lnTo>
                  <a:lnTo>
                    <a:pt x="220" y="26"/>
                  </a:lnTo>
                  <a:lnTo>
                    <a:pt x="218" y="26"/>
                  </a:lnTo>
                  <a:lnTo>
                    <a:pt x="216" y="28"/>
                  </a:lnTo>
                  <a:lnTo>
                    <a:pt x="216" y="28"/>
                  </a:lnTo>
                  <a:lnTo>
                    <a:pt x="218" y="28"/>
                  </a:lnTo>
                  <a:lnTo>
                    <a:pt x="218" y="28"/>
                  </a:lnTo>
                  <a:lnTo>
                    <a:pt x="218" y="28"/>
                  </a:lnTo>
                  <a:lnTo>
                    <a:pt x="218" y="28"/>
                  </a:lnTo>
                  <a:lnTo>
                    <a:pt x="212" y="28"/>
                  </a:lnTo>
                  <a:lnTo>
                    <a:pt x="212" y="28"/>
                  </a:lnTo>
                  <a:lnTo>
                    <a:pt x="212" y="28"/>
                  </a:lnTo>
                  <a:lnTo>
                    <a:pt x="212" y="28"/>
                  </a:lnTo>
                  <a:lnTo>
                    <a:pt x="214" y="28"/>
                  </a:lnTo>
                  <a:lnTo>
                    <a:pt x="212" y="26"/>
                  </a:lnTo>
                  <a:lnTo>
                    <a:pt x="212" y="26"/>
                  </a:lnTo>
                  <a:lnTo>
                    <a:pt x="210" y="26"/>
                  </a:lnTo>
                  <a:lnTo>
                    <a:pt x="210" y="26"/>
                  </a:lnTo>
                  <a:lnTo>
                    <a:pt x="212" y="24"/>
                  </a:lnTo>
                  <a:lnTo>
                    <a:pt x="212" y="24"/>
                  </a:lnTo>
                  <a:lnTo>
                    <a:pt x="210" y="22"/>
                  </a:lnTo>
                  <a:lnTo>
                    <a:pt x="208" y="20"/>
                  </a:lnTo>
                  <a:lnTo>
                    <a:pt x="208" y="20"/>
                  </a:lnTo>
                  <a:lnTo>
                    <a:pt x="208" y="20"/>
                  </a:lnTo>
                  <a:lnTo>
                    <a:pt x="208" y="20"/>
                  </a:lnTo>
                  <a:lnTo>
                    <a:pt x="212" y="22"/>
                  </a:lnTo>
                  <a:lnTo>
                    <a:pt x="212" y="22"/>
                  </a:lnTo>
                  <a:lnTo>
                    <a:pt x="216" y="20"/>
                  </a:lnTo>
                  <a:lnTo>
                    <a:pt x="220" y="18"/>
                  </a:lnTo>
                  <a:lnTo>
                    <a:pt x="220" y="18"/>
                  </a:lnTo>
                  <a:lnTo>
                    <a:pt x="224" y="20"/>
                  </a:lnTo>
                  <a:lnTo>
                    <a:pt x="224" y="20"/>
                  </a:lnTo>
                  <a:lnTo>
                    <a:pt x="224" y="20"/>
                  </a:lnTo>
                  <a:lnTo>
                    <a:pt x="224" y="20"/>
                  </a:lnTo>
                  <a:lnTo>
                    <a:pt x="228" y="18"/>
                  </a:lnTo>
                  <a:lnTo>
                    <a:pt x="228" y="14"/>
                  </a:lnTo>
                  <a:lnTo>
                    <a:pt x="228" y="14"/>
                  </a:lnTo>
                  <a:lnTo>
                    <a:pt x="226" y="14"/>
                  </a:lnTo>
                  <a:lnTo>
                    <a:pt x="222" y="12"/>
                  </a:lnTo>
                  <a:lnTo>
                    <a:pt x="222" y="12"/>
                  </a:lnTo>
                  <a:lnTo>
                    <a:pt x="216" y="16"/>
                  </a:lnTo>
                  <a:lnTo>
                    <a:pt x="216" y="16"/>
                  </a:lnTo>
                  <a:lnTo>
                    <a:pt x="214" y="18"/>
                  </a:lnTo>
                  <a:lnTo>
                    <a:pt x="214" y="18"/>
                  </a:lnTo>
                  <a:lnTo>
                    <a:pt x="214" y="14"/>
                  </a:lnTo>
                  <a:lnTo>
                    <a:pt x="214" y="14"/>
                  </a:lnTo>
                  <a:lnTo>
                    <a:pt x="212" y="12"/>
                  </a:lnTo>
                  <a:lnTo>
                    <a:pt x="212" y="12"/>
                  </a:lnTo>
                  <a:lnTo>
                    <a:pt x="208" y="12"/>
                  </a:lnTo>
                  <a:lnTo>
                    <a:pt x="208" y="14"/>
                  </a:lnTo>
                  <a:lnTo>
                    <a:pt x="208" y="14"/>
                  </a:lnTo>
                  <a:lnTo>
                    <a:pt x="204" y="14"/>
                  </a:lnTo>
                  <a:lnTo>
                    <a:pt x="200" y="14"/>
                  </a:lnTo>
                  <a:lnTo>
                    <a:pt x="200" y="14"/>
                  </a:lnTo>
                  <a:lnTo>
                    <a:pt x="202" y="14"/>
                  </a:lnTo>
                  <a:lnTo>
                    <a:pt x="206" y="14"/>
                  </a:lnTo>
                  <a:lnTo>
                    <a:pt x="206" y="14"/>
                  </a:lnTo>
                  <a:lnTo>
                    <a:pt x="206" y="14"/>
                  </a:lnTo>
                  <a:lnTo>
                    <a:pt x="206" y="14"/>
                  </a:lnTo>
                  <a:lnTo>
                    <a:pt x="206" y="12"/>
                  </a:lnTo>
                  <a:lnTo>
                    <a:pt x="206" y="12"/>
                  </a:lnTo>
                  <a:lnTo>
                    <a:pt x="208" y="10"/>
                  </a:lnTo>
                  <a:lnTo>
                    <a:pt x="208" y="10"/>
                  </a:lnTo>
                  <a:lnTo>
                    <a:pt x="208" y="10"/>
                  </a:lnTo>
                  <a:lnTo>
                    <a:pt x="208" y="10"/>
                  </a:lnTo>
                  <a:lnTo>
                    <a:pt x="206" y="10"/>
                  </a:lnTo>
                  <a:lnTo>
                    <a:pt x="206" y="10"/>
                  </a:lnTo>
                  <a:lnTo>
                    <a:pt x="204" y="10"/>
                  </a:lnTo>
                  <a:lnTo>
                    <a:pt x="204" y="10"/>
                  </a:lnTo>
                  <a:lnTo>
                    <a:pt x="198" y="10"/>
                  </a:lnTo>
                  <a:lnTo>
                    <a:pt x="198" y="10"/>
                  </a:lnTo>
                  <a:lnTo>
                    <a:pt x="200" y="8"/>
                  </a:lnTo>
                  <a:lnTo>
                    <a:pt x="200" y="8"/>
                  </a:lnTo>
                  <a:lnTo>
                    <a:pt x="196" y="8"/>
                  </a:lnTo>
                  <a:lnTo>
                    <a:pt x="196" y="8"/>
                  </a:lnTo>
                  <a:lnTo>
                    <a:pt x="196" y="6"/>
                  </a:lnTo>
                  <a:lnTo>
                    <a:pt x="196" y="6"/>
                  </a:lnTo>
                  <a:lnTo>
                    <a:pt x="202" y="8"/>
                  </a:lnTo>
                  <a:lnTo>
                    <a:pt x="202" y="8"/>
                  </a:lnTo>
                  <a:lnTo>
                    <a:pt x="208" y="8"/>
                  </a:lnTo>
                  <a:lnTo>
                    <a:pt x="208" y="8"/>
                  </a:lnTo>
                  <a:lnTo>
                    <a:pt x="210" y="8"/>
                  </a:lnTo>
                  <a:lnTo>
                    <a:pt x="212" y="6"/>
                  </a:lnTo>
                  <a:lnTo>
                    <a:pt x="212" y="6"/>
                  </a:lnTo>
                  <a:lnTo>
                    <a:pt x="214" y="8"/>
                  </a:lnTo>
                  <a:lnTo>
                    <a:pt x="214" y="8"/>
                  </a:lnTo>
                  <a:lnTo>
                    <a:pt x="216" y="6"/>
                  </a:lnTo>
                  <a:lnTo>
                    <a:pt x="216" y="4"/>
                  </a:lnTo>
                  <a:lnTo>
                    <a:pt x="216" y="4"/>
                  </a:lnTo>
                  <a:lnTo>
                    <a:pt x="212" y="2"/>
                  </a:lnTo>
                  <a:lnTo>
                    <a:pt x="210" y="2"/>
                  </a:lnTo>
                  <a:lnTo>
                    <a:pt x="210" y="2"/>
                  </a:lnTo>
                  <a:lnTo>
                    <a:pt x="210" y="0"/>
                  </a:lnTo>
                  <a:lnTo>
                    <a:pt x="210" y="0"/>
                  </a:lnTo>
                  <a:lnTo>
                    <a:pt x="204" y="0"/>
                  </a:lnTo>
                  <a:lnTo>
                    <a:pt x="204" y="0"/>
                  </a:lnTo>
                  <a:lnTo>
                    <a:pt x="202" y="0"/>
                  </a:lnTo>
                  <a:lnTo>
                    <a:pt x="202" y="0"/>
                  </a:lnTo>
                  <a:lnTo>
                    <a:pt x="154" y="24"/>
                  </a:lnTo>
                  <a:lnTo>
                    <a:pt x="108" y="54"/>
                  </a:lnTo>
                  <a:lnTo>
                    <a:pt x="66" y="86"/>
                  </a:lnTo>
                  <a:lnTo>
                    <a:pt x="24" y="120"/>
                  </a:lnTo>
                  <a:lnTo>
                    <a:pt x="24" y="120"/>
                  </a:lnTo>
                  <a:lnTo>
                    <a:pt x="26" y="122"/>
                  </a:lnTo>
                  <a:lnTo>
                    <a:pt x="26" y="122"/>
                  </a:lnTo>
                  <a:lnTo>
                    <a:pt x="22" y="122"/>
                  </a:lnTo>
                  <a:lnTo>
                    <a:pt x="22" y="122"/>
                  </a:lnTo>
                  <a:lnTo>
                    <a:pt x="22" y="124"/>
                  </a:lnTo>
                  <a:lnTo>
                    <a:pt x="22" y="124"/>
                  </a:lnTo>
                  <a:lnTo>
                    <a:pt x="26" y="124"/>
                  </a:lnTo>
                  <a:lnTo>
                    <a:pt x="28" y="126"/>
                  </a:lnTo>
                  <a:lnTo>
                    <a:pt x="28" y="126"/>
                  </a:lnTo>
                  <a:lnTo>
                    <a:pt x="26" y="126"/>
                  </a:lnTo>
                  <a:lnTo>
                    <a:pt x="22" y="126"/>
                  </a:lnTo>
                  <a:lnTo>
                    <a:pt x="22" y="126"/>
                  </a:lnTo>
                  <a:lnTo>
                    <a:pt x="24" y="126"/>
                  </a:lnTo>
                  <a:lnTo>
                    <a:pt x="26" y="128"/>
                  </a:lnTo>
                  <a:lnTo>
                    <a:pt x="26" y="128"/>
                  </a:lnTo>
                  <a:lnTo>
                    <a:pt x="28" y="128"/>
                  </a:lnTo>
                  <a:lnTo>
                    <a:pt x="28" y="128"/>
                  </a:lnTo>
                  <a:lnTo>
                    <a:pt x="28" y="128"/>
                  </a:lnTo>
                  <a:lnTo>
                    <a:pt x="28" y="128"/>
                  </a:lnTo>
                  <a:lnTo>
                    <a:pt x="24" y="130"/>
                  </a:lnTo>
                  <a:lnTo>
                    <a:pt x="24" y="130"/>
                  </a:lnTo>
                  <a:lnTo>
                    <a:pt x="24" y="130"/>
                  </a:lnTo>
                  <a:lnTo>
                    <a:pt x="24" y="130"/>
                  </a:lnTo>
                  <a:lnTo>
                    <a:pt x="24" y="130"/>
                  </a:lnTo>
                  <a:lnTo>
                    <a:pt x="24" y="130"/>
                  </a:lnTo>
                  <a:lnTo>
                    <a:pt x="26" y="130"/>
                  </a:lnTo>
                  <a:lnTo>
                    <a:pt x="28" y="130"/>
                  </a:lnTo>
                  <a:lnTo>
                    <a:pt x="28" y="130"/>
                  </a:lnTo>
                  <a:lnTo>
                    <a:pt x="28" y="130"/>
                  </a:lnTo>
                  <a:lnTo>
                    <a:pt x="28" y="130"/>
                  </a:lnTo>
                  <a:lnTo>
                    <a:pt x="30" y="130"/>
                  </a:lnTo>
                  <a:lnTo>
                    <a:pt x="30" y="130"/>
                  </a:lnTo>
                  <a:lnTo>
                    <a:pt x="28" y="132"/>
                  </a:lnTo>
                  <a:lnTo>
                    <a:pt x="28" y="132"/>
                  </a:lnTo>
                  <a:lnTo>
                    <a:pt x="22" y="132"/>
                  </a:lnTo>
                  <a:lnTo>
                    <a:pt x="22" y="132"/>
                  </a:lnTo>
                  <a:lnTo>
                    <a:pt x="16" y="130"/>
                  </a:lnTo>
                  <a:lnTo>
                    <a:pt x="16" y="130"/>
                  </a:lnTo>
                  <a:lnTo>
                    <a:pt x="16" y="128"/>
                  </a:lnTo>
                  <a:lnTo>
                    <a:pt x="16" y="128"/>
                  </a:lnTo>
                  <a:lnTo>
                    <a:pt x="10" y="134"/>
                  </a:lnTo>
                  <a:lnTo>
                    <a:pt x="10" y="134"/>
                  </a:lnTo>
                  <a:lnTo>
                    <a:pt x="14" y="138"/>
                  </a:lnTo>
                  <a:lnTo>
                    <a:pt x="14" y="138"/>
                  </a:lnTo>
                  <a:lnTo>
                    <a:pt x="20" y="138"/>
                  </a:lnTo>
                  <a:lnTo>
                    <a:pt x="20" y="138"/>
                  </a:lnTo>
                  <a:close/>
                  <a:moveTo>
                    <a:pt x="212" y="28"/>
                  </a:moveTo>
                  <a:lnTo>
                    <a:pt x="212" y="28"/>
                  </a:lnTo>
                  <a:lnTo>
                    <a:pt x="212" y="28"/>
                  </a:lnTo>
                  <a:lnTo>
                    <a:pt x="212" y="28"/>
                  </a:lnTo>
                  <a:lnTo>
                    <a:pt x="212" y="28"/>
                  </a:lnTo>
                  <a:lnTo>
                    <a:pt x="212" y="28"/>
                  </a:lnTo>
                  <a:lnTo>
                    <a:pt x="212" y="28"/>
                  </a:lnTo>
                  <a:lnTo>
                    <a:pt x="212" y="28"/>
                  </a:lnTo>
                  <a:lnTo>
                    <a:pt x="212" y="28"/>
                  </a:lnTo>
                  <a:lnTo>
                    <a:pt x="212" y="28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9" name="Freeform 211"/>
            <p:cNvSpPr/>
            <p:nvPr/>
          </p:nvSpPr>
          <p:spPr bwMode="auto">
            <a:xfrm>
              <a:off x="1152525" y="546100"/>
              <a:ext cx="31750" cy="25400"/>
            </a:xfrm>
            <a:custGeom>
              <a:cxnLst>
                <a:cxn ang="0">
                  <a:pos x="2" y="10"/>
                </a:cxn>
                <a:cxn ang="0">
                  <a:pos x="2" y="10"/>
                </a:cxn>
                <a:cxn ang="0">
                  <a:pos x="2" y="10"/>
                </a:cxn>
                <a:cxn ang="0">
                  <a:pos x="2" y="10"/>
                </a:cxn>
                <a:cxn ang="0">
                  <a:pos x="2" y="10"/>
                </a:cxn>
                <a:cxn ang="0">
                  <a:pos x="2" y="10"/>
                </a:cxn>
                <a:cxn ang="0">
                  <a:pos x="4" y="10"/>
                </a:cxn>
                <a:cxn ang="0">
                  <a:pos x="4" y="10"/>
                </a:cxn>
                <a:cxn ang="0">
                  <a:pos x="6" y="10"/>
                </a:cxn>
                <a:cxn ang="0">
                  <a:pos x="6" y="10"/>
                </a:cxn>
                <a:cxn ang="0">
                  <a:pos x="2" y="12"/>
                </a:cxn>
                <a:cxn ang="0">
                  <a:pos x="2" y="12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2" y="14"/>
                </a:cxn>
                <a:cxn ang="0">
                  <a:pos x="4" y="16"/>
                </a:cxn>
                <a:cxn ang="0">
                  <a:pos x="4" y="16"/>
                </a:cxn>
                <a:cxn ang="0">
                  <a:pos x="8" y="14"/>
                </a:cxn>
                <a:cxn ang="0">
                  <a:pos x="8" y="14"/>
                </a:cxn>
                <a:cxn ang="0">
                  <a:pos x="14" y="14"/>
                </a:cxn>
                <a:cxn ang="0">
                  <a:pos x="14" y="14"/>
                </a:cxn>
                <a:cxn ang="0">
                  <a:pos x="18" y="12"/>
                </a:cxn>
                <a:cxn ang="0">
                  <a:pos x="20" y="8"/>
                </a:cxn>
                <a:cxn ang="0">
                  <a:pos x="20" y="8"/>
                </a:cxn>
                <a:cxn ang="0">
                  <a:pos x="20" y="6"/>
                </a:cxn>
                <a:cxn ang="0">
                  <a:pos x="18" y="6"/>
                </a:cxn>
                <a:cxn ang="0">
                  <a:pos x="14" y="4"/>
                </a:cxn>
                <a:cxn ang="0">
                  <a:pos x="14" y="4"/>
                </a:cxn>
                <a:cxn ang="0">
                  <a:pos x="10" y="2"/>
                </a:cxn>
                <a:cxn ang="0">
                  <a:pos x="10" y="2"/>
                </a:cxn>
                <a:cxn ang="0">
                  <a:pos x="10" y="0"/>
                </a:cxn>
                <a:cxn ang="0">
                  <a:pos x="10" y="0"/>
                </a:cxn>
                <a:cxn ang="0">
                  <a:pos x="0" y="10"/>
                </a:cxn>
                <a:cxn ang="0">
                  <a:pos x="0" y="10"/>
                </a:cxn>
                <a:cxn ang="0">
                  <a:pos x="0" y="10"/>
                </a:cxn>
                <a:cxn ang="0">
                  <a:pos x="0" y="10"/>
                </a:cxn>
                <a:cxn ang="0">
                  <a:pos x="2" y="10"/>
                </a:cxn>
                <a:cxn ang="0">
                  <a:pos x="2" y="10"/>
                </a:cxn>
              </a:cxnLst>
              <a:rect b="b" l="0" r="r" t="0"/>
              <a:pathLst>
                <a:path h="16" w="20">
                  <a:moveTo>
                    <a:pt x="2" y="10"/>
                  </a:moveTo>
                  <a:lnTo>
                    <a:pt x="2" y="10"/>
                  </a:lnTo>
                  <a:lnTo>
                    <a:pt x="2" y="10"/>
                  </a:lnTo>
                  <a:lnTo>
                    <a:pt x="2" y="10"/>
                  </a:lnTo>
                  <a:lnTo>
                    <a:pt x="2" y="10"/>
                  </a:lnTo>
                  <a:lnTo>
                    <a:pt x="2" y="10"/>
                  </a:lnTo>
                  <a:lnTo>
                    <a:pt x="4" y="10"/>
                  </a:lnTo>
                  <a:lnTo>
                    <a:pt x="4" y="10"/>
                  </a:lnTo>
                  <a:lnTo>
                    <a:pt x="6" y="10"/>
                  </a:lnTo>
                  <a:lnTo>
                    <a:pt x="6" y="10"/>
                  </a:lnTo>
                  <a:lnTo>
                    <a:pt x="2" y="12"/>
                  </a:lnTo>
                  <a:lnTo>
                    <a:pt x="2" y="12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2" y="14"/>
                  </a:lnTo>
                  <a:lnTo>
                    <a:pt x="4" y="16"/>
                  </a:lnTo>
                  <a:lnTo>
                    <a:pt x="4" y="16"/>
                  </a:lnTo>
                  <a:lnTo>
                    <a:pt x="8" y="14"/>
                  </a:lnTo>
                  <a:lnTo>
                    <a:pt x="8" y="14"/>
                  </a:lnTo>
                  <a:lnTo>
                    <a:pt x="14" y="14"/>
                  </a:lnTo>
                  <a:lnTo>
                    <a:pt x="14" y="14"/>
                  </a:lnTo>
                  <a:lnTo>
                    <a:pt x="18" y="12"/>
                  </a:lnTo>
                  <a:lnTo>
                    <a:pt x="20" y="8"/>
                  </a:lnTo>
                  <a:lnTo>
                    <a:pt x="20" y="8"/>
                  </a:lnTo>
                  <a:lnTo>
                    <a:pt x="20" y="6"/>
                  </a:lnTo>
                  <a:lnTo>
                    <a:pt x="18" y="6"/>
                  </a:lnTo>
                  <a:lnTo>
                    <a:pt x="14" y="4"/>
                  </a:lnTo>
                  <a:lnTo>
                    <a:pt x="14" y="4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2" y="10"/>
                  </a:lnTo>
                  <a:lnTo>
                    <a:pt x="2" y="1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0" name="Freeform 212"/>
            <p:cNvSpPr/>
            <p:nvPr/>
          </p:nvSpPr>
          <p:spPr bwMode="auto">
            <a:xfrm>
              <a:off x="1679575" y="835025"/>
              <a:ext cx="66675" cy="69850"/>
            </a:xfrm>
            <a:custGeom>
              <a:cxnLst>
                <a:cxn ang="0">
                  <a:pos x="4" y="36"/>
                </a:cxn>
                <a:cxn ang="0">
                  <a:pos x="2" y="38"/>
                </a:cxn>
                <a:cxn ang="0">
                  <a:pos x="2" y="40"/>
                </a:cxn>
                <a:cxn ang="0">
                  <a:pos x="6" y="40"/>
                </a:cxn>
                <a:cxn ang="0">
                  <a:pos x="6" y="44"/>
                </a:cxn>
                <a:cxn ang="0">
                  <a:pos x="14" y="42"/>
                </a:cxn>
                <a:cxn ang="0">
                  <a:pos x="18" y="42"/>
                </a:cxn>
                <a:cxn ang="0">
                  <a:pos x="24" y="36"/>
                </a:cxn>
                <a:cxn ang="0">
                  <a:pos x="30" y="36"/>
                </a:cxn>
                <a:cxn ang="0">
                  <a:pos x="32" y="36"/>
                </a:cxn>
                <a:cxn ang="0">
                  <a:pos x="36" y="34"/>
                </a:cxn>
                <a:cxn ang="0">
                  <a:pos x="38" y="28"/>
                </a:cxn>
                <a:cxn ang="0">
                  <a:pos x="38" y="22"/>
                </a:cxn>
                <a:cxn ang="0">
                  <a:pos x="36" y="16"/>
                </a:cxn>
                <a:cxn ang="0">
                  <a:pos x="42" y="10"/>
                </a:cxn>
                <a:cxn ang="0">
                  <a:pos x="40" y="0"/>
                </a:cxn>
                <a:cxn ang="0">
                  <a:pos x="34" y="0"/>
                </a:cxn>
                <a:cxn ang="0">
                  <a:pos x="28" y="2"/>
                </a:cxn>
                <a:cxn ang="0">
                  <a:pos x="24" y="0"/>
                </a:cxn>
                <a:cxn ang="0">
                  <a:pos x="20" y="0"/>
                </a:cxn>
                <a:cxn ang="0">
                  <a:pos x="18" y="6"/>
                </a:cxn>
                <a:cxn ang="0">
                  <a:pos x="16" y="6"/>
                </a:cxn>
                <a:cxn ang="0">
                  <a:pos x="20" y="6"/>
                </a:cxn>
                <a:cxn ang="0">
                  <a:pos x="18" y="8"/>
                </a:cxn>
                <a:cxn ang="0">
                  <a:pos x="16" y="10"/>
                </a:cxn>
                <a:cxn ang="0">
                  <a:pos x="16" y="12"/>
                </a:cxn>
                <a:cxn ang="0">
                  <a:pos x="6" y="10"/>
                </a:cxn>
                <a:cxn ang="0">
                  <a:pos x="4" y="14"/>
                </a:cxn>
                <a:cxn ang="0">
                  <a:pos x="6" y="14"/>
                </a:cxn>
                <a:cxn ang="0">
                  <a:pos x="8" y="16"/>
                </a:cxn>
                <a:cxn ang="0">
                  <a:pos x="6" y="16"/>
                </a:cxn>
                <a:cxn ang="0">
                  <a:pos x="6" y="18"/>
                </a:cxn>
                <a:cxn ang="0">
                  <a:pos x="4" y="18"/>
                </a:cxn>
                <a:cxn ang="0">
                  <a:pos x="4" y="20"/>
                </a:cxn>
                <a:cxn ang="0">
                  <a:pos x="4" y="22"/>
                </a:cxn>
                <a:cxn ang="0">
                  <a:pos x="14" y="22"/>
                </a:cxn>
                <a:cxn ang="0">
                  <a:pos x="14" y="24"/>
                </a:cxn>
                <a:cxn ang="0">
                  <a:pos x="10" y="24"/>
                </a:cxn>
                <a:cxn ang="0">
                  <a:pos x="10" y="26"/>
                </a:cxn>
                <a:cxn ang="0">
                  <a:pos x="10" y="28"/>
                </a:cxn>
                <a:cxn ang="0">
                  <a:pos x="8" y="30"/>
                </a:cxn>
                <a:cxn ang="0">
                  <a:pos x="8" y="30"/>
                </a:cxn>
                <a:cxn ang="0">
                  <a:pos x="12" y="30"/>
                </a:cxn>
                <a:cxn ang="0">
                  <a:pos x="8" y="32"/>
                </a:cxn>
                <a:cxn ang="0">
                  <a:pos x="6" y="34"/>
                </a:cxn>
                <a:cxn ang="0">
                  <a:pos x="0" y="34"/>
                </a:cxn>
                <a:cxn ang="0">
                  <a:pos x="0" y="36"/>
                </a:cxn>
                <a:cxn ang="0">
                  <a:pos x="4" y="36"/>
                </a:cxn>
              </a:cxnLst>
              <a:rect b="b" l="0" r="r" t="0"/>
              <a:pathLst>
                <a:path h="44" w="42">
                  <a:moveTo>
                    <a:pt x="4" y="36"/>
                  </a:moveTo>
                  <a:lnTo>
                    <a:pt x="4" y="36"/>
                  </a:lnTo>
                  <a:lnTo>
                    <a:pt x="2" y="38"/>
                  </a:lnTo>
                  <a:lnTo>
                    <a:pt x="2" y="38"/>
                  </a:lnTo>
                  <a:lnTo>
                    <a:pt x="2" y="40"/>
                  </a:lnTo>
                  <a:lnTo>
                    <a:pt x="2" y="40"/>
                  </a:lnTo>
                  <a:lnTo>
                    <a:pt x="6" y="40"/>
                  </a:lnTo>
                  <a:lnTo>
                    <a:pt x="6" y="40"/>
                  </a:lnTo>
                  <a:lnTo>
                    <a:pt x="6" y="44"/>
                  </a:lnTo>
                  <a:lnTo>
                    <a:pt x="6" y="44"/>
                  </a:lnTo>
                  <a:lnTo>
                    <a:pt x="14" y="42"/>
                  </a:lnTo>
                  <a:lnTo>
                    <a:pt x="14" y="42"/>
                  </a:lnTo>
                  <a:lnTo>
                    <a:pt x="18" y="42"/>
                  </a:lnTo>
                  <a:lnTo>
                    <a:pt x="18" y="42"/>
                  </a:lnTo>
                  <a:lnTo>
                    <a:pt x="24" y="36"/>
                  </a:lnTo>
                  <a:lnTo>
                    <a:pt x="24" y="36"/>
                  </a:lnTo>
                  <a:lnTo>
                    <a:pt x="30" y="36"/>
                  </a:lnTo>
                  <a:lnTo>
                    <a:pt x="30" y="36"/>
                  </a:lnTo>
                  <a:lnTo>
                    <a:pt x="32" y="36"/>
                  </a:lnTo>
                  <a:lnTo>
                    <a:pt x="32" y="36"/>
                  </a:lnTo>
                  <a:lnTo>
                    <a:pt x="36" y="34"/>
                  </a:lnTo>
                  <a:lnTo>
                    <a:pt x="36" y="34"/>
                  </a:lnTo>
                  <a:lnTo>
                    <a:pt x="38" y="32"/>
                  </a:lnTo>
                  <a:lnTo>
                    <a:pt x="38" y="28"/>
                  </a:lnTo>
                  <a:lnTo>
                    <a:pt x="38" y="28"/>
                  </a:lnTo>
                  <a:lnTo>
                    <a:pt x="38" y="22"/>
                  </a:lnTo>
                  <a:lnTo>
                    <a:pt x="36" y="16"/>
                  </a:lnTo>
                  <a:lnTo>
                    <a:pt x="36" y="16"/>
                  </a:lnTo>
                  <a:lnTo>
                    <a:pt x="40" y="14"/>
                  </a:lnTo>
                  <a:lnTo>
                    <a:pt x="42" y="10"/>
                  </a:lnTo>
                  <a:lnTo>
                    <a:pt x="42" y="10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34" y="0"/>
                  </a:lnTo>
                  <a:lnTo>
                    <a:pt x="28" y="2"/>
                  </a:lnTo>
                  <a:lnTo>
                    <a:pt x="28" y="2"/>
                  </a:lnTo>
                  <a:lnTo>
                    <a:pt x="26" y="0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20" y="0"/>
                  </a:lnTo>
                  <a:lnTo>
                    <a:pt x="18" y="6"/>
                  </a:lnTo>
                  <a:lnTo>
                    <a:pt x="18" y="6"/>
                  </a:lnTo>
                  <a:lnTo>
                    <a:pt x="16" y="6"/>
                  </a:lnTo>
                  <a:lnTo>
                    <a:pt x="16" y="6"/>
                  </a:lnTo>
                  <a:lnTo>
                    <a:pt x="14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18" y="8"/>
                  </a:lnTo>
                  <a:lnTo>
                    <a:pt x="16" y="10"/>
                  </a:lnTo>
                  <a:lnTo>
                    <a:pt x="16" y="10"/>
                  </a:lnTo>
                  <a:lnTo>
                    <a:pt x="16" y="12"/>
                  </a:lnTo>
                  <a:lnTo>
                    <a:pt x="16" y="12"/>
                  </a:lnTo>
                  <a:lnTo>
                    <a:pt x="6" y="10"/>
                  </a:lnTo>
                  <a:lnTo>
                    <a:pt x="6" y="10"/>
                  </a:lnTo>
                  <a:lnTo>
                    <a:pt x="4" y="14"/>
                  </a:lnTo>
                  <a:lnTo>
                    <a:pt x="4" y="14"/>
                  </a:lnTo>
                  <a:lnTo>
                    <a:pt x="4" y="14"/>
                  </a:lnTo>
                  <a:lnTo>
                    <a:pt x="6" y="14"/>
                  </a:lnTo>
                  <a:lnTo>
                    <a:pt x="6" y="16"/>
                  </a:lnTo>
                  <a:lnTo>
                    <a:pt x="8" y="16"/>
                  </a:lnTo>
                  <a:lnTo>
                    <a:pt x="8" y="16"/>
                  </a:lnTo>
                  <a:lnTo>
                    <a:pt x="6" y="16"/>
                  </a:lnTo>
                  <a:lnTo>
                    <a:pt x="6" y="18"/>
                  </a:lnTo>
                  <a:lnTo>
                    <a:pt x="6" y="18"/>
                  </a:lnTo>
                  <a:lnTo>
                    <a:pt x="4" y="18"/>
                  </a:lnTo>
                  <a:lnTo>
                    <a:pt x="4" y="18"/>
                  </a:lnTo>
                  <a:lnTo>
                    <a:pt x="4" y="20"/>
                  </a:lnTo>
                  <a:lnTo>
                    <a:pt x="4" y="20"/>
                  </a:lnTo>
                  <a:lnTo>
                    <a:pt x="4" y="22"/>
                  </a:lnTo>
                  <a:lnTo>
                    <a:pt x="4" y="22"/>
                  </a:lnTo>
                  <a:lnTo>
                    <a:pt x="8" y="22"/>
                  </a:lnTo>
                  <a:lnTo>
                    <a:pt x="14" y="22"/>
                  </a:lnTo>
                  <a:lnTo>
                    <a:pt x="14" y="22"/>
                  </a:lnTo>
                  <a:lnTo>
                    <a:pt x="14" y="24"/>
                  </a:lnTo>
                  <a:lnTo>
                    <a:pt x="14" y="24"/>
                  </a:lnTo>
                  <a:lnTo>
                    <a:pt x="10" y="24"/>
                  </a:lnTo>
                  <a:lnTo>
                    <a:pt x="10" y="26"/>
                  </a:lnTo>
                  <a:lnTo>
                    <a:pt x="10" y="26"/>
                  </a:lnTo>
                  <a:lnTo>
                    <a:pt x="10" y="28"/>
                  </a:lnTo>
                  <a:lnTo>
                    <a:pt x="10" y="28"/>
                  </a:lnTo>
                  <a:lnTo>
                    <a:pt x="8" y="30"/>
                  </a:lnTo>
                  <a:lnTo>
                    <a:pt x="8" y="30"/>
                  </a:lnTo>
                  <a:lnTo>
                    <a:pt x="8" y="30"/>
                  </a:lnTo>
                  <a:lnTo>
                    <a:pt x="8" y="30"/>
                  </a:lnTo>
                  <a:lnTo>
                    <a:pt x="12" y="30"/>
                  </a:lnTo>
                  <a:lnTo>
                    <a:pt x="12" y="30"/>
                  </a:lnTo>
                  <a:lnTo>
                    <a:pt x="10" y="30"/>
                  </a:lnTo>
                  <a:lnTo>
                    <a:pt x="8" y="32"/>
                  </a:lnTo>
                  <a:lnTo>
                    <a:pt x="8" y="32"/>
                  </a:lnTo>
                  <a:lnTo>
                    <a:pt x="6" y="34"/>
                  </a:lnTo>
                  <a:lnTo>
                    <a:pt x="6" y="34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4" y="36"/>
                  </a:lnTo>
                  <a:lnTo>
                    <a:pt x="4" y="36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1" name="Freeform 213"/>
            <p:cNvSpPr/>
            <p:nvPr/>
          </p:nvSpPr>
          <p:spPr bwMode="auto">
            <a:xfrm>
              <a:off x="1492250" y="600075"/>
              <a:ext cx="146050" cy="69850"/>
            </a:xfrm>
            <a:custGeom>
              <a:cxnLst>
                <a:cxn ang="0">
                  <a:pos x="82" y="32"/>
                </a:cxn>
                <a:cxn ang="0">
                  <a:pos x="86" y="26"/>
                </a:cxn>
                <a:cxn ang="0">
                  <a:pos x="90" y="24"/>
                </a:cxn>
                <a:cxn ang="0">
                  <a:pos x="92" y="14"/>
                </a:cxn>
                <a:cxn ang="0">
                  <a:pos x="84" y="14"/>
                </a:cxn>
                <a:cxn ang="0">
                  <a:pos x="82" y="8"/>
                </a:cxn>
                <a:cxn ang="0">
                  <a:pos x="82" y="6"/>
                </a:cxn>
                <a:cxn ang="0">
                  <a:pos x="72" y="2"/>
                </a:cxn>
                <a:cxn ang="0">
                  <a:pos x="68" y="4"/>
                </a:cxn>
                <a:cxn ang="0">
                  <a:pos x="62" y="6"/>
                </a:cxn>
                <a:cxn ang="0">
                  <a:pos x="54" y="10"/>
                </a:cxn>
                <a:cxn ang="0">
                  <a:pos x="50" y="6"/>
                </a:cxn>
                <a:cxn ang="0">
                  <a:pos x="42" y="8"/>
                </a:cxn>
                <a:cxn ang="0">
                  <a:pos x="44" y="10"/>
                </a:cxn>
                <a:cxn ang="0">
                  <a:pos x="42" y="12"/>
                </a:cxn>
                <a:cxn ang="0">
                  <a:pos x="36" y="6"/>
                </a:cxn>
                <a:cxn ang="0">
                  <a:pos x="36" y="6"/>
                </a:cxn>
                <a:cxn ang="0">
                  <a:pos x="36" y="12"/>
                </a:cxn>
                <a:cxn ang="0">
                  <a:pos x="28" y="18"/>
                </a:cxn>
                <a:cxn ang="0">
                  <a:pos x="24" y="14"/>
                </a:cxn>
                <a:cxn ang="0">
                  <a:pos x="26" y="8"/>
                </a:cxn>
                <a:cxn ang="0">
                  <a:pos x="14" y="0"/>
                </a:cxn>
                <a:cxn ang="0">
                  <a:pos x="12" y="2"/>
                </a:cxn>
                <a:cxn ang="0">
                  <a:pos x="16" y="6"/>
                </a:cxn>
                <a:cxn ang="0">
                  <a:pos x="12" y="8"/>
                </a:cxn>
                <a:cxn ang="0">
                  <a:pos x="6" y="6"/>
                </a:cxn>
                <a:cxn ang="0">
                  <a:pos x="8" y="10"/>
                </a:cxn>
                <a:cxn ang="0">
                  <a:pos x="0" y="12"/>
                </a:cxn>
                <a:cxn ang="0">
                  <a:pos x="0" y="14"/>
                </a:cxn>
                <a:cxn ang="0">
                  <a:pos x="10" y="14"/>
                </a:cxn>
                <a:cxn ang="0">
                  <a:pos x="22" y="16"/>
                </a:cxn>
                <a:cxn ang="0">
                  <a:pos x="22" y="18"/>
                </a:cxn>
                <a:cxn ang="0">
                  <a:pos x="12" y="22"/>
                </a:cxn>
                <a:cxn ang="0">
                  <a:pos x="6" y="24"/>
                </a:cxn>
                <a:cxn ang="0">
                  <a:pos x="6" y="26"/>
                </a:cxn>
                <a:cxn ang="0">
                  <a:pos x="16" y="26"/>
                </a:cxn>
                <a:cxn ang="0">
                  <a:pos x="24" y="30"/>
                </a:cxn>
                <a:cxn ang="0">
                  <a:pos x="16" y="36"/>
                </a:cxn>
                <a:cxn ang="0">
                  <a:pos x="24" y="38"/>
                </a:cxn>
                <a:cxn ang="0">
                  <a:pos x="38" y="42"/>
                </a:cxn>
                <a:cxn ang="0">
                  <a:pos x="46" y="44"/>
                </a:cxn>
                <a:cxn ang="0">
                  <a:pos x="58" y="38"/>
                </a:cxn>
                <a:cxn ang="0">
                  <a:pos x="66" y="38"/>
                </a:cxn>
                <a:cxn ang="0">
                  <a:pos x="78" y="30"/>
                </a:cxn>
              </a:cxnLst>
              <a:rect b="b" l="0" r="r" t="0"/>
              <a:pathLst>
                <a:path h="44" w="92">
                  <a:moveTo>
                    <a:pt x="78" y="30"/>
                  </a:moveTo>
                  <a:lnTo>
                    <a:pt x="78" y="30"/>
                  </a:lnTo>
                  <a:lnTo>
                    <a:pt x="82" y="32"/>
                  </a:lnTo>
                  <a:lnTo>
                    <a:pt x="86" y="28"/>
                  </a:lnTo>
                  <a:lnTo>
                    <a:pt x="86" y="28"/>
                  </a:lnTo>
                  <a:lnTo>
                    <a:pt x="86" y="26"/>
                  </a:lnTo>
                  <a:lnTo>
                    <a:pt x="86" y="26"/>
                  </a:lnTo>
                  <a:lnTo>
                    <a:pt x="90" y="24"/>
                  </a:lnTo>
                  <a:lnTo>
                    <a:pt x="90" y="24"/>
                  </a:lnTo>
                  <a:lnTo>
                    <a:pt x="92" y="20"/>
                  </a:lnTo>
                  <a:lnTo>
                    <a:pt x="92" y="14"/>
                  </a:lnTo>
                  <a:lnTo>
                    <a:pt x="92" y="14"/>
                  </a:lnTo>
                  <a:lnTo>
                    <a:pt x="88" y="14"/>
                  </a:lnTo>
                  <a:lnTo>
                    <a:pt x="84" y="14"/>
                  </a:lnTo>
                  <a:lnTo>
                    <a:pt x="84" y="14"/>
                  </a:lnTo>
                  <a:lnTo>
                    <a:pt x="82" y="12"/>
                  </a:lnTo>
                  <a:lnTo>
                    <a:pt x="82" y="12"/>
                  </a:lnTo>
                  <a:lnTo>
                    <a:pt x="82" y="8"/>
                  </a:lnTo>
                  <a:lnTo>
                    <a:pt x="82" y="8"/>
                  </a:lnTo>
                  <a:lnTo>
                    <a:pt x="82" y="6"/>
                  </a:lnTo>
                  <a:lnTo>
                    <a:pt x="82" y="6"/>
                  </a:lnTo>
                  <a:lnTo>
                    <a:pt x="76" y="4"/>
                  </a:lnTo>
                  <a:lnTo>
                    <a:pt x="74" y="4"/>
                  </a:lnTo>
                  <a:lnTo>
                    <a:pt x="72" y="2"/>
                  </a:lnTo>
                  <a:lnTo>
                    <a:pt x="72" y="2"/>
                  </a:lnTo>
                  <a:lnTo>
                    <a:pt x="68" y="0"/>
                  </a:lnTo>
                  <a:lnTo>
                    <a:pt x="68" y="4"/>
                  </a:lnTo>
                  <a:lnTo>
                    <a:pt x="68" y="4"/>
                  </a:lnTo>
                  <a:lnTo>
                    <a:pt x="64" y="6"/>
                  </a:lnTo>
                  <a:lnTo>
                    <a:pt x="62" y="6"/>
                  </a:lnTo>
                  <a:lnTo>
                    <a:pt x="54" y="6"/>
                  </a:lnTo>
                  <a:lnTo>
                    <a:pt x="54" y="6"/>
                  </a:lnTo>
                  <a:lnTo>
                    <a:pt x="54" y="10"/>
                  </a:lnTo>
                  <a:lnTo>
                    <a:pt x="54" y="10"/>
                  </a:lnTo>
                  <a:lnTo>
                    <a:pt x="52" y="8"/>
                  </a:lnTo>
                  <a:lnTo>
                    <a:pt x="50" y="6"/>
                  </a:lnTo>
                  <a:lnTo>
                    <a:pt x="50" y="6"/>
                  </a:lnTo>
                  <a:lnTo>
                    <a:pt x="46" y="6"/>
                  </a:lnTo>
                  <a:lnTo>
                    <a:pt x="42" y="8"/>
                  </a:lnTo>
                  <a:lnTo>
                    <a:pt x="42" y="8"/>
                  </a:lnTo>
                  <a:lnTo>
                    <a:pt x="44" y="10"/>
                  </a:lnTo>
                  <a:lnTo>
                    <a:pt x="44" y="10"/>
                  </a:lnTo>
                  <a:lnTo>
                    <a:pt x="44" y="10"/>
                  </a:lnTo>
                  <a:lnTo>
                    <a:pt x="42" y="12"/>
                  </a:lnTo>
                  <a:lnTo>
                    <a:pt x="42" y="12"/>
                  </a:lnTo>
                  <a:lnTo>
                    <a:pt x="40" y="8"/>
                  </a:lnTo>
                  <a:lnTo>
                    <a:pt x="38" y="6"/>
                  </a:lnTo>
                  <a:lnTo>
                    <a:pt x="36" y="6"/>
                  </a:lnTo>
                  <a:lnTo>
                    <a:pt x="36" y="6"/>
                  </a:lnTo>
                  <a:lnTo>
                    <a:pt x="36" y="6"/>
                  </a:lnTo>
                  <a:lnTo>
                    <a:pt x="36" y="6"/>
                  </a:lnTo>
                  <a:lnTo>
                    <a:pt x="34" y="10"/>
                  </a:lnTo>
                  <a:lnTo>
                    <a:pt x="36" y="12"/>
                  </a:lnTo>
                  <a:lnTo>
                    <a:pt x="36" y="12"/>
                  </a:lnTo>
                  <a:lnTo>
                    <a:pt x="30" y="16"/>
                  </a:lnTo>
                  <a:lnTo>
                    <a:pt x="30" y="16"/>
                  </a:lnTo>
                  <a:lnTo>
                    <a:pt x="28" y="18"/>
                  </a:lnTo>
                  <a:lnTo>
                    <a:pt x="28" y="18"/>
                  </a:lnTo>
                  <a:lnTo>
                    <a:pt x="24" y="14"/>
                  </a:lnTo>
                  <a:lnTo>
                    <a:pt x="24" y="14"/>
                  </a:lnTo>
                  <a:lnTo>
                    <a:pt x="26" y="12"/>
                  </a:lnTo>
                  <a:lnTo>
                    <a:pt x="26" y="8"/>
                  </a:lnTo>
                  <a:lnTo>
                    <a:pt x="26" y="8"/>
                  </a:lnTo>
                  <a:lnTo>
                    <a:pt x="24" y="6"/>
                  </a:lnTo>
                  <a:lnTo>
                    <a:pt x="22" y="4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6" y="6"/>
                  </a:lnTo>
                  <a:lnTo>
                    <a:pt x="16" y="6"/>
                  </a:lnTo>
                  <a:lnTo>
                    <a:pt x="16" y="6"/>
                  </a:lnTo>
                  <a:lnTo>
                    <a:pt x="12" y="8"/>
                  </a:lnTo>
                  <a:lnTo>
                    <a:pt x="10" y="6"/>
                  </a:lnTo>
                  <a:lnTo>
                    <a:pt x="8" y="6"/>
                  </a:lnTo>
                  <a:lnTo>
                    <a:pt x="6" y="6"/>
                  </a:lnTo>
                  <a:lnTo>
                    <a:pt x="6" y="6"/>
                  </a:lnTo>
                  <a:lnTo>
                    <a:pt x="8" y="10"/>
                  </a:lnTo>
                  <a:lnTo>
                    <a:pt x="8" y="10"/>
                  </a:lnTo>
                  <a:lnTo>
                    <a:pt x="8" y="10"/>
                  </a:lnTo>
                  <a:lnTo>
                    <a:pt x="8" y="1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4" y="16"/>
                  </a:lnTo>
                  <a:lnTo>
                    <a:pt x="6" y="16"/>
                  </a:lnTo>
                  <a:lnTo>
                    <a:pt x="10" y="14"/>
                  </a:lnTo>
                  <a:lnTo>
                    <a:pt x="14" y="14"/>
                  </a:lnTo>
                  <a:lnTo>
                    <a:pt x="14" y="14"/>
                  </a:lnTo>
                  <a:lnTo>
                    <a:pt x="22" y="16"/>
                  </a:lnTo>
                  <a:lnTo>
                    <a:pt x="22" y="16"/>
                  </a:lnTo>
                  <a:lnTo>
                    <a:pt x="22" y="18"/>
                  </a:lnTo>
                  <a:lnTo>
                    <a:pt x="22" y="18"/>
                  </a:lnTo>
                  <a:lnTo>
                    <a:pt x="22" y="20"/>
                  </a:lnTo>
                  <a:lnTo>
                    <a:pt x="22" y="20"/>
                  </a:lnTo>
                  <a:lnTo>
                    <a:pt x="12" y="22"/>
                  </a:lnTo>
                  <a:lnTo>
                    <a:pt x="8" y="24"/>
                  </a:lnTo>
                  <a:lnTo>
                    <a:pt x="6" y="24"/>
                  </a:lnTo>
                  <a:lnTo>
                    <a:pt x="6" y="24"/>
                  </a:lnTo>
                  <a:lnTo>
                    <a:pt x="6" y="26"/>
                  </a:lnTo>
                  <a:lnTo>
                    <a:pt x="6" y="26"/>
                  </a:lnTo>
                  <a:lnTo>
                    <a:pt x="6" y="26"/>
                  </a:lnTo>
                  <a:lnTo>
                    <a:pt x="6" y="26"/>
                  </a:lnTo>
                  <a:lnTo>
                    <a:pt x="10" y="26"/>
                  </a:lnTo>
                  <a:lnTo>
                    <a:pt x="16" y="26"/>
                  </a:lnTo>
                  <a:lnTo>
                    <a:pt x="16" y="26"/>
                  </a:lnTo>
                  <a:lnTo>
                    <a:pt x="20" y="28"/>
                  </a:lnTo>
                  <a:lnTo>
                    <a:pt x="24" y="30"/>
                  </a:lnTo>
                  <a:lnTo>
                    <a:pt x="24" y="30"/>
                  </a:lnTo>
                  <a:lnTo>
                    <a:pt x="20" y="34"/>
                  </a:lnTo>
                  <a:lnTo>
                    <a:pt x="16" y="36"/>
                  </a:lnTo>
                  <a:lnTo>
                    <a:pt x="16" y="36"/>
                  </a:lnTo>
                  <a:lnTo>
                    <a:pt x="18" y="38"/>
                  </a:lnTo>
                  <a:lnTo>
                    <a:pt x="24" y="38"/>
                  </a:lnTo>
                  <a:lnTo>
                    <a:pt x="34" y="38"/>
                  </a:lnTo>
                  <a:lnTo>
                    <a:pt x="34" y="38"/>
                  </a:lnTo>
                  <a:lnTo>
                    <a:pt x="38" y="42"/>
                  </a:lnTo>
                  <a:lnTo>
                    <a:pt x="38" y="42"/>
                  </a:lnTo>
                  <a:lnTo>
                    <a:pt x="46" y="44"/>
                  </a:lnTo>
                  <a:lnTo>
                    <a:pt x="46" y="44"/>
                  </a:lnTo>
                  <a:lnTo>
                    <a:pt x="52" y="44"/>
                  </a:lnTo>
                  <a:lnTo>
                    <a:pt x="54" y="42"/>
                  </a:lnTo>
                  <a:lnTo>
                    <a:pt x="58" y="38"/>
                  </a:lnTo>
                  <a:lnTo>
                    <a:pt x="58" y="38"/>
                  </a:lnTo>
                  <a:lnTo>
                    <a:pt x="66" y="38"/>
                  </a:lnTo>
                  <a:lnTo>
                    <a:pt x="66" y="38"/>
                  </a:lnTo>
                  <a:lnTo>
                    <a:pt x="72" y="34"/>
                  </a:lnTo>
                  <a:lnTo>
                    <a:pt x="78" y="30"/>
                  </a:lnTo>
                  <a:lnTo>
                    <a:pt x="78" y="3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2" name="Freeform 214"/>
            <p:cNvSpPr/>
            <p:nvPr/>
          </p:nvSpPr>
          <p:spPr bwMode="auto">
            <a:xfrm>
              <a:off x="2562225" y="368300"/>
              <a:ext cx="88900" cy="60325"/>
            </a:xfrm>
            <a:custGeom>
              <a:cxnLst>
                <a:cxn ang="0">
                  <a:pos x="32" y="6"/>
                </a:cxn>
                <a:cxn ang="0">
                  <a:pos x="28" y="6"/>
                </a:cxn>
                <a:cxn ang="0">
                  <a:pos x="20" y="12"/>
                </a:cxn>
                <a:cxn ang="0">
                  <a:pos x="20" y="14"/>
                </a:cxn>
                <a:cxn ang="0">
                  <a:pos x="22" y="16"/>
                </a:cxn>
                <a:cxn ang="0">
                  <a:pos x="18" y="18"/>
                </a:cxn>
                <a:cxn ang="0">
                  <a:pos x="14" y="20"/>
                </a:cxn>
                <a:cxn ang="0">
                  <a:pos x="14" y="22"/>
                </a:cxn>
                <a:cxn ang="0">
                  <a:pos x="16" y="24"/>
                </a:cxn>
                <a:cxn ang="0">
                  <a:pos x="16" y="26"/>
                </a:cxn>
                <a:cxn ang="0">
                  <a:pos x="10" y="26"/>
                </a:cxn>
                <a:cxn ang="0">
                  <a:pos x="0" y="32"/>
                </a:cxn>
                <a:cxn ang="0">
                  <a:pos x="0" y="32"/>
                </a:cxn>
                <a:cxn ang="0">
                  <a:pos x="6" y="36"/>
                </a:cxn>
                <a:cxn ang="0">
                  <a:pos x="16" y="36"/>
                </a:cxn>
                <a:cxn ang="0">
                  <a:pos x="26" y="38"/>
                </a:cxn>
                <a:cxn ang="0">
                  <a:pos x="30" y="36"/>
                </a:cxn>
                <a:cxn ang="0">
                  <a:pos x="32" y="32"/>
                </a:cxn>
                <a:cxn ang="0">
                  <a:pos x="32" y="30"/>
                </a:cxn>
                <a:cxn ang="0">
                  <a:pos x="30" y="28"/>
                </a:cxn>
                <a:cxn ang="0">
                  <a:pos x="30" y="28"/>
                </a:cxn>
                <a:cxn ang="0">
                  <a:pos x="32" y="26"/>
                </a:cxn>
                <a:cxn ang="0">
                  <a:pos x="36" y="26"/>
                </a:cxn>
                <a:cxn ang="0">
                  <a:pos x="42" y="22"/>
                </a:cxn>
                <a:cxn ang="0">
                  <a:pos x="40" y="20"/>
                </a:cxn>
                <a:cxn ang="0">
                  <a:pos x="40" y="18"/>
                </a:cxn>
                <a:cxn ang="0">
                  <a:pos x="42" y="16"/>
                </a:cxn>
                <a:cxn ang="0">
                  <a:pos x="46" y="16"/>
                </a:cxn>
                <a:cxn ang="0">
                  <a:pos x="52" y="16"/>
                </a:cxn>
                <a:cxn ang="0">
                  <a:pos x="54" y="14"/>
                </a:cxn>
                <a:cxn ang="0">
                  <a:pos x="56" y="12"/>
                </a:cxn>
                <a:cxn ang="0">
                  <a:pos x="38" y="0"/>
                </a:cxn>
                <a:cxn ang="0">
                  <a:pos x="32" y="6"/>
                </a:cxn>
              </a:cxnLst>
              <a:rect b="b" l="0" r="r" t="0"/>
              <a:pathLst>
                <a:path h="38" w="56">
                  <a:moveTo>
                    <a:pt x="32" y="6"/>
                  </a:moveTo>
                  <a:lnTo>
                    <a:pt x="32" y="6"/>
                  </a:lnTo>
                  <a:lnTo>
                    <a:pt x="28" y="6"/>
                  </a:lnTo>
                  <a:lnTo>
                    <a:pt x="28" y="6"/>
                  </a:lnTo>
                  <a:lnTo>
                    <a:pt x="24" y="8"/>
                  </a:lnTo>
                  <a:lnTo>
                    <a:pt x="20" y="12"/>
                  </a:lnTo>
                  <a:lnTo>
                    <a:pt x="20" y="12"/>
                  </a:lnTo>
                  <a:lnTo>
                    <a:pt x="20" y="14"/>
                  </a:lnTo>
                  <a:lnTo>
                    <a:pt x="20" y="14"/>
                  </a:lnTo>
                  <a:lnTo>
                    <a:pt x="22" y="16"/>
                  </a:lnTo>
                  <a:lnTo>
                    <a:pt x="22" y="16"/>
                  </a:lnTo>
                  <a:lnTo>
                    <a:pt x="18" y="18"/>
                  </a:lnTo>
                  <a:lnTo>
                    <a:pt x="16" y="18"/>
                  </a:lnTo>
                  <a:lnTo>
                    <a:pt x="14" y="20"/>
                  </a:lnTo>
                  <a:lnTo>
                    <a:pt x="14" y="20"/>
                  </a:lnTo>
                  <a:lnTo>
                    <a:pt x="14" y="22"/>
                  </a:lnTo>
                  <a:lnTo>
                    <a:pt x="14" y="22"/>
                  </a:lnTo>
                  <a:lnTo>
                    <a:pt x="16" y="24"/>
                  </a:lnTo>
                  <a:lnTo>
                    <a:pt x="16" y="24"/>
                  </a:lnTo>
                  <a:lnTo>
                    <a:pt x="16" y="26"/>
                  </a:lnTo>
                  <a:lnTo>
                    <a:pt x="16" y="26"/>
                  </a:lnTo>
                  <a:lnTo>
                    <a:pt x="10" y="26"/>
                  </a:lnTo>
                  <a:lnTo>
                    <a:pt x="6" y="28"/>
                  </a:lnTo>
                  <a:lnTo>
                    <a:pt x="0" y="32"/>
                  </a:lnTo>
                  <a:lnTo>
                    <a:pt x="0" y="32"/>
                  </a:lnTo>
                  <a:lnTo>
                    <a:pt x="0" y="32"/>
                  </a:lnTo>
                  <a:lnTo>
                    <a:pt x="4" y="36"/>
                  </a:lnTo>
                  <a:lnTo>
                    <a:pt x="6" y="36"/>
                  </a:lnTo>
                  <a:lnTo>
                    <a:pt x="10" y="36"/>
                  </a:lnTo>
                  <a:lnTo>
                    <a:pt x="16" y="36"/>
                  </a:lnTo>
                  <a:lnTo>
                    <a:pt x="16" y="36"/>
                  </a:lnTo>
                  <a:lnTo>
                    <a:pt x="26" y="38"/>
                  </a:lnTo>
                  <a:lnTo>
                    <a:pt x="26" y="38"/>
                  </a:lnTo>
                  <a:lnTo>
                    <a:pt x="30" y="36"/>
                  </a:lnTo>
                  <a:lnTo>
                    <a:pt x="32" y="32"/>
                  </a:lnTo>
                  <a:lnTo>
                    <a:pt x="32" y="32"/>
                  </a:lnTo>
                  <a:lnTo>
                    <a:pt x="32" y="30"/>
                  </a:lnTo>
                  <a:lnTo>
                    <a:pt x="32" y="30"/>
                  </a:lnTo>
                  <a:lnTo>
                    <a:pt x="30" y="28"/>
                  </a:lnTo>
                  <a:lnTo>
                    <a:pt x="30" y="28"/>
                  </a:lnTo>
                  <a:lnTo>
                    <a:pt x="30" y="28"/>
                  </a:lnTo>
                  <a:lnTo>
                    <a:pt x="30" y="28"/>
                  </a:lnTo>
                  <a:lnTo>
                    <a:pt x="32" y="26"/>
                  </a:lnTo>
                  <a:lnTo>
                    <a:pt x="32" y="26"/>
                  </a:lnTo>
                  <a:lnTo>
                    <a:pt x="36" y="26"/>
                  </a:lnTo>
                  <a:lnTo>
                    <a:pt x="36" y="26"/>
                  </a:lnTo>
                  <a:lnTo>
                    <a:pt x="42" y="22"/>
                  </a:lnTo>
                  <a:lnTo>
                    <a:pt x="42" y="22"/>
                  </a:lnTo>
                  <a:lnTo>
                    <a:pt x="42" y="22"/>
                  </a:lnTo>
                  <a:lnTo>
                    <a:pt x="40" y="20"/>
                  </a:lnTo>
                  <a:lnTo>
                    <a:pt x="40" y="20"/>
                  </a:lnTo>
                  <a:lnTo>
                    <a:pt x="40" y="18"/>
                  </a:lnTo>
                  <a:lnTo>
                    <a:pt x="40" y="18"/>
                  </a:lnTo>
                  <a:lnTo>
                    <a:pt x="42" y="16"/>
                  </a:lnTo>
                  <a:lnTo>
                    <a:pt x="42" y="16"/>
                  </a:lnTo>
                  <a:lnTo>
                    <a:pt x="46" y="16"/>
                  </a:lnTo>
                  <a:lnTo>
                    <a:pt x="52" y="16"/>
                  </a:lnTo>
                  <a:lnTo>
                    <a:pt x="52" y="16"/>
                  </a:lnTo>
                  <a:lnTo>
                    <a:pt x="54" y="14"/>
                  </a:lnTo>
                  <a:lnTo>
                    <a:pt x="54" y="14"/>
                  </a:lnTo>
                  <a:lnTo>
                    <a:pt x="56" y="12"/>
                  </a:lnTo>
                  <a:lnTo>
                    <a:pt x="56" y="12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32" y="6"/>
                  </a:lnTo>
                  <a:lnTo>
                    <a:pt x="32" y="6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" name="Freeform 215"/>
            <p:cNvSpPr/>
            <p:nvPr/>
          </p:nvSpPr>
          <p:spPr bwMode="auto">
            <a:xfrm>
              <a:off x="1993900" y="1127125"/>
              <a:ext cx="41275" cy="25400"/>
            </a:xfrm>
            <a:custGeom>
              <a:cxnLst>
                <a:cxn ang="0">
                  <a:pos x="6" y="8"/>
                </a:cxn>
                <a:cxn ang="0">
                  <a:pos x="6" y="8"/>
                </a:cxn>
                <a:cxn ang="0">
                  <a:pos x="14" y="12"/>
                </a:cxn>
                <a:cxn ang="0">
                  <a:pos x="22" y="16"/>
                </a:cxn>
                <a:cxn ang="0">
                  <a:pos x="22" y="16"/>
                </a:cxn>
                <a:cxn ang="0">
                  <a:pos x="24" y="12"/>
                </a:cxn>
                <a:cxn ang="0">
                  <a:pos x="24" y="12"/>
                </a:cxn>
                <a:cxn ang="0">
                  <a:pos x="24" y="12"/>
                </a:cxn>
                <a:cxn ang="0">
                  <a:pos x="22" y="10"/>
                </a:cxn>
                <a:cxn ang="0">
                  <a:pos x="22" y="10"/>
                </a:cxn>
                <a:cxn ang="0">
                  <a:pos x="24" y="6"/>
                </a:cxn>
                <a:cxn ang="0">
                  <a:pos x="26" y="2"/>
                </a:cxn>
                <a:cxn ang="0">
                  <a:pos x="26" y="2"/>
                </a:cxn>
                <a:cxn ang="0">
                  <a:pos x="26" y="2"/>
                </a:cxn>
                <a:cxn ang="0">
                  <a:pos x="20" y="2"/>
                </a:cxn>
                <a:cxn ang="0">
                  <a:pos x="20" y="2"/>
                </a:cxn>
                <a:cxn ang="0">
                  <a:pos x="14" y="2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4" y="2"/>
                </a:cxn>
                <a:cxn ang="0">
                  <a:pos x="2" y="2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2" y="8"/>
                </a:cxn>
                <a:cxn ang="0">
                  <a:pos x="6" y="8"/>
                </a:cxn>
                <a:cxn ang="0">
                  <a:pos x="6" y="8"/>
                </a:cxn>
              </a:cxnLst>
              <a:rect b="b" l="0" r="r" t="0"/>
              <a:pathLst>
                <a:path h="16" w="26">
                  <a:moveTo>
                    <a:pt x="6" y="8"/>
                  </a:moveTo>
                  <a:lnTo>
                    <a:pt x="6" y="8"/>
                  </a:lnTo>
                  <a:lnTo>
                    <a:pt x="14" y="12"/>
                  </a:lnTo>
                  <a:lnTo>
                    <a:pt x="22" y="16"/>
                  </a:lnTo>
                  <a:lnTo>
                    <a:pt x="22" y="16"/>
                  </a:lnTo>
                  <a:lnTo>
                    <a:pt x="24" y="12"/>
                  </a:lnTo>
                  <a:lnTo>
                    <a:pt x="24" y="12"/>
                  </a:lnTo>
                  <a:lnTo>
                    <a:pt x="24" y="12"/>
                  </a:lnTo>
                  <a:lnTo>
                    <a:pt x="22" y="10"/>
                  </a:lnTo>
                  <a:lnTo>
                    <a:pt x="22" y="10"/>
                  </a:lnTo>
                  <a:lnTo>
                    <a:pt x="24" y="6"/>
                  </a:lnTo>
                  <a:lnTo>
                    <a:pt x="26" y="2"/>
                  </a:lnTo>
                  <a:lnTo>
                    <a:pt x="26" y="2"/>
                  </a:lnTo>
                  <a:lnTo>
                    <a:pt x="26" y="2"/>
                  </a:lnTo>
                  <a:lnTo>
                    <a:pt x="20" y="2"/>
                  </a:lnTo>
                  <a:lnTo>
                    <a:pt x="20" y="2"/>
                  </a:lnTo>
                  <a:lnTo>
                    <a:pt x="14" y="2"/>
                  </a:lnTo>
                  <a:lnTo>
                    <a:pt x="8" y="0"/>
                  </a:lnTo>
                  <a:lnTo>
                    <a:pt x="8" y="0"/>
                  </a:lnTo>
                  <a:lnTo>
                    <a:pt x="4" y="2"/>
                  </a:lnTo>
                  <a:lnTo>
                    <a:pt x="2" y="2"/>
                  </a:lnTo>
                  <a:lnTo>
                    <a:pt x="0" y="6"/>
                  </a:lnTo>
                  <a:lnTo>
                    <a:pt x="0" y="6"/>
                  </a:lnTo>
                  <a:lnTo>
                    <a:pt x="2" y="8"/>
                  </a:lnTo>
                  <a:lnTo>
                    <a:pt x="6" y="8"/>
                  </a:lnTo>
                  <a:lnTo>
                    <a:pt x="6" y="8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4" name="Freeform 216"/>
            <p:cNvSpPr/>
            <p:nvPr/>
          </p:nvSpPr>
          <p:spPr bwMode="auto">
            <a:xfrm>
              <a:off x="920750" y="1501775"/>
              <a:ext cx="82550" cy="31750"/>
            </a:xfrm>
            <a:custGeom>
              <a:cxnLst>
                <a:cxn ang="0">
                  <a:pos x="38" y="2"/>
                </a:cxn>
                <a:cxn ang="0">
                  <a:pos x="30" y="0"/>
                </a:cxn>
                <a:cxn ang="0">
                  <a:pos x="28" y="0"/>
                </a:cxn>
                <a:cxn ang="0">
                  <a:pos x="24" y="0"/>
                </a:cxn>
                <a:cxn ang="0">
                  <a:pos x="22" y="2"/>
                </a:cxn>
                <a:cxn ang="0">
                  <a:pos x="20" y="2"/>
                </a:cxn>
                <a:cxn ang="0">
                  <a:pos x="12" y="0"/>
                </a:cxn>
                <a:cxn ang="0">
                  <a:pos x="8" y="0"/>
                </a:cxn>
                <a:cxn ang="0">
                  <a:pos x="8" y="2"/>
                </a:cxn>
                <a:cxn ang="0">
                  <a:pos x="12" y="2"/>
                </a:cxn>
                <a:cxn ang="0">
                  <a:pos x="14" y="4"/>
                </a:cxn>
                <a:cxn ang="0">
                  <a:pos x="16" y="10"/>
                </a:cxn>
                <a:cxn ang="0">
                  <a:pos x="18" y="10"/>
                </a:cxn>
                <a:cxn ang="0">
                  <a:pos x="18" y="12"/>
                </a:cxn>
                <a:cxn ang="0">
                  <a:pos x="10" y="12"/>
                </a:cxn>
                <a:cxn ang="0">
                  <a:pos x="2" y="12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4" y="16"/>
                </a:cxn>
                <a:cxn ang="0">
                  <a:pos x="8" y="14"/>
                </a:cxn>
                <a:cxn ang="0">
                  <a:pos x="14" y="16"/>
                </a:cxn>
                <a:cxn ang="0">
                  <a:pos x="22" y="14"/>
                </a:cxn>
                <a:cxn ang="0">
                  <a:pos x="24" y="18"/>
                </a:cxn>
                <a:cxn ang="0">
                  <a:pos x="26" y="20"/>
                </a:cxn>
                <a:cxn ang="0">
                  <a:pos x="32" y="12"/>
                </a:cxn>
                <a:cxn ang="0">
                  <a:pos x="34" y="14"/>
                </a:cxn>
                <a:cxn ang="0">
                  <a:pos x="36" y="14"/>
                </a:cxn>
                <a:cxn ang="0">
                  <a:pos x="40" y="12"/>
                </a:cxn>
                <a:cxn ang="0">
                  <a:pos x="42" y="14"/>
                </a:cxn>
                <a:cxn ang="0">
                  <a:pos x="46" y="14"/>
                </a:cxn>
                <a:cxn ang="0">
                  <a:pos x="50" y="16"/>
                </a:cxn>
                <a:cxn ang="0">
                  <a:pos x="52" y="12"/>
                </a:cxn>
                <a:cxn ang="0">
                  <a:pos x="44" y="8"/>
                </a:cxn>
                <a:cxn ang="0">
                  <a:pos x="38" y="2"/>
                </a:cxn>
              </a:cxnLst>
              <a:rect b="b" l="0" r="r" t="0"/>
              <a:pathLst>
                <a:path h="20" w="52">
                  <a:moveTo>
                    <a:pt x="38" y="2"/>
                  </a:moveTo>
                  <a:lnTo>
                    <a:pt x="38" y="2"/>
                  </a:lnTo>
                  <a:lnTo>
                    <a:pt x="34" y="2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8" y="0"/>
                  </a:lnTo>
                  <a:lnTo>
                    <a:pt x="28" y="0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22" y="2"/>
                  </a:lnTo>
                  <a:lnTo>
                    <a:pt x="20" y="2"/>
                  </a:lnTo>
                  <a:lnTo>
                    <a:pt x="20" y="2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8" y="2"/>
                  </a:lnTo>
                  <a:lnTo>
                    <a:pt x="8" y="2"/>
                  </a:lnTo>
                  <a:lnTo>
                    <a:pt x="8" y="2"/>
                  </a:lnTo>
                  <a:lnTo>
                    <a:pt x="12" y="2"/>
                  </a:lnTo>
                  <a:lnTo>
                    <a:pt x="14" y="4"/>
                  </a:lnTo>
                  <a:lnTo>
                    <a:pt x="14" y="4"/>
                  </a:lnTo>
                  <a:lnTo>
                    <a:pt x="14" y="8"/>
                  </a:lnTo>
                  <a:lnTo>
                    <a:pt x="16" y="10"/>
                  </a:lnTo>
                  <a:lnTo>
                    <a:pt x="18" y="10"/>
                  </a:lnTo>
                  <a:lnTo>
                    <a:pt x="18" y="10"/>
                  </a:lnTo>
                  <a:lnTo>
                    <a:pt x="18" y="12"/>
                  </a:lnTo>
                  <a:lnTo>
                    <a:pt x="18" y="12"/>
                  </a:lnTo>
                  <a:lnTo>
                    <a:pt x="14" y="12"/>
                  </a:lnTo>
                  <a:lnTo>
                    <a:pt x="10" y="12"/>
                  </a:lnTo>
                  <a:lnTo>
                    <a:pt x="2" y="12"/>
                  </a:lnTo>
                  <a:lnTo>
                    <a:pt x="2" y="12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2" y="14"/>
                  </a:lnTo>
                  <a:lnTo>
                    <a:pt x="4" y="16"/>
                  </a:lnTo>
                  <a:lnTo>
                    <a:pt x="4" y="16"/>
                  </a:lnTo>
                  <a:lnTo>
                    <a:pt x="8" y="14"/>
                  </a:lnTo>
                  <a:lnTo>
                    <a:pt x="8" y="14"/>
                  </a:lnTo>
                  <a:lnTo>
                    <a:pt x="14" y="16"/>
                  </a:lnTo>
                  <a:lnTo>
                    <a:pt x="14" y="16"/>
                  </a:lnTo>
                  <a:lnTo>
                    <a:pt x="22" y="14"/>
                  </a:lnTo>
                  <a:lnTo>
                    <a:pt x="22" y="14"/>
                  </a:lnTo>
                  <a:lnTo>
                    <a:pt x="24" y="18"/>
                  </a:lnTo>
                  <a:lnTo>
                    <a:pt x="26" y="20"/>
                  </a:lnTo>
                  <a:lnTo>
                    <a:pt x="26" y="20"/>
                  </a:lnTo>
                  <a:lnTo>
                    <a:pt x="28" y="16"/>
                  </a:lnTo>
                  <a:lnTo>
                    <a:pt x="32" y="12"/>
                  </a:lnTo>
                  <a:lnTo>
                    <a:pt x="32" y="12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6" y="14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2" y="14"/>
                  </a:lnTo>
                  <a:lnTo>
                    <a:pt x="42" y="14"/>
                  </a:lnTo>
                  <a:lnTo>
                    <a:pt x="44" y="12"/>
                  </a:lnTo>
                  <a:lnTo>
                    <a:pt x="46" y="14"/>
                  </a:lnTo>
                  <a:lnTo>
                    <a:pt x="50" y="16"/>
                  </a:lnTo>
                  <a:lnTo>
                    <a:pt x="50" y="16"/>
                  </a:lnTo>
                  <a:lnTo>
                    <a:pt x="52" y="12"/>
                  </a:lnTo>
                  <a:lnTo>
                    <a:pt x="52" y="12"/>
                  </a:lnTo>
                  <a:lnTo>
                    <a:pt x="48" y="10"/>
                  </a:lnTo>
                  <a:lnTo>
                    <a:pt x="44" y="8"/>
                  </a:lnTo>
                  <a:lnTo>
                    <a:pt x="40" y="6"/>
                  </a:lnTo>
                  <a:lnTo>
                    <a:pt x="38" y="2"/>
                  </a:lnTo>
                  <a:lnTo>
                    <a:pt x="38" y="2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5" name="Freeform 217"/>
            <p:cNvSpPr/>
            <p:nvPr/>
          </p:nvSpPr>
          <p:spPr bwMode="auto">
            <a:xfrm>
              <a:off x="866775" y="1520825"/>
              <a:ext cx="28575" cy="9525"/>
            </a:xfrm>
            <a:custGeom>
              <a:cxnLst>
                <a:cxn ang="0">
                  <a:pos x="2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4" y="6"/>
                </a:cxn>
                <a:cxn ang="0">
                  <a:pos x="10" y="6"/>
                </a:cxn>
                <a:cxn ang="0">
                  <a:pos x="10" y="6"/>
                </a:cxn>
                <a:cxn ang="0">
                  <a:pos x="12" y="6"/>
                </a:cxn>
                <a:cxn ang="0">
                  <a:pos x="14" y="6"/>
                </a:cxn>
                <a:cxn ang="0">
                  <a:pos x="14" y="6"/>
                </a:cxn>
                <a:cxn ang="0">
                  <a:pos x="18" y="6"/>
                </a:cxn>
                <a:cxn ang="0">
                  <a:pos x="18" y="6"/>
                </a:cxn>
                <a:cxn ang="0">
                  <a:pos x="18" y="6"/>
                </a:cxn>
                <a:cxn ang="0">
                  <a:pos x="18" y="6"/>
                </a:cxn>
                <a:cxn ang="0">
                  <a:pos x="16" y="4"/>
                </a:cxn>
                <a:cxn ang="0">
                  <a:pos x="12" y="2"/>
                </a:cxn>
                <a:cxn ang="0">
                  <a:pos x="2" y="0"/>
                </a:cxn>
                <a:cxn ang="0">
                  <a:pos x="2" y="0"/>
                </a:cxn>
              </a:cxnLst>
              <a:rect b="b" l="0" r="r" t="0"/>
              <a:pathLst>
                <a:path h="6" w="18">
                  <a:moveTo>
                    <a:pt x="2" y="0"/>
                  </a:moveTo>
                  <a:lnTo>
                    <a:pt x="2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4" y="6"/>
                  </a:lnTo>
                  <a:lnTo>
                    <a:pt x="10" y="6"/>
                  </a:lnTo>
                  <a:lnTo>
                    <a:pt x="10" y="6"/>
                  </a:lnTo>
                  <a:lnTo>
                    <a:pt x="12" y="6"/>
                  </a:lnTo>
                  <a:lnTo>
                    <a:pt x="14" y="6"/>
                  </a:lnTo>
                  <a:lnTo>
                    <a:pt x="14" y="6"/>
                  </a:lnTo>
                  <a:lnTo>
                    <a:pt x="18" y="6"/>
                  </a:lnTo>
                  <a:lnTo>
                    <a:pt x="18" y="6"/>
                  </a:lnTo>
                  <a:lnTo>
                    <a:pt x="18" y="6"/>
                  </a:lnTo>
                  <a:lnTo>
                    <a:pt x="18" y="6"/>
                  </a:lnTo>
                  <a:lnTo>
                    <a:pt x="16" y="4"/>
                  </a:lnTo>
                  <a:lnTo>
                    <a:pt x="12" y="2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6" name="Freeform 218"/>
            <p:cNvSpPr/>
            <p:nvPr/>
          </p:nvSpPr>
          <p:spPr bwMode="auto">
            <a:xfrm>
              <a:off x="1022350" y="1689100"/>
              <a:ext cx="12700" cy="9525"/>
            </a:xfrm>
            <a:custGeom>
              <a:cxnLst>
                <a:cxn ang="0">
                  <a:pos x="2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6" y="2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2" y="0"/>
                </a:cxn>
                <a:cxn ang="0">
                  <a:pos x="2" y="0"/>
                </a:cxn>
              </a:cxnLst>
              <a:rect b="b" l="0" r="r" t="0"/>
              <a:pathLst>
                <a:path h="6" w="8">
                  <a:moveTo>
                    <a:pt x="2" y="0"/>
                  </a:moveTo>
                  <a:lnTo>
                    <a:pt x="2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6"/>
                  </a:lnTo>
                  <a:lnTo>
                    <a:pt x="0" y="6"/>
                  </a:lnTo>
                  <a:lnTo>
                    <a:pt x="0" y="6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lnTo>
                    <a:pt x="6" y="2"/>
                  </a:lnTo>
                  <a:lnTo>
                    <a:pt x="8" y="0"/>
                  </a:lnTo>
                  <a:lnTo>
                    <a:pt x="8" y="0"/>
                  </a:lnTo>
                  <a:lnTo>
                    <a:pt x="6" y="0"/>
                  </a:lnTo>
                  <a:lnTo>
                    <a:pt x="6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7" name="Freeform 219"/>
            <p:cNvSpPr/>
            <p:nvPr/>
          </p:nvSpPr>
          <p:spPr bwMode="auto">
            <a:xfrm>
              <a:off x="904875" y="1257300"/>
              <a:ext cx="3175" cy="9525"/>
            </a:xfrm>
            <a:custGeom>
              <a:cxnLst>
                <a:cxn ang="0">
                  <a:pos x="2" y="4"/>
                </a:cxn>
                <a:cxn ang="0">
                  <a:pos x="2" y="4"/>
                </a:cxn>
                <a:cxn ang="0">
                  <a:pos x="2" y="6"/>
                </a:cxn>
                <a:cxn ang="0">
                  <a:pos x="2" y="6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" y="4"/>
                </a:cxn>
                <a:cxn ang="0">
                  <a:pos x="2" y="4"/>
                </a:cxn>
              </a:cxnLst>
              <a:rect b="b" l="0" r="r" t="0"/>
              <a:pathLst>
                <a:path h="6" w="2">
                  <a:moveTo>
                    <a:pt x="2" y="4"/>
                  </a:moveTo>
                  <a:lnTo>
                    <a:pt x="2" y="4"/>
                  </a:lnTo>
                  <a:lnTo>
                    <a:pt x="2" y="6"/>
                  </a:lnTo>
                  <a:lnTo>
                    <a:pt x="2" y="6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4"/>
                  </a:lnTo>
                  <a:lnTo>
                    <a:pt x="2" y="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" name="Freeform 220"/>
            <p:cNvSpPr/>
            <p:nvPr/>
          </p:nvSpPr>
          <p:spPr bwMode="auto">
            <a:xfrm>
              <a:off x="1019175" y="1520825"/>
              <a:ext cx="19050" cy="9525"/>
            </a:xfrm>
            <a:custGeom>
              <a:cxnLst>
                <a:cxn ang="0">
                  <a:pos x="2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4" y="6"/>
                </a:cxn>
                <a:cxn ang="0">
                  <a:pos x="6" y="4"/>
                </a:cxn>
                <a:cxn ang="0">
                  <a:pos x="6" y="4"/>
                </a:cxn>
                <a:cxn ang="0">
                  <a:pos x="10" y="4"/>
                </a:cxn>
                <a:cxn ang="0">
                  <a:pos x="12" y="4"/>
                </a:cxn>
                <a:cxn ang="0">
                  <a:pos x="12" y="2"/>
                </a:cxn>
                <a:cxn ang="0">
                  <a:pos x="12" y="2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2" y="0"/>
                </a:cxn>
              </a:cxnLst>
              <a:rect b="b" l="0" r="r" t="0"/>
              <a:pathLst>
                <a:path h="6" w="12">
                  <a:moveTo>
                    <a:pt x="2" y="0"/>
                  </a:moveTo>
                  <a:lnTo>
                    <a:pt x="2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6"/>
                  </a:lnTo>
                  <a:lnTo>
                    <a:pt x="0" y="6"/>
                  </a:lnTo>
                  <a:lnTo>
                    <a:pt x="4" y="6"/>
                  </a:lnTo>
                  <a:lnTo>
                    <a:pt x="6" y="4"/>
                  </a:lnTo>
                  <a:lnTo>
                    <a:pt x="6" y="4"/>
                  </a:lnTo>
                  <a:lnTo>
                    <a:pt x="10" y="4"/>
                  </a:lnTo>
                  <a:lnTo>
                    <a:pt x="12" y="4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8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" name="Freeform 221"/>
            <p:cNvSpPr/>
            <p:nvPr/>
          </p:nvSpPr>
          <p:spPr bwMode="auto">
            <a:xfrm>
              <a:off x="904875" y="1254125"/>
              <a:ext cx="1588" cy="3175"/>
            </a:xfrm>
            <a:custGeom>
              <a:cxnLst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0"/>
                </a:cxn>
              </a:cxnLst>
              <a:rect b="b" l="0" r="r" t="0"/>
              <a:pathLst>
                <a:path h="2">
                  <a:moveTo>
                    <a:pt x="0" y="0"/>
                  </a:move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0" name="Freeform 222"/>
            <p:cNvSpPr/>
            <p:nvPr/>
          </p:nvSpPr>
          <p:spPr bwMode="auto">
            <a:xfrm>
              <a:off x="904875" y="1254125"/>
              <a:ext cx="1588" cy="1588"/>
            </a:xfrm>
            <a:custGeom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b="b" l="0" r="r" t="0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1" name="Freeform 223"/>
            <p:cNvSpPr/>
            <p:nvPr/>
          </p:nvSpPr>
          <p:spPr bwMode="auto">
            <a:xfrm>
              <a:off x="904875" y="1257300"/>
              <a:ext cx="1588" cy="1588"/>
            </a:xfrm>
            <a:custGeom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b="b" l="0" r="r" t="0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2" name="Freeform 224"/>
            <p:cNvSpPr/>
            <p:nvPr/>
          </p:nvSpPr>
          <p:spPr bwMode="auto">
            <a:xfrm>
              <a:off x="1936750" y="1079500"/>
              <a:ext cx="22225" cy="38100"/>
            </a:xfrm>
            <a:custGeom>
              <a:cxnLst>
                <a:cxn ang="0">
                  <a:pos x="4" y="24"/>
                </a:cxn>
                <a:cxn ang="0">
                  <a:pos x="4" y="24"/>
                </a:cxn>
                <a:cxn ang="0">
                  <a:pos x="6" y="20"/>
                </a:cxn>
                <a:cxn ang="0">
                  <a:pos x="6" y="20"/>
                </a:cxn>
                <a:cxn ang="0">
                  <a:pos x="8" y="20"/>
                </a:cxn>
                <a:cxn ang="0">
                  <a:pos x="10" y="22"/>
                </a:cxn>
                <a:cxn ang="0">
                  <a:pos x="10" y="22"/>
                </a:cxn>
                <a:cxn ang="0">
                  <a:pos x="12" y="18"/>
                </a:cxn>
                <a:cxn ang="0">
                  <a:pos x="12" y="16"/>
                </a:cxn>
                <a:cxn ang="0">
                  <a:pos x="12" y="16"/>
                </a:cxn>
                <a:cxn ang="0">
                  <a:pos x="12" y="12"/>
                </a:cxn>
                <a:cxn ang="0">
                  <a:pos x="12" y="12"/>
                </a:cxn>
                <a:cxn ang="0">
                  <a:pos x="14" y="8"/>
                </a:cxn>
                <a:cxn ang="0">
                  <a:pos x="14" y="8"/>
                </a:cxn>
                <a:cxn ang="0">
                  <a:pos x="14" y="6"/>
                </a:cxn>
                <a:cxn ang="0">
                  <a:pos x="12" y="4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4" y="4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2" y="10"/>
                </a:cxn>
                <a:cxn ang="0">
                  <a:pos x="2" y="10"/>
                </a:cxn>
                <a:cxn ang="0">
                  <a:pos x="2" y="18"/>
                </a:cxn>
                <a:cxn ang="0">
                  <a:pos x="2" y="22"/>
                </a:cxn>
                <a:cxn ang="0">
                  <a:pos x="4" y="24"/>
                </a:cxn>
                <a:cxn ang="0">
                  <a:pos x="4" y="24"/>
                </a:cxn>
              </a:cxnLst>
              <a:rect b="b" l="0" r="r" t="0"/>
              <a:pathLst>
                <a:path h="24" w="14">
                  <a:moveTo>
                    <a:pt x="4" y="24"/>
                  </a:moveTo>
                  <a:lnTo>
                    <a:pt x="4" y="24"/>
                  </a:lnTo>
                  <a:lnTo>
                    <a:pt x="6" y="20"/>
                  </a:lnTo>
                  <a:lnTo>
                    <a:pt x="6" y="20"/>
                  </a:lnTo>
                  <a:lnTo>
                    <a:pt x="8" y="20"/>
                  </a:lnTo>
                  <a:lnTo>
                    <a:pt x="10" y="22"/>
                  </a:lnTo>
                  <a:lnTo>
                    <a:pt x="10" y="22"/>
                  </a:lnTo>
                  <a:lnTo>
                    <a:pt x="12" y="18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12" y="12"/>
                  </a:lnTo>
                  <a:lnTo>
                    <a:pt x="12" y="12"/>
                  </a:lnTo>
                  <a:lnTo>
                    <a:pt x="14" y="8"/>
                  </a:lnTo>
                  <a:lnTo>
                    <a:pt x="14" y="8"/>
                  </a:lnTo>
                  <a:lnTo>
                    <a:pt x="14" y="6"/>
                  </a:lnTo>
                  <a:lnTo>
                    <a:pt x="12" y="4"/>
                  </a:lnTo>
                  <a:lnTo>
                    <a:pt x="8" y="0"/>
                  </a:lnTo>
                  <a:lnTo>
                    <a:pt x="8" y="0"/>
                  </a:lnTo>
                  <a:lnTo>
                    <a:pt x="4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2" y="10"/>
                  </a:lnTo>
                  <a:lnTo>
                    <a:pt x="2" y="10"/>
                  </a:lnTo>
                  <a:lnTo>
                    <a:pt x="2" y="18"/>
                  </a:lnTo>
                  <a:lnTo>
                    <a:pt x="2" y="22"/>
                  </a:lnTo>
                  <a:lnTo>
                    <a:pt x="4" y="24"/>
                  </a:lnTo>
                  <a:lnTo>
                    <a:pt x="4" y="2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3" name="Freeform 225"/>
            <p:cNvSpPr/>
            <p:nvPr/>
          </p:nvSpPr>
          <p:spPr bwMode="auto">
            <a:xfrm>
              <a:off x="1101725" y="1079500"/>
              <a:ext cx="22225" cy="25400"/>
            </a:xfrm>
            <a:custGeom>
              <a:cxnLst>
                <a:cxn ang="0">
                  <a:pos x="4" y="14"/>
                </a:cxn>
                <a:cxn ang="0">
                  <a:pos x="4" y="14"/>
                </a:cxn>
                <a:cxn ang="0">
                  <a:pos x="2" y="14"/>
                </a:cxn>
                <a:cxn ang="0">
                  <a:pos x="2" y="14"/>
                </a:cxn>
                <a:cxn ang="0">
                  <a:pos x="4" y="12"/>
                </a:cxn>
                <a:cxn ang="0">
                  <a:pos x="6" y="10"/>
                </a:cxn>
                <a:cxn ang="0">
                  <a:pos x="6" y="10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2" y="6"/>
                </a:cxn>
                <a:cxn ang="0">
                  <a:pos x="0" y="10"/>
                </a:cxn>
                <a:cxn ang="0">
                  <a:pos x="0" y="14"/>
                </a:cxn>
                <a:cxn ang="0">
                  <a:pos x="0" y="14"/>
                </a:cxn>
                <a:cxn ang="0">
                  <a:pos x="2" y="16"/>
                </a:cxn>
                <a:cxn ang="0">
                  <a:pos x="6" y="16"/>
                </a:cxn>
                <a:cxn ang="0">
                  <a:pos x="12" y="16"/>
                </a:cxn>
                <a:cxn ang="0">
                  <a:pos x="14" y="12"/>
                </a:cxn>
                <a:cxn ang="0">
                  <a:pos x="14" y="12"/>
                </a:cxn>
                <a:cxn ang="0">
                  <a:pos x="10" y="10"/>
                </a:cxn>
                <a:cxn ang="0">
                  <a:pos x="8" y="10"/>
                </a:cxn>
                <a:cxn ang="0">
                  <a:pos x="4" y="14"/>
                </a:cxn>
                <a:cxn ang="0">
                  <a:pos x="4" y="14"/>
                </a:cxn>
              </a:cxnLst>
              <a:rect b="b" l="0" r="r" t="0"/>
              <a:pathLst>
                <a:path h="16" w="14">
                  <a:moveTo>
                    <a:pt x="4" y="14"/>
                  </a:moveTo>
                  <a:lnTo>
                    <a:pt x="4" y="14"/>
                  </a:lnTo>
                  <a:lnTo>
                    <a:pt x="2" y="14"/>
                  </a:lnTo>
                  <a:lnTo>
                    <a:pt x="2" y="14"/>
                  </a:lnTo>
                  <a:lnTo>
                    <a:pt x="4" y="12"/>
                  </a:lnTo>
                  <a:lnTo>
                    <a:pt x="6" y="10"/>
                  </a:lnTo>
                  <a:lnTo>
                    <a:pt x="6" y="10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6" y="0"/>
                  </a:lnTo>
                  <a:lnTo>
                    <a:pt x="6" y="0"/>
                  </a:lnTo>
                  <a:lnTo>
                    <a:pt x="2" y="6"/>
                  </a:lnTo>
                  <a:lnTo>
                    <a:pt x="0" y="10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2" y="16"/>
                  </a:lnTo>
                  <a:lnTo>
                    <a:pt x="6" y="16"/>
                  </a:lnTo>
                  <a:lnTo>
                    <a:pt x="12" y="16"/>
                  </a:lnTo>
                  <a:lnTo>
                    <a:pt x="14" y="12"/>
                  </a:lnTo>
                  <a:lnTo>
                    <a:pt x="14" y="12"/>
                  </a:lnTo>
                  <a:lnTo>
                    <a:pt x="10" y="10"/>
                  </a:lnTo>
                  <a:lnTo>
                    <a:pt x="8" y="10"/>
                  </a:lnTo>
                  <a:lnTo>
                    <a:pt x="4" y="14"/>
                  </a:lnTo>
                  <a:lnTo>
                    <a:pt x="4" y="1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4" name="Freeform 226"/>
            <p:cNvSpPr/>
            <p:nvPr/>
          </p:nvSpPr>
          <p:spPr bwMode="auto">
            <a:xfrm>
              <a:off x="984250" y="1168400"/>
              <a:ext cx="1588" cy="1588"/>
            </a:xfrm>
            <a:custGeom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b="b" l="0" r="r" t="0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5" name="Freeform 227"/>
            <p:cNvSpPr/>
            <p:nvPr/>
          </p:nvSpPr>
          <p:spPr bwMode="auto">
            <a:xfrm>
              <a:off x="2263775" y="1168400"/>
              <a:ext cx="31750" cy="15875"/>
            </a:xfrm>
            <a:custGeom>
              <a:cxnLst>
                <a:cxn ang="0">
                  <a:pos x="6" y="10"/>
                </a:cxn>
                <a:cxn ang="0">
                  <a:pos x="6" y="10"/>
                </a:cxn>
                <a:cxn ang="0">
                  <a:pos x="6" y="8"/>
                </a:cxn>
                <a:cxn ang="0">
                  <a:pos x="6" y="8"/>
                </a:cxn>
                <a:cxn ang="0">
                  <a:pos x="12" y="8"/>
                </a:cxn>
                <a:cxn ang="0">
                  <a:pos x="16" y="6"/>
                </a:cxn>
                <a:cxn ang="0">
                  <a:pos x="16" y="6"/>
                </a:cxn>
                <a:cxn ang="0">
                  <a:pos x="14" y="4"/>
                </a:cxn>
                <a:cxn ang="0">
                  <a:pos x="14" y="4"/>
                </a:cxn>
                <a:cxn ang="0">
                  <a:pos x="20" y="0"/>
                </a:cxn>
                <a:cxn ang="0">
                  <a:pos x="20" y="0"/>
                </a:cxn>
                <a:cxn ang="0">
                  <a:pos x="10" y="2"/>
                </a:cxn>
                <a:cxn ang="0">
                  <a:pos x="10" y="2"/>
                </a:cxn>
                <a:cxn ang="0">
                  <a:pos x="6" y="2"/>
                </a:cxn>
                <a:cxn ang="0">
                  <a:pos x="6" y="2"/>
                </a:cxn>
                <a:cxn ang="0">
                  <a:pos x="6" y="4"/>
                </a:cxn>
                <a:cxn ang="0">
                  <a:pos x="6" y="4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2" y="8"/>
                </a:cxn>
                <a:cxn ang="0">
                  <a:pos x="2" y="8"/>
                </a:cxn>
                <a:cxn ang="0">
                  <a:pos x="6" y="10"/>
                </a:cxn>
                <a:cxn ang="0">
                  <a:pos x="6" y="10"/>
                </a:cxn>
              </a:cxnLst>
              <a:rect b="b" l="0" r="r" t="0"/>
              <a:pathLst>
                <a:path h="10" w="20">
                  <a:moveTo>
                    <a:pt x="6" y="10"/>
                  </a:moveTo>
                  <a:lnTo>
                    <a:pt x="6" y="10"/>
                  </a:lnTo>
                  <a:lnTo>
                    <a:pt x="6" y="8"/>
                  </a:lnTo>
                  <a:lnTo>
                    <a:pt x="6" y="8"/>
                  </a:lnTo>
                  <a:lnTo>
                    <a:pt x="12" y="8"/>
                  </a:lnTo>
                  <a:lnTo>
                    <a:pt x="16" y="6"/>
                  </a:lnTo>
                  <a:lnTo>
                    <a:pt x="16" y="6"/>
                  </a:lnTo>
                  <a:lnTo>
                    <a:pt x="14" y="4"/>
                  </a:lnTo>
                  <a:lnTo>
                    <a:pt x="14" y="4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6" y="2"/>
                  </a:lnTo>
                  <a:lnTo>
                    <a:pt x="6" y="2"/>
                  </a:lnTo>
                  <a:lnTo>
                    <a:pt x="6" y="4"/>
                  </a:lnTo>
                  <a:lnTo>
                    <a:pt x="6" y="4"/>
                  </a:lnTo>
                  <a:lnTo>
                    <a:pt x="0" y="6"/>
                  </a:lnTo>
                  <a:lnTo>
                    <a:pt x="0" y="6"/>
                  </a:lnTo>
                  <a:lnTo>
                    <a:pt x="2" y="8"/>
                  </a:lnTo>
                  <a:lnTo>
                    <a:pt x="2" y="8"/>
                  </a:lnTo>
                  <a:lnTo>
                    <a:pt x="6" y="10"/>
                  </a:lnTo>
                  <a:lnTo>
                    <a:pt x="6" y="1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6" name="Freeform 228"/>
            <p:cNvSpPr/>
            <p:nvPr/>
          </p:nvSpPr>
          <p:spPr bwMode="auto">
            <a:xfrm>
              <a:off x="1939925" y="1050925"/>
              <a:ext cx="12700" cy="25400"/>
            </a:xfrm>
            <a:custGeom>
              <a:cxnLst>
                <a:cxn ang="0">
                  <a:pos x="2" y="10"/>
                </a:cxn>
                <a:cxn ang="0">
                  <a:pos x="2" y="10"/>
                </a:cxn>
                <a:cxn ang="0">
                  <a:pos x="0" y="10"/>
                </a:cxn>
                <a:cxn ang="0">
                  <a:pos x="0" y="10"/>
                </a:cxn>
                <a:cxn ang="0">
                  <a:pos x="2" y="12"/>
                </a:cxn>
                <a:cxn ang="0">
                  <a:pos x="2" y="12"/>
                </a:cxn>
                <a:cxn ang="0">
                  <a:pos x="2" y="12"/>
                </a:cxn>
                <a:cxn ang="0">
                  <a:pos x="2" y="12"/>
                </a:cxn>
                <a:cxn ang="0">
                  <a:pos x="2" y="12"/>
                </a:cxn>
                <a:cxn ang="0">
                  <a:pos x="2" y="12"/>
                </a:cxn>
                <a:cxn ang="0">
                  <a:pos x="2" y="12"/>
                </a:cxn>
                <a:cxn ang="0">
                  <a:pos x="2" y="14"/>
                </a:cxn>
                <a:cxn ang="0">
                  <a:pos x="2" y="14"/>
                </a:cxn>
                <a:cxn ang="0">
                  <a:pos x="2" y="14"/>
                </a:cxn>
                <a:cxn ang="0">
                  <a:pos x="2" y="14"/>
                </a:cxn>
                <a:cxn ang="0">
                  <a:pos x="2" y="16"/>
                </a:cxn>
                <a:cxn ang="0">
                  <a:pos x="2" y="16"/>
                </a:cxn>
                <a:cxn ang="0">
                  <a:pos x="4" y="16"/>
                </a:cxn>
                <a:cxn ang="0">
                  <a:pos x="4" y="16"/>
                </a:cxn>
                <a:cxn ang="0">
                  <a:pos x="4" y="16"/>
                </a:cxn>
                <a:cxn ang="0">
                  <a:pos x="6" y="16"/>
                </a:cxn>
                <a:cxn ang="0">
                  <a:pos x="6" y="16"/>
                </a:cxn>
                <a:cxn ang="0">
                  <a:pos x="8" y="14"/>
                </a:cxn>
                <a:cxn ang="0">
                  <a:pos x="8" y="10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6" y="2"/>
                </a:cxn>
                <a:cxn ang="0">
                  <a:pos x="6" y="2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0" y="8"/>
                </a:cxn>
                <a:cxn ang="0">
                  <a:pos x="0" y="8"/>
                </a:cxn>
                <a:cxn ang="0">
                  <a:pos x="0" y="8"/>
                </a:cxn>
                <a:cxn ang="0">
                  <a:pos x="0" y="8"/>
                </a:cxn>
                <a:cxn ang="0">
                  <a:pos x="2" y="10"/>
                </a:cxn>
                <a:cxn ang="0">
                  <a:pos x="2" y="10"/>
                </a:cxn>
              </a:cxnLst>
              <a:rect b="b" l="0" r="r" t="0"/>
              <a:pathLst>
                <a:path h="16" w="8">
                  <a:moveTo>
                    <a:pt x="2" y="10"/>
                  </a:moveTo>
                  <a:lnTo>
                    <a:pt x="2" y="1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2" y="12"/>
                  </a:lnTo>
                  <a:lnTo>
                    <a:pt x="2" y="12"/>
                  </a:lnTo>
                  <a:lnTo>
                    <a:pt x="2" y="12"/>
                  </a:lnTo>
                  <a:lnTo>
                    <a:pt x="2" y="12"/>
                  </a:lnTo>
                  <a:lnTo>
                    <a:pt x="2" y="12"/>
                  </a:lnTo>
                  <a:lnTo>
                    <a:pt x="2" y="12"/>
                  </a:lnTo>
                  <a:lnTo>
                    <a:pt x="2" y="12"/>
                  </a:lnTo>
                  <a:lnTo>
                    <a:pt x="2" y="14"/>
                  </a:lnTo>
                  <a:lnTo>
                    <a:pt x="2" y="14"/>
                  </a:lnTo>
                  <a:lnTo>
                    <a:pt x="2" y="14"/>
                  </a:lnTo>
                  <a:lnTo>
                    <a:pt x="2" y="14"/>
                  </a:lnTo>
                  <a:lnTo>
                    <a:pt x="2" y="16"/>
                  </a:lnTo>
                  <a:lnTo>
                    <a:pt x="2" y="16"/>
                  </a:lnTo>
                  <a:lnTo>
                    <a:pt x="4" y="16"/>
                  </a:lnTo>
                  <a:lnTo>
                    <a:pt x="4" y="16"/>
                  </a:lnTo>
                  <a:lnTo>
                    <a:pt x="4" y="16"/>
                  </a:lnTo>
                  <a:lnTo>
                    <a:pt x="6" y="16"/>
                  </a:lnTo>
                  <a:lnTo>
                    <a:pt x="6" y="16"/>
                  </a:lnTo>
                  <a:lnTo>
                    <a:pt x="8" y="14"/>
                  </a:lnTo>
                  <a:lnTo>
                    <a:pt x="8" y="10"/>
                  </a:lnTo>
                  <a:lnTo>
                    <a:pt x="8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6" y="0"/>
                  </a:lnTo>
                  <a:lnTo>
                    <a:pt x="6" y="0"/>
                  </a:lnTo>
                  <a:lnTo>
                    <a:pt x="6" y="2"/>
                  </a:lnTo>
                  <a:lnTo>
                    <a:pt x="6" y="2"/>
                  </a:lnTo>
                  <a:lnTo>
                    <a:pt x="0" y="6"/>
                  </a:lnTo>
                  <a:lnTo>
                    <a:pt x="0" y="6"/>
                  </a:lnTo>
                  <a:lnTo>
                    <a:pt x="0" y="8"/>
                  </a:lnTo>
                  <a:lnTo>
                    <a:pt x="0" y="8"/>
                  </a:lnTo>
                  <a:lnTo>
                    <a:pt x="0" y="8"/>
                  </a:lnTo>
                  <a:lnTo>
                    <a:pt x="0" y="8"/>
                  </a:lnTo>
                  <a:lnTo>
                    <a:pt x="2" y="10"/>
                  </a:lnTo>
                  <a:lnTo>
                    <a:pt x="2" y="1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7" name="Freeform 229"/>
            <p:cNvSpPr/>
            <p:nvPr/>
          </p:nvSpPr>
          <p:spPr bwMode="auto">
            <a:xfrm>
              <a:off x="2146300" y="1168400"/>
              <a:ext cx="38100" cy="9525"/>
            </a:xfrm>
            <a:custGeom>
              <a:cxnLst>
                <a:cxn ang="0">
                  <a:pos x="10" y="6"/>
                </a:cxn>
                <a:cxn ang="0">
                  <a:pos x="10" y="6"/>
                </a:cxn>
                <a:cxn ang="0">
                  <a:pos x="22" y="6"/>
                </a:cxn>
                <a:cxn ang="0">
                  <a:pos x="22" y="6"/>
                </a:cxn>
                <a:cxn ang="0">
                  <a:pos x="24" y="4"/>
                </a:cxn>
                <a:cxn ang="0">
                  <a:pos x="24" y="4"/>
                </a:cxn>
                <a:cxn ang="0">
                  <a:pos x="18" y="6"/>
                </a:cxn>
                <a:cxn ang="0">
                  <a:pos x="18" y="6"/>
                </a:cxn>
                <a:cxn ang="0">
                  <a:pos x="18" y="4"/>
                </a:cxn>
                <a:cxn ang="0">
                  <a:pos x="18" y="4"/>
                </a:cxn>
                <a:cxn ang="0">
                  <a:pos x="18" y="4"/>
                </a:cxn>
                <a:cxn ang="0">
                  <a:pos x="18" y="4"/>
                </a:cxn>
                <a:cxn ang="0">
                  <a:pos x="18" y="4"/>
                </a:cxn>
                <a:cxn ang="0">
                  <a:pos x="18" y="4"/>
                </a:cxn>
                <a:cxn ang="0">
                  <a:pos x="12" y="2"/>
                </a:cxn>
                <a:cxn ang="0">
                  <a:pos x="12" y="2"/>
                </a:cxn>
                <a:cxn ang="0">
                  <a:pos x="6" y="2"/>
                </a:cxn>
                <a:cxn ang="0">
                  <a:pos x="6" y="2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10" y="6"/>
                </a:cxn>
                <a:cxn ang="0">
                  <a:pos x="10" y="6"/>
                </a:cxn>
                <a:cxn ang="0">
                  <a:pos x="10" y="6"/>
                </a:cxn>
              </a:cxnLst>
              <a:rect b="b" l="0" r="r" t="0"/>
              <a:pathLst>
                <a:path h="6" w="24">
                  <a:moveTo>
                    <a:pt x="10" y="6"/>
                  </a:moveTo>
                  <a:lnTo>
                    <a:pt x="10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4" y="4"/>
                  </a:lnTo>
                  <a:lnTo>
                    <a:pt x="24" y="4"/>
                  </a:lnTo>
                  <a:lnTo>
                    <a:pt x="18" y="6"/>
                  </a:lnTo>
                  <a:lnTo>
                    <a:pt x="18" y="6"/>
                  </a:lnTo>
                  <a:lnTo>
                    <a:pt x="18" y="4"/>
                  </a:lnTo>
                  <a:lnTo>
                    <a:pt x="18" y="4"/>
                  </a:lnTo>
                  <a:lnTo>
                    <a:pt x="18" y="4"/>
                  </a:lnTo>
                  <a:lnTo>
                    <a:pt x="18" y="4"/>
                  </a:lnTo>
                  <a:lnTo>
                    <a:pt x="18" y="4"/>
                  </a:lnTo>
                  <a:lnTo>
                    <a:pt x="18" y="4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6" y="2"/>
                  </a:lnTo>
                  <a:lnTo>
                    <a:pt x="6" y="2"/>
                  </a:lnTo>
                  <a:lnTo>
                    <a:pt x="4" y="2"/>
                  </a:lnTo>
                  <a:lnTo>
                    <a:pt x="4" y="2"/>
                  </a:lnTo>
                  <a:lnTo>
                    <a:pt x="4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4" y="2"/>
                  </a:lnTo>
                  <a:lnTo>
                    <a:pt x="4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10" y="6"/>
                  </a:lnTo>
                  <a:lnTo>
                    <a:pt x="10" y="6"/>
                  </a:lnTo>
                  <a:lnTo>
                    <a:pt x="10" y="6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8" name="Freeform 230"/>
            <p:cNvSpPr/>
            <p:nvPr/>
          </p:nvSpPr>
          <p:spPr bwMode="auto">
            <a:xfrm>
              <a:off x="1289050" y="774700"/>
              <a:ext cx="6350" cy="3175"/>
            </a:xfrm>
            <a:custGeom>
              <a:cxnLst>
                <a:cxn ang="0">
                  <a:pos x="2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2" y="0"/>
                </a:cxn>
              </a:cxnLst>
              <a:rect b="b" l="0" r="r" t="0"/>
              <a:pathLst>
                <a:path h="2" w="4">
                  <a:moveTo>
                    <a:pt x="2" y="0"/>
                  </a:moveTo>
                  <a:lnTo>
                    <a:pt x="2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4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" name="Freeform 231"/>
            <p:cNvSpPr/>
            <p:nvPr/>
          </p:nvSpPr>
          <p:spPr bwMode="auto">
            <a:xfrm>
              <a:off x="1177925" y="1838325"/>
              <a:ext cx="28575" cy="22225"/>
            </a:xfrm>
            <a:custGeom>
              <a:cxnLst>
                <a:cxn ang="0">
                  <a:pos x="2" y="0"/>
                </a:cxn>
                <a:cxn ang="0">
                  <a:pos x="2" y="0"/>
                </a:cxn>
                <a:cxn ang="0">
                  <a:pos x="0" y="8"/>
                </a:cxn>
                <a:cxn ang="0">
                  <a:pos x="0" y="14"/>
                </a:cxn>
                <a:cxn ang="0">
                  <a:pos x="0" y="14"/>
                </a:cxn>
                <a:cxn ang="0">
                  <a:pos x="10" y="14"/>
                </a:cxn>
                <a:cxn ang="0">
                  <a:pos x="16" y="10"/>
                </a:cxn>
                <a:cxn ang="0">
                  <a:pos x="16" y="10"/>
                </a:cxn>
                <a:cxn ang="0">
                  <a:pos x="18" y="2"/>
                </a:cxn>
                <a:cxn ang="0">
                  <a:pos x="18" y="2"/>
                </a:cxn>
                <a:cxn ang="0">
                  <a:pos x="10" y="2"/>
                </a:cxn>
                <a:cxn ang="0">
                  <a:pos x="2" y="0"/>
                </a:cxn>
                <a:cxn ang="0">
                  <a:pos x="2" y="0"/>
                </a:cxn>
              </a:cxnLst>
              <a:rect b="b" l="0" r="r" t="0"/>
              <a:pathLst>
                <a:path h="14" w="18">
                  <a:moveTo>
                    <a:pt x="2" y="0"/>
                  </a:moveTo>
                  <a:lnTo>
                    <a:pt x="2" y="0"/>
                  </a:lnTo>
                  <a:lnTo>
                    <a:pt x="0" y="8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10" y="14"/>
                  </a:lnTo>
                  <a:lnTo>
                    <a:pt x="16" y="10"/>
                  </a:lnTo>
                  <a:lnTo>
                    <a:pt x="16" y="10"/>
                  </a:lnTo>
                  <a:lnTo>
                    <a:pt x="18" y="2"/>
                  </a:lnTo>
                  <a:lnTo>
                    <a:pt x="18" y="2"/>
                  </a:lnTo>
                  <a:lnTo>
                    <a:pt x="10" y="2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0" name="Freeform 232"/>
            <p:cNvSpPr/>
            <p:nvPr/>
          </p:nvSpPr>
          <p:spPr bwMode="auto">
            <a:xfrm>
              <a:off x="1130300" y="1003300"/>
              <a:ext cx="88900" cy="85725"/>
            </a:xfrm>
            <a:custGeom>
              <a:cxnLst>
                <a:cxn ang="0">
                  <a:pos x="54" y="40"/>
                </a:cxn>
                <a:cxn ang="0">
                  <a:pos x="52" y="40"/>
                </a:cxn>
                <a:cxn ang="0">
                  <a:pos x="50" y="42"/>
                </a:cxn>
                <a:cxn ang="0">
                  <a:pos x="46" y="38"/>
                </a:cxn>
                <a:cxn ang="0">
                  <a:pos x="54" y="34"/>
                </a:cxn>
                <a:cxn ang="0">
                  <a:pos x="52" y="32"/>
                </a:cxn>
                <a:cxn ang="0">
                  <a:pos x="48" y="34"/>
                </a:cxn>
                <a:cxn ang="0">
                  <a:pos x="44" y="30"/>
                </a:cxn>
                <a:cxn ang="0">
                  <a:pos x="48" y="26"/>
                </a:cxn>
                <a:cxn ang="0">
                  <a:pos x="46" y="24"/>
                </a:cxn>
                <a:cxn ang="0">
                  <a:pos x="38" y="26"/>
                </a:cxn>
                <a:cxn ang="0">
                  <a:pos x="28" y="22"/>
                </a:cxn>
                <a:cxn ang="0">
                  <a:pos x="32" y="18"/>
                </a:cxn>
                <a:cxn ang="0">
                  <a:pos x="28" y="16"/>
                </a:cxn>
                <a:cxn ang="0">
                  <a:pos x="22" y="20"/>
                </a:cxn>
                <a:cxn ang="0">
                  <a:pos x="30" y="8"/>
                </a:cxn>
                <a:cxn ang="0">
                  <a:pos x="34" y="2"/>
                </a:cxn>
                <a:cxn ang="0">
                  <a:pos x="34" y="0"/>
                </a:cxn>
                <a:cxn ang="0">
                  <a:pos x="32" y="0"/>
                </a:cxn>
                <a:cxn ang="0">
                  <a:pos x="24" y="2"/>
                </a:cxn>
                <a:cxn ang="0">
                  <a:pos x="10" y="22"/>
                </a:cxn>
                <a:cxn ang="0">
                  <a:pos x="12" y="26"/>
                </a:cxn>
                <a:cxn ang="0">
                  <a:pos x="6" y="32"/>
                </a:cxn>
                <a:cxn ang="0">
                  <a:pos x="6" y="32"/>
                </a:cxn>
                <a:cxn ang="0">
                  <a:pos x="4" y="36"/>
                </a:cxn>
                <a:cxn ang="0">
                  <a:pos x="0" y="44"/>
                </a:cxn>
                <a:cxn ang="0">
                  <a:pos x="10" y="42"/>
                </a:cxn>
                <a:cxn ang="0">
                  <a:pos x="24" y="44"/>
                </a:cxn>
                <a:cxn ang="0">
                  <a:pos x="30" y="40"/>
                </a:cxn>
                <a:cxn ang="0">
                  <a:pos x="30" y="44"/>
                </a:cxn>
                <a:cxn ang="0">
                  <a:pos x="32" y="44"/>
                </a:cxn>
                <a:cxn ang="0">
                  <a:pos x="38" y="42"/>
                </a:cxn>
                <a:cxn ang="0">
                  <a:pos x="34" y="46"/>
                </a:cxn>
                <a:cxn ang="0">
                  <a:pos x="30" y="50"/>
                </a:cxn>
                <a:cxn ang="0">
                  <a:pos x="34" y="50"/>
                </a:cxn>
                <a:cxn ang="0">
                  <a:pos x="44" y="42"/>
                </a:cxn>
                <a:cxn ang="0">
                  <a:pos x="46" y="44"/>
                </a:cxn>
                <a:cxn ang="0">
                  <a:pos x="44" y="48"/>
                </a:cxn>
                <a:cxn ang="0">
                  <a:pos x="46" y="50"/>
                </a:cxn>
                <a:cxn ang="0">
                  <a:pos x="48" y="48"/>
                </a:cxn>
                <a:cxn ang="0">
                  <a:pos x="54" y="54"/>
                </a:cxn>
                <a:cxn ang="0">
                  <a:pos x="56" y="44"/>
                </a:cxn>
                <a:cxn ang="0">
                  <a:pos x="54" y="42"/>
                </a:cxn>
              </a:cxnLst>
              <a:rect b="b" l="0" r="r" t="0"/>
              <a:pathLst>
                <a:path h="54" w="56">
                  <a:moveTo>
                    <a:pt x="54" y="42"/>
                  </a:moveTo>
                  <a:lnTo>
                    <a:pt x="54" y="42"/>
                  </a:lnTo>
                  <a:lnTo>
                    <a:pt x="54" y="40"/>
                  </a:lnTo>
                  <a:lnTo>
                    <a:pt x="54" y="40"/>
                  </a:lnTo>
                  <a:lnTo>
                    <a:pt x="52" y="40"/>
                  </a:lnTo>
                  <a:lnTo>
                    <a:pt x="52" y="40"/>
                  </a:lnTo>
                  <a:lnTo>
                    <a:pt x="50" y="42"/>
                  </a:lnTo>
                  <a:lnTo>
                    <a:pt x="50" y="42"/>
                  </a:lnTo>
                  <a:lnTo>
                    <a:pt x="50" y="42"/>
                  </a:lnTo>
                  <a:lnTo>
                    <a:pt x="50" y="42"/>
                  </a:lnTo>
                  <a:lnTo>
                    <a:pt x="46" y="38"/>
                  </a:lnTo>
                  <a:lnTo>
                    <a:pt x="46" y="38"/>
                  </a:lnTo>
                  <a:lnTo>
                    <a:pt x="46" y="38"/>
                  </a:lnTo>
                  <a:lnTo>
                    <a:pt x="50" y="36"/>
                  </a:lnTo>
                  <a:lnTo>
                    <a:pt x="54" y="34"/>
                  </a:lnTo>
                  <a:lnTo>
                    <a:pt x="54" y="34"/>
                  </a:lnTo>
                  <a:lnTo>
                    <a:pt x="54" y="34"/>
                  </a:lnTo>
                  <a:lnTo>
                    <a:pt x="52" y="32"/>
                  </a:lnTo>
                  <a:lnTo>
                    <a:pt x="52" y="32"/>
                  </a:lnTo>
                  <a:lnTo>
                    <a:pt x="48" y="34"/>
                  </a:lnTo>
                  <a:lnTo>
                    <a:pt x="48" y="34"/>
                  </a:lnTo>
                  <a:lnTo>
                    <a:pt x="44" y="30"/>
                  </a:lnTo>
                  <a:lnTo>
                    <a:pt x="44" y="30"/>
                  </a:lnTo>
                  <a:lnTo>
                    <a:pt x="44" y="30"/>
                  </a:lnTo>
                  <a:lnTo>
                    <a:pt x="44" y="30"/>
                  </a:lnTo>
                  <a:lnTo>
                    <a:pt x="48" y="26"/>
                  </a:lnTo>
                  <a:lnTo>
                    <a:pt x="48" y="26"/>
                  </a:lnTo>
                  <a:lnTo>
                    <a:pt x="50" y="26"/>
                  </a:lnTo>
                  <a:lnTo>
                    <a:pt x="50" y="26"/>
                  </a:lnTo>
                  <a:lnTo>
                    <a:pt x="46" y="24"/>
                  </a:lnTo>
                  <a:lnTo>
                    <a:pt x="40" y="24"/>
                  </a:lnTo>
                  <a:lnTo>
                    <a:pt x="40" y="24"/>
                  </a:lnTo>
                  <a:lnTo>
                    <a:pt x="38" y="26"/>
                  </a:lnTo>
                  <a:lnTo>
                    <a:pt x="38" y="26"/>
                  </a:lnTo>
                  <a:lnTo>
                    <a:pt x="34" y="24"/>
                  </a:lnTo>
                  <a:lnTo>
                    <a:pt x="28" y="22"/>
                  </a:lnTo>
                  <a:lnTo>
                    <a:pt x="28" y="20"/>
                  </a:lnTo>
                  <a:lnTo>
                    <a:pt x="28" y="20"/>
                  </a:lnTo>
                  <a:lnTo>
                    <a:pt x="32" y="18"/>
                  </a:lnTo>
                  <a:lnTo>
                    <a:pt x="32" y="18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6" y="18"/>
                  </a:lnTo>
                  <a:lnTo>
                    <a:pt x="22" y="20"/>
                  </a:lnTo>
                  <a:lnTo>
                    <a:pt x="22" y="20"/>
                  </a:lnTo>
                  <a:lnTo>
                    <a:pt x="24" y="16"/>
                  </a:lnTo>
                  <a:lnTo>
                    <a:pt x="26" y="12"/>
                  </a:lnTo>
                  <a:lnTo>
                    <a:pt x="30" y="8"/>
                  </a:lnTo>
                  <a:lnTo>
                    <a:pt x="30" y="4"/>
                  </a:lnTo>
                  <a:lnTo>
                    <a:pt x="30" y="4"/>
                  </a:lnTo>
                  <a:lnTo>
                    <a:pt x="34" y="2"/>
                  </a:lnTo>
                  <a:lnTo>
                    <a:pt x="34" y="2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24" y="2"/>
                  </a:lnTo>
                  <a:lnTo>
                    <a:pt x="24" y="2"/>
                  </a:lnTo>
                  <a:lnTo>
                    <a:pt x="20" y="6"/>
                  </a:lnTo>
                  <a:lnTo>
                    <a:pt x="16" y="10"/>
                  </a:lnTo>
                  <a:lnTo>
                    <a:pt x="10" y="22"/>
                  </a:lnTo>
                  <a:lnTo>
                    <a:pt x="10" y="22"/>
                  </a:lnTo>
                  <a:lnTo>
                    <a:pt x="12" y="26"/>
                  </a:lnTo>
                  <a:lnTo>
                    <a:pt x="12" y="26"/>
                  </a:lnTo>
                  <a:lnTo>
                    <a:pt x="8" y="28"/>
                  </a:lnTo>
                  <a:lnTo>
                    <a:pt x="8" y="28"/>
                  </a:lnTo>
                  <a:lnTo>
                    <a:pt x="6" y="32"/>
                  </a:lnTo>
                  <a:lnTo>
                    <a:pt x="6" y="32"/>
                  </a:lnTo>
                  <a:lnTo>
                    <a:pt x="6" y="32"/>
                  </a:lnTo>
                  <a:lnTo>
                    <a:pt x="6" y="32"/>
                  </a:lnTo>
                  <a:lnTo>
                    <a:pt x="10" y="32"/>
                  </a:lnTo>
                  <a:lnTo>
                    <a:pt x="10" y="32"/>
                  </a:lnTo>
                  <a:lnTo>
                    <a:pt x="4" y="36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0" y="44"/>
                  </a:lnTo>
                  <a:lnTo>
                    <a:pt x="0" y="44"/>
                  </a:lnTo>
                  <a:lnTo>
                    <a:pt x="10" y="42"/>
                  </a:lnTo>
                  <a:lnTo>
                    <a:pt x="10" y="42"/>
                  </a:lnTo>
                  <a:lnTo>
                    <a:pt x="20" y="44"/>
                  </a:lnTo>
                  <a:lnTo>
                    <a:pt x="20" y="44"/>
                  </a:lnTo>
                  <a:lnTo>
                    <a:pt x="24" y="44"/>
                  </a:lnTo>
                  <a:lnTo>
                    <a:pt x="28" y="42"/>
                  </a:lnTo>
                  <a:lnTo>
                    <a:pt x="28" y="42"/>
                  </a:lnTo>
                  <a:lnTo>
                    <a:pt x="30" y="40"/>
                  </a:lnTo>
                  <a:lnTo>
                    <a:pt x="30" y="44"/>
                  </a:lnTo>
                  <a:lnTo>
                    <a:pt x="30" y="44"/>
                  </a:lnTo>
                  <a:lnTo>
                    <a:pt x="30" y="44"/>
                  </a:lnTo>
                  <a:lnTo>
                    <a:pt x="30" y="44"/>
                  </a:lnTo>
                  <a:lnTo>
                    <a:pt x="32" y="44"/>
                  </a:lnTo>
                  <a:lnTo>
                    <a:pt x="32" y="44"/>
                  </a:lnTo>
                  <a:lnTo>
                    <a:pt x="34" y="42"/>
                  </a:lnTo>
                  <a:lnTo>
                    <a:pt x="34" y="42"/>
                  </a:lnTo>
                  <a:lnTo>
                    <a:pt x="38" y="42"/>
                  </a:lnTo>
                  <a:lnTo>
                    <a:pt x="38" y="42"/>
                  </a:lnTo>
                  <a:lnTo>
                    <a:pt x="38" y="42"/>
                  </a:lnTo>
                  <a:lnTo>
                    <a:pt x="34" y="46"/>
                  </a:lnTo>
                  <a:lnTo>
                    <a:pt x="30" y="50"/>
                  </a:lnTo>
                  <a:lnTo>
                    <a:pt x="30" y="50"/>
                  </a:lnTo>
                  <a:lnTo>
                    <a:pt x="30" y="50"/>
                  </a:lnTo>
                  <a:lnTo>
                    <a:pt x="30" y="50"/>
                  </a:lnTo>
                  <a:lnTo>
                    <a:pt x="34" y="50"/>
                  </a:lnTo>
                  <a:lnTo>
                    <a:pt x="34" y="50"/>
                  </a:lnTo>
                  <a:lnTo>
                    <a:pt x="38" y="46"/>
                  </a:lnTo>
                  <a:lnTo>
                    <a:pt x="44" y="42"/>
                  </a:lnTo>
                  <a:lnTo>
                    <a:pt x="44" y="42"/>
                  </a:lnTo>
                  <a:lnTo>
                    <a:pt x="44" y="42"/>
                  </a:lnTo>
                  <a:lnTo>
                    <a:pt x="44" y="42"/>
                  </a:lnTo>
                  <a:lnTo>
                    <a:pt x="46" y="44"/>
                  </a:lnTo>
                  <a:lnTo>
                    <a:pt x="46" y="44"/>
                  </a:lnTo>
                  <a:lnTo>
                    <a:pt x="44" y="48"/>
                  </a:lnTo>
                  <a:lnTo>
                    <a:pt x="44" y="48"/>
                  </a:lnTo>
                  <a:lnTo>
                    <a:pt x="44" y="50"/>
                  </a:lnTo>
                  <a:lnTo>
                    <a:pt x="44" y="50"/>
                  </a:lnTo>
                  <a:lnTo>
                    <a:pt x="46" y="50"/>
                  </a:lnTo>
                  <a:lnTo>
                    <a:pt x="46" y="50"/>
                  </a:lnTo>
                  <a:lnTo>
                    <a:pt x="48" y="48"/>
                  </a:lnTo>
                  <a:lnTo>
                    <a:pt x="48" y="48"/>
                  </a:lnTo>
                  <a:lnTo>
                    <a:pt x="48" y="52"/>
                  </a:lnTo>
                  <a:lnTo>
                    <a:pt x="48" y="52"/>
                  </a:lnTo>
                  <a:lnTo>
                    <a:pt x="54" y="54"/>
                  </a:lnTo>
                  <a:lnTo>
                    <a:pt x="54" y="54"/>
                  </a:lnTo>
                  <a:lnTo>
                    <a:pt x="56" y="50"/>
                  </a:lnTo>
                  <a:lnTo>
                    <a:pt x="56" y="44"/>
                  </a:lnTo>
                  <a:lnTo>
                    <a:pt x="56" y="44"/>
                  </a:lnTo>
                  <a:lnTo>
                    <a:pt x="54" y="44"/>
                  </a:lnTo>
                  <a:lnTo>
                    <a:pt x="54" y="42"/>
                  </a:lnTo>
                  <a:lnTo>
                    <a:pt x="54" y="42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1" name="Freeform 233"/>
            <p:cNvSpPr/>
            <p:nvPr/>
          </p:nvSpPr>
          <p:spPr bwMode="auto">
            <a:xfrm>
              <a:off x="1495425" y="361950"/>
              <a:ext cx="15875" cy="9525"/>
            </a:xfrm>
            <a:custGeom>
              <a:cxnLst>
                <a:cxn ang="0">
                  <a:pos x="4" y="0"/>
                </a:cxn>
                <a:cxn ang="0">
                  <a:pos x="4" y="0"/>
                </a:cxn>
                <a:cxn ang="0">
                  <a:pos x="2" y="2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2" y="6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8" y="4"/>
                </a:cxn>
                <a:cxn ang="0">
                  <a:pos x="8" y="4"/>
                </a:cxn>
                <a:cxn ang="0">
                  <a:pos x="10" y="2"/>
                </a:cxn>
                <a:cxn ang="0">
                  <a:pos x="10" y="2"/>
                </a:cxn>
                <a:cxn ang="0">
                  <a:pos x="8" y="0"/>
                </a:cxn>
                <a:cxn ang="0">
                  <a:pos x="4" y="0"/>
                </a:cxn>
                <a:cxn ang="0">
                  <a:pos x="4" y="0"/>
                </a:cxn>
              </a:cxnLst>
              <a:rect b="b" l="0" r="r" t="0"/>
              <a:pathLst>
                <a:path h="6" w="10">
                  <a:moveTo>
                    <a:pt x="4" y="0"/>
                  </a:moveTo>
                  <a:lnTo>
                    <a:pt x="4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4"/>
                  </a:lnTo>
                  <a:lnTo>
                    <a:pt x="2" y="6"/>
                  </a:lnTo>
                  <a:lnTo>
                    <a:pt x="6" y="6"/>
                  </a:lnTo>
                  <a:lnTo>
                    <a:pt x="6" y="6"/>
                  </a:lnTo>
                  <a:lnTo>
                    <a:pt x="8" y="4"/>
                  </a:lnTo>
                  <a:lnTo>
                    <a:pt x="8" y="4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8" y="0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2" name="Freeform 234"/>
            <p:cNvSpPr/>
            <p:nvPr/>
          </p:nvSpPr>
          <p:spPr bwMode="auto">
            <a:xfrm>
              <a:off x="803275" y="1457325"/>
              <a:ext cx="120650" cy="44450"/>
            </a:xfrm>
            <a:custGeom>
              <a:cxnLst>
                <a:cxn ang="0">
                  <a:pos x="10" y="4"/>
                </a:cxn>
                <a:cxn ang="0">
                  <a:pos x="12" y="4"/>
                </a:cxn>
                <a:cxn ang="0">
                  <a:pos x="8" y="6"/>
                </a:cxn>
                <a:cxn ang="0">
                  <a:pos x="12" y="8"/>
                </a:cxn>
                <a:cxn ang="0">
                  <a:pos x="20" y="8"/>
                </a:cxn>
                <a:cxn ang="0">
                  <a:pos x="30" y="12"/>
                </a:cxn>
                <a:cxn ang="0">
                  <a:pos x="38" y="14"/>
                </a:cxn>
                <a:cxn ang="0">
                  <a:pos x="38" y="16"/>
                </a:cxn>
                <a:cxn ang="0">
                  <a:pos x="40" y="18"/>
                </a:cxn>
                <a:cxn ang="0">
                  <a:pos x="50" y="22"/>
                </a:cxn>
                <a:cxn ang="0">
                  <a:pos x="50" y="24"/>
                </a:cxn>
                <a:cxn ang="0">
                  <a:pos x="48" y="26"/>
                </a:cxn>
                <a:cxn ang="0">
                  <a:pos x="46" y="28"/>
                </a:cxn>
                <a:cxn ang="0">
                  <a:pos x="52" y="28"/>
                </a:cxn>
                <a:cxn ang="0">
                  <a:pos x="58" y="28"/>
                </a:cxn>
                <a:cxn ang="0">
                  <a:pos x="66" y="28"/>
                </a:cxn>
                <a:cxn ang="0">
                  <a:pos x="76" y="26"/>
                </a:cxn>
                <a:cxn ang="0">
                  <a:pos x="76" y="26"/>
                </a:cxn>
                <a:cxn ang="0">
                  <a:pos x="64" y="22"/>
                </a:cxn>
                <a:cxn ang="0">
                  <a:pos x="62" y="20"/>
                </a:cxn>
                <a:cxn ang="0">
                  <a:pos x="64" y="18"/>
                </a:cxn>
                <a:cxn ang="0">
                  <a:pos x="58" y="16"/>
                </a:cxn>
                <a:cxn ang="0">
                  <a:pos x="50" y="14"/>
                </a:cxn>
                <a:cxn ang="0">
                  <a:pos x="46" y="10"/>
                </a:cxn>
                <a:cxn ang="0">
                  <a:pos x="32" y="6"/>
                </a:cxn>
                <a:cxn ang="0">
                  <a:pos x="26" y="2"/>
                </a:cxn>
                <a:cxn ang="0">
                  <a:pos x="24" y="2"/>
                </a:cxn>
                <a:cxn ang="0">
                  <a:pos x="8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4" y="4"/>
                </a:cxn>
                <a:cxn ang="0">
                  <a:pos x="10" y="4"/>
                </a:cxn>
              </a:cxnLst>
              <a:rect b="b" l="0" r="r" t="0"/>
              <a:pathLst>
                <a:path h="28" w="76">
                  <a:moveTo>
                    <a:pt x="10" y="4"/>
                  </a:moveTo>
                  <a:lnTo>
                    <a:pt x="10" y="4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8" y="6"/>
                  </a:lnTo>
                  <a:lnTo>
                    <a:pt x="8" y="6"/>
                  </a:lnTo>
                  <a:lnTo>
                    <a:pt x="12" y="8"/>
                  </a:lnTo>
                  <a:lnTo>
                    <a:pt x="20" y="8"/>
                  </a:lnTo>
                  <a:lnTo>
                    <a:pt x="20" y="8"/>
                  </a:lnTo>
                  <a:lnTo>
                    <a:pt x="30" y="12"/>
                  </a:lnTo>
                  <a:lnTo>
                    <a:pt x="30" y="12"/>
                  </a:lnTo>
                  <a:lnTo>
                    <a:pt x="34" y="12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6"/>
                  </a:lnTo>
                  <a:lnTo>
                    <a:pt x="40" y="18"/>
                  </a:lnTo>
                  <a:lnTo>
                    <a:pt x="40" y="18"/>
                  </a:lnTo>
                  <a:lnTo>
                    <a:pt x="46" y="20"/>
                  </a:lnTo>
                  <a:lnTo>
                    <a:pt x="50" y="22"/>
                  </a:lnTo>
                  <a:lnTo>
                    <a:pt x="50" y="22"/>
                  </a:lnTo>
                  <a:lnTo>
                    <a:pt x="50" y="24"/>
                  </a:lnTo>
                  <a:lnTo>
                    <a:pt x="48" y="26"/>
                  </a:lnTo>
                  <a:lnTo>
                    <a:pt x="48" y="26"/>
                  </a:lnTo>
                  <a:lnTo>
                    <a:pt x="46" y="28"/>
                  </a:lnTo>
                  <a:lnTo>
                    <a:pt x="46" y="28"/>
                  </a:lnTo>
                  <a:lnTo>
                    <a:pt x="46" y="28"/>
                  </a:lnTo>
                  <a:lnTo>
                    <a:pt x="52" y="28"/>
                  </a:lnTo>
                  <a:lnTo>
                    <a:pt x="58" y="28"/>
                  </a:lnTo>
                  <a:lnTo>
                    <a:pt x="58" y="28"/>
                  </a:lnTo>
                  <a:lnTo>
                    <a:pt x="66" y="28"/>
                  </a:lnTo>
                  <a:lnTo>
                    <a:pt x="66" y="28"/>
                  </a:lnTo>
                  <a:lnTo>
                    <a:pt x="76" y="26"/>
                  </a:lnTo>
                  <a:lnTo>
                    <a:pt x="76" y="26"/>
                  </a:lnTo>
                  <a:lnTo>
                    <a:pt x="76" y="26"/>
                  </a:lnTo>
                  <a:lnTo>
                    <a:pt x="76" y="26"/>
                  </a:lnTo>
                  <a:lnTo>
                    <a:pt x="70" y="22"/>
                  </a:lnTo>
                  <a:lnTo>
                    <a:pt x="64" y="22"/>
                  </a:lnTo>
                  <a:lnTo>
                    <a:pt x="64" y="22"/>
                  </a:lnTo>
                  <a:lnTo>
                    <a:pt x="62" y="20"/>
                  </a:lnTo>
                  <a:lnTo>
                    <a:pt x="62" y="20"/>
                  </a:lnTo>
                  <a:lnTo>
                    <a:pt x="64" y="18"/>
                  </a:lnTo>
                  <a:lnTo>
                    <a:pt x="64" y="18"/>
                  </a:lnTo>
                  <a:lnTo>
                    <a:pt x="58" y="16"/>
                  </a:lnTo>
                  <a:lnTo>
                    <a:pt x="50" y="14"/>
                  </a:lnTo>
                  <a:lnTo>
                    <a:pt x="50" y="14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0" y="8"/>
                  </a:lnTo>
                  <a:lnTo>
                    <a:pt x="32" y="6"/>
                  </a:lnTo>
                  <a:lnTo>
                    <a:pt x="32" y="6"/>
                  </a:lnTo>
                  <a:lnTo>
                    <a:pt x="26" y="2"/>
                  </a:lnTo>
                  <a:lnTo>
                    <a:pt x="24" y="2"/>
                  </a:lnTo>
                  <a:lnTo>
                    <a:pt x="24" y="2"/>
                  </a:lnTo>
                  <a:lnTo>
                    <a:pt x="16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6"/>
                  </a:lnTo>
                  <a:lnTo>
                    <a:pt x="4" y="4"/>
                  </a:lnTo>
                  <a:lnTo>
                    <a:pt x="10" y="4"/>
                  </a:lnTo>
                  <a:lnTo>
                    <a:pt x="10" y="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3" name="Freeform 235"/>
            <p:cNvSpPr/>
            <p:nvPr/>
          </p:nvSpPr>
          <p:spPr bwMode="auto">
            <a:xfrm>
              <a:off x="2527300" y="431800"/>
              <a:ext cx="79375" cy="69850"/>
            </a:xfrm>
            <a:custGeom>
              <a:cxnLst>
                <a:cxn ang="0">
                  <a:pos x="2" y="28"/>
                </a:cxn>
                <a:cxn ang="0">
                  <a:pos x="2" y="28"/>
                </a:cxn>
                <a:cxn ang="0">
                  <a:pos x="4" y="30"/>
                </a:cxn>
                <a:cxn ang="0">
                  <a:pos x="6" y="30"/>
                </a:cxn>
                <a:cxn ang="0">
                  <a:pos x="10" y="28"/>
                </a:cxn>
                <a:cxn ang="0">
                  <a:pos x="10" y="28"/>
                </a:cxn>
                <a:cxn ang="0">
                  <a:pos x="18" y="30"/>
                </a:cxn>
                <a:cxn ang="0">
                  <a:pos x="26" y="34"/>
                </a:cxn>
                <a:cxn ang="0">
                  <a:pos x="26" y="34"/>
                </a:cxn>
                <a:cxn ang="0">
                  <a:pos x="24" y="36"/>
                </a:cxn>
                <a:cxn ang="0">
                  <a:pos x="24" y="36"/>
                </a:cxn>
                <a:cxn ang="0">
                  <a:pos x="22" y="38"/>
                </a:cxn>
                <a:cxn ang="0">
                  <a:pos x="20" y="38"/>
                </a:cxn>
                <a:cxn ang="0">
                  <a:pos x="20" y="40"/>
                </a:cxn>
                <a:cxn ang="0">
                  <a:pos x="20" y="40"/>
                </a:cxn>
                <a:cxn ang="0">
                  <a:pos x="28" y="40"/>
                </a:cxn>
                <a:cxn ang="0">
                  <a:pos x="28" y="40"/>
                </a:cxn>
                <a:cxn ang="0">
                  <a:pos x="30" y="44"/>
                </a:cxn>
                <a:cxn ang="0">
                  <a:pos x="30" y="44"/>
                </a:cxn>
                <a:cxn ang="0">
                  <a:pos x="34" y="44"/>
                </a:cxn>
                <a:cxn ang="0">
                  <a:pos x="36" y="42"/>
                </a:cxn>
                <a:cxn ang="0">
                  <a:pos x="36" y="42"/>
                </a:cxn>
                <a:cxn ang="0">
                  <a:pos x="50" y="42"/>
                </a:cxn>
                <a:cxn ang="0">
                  <a:pos x="50" y="42"/>
                </a:cxn>
                <a:cxn ang="0">
                  <a:pos x="50" y="40"/>
                </a:cxn>
                <a:cxn ang="0">
                  <a:pos x="46" y="38"/>
                </a:cxn>
                <a:cxn ang="0">
                  <a:pos x="42" y="36"/>
                </a:cxn>
                <a:cxn ang="0">
                  <a:pos x="42" y="36"/>
                </a:cxn>
                <a:cxn ang="0">
                  <a:pos x="38" y="28"/>
                </a:cxn>
                <a:cxn ang="0">
                  <a:pos x="34" y="20"/>
                </a:cxn>
                <a:cxn ang="0">
                  <a:pos x="34" y="20"/>
                </a:cxn>
                <a:cxn ang="0">
                  <a:pos x="36" y="12"/>
                </a:cxn>
                <a:cxn ang="0">
                  <a:pos x="38" y="10"/>
                </a:cxn>
                <a:cxn ang="0">
                  <a:pos x="42" y="6"/>
                </a:cxn>
                <a:cxn ang="0">
                  <a:pos x="44" y="2"/>
                </a:cxn>
                <a:cxn ang="0">
                  <a:pos x="44" y="2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30" y="0"/>
                </a:cxn>
                <a:cxn ang="0">
                  <a:pos x="24" y="2"/>
                </a:cxn>
                <a:cxn ang="0">
                  <a:pos x="24" y="2"/>
                </a:cxn>
                <a:cxn ang="0">
                  <a:pos x="18" y="2"/>
                </a:cxn>
                <a:cxn ang="0">
                  <a:pos x="18" y="2"/>
                </a:cxn>
                <a:cxn ang="0">
                  <a:pos x="14" y="6"/>
                </a:cxn>
                <a:cxn ang="0">
                  <a:pos x="10" y="8"/>
                </a:cxn>
                <a:cxn ang="0">
                  <a:pos x="10" y="8"/>
                </a:cxn>
                <a:cxn ang="0">
                  <a:pos x="10" y="10"/>
                </a:cxn>
                <a:cxn ang="0">
                  <a:pos x="10" y="10"/>
                </a:cxn>
                <a:cxn ang="0">
                  <a:pos x="14" y="12"/>
                </a:cxn>
                <a:cxn ang="0">
                  <a:pos x="14" y="12"/>
                </a:cxn>
                <a:cxn ang="0">
                  <a:pos x="12" y="16"/>
                </a:cxn>
                <a:cxn ang="0">
                  <a:pos x="8" y="20"/>
                </a:cxn>
                <a:cxn ang="0">
                  <a:pos x="8" y="20"/>
                </a:cxn>
                <a:cxn ang="0">
                  <a:pos x="6" y="20"/>
                </a:cxn>
                <a:cxn ang="0">
                  <a:pos x="2" y="20"/>
                </a:cxn>
                <a:cxn ang="0">
                  <a:pos x="2" y="20"/>
                </a:cxn>
                <a:cxn ang="0">
                  <a:pos x="0" y="22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2" y="28"/>
                </a:cxn>
                <a:cxn ang="0">
                  <a:pos x="2" y="28"/>
                </a:cxn>
              </a:cxnLst>
              <a:rect b="b" l="0" r="r" t="0"/>
              <a:pathLst>
                <a:path h="44" w="50">
                  <a:moveTo>
                    <a:pt x="2" y="28"/>
                  </a:moveTo>
                  <a:lnTo>
                    <a:pt x="2" y="28"/>
                  </a:lnTo>
                  <a:lnTo>
                    <a:pt x="4" y="30"/>
                  </a:lnTo>
                  <a:lnTo>
                    <a:pt x="6" y="30"/>
                  </a:lnTo>
                  <a:lnTo>
                    <a:pt x="10" y="28"/>
                  </a:lnTo>
                  <a:lnTo>
                    <a:pt x="10" y="28"/>
                  </a:lnTo>
                  <a:lnTo>
                    <a:pt x="18" y="30"/>
                  </a:lnTo>
                  <a:lnTo>
                    <a:pt x="26" y="34"/>
                  </a:lnTo>
                  <a:lnTo>
                    <a:pt x="26" y="34"/>
                  </a:lnTo>
                  <a:lnTo>
                    <a:pt x="24" y="36"/>
                  </a:lnTo>
                  <a:lnTo>
                    <a:pt x="24" y="36"/>
                  </a:lnTo>
                  <a:lnTo>
                    <a:pt x="22" y="38"/>
                  </a:lnTo>
                  <a:lnTo>
                    <a:pt x="20" y="38"/>
                  </a:lnTo>
                  <a:lnTo>
                    <a:pt x="20" y="40"/>
                  </a:lnTo>
                  <a:lnTo>
                    <a:pt x="20" y="40"/>
                  </a:lnTo>
                  <a:lnTo>
                    <a:pt x="28" y="40"/>
                  </a:lnTo>
                  <a:lnTo>
                    <a:pt x="28" y="40"/>
                  </a:lnTo>
                  <a:lnTo>
                    <a:pt x="30" y="44"/>
                  </a:lnTo>
                  <a:lnTo>
                    <a:pt x="30" y="44"/>
                  </a:lnTo>
                  <a:lnTo>
                    <a:pt x="34" y="44"/>
                  </a:lnTo>
                  <a:lnTo>
                    <a:pt x="36" y="42"/>
                  </a:lnTo>
                  <a:lnTo>
                    <a:pt x="36" y="42"/>
                  </a:lnTo>
                  <a:lnTo>
                    <a:pt x="50" y="42"/>
                  </a:lnTo>
                  <a:lnTo>
                    <a:pt x="50" y="42"/>
                  </a:lnTo>
                  <a:lnTo>
                    <a:pt x="50" y="40"/>
                  </a:lnTo>
                  <a:lnTo>
                    <a:pt x="46" y="38"/>
                  </a:lnTo>
                  <a:lnTo>
                    <a:pt x="42" y="36"/>
                  </a:lnTo>
                  <a:lnTo>
                    <a:pt x="42" y="36"/>
                  </a:lnTo>
                  <a:lnTo>
                    <a:pt x="38" y="28"/>
                  </a:lnTo>
                  <a:lnTo>
                    <a:pt x="34" y="20"/>
                  </a:lnTo>
                  <a:lnTo>
                    <a:pt x="34" y="20"/>
                  </a:lnTo>
                  <a:lnTo>
                    <a:pt x="36" y="12"/>
                  </a:lnTo>
                  <a:lnTo>
                    <a:pt x="38" y="10"/>
                  </a:lnTo>
                  <a:lnTo>
                    <a:pt x="42" y="6"/>
                  </a:lnTo>
                  <a:lnTo>
                    <a:pt x="44" y="2"/>
                  </a:lnTo>
                  <a:lnTo>
                    <a:pt x="44" y="2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30" y="0"/>
                  </a:lnTo>
                  <a:lnTo>
                    <a:pt x="24" y="2"/>
                  </a:lnTo>
                  <a:lnTo>
                    <a:pt x="24" y="2"/>
                  </a:lnTo>
                  <a:lnTo>
                    <a:pt x="18" y="2"/>
                  </a:lnTo>
                  <a:lnTo>
                    <a:pt x="18" y="2"/>
                  </a:lnTo>
                  <a:lnTo>
                    <a:pt x="14" y="6"/>
                  </a:lnTo>
                  <a:lnTo>
                    <a:pt x="10" y="8"/>
                  </a:lnTo>
                  <a:lnTo>
                    <a:pt x="10" y="8"/>
                  </a:lnTo>
                  <a:lnTo>
                    <a:pt x="10" y="10"/>
                  </a:lnTo>
                  <a:lnTo>
                    <a:pt x="10" y="10"/>
                  </a:lnTo>
                  <a:lnTo>
                    <a:pt x="14" y="12"/>
                  </a:lnTo>
                  <a:lnTo>
                    <a:pt x="14" y="12"/>
                  </a:lnTo>
                  <a:lnTo>
                    <a:pt x="12" y="16"/>
                  </a:lnTo>
                  <a:lnTo>
                    <a:pt x="8" y="20"/>
                  </a:lnTo>
                  <a:lnTo>
                    <a:pt x="8" y="20"/>
                  </a:lnTo>
                  <a:lnTo>
                    <a:pt x="6" y="20"/>
                  </a:lnTo>
                  <a:lnTo>
                    <a:pt x="2" y="20"/>
                  </a:lnTo>
                  <a:lnTo>
                    <a:pt x="2" y="20"/>
                  </a:lnTo>
                  <a:lnTo>
                    <a:pt x="0" y="22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2" y="28"/>
                  </a:lnTo>
                  <a:lnTo>
                    <a:pt x="2" y="28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4" name="Freeform 236"/>
            <p:cNvSpPr/>
            <p:nvPr/>
          </p:nvSpPr>
          <p:spPr bwMode="auto">
            <a:xfrm>
              <a:off x="1936750" y="784225"/>
              <a:ext cx="31750" cy="22225"/>
            </a:xfrm>
            <a:custGeom>
              <a:cxnLst>
                <a:cxn ang="0">
                  <a:pos x="6" y="10"/>
                </a:cxn>
                <a:cxn ang="0">
                  <a:pos x="6" y="10"/>
                </a:cxn>
                <a:cxn ang="0">
                  <a:pos x="18" y="10"/>
                </a:cxn>
                <a:cxn ang="0">
                  <a:pos x="18" y="10"/>
                </a:cxn>
                <a:cxn ang="0">
                  <a:pos x="20" y="6"/>
                </a:cxn>
                <a:cxn ang="0">
                  <a:pos x="20" y="6"/>
                </a:cxn>
                <a:cxn ang="0">
                  <a:pos x="18" y="4"/>
                </a:cxn>
                <a:cxn ang="0">
                  <a:pos x="20" y="0"/>
                </a:cxn>
                <a:cxn ang="0">
                  <a:pos x="20" y="0"/>
                </a:cxn>
                <a:cxn ang="0">
                  <a:pos x="18" y="0"/>
                </a:cxn>
                <a:cxn ang="0">
                  <a:pos x="18" y="0"/>
                </a:cxn>
                <a:cxn ang="0">
                  <a:pos x="18" y="2"/>
                </a:cxn>
                <a:cxn ang="0">
                  <a:pos x="18" y="2"/>
                </a:cxn>
                <a:cxn ang="0">
                  <a:pos x="14" y="2"/>
                </a:cxn>
                <a:cxn ang="0">
                  <a:pos x="14" y="2"/>
                </a:cxn>
                <a:cxn ang="0">
                  <a:pos x="12" y="6"/>
                </a:cxn>
                <a:cxn ang="0">
                  <a:pos x="8" y="8"/>
                </a:cxn>
                <a:cxn ang="0">
                  <a:pos x="8" y="8"/>
                </a:cxn>
                <a:cxn ang="0">
                  <a:pos x="2" y="8"/>
                </a:cxn>
                <a:cxn ang="0">
                  <a:pos x="2" y="8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2" y="14"/>
                </a:cxn>
                <a:cxn ang="0">
                  <a:pos x="2" y="14"/>
                </a:cxn>
                <a:cxn ang="0">
                  <a:pos x="4" y="12"/>
                </a:cxn>
                <a:cxn ang="0">
                  <a:pos x="6" y="10"/>
                </a:cxn>
                <a:cxn ang="0">
                  <a:pos x="6" y="10"/>
                </a:cxn>
              </a:cxnLst>
              <a:rect b="b" l="0" r="r" t="0"/>
              <a:pathLst>
                <a:path h="14" w="20">
                  <a:moveTo>
                    <a:pt x="6" y="10"/>
                  </a:moveTo>
                  <a:lnTo>
                    <a:pt x="6" y="10"/>
                  </a:lnTo>
                  <a:lnTo>
                    <a:pt x="18" y="10"/>
                  </a:lnTo>
                  <a:lnTo>
                    <a:pt x="18" y="10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18" y="4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18" y="2"/>
                  </a:lnTo>
                  <a:lnTo>
                    <a:pt x="18" y="2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2" y="6"/>
                  </a:lnTo>
                  <a:lnTo>
                    <a:pt x="8" y="8"/>
                  </a:lnTo>
                  <a:lnTo>
                    <a:pt x="8" y="8"/>
                  </a:lnTo>
                  <a:lnTo>
                    <a:pt x="2" y="8"/>
                  </a:lnTo>
                  <a:lnTo>
                    <a:pt x="2" y="8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2" y="14"/>
                  </a:lnTo>
                  <a:lnTo>
                    <a:pt x="2" y="14"/>
                  </a:lnTo>
                  <a:lnTo>
                    <a:pt x="4" y="12"/>
                  </a:lnTo>
                  <a:lnTo>
                    <a:pt x="6" y="10"/>
                  </a:lnTo>
                  <a:lnTo>
                    <a:pt x="6" y="1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5" name="Freeform 237"/>
            <p:cNvSpPr/>
            <p:nvPr/>
          </p:nvSpPr>
          <p:spPr bwMode="auto">
            <a:xfrm>
              <a:off x="1971675" y="241300"/>
              <a:ext cx="136525" cy="98425"/>
            </a:xfrm>
            <a:custGeom>
              <a:cxnLst>
                <a:cxn ang="0">
                  <a:pos x="6" y="16"/>
                </a:cxn>
                <a:cxn ang="0">
                  <a:pos x="12" y="14"/>
                </a:cxn>
                <a:cxn ang="0">
                  <a:pos x="14" y="18"/>
                </a:cxn>
                <a:cxn ang="0">
                  <a:pos x="8" y="22"/>
                </a:cxn>
                <a:cxn ang="0">
                  <a:pos x="16" y="30"/>
                </a:cxn>
                <a:cxn ang="0">
                  <a:pos x="26" y="32"/>
                </a:cxn>
                <a:cxn ang="0">
                  <a:pos x="30" y="30"/>
                </a:cxn>
                <a:cxn ang="0">
                  <a:pos x="36" y="24"/>
                </a:cxn>
                <a:cxn ang="0">
                  <a:pos x="42" y="28"/>
                </a:cxn>
                <a:cxn ang="0">
                  <a:pos x="50" y="30"/>
                </a:cxn>
                <a:cxn ang="0">
                  <a:pos x="44" y="32"/>
                </a:cxn>
                <a:cxn ang="0">
                  <a:pos x="26" y="38"/>
                </a:cxn>
                <a:cxn ang="0">
                  <a:pos x="26" y="38"/>
                </a:cxn>
                <a:cxn ang="0">
                  <a:pos x="28" y="42"/>
                </a:cxn>
                <a:cxn ang="0">
                  <a:pos x="48" y="40"/>
                </a:cxn>
                <a:cxn ang="0">
                  <a:pos x="50" y="42"/>
                </a:cxn>
                <a:cxn ang="0">
                  <a:pos x="44" y="46"/>
                </a:cxn>
                <a:cxn ang="0">
                  <a:pos x="34" y="46"/>
                </a:cxn>
                <a:cxn ang="0">
                  <a:pos x="32" y="50"/>
                </a:cxn>
                <a:cxn ang="0">
                  <a:pos x="32" y="50"/>
                </a:cxn>
                <a:cxn ang="0">
                  <a:pos x="48" y="60"/>
                </a:cxn>
                <a:cxn ang="0">
                  <a:pos x="52" y="62"/>
                </a:cxn>
                <a:cxn ang="0">
                  <a:pos x="56" y="60"/>
                </a:cxn>
                <a:cxn ang="0">
                  <a:pos x="60" y="48"/>
                </a:cxn>
                <a:cxn ang="0">
                  <a:pos x="66" y="46"/>
                </a:cxn>
                <a:cxn ang="0">
                  <a:pos x="68" y="40"/>
                </a:cxn>
                <a:cxn ang="0">
                  <a:pos x="70" y="32"/>
                </a:cxn>
                <a:cxn ang="0">
                  <a:pos x="74" y="28"/>
                </a:cxn>
                <a:cxn ang="0">
                  <a:pos x="82" y="26"/>
                </a:cxn>
                <a:cxn ang="0">
                  <a:pos x="86" y="24"/>
                </a:cxn>
                <a:cxn ang="0">
                  <a:pos x="84" y="20"/>
                </a:cxn>
                <a:cxn ang="0">
                  <a:pos x="78" y="18"/>
                </a:cxn>
                <a:cxn ang="0">
                  <a:pos x="72" y="16"/>
                </a:cxn>
                <a:cxn ang="0">
                  <a:pos x="66" y="8"/>
                </a:cxn>
                <a:cxn ang="0">
                  <a:pos x="62" y="12"/>
                </a:cxn>
                <a:cxn ang="0">
                  <a:pos x="60" y="12"/>
                </a:cxn>
                <a:cxn ang="0">
                  <a:pos x="60" y="8"/>
                </a:cxn>
                <a:cxn ang="0">
                  <a:pos x="60" y="4"/>
                </a:cxn>
                <a:cxn ang="0">
                  <a:pos x="54" y="2"/>
                </a:cxn>
                <a:cxn ang="0">
                  <a:pos x="50" y="0"/>
                </a:cxn>
                <a:cxn ang="0">
                  <a:pos x="48" y="0"/>
                </a:cxn>
                <a:cxn ang="0">
                  <a:pos x="44" y="4"/>
                </a:cxn>
                <a:cxn ang="0">
                  <a:pos x="46" y="10"/>
                </a:cxn>
                <a:cxn ang="0">
                  <a:pos x="48" y="14"/>
                </a:cxn>
                <a:cxn ang="0">
                  <a:pos x="46" y="16"/>
                </a:cxn>
                <a:cxn ang="0">
                  <a:pos x="36" y="6"/>
                </a:cxn>
                <a:cxn ang="0">
                  <a:pos x="32" y="4"/>
                </a:cxn>
                <a:cxn ang="0">
                  <a:pos x="30" y="6"/>
                </a:cxn>
                <a:cxn ang="0">
                  <a:pos x="28" y="12"/>
                </a:cxn>
                <a:cxn ang="0">
                  <a:pos x="22" y="12"/>
                </a:cxn>
                <a:cxn ang="0">
                  <a:pos x="22" y="4"/>
                </a:cxn>
                <a:cxn ang="0">
                  <a:pos x="14" y="4"/>
                </a:cxn>
                <a:cxn ang="0">
                  <a:pos x="10" y="4"/>
                </a:cxn>
                <a:cxn ang="0">
                  <a:pos x="4" y="6"/>
                </a:cxn>
                <a:cxn ang="0">
                  <a:pos x="0" y="8"/>
                </a:cxn>
                <a:cxn ang="0">
                  <a:pos x="6" y="16"/>
                </a:cxn>
              </a:cxnLst>
              <a:rect b="b" l="0" r="r" t="0"/>
              <a:pathLst>
                <a:path h="62" w="86">
                  <a:moveTo>
                    <a:pt x="6" y="16"/>
                  </a:moveTo>
                  <a:lnTo>
                    <a:pt x="6" y="16"/>
                  </a:lnTo>
                  <a:lnTo>
                    <a:pt x="12" y="14"/>
                  </a:lnTo>
                  <a:lnTo>
                    <a:pt x="12" y="14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8" y="22"/>
                  </a:lnTo>
                  <a:lnTo>
                    <a:pt x="8" y="22"/>
                  </a:lnTo>
                  <a:lnTo>
                    <a:pt x="10" y="26"/>
                  </a:lnTo>
                  <a:lnTo>
                    <a:pt x="16" y="30"/>
                  </a:lnTo>
                  <a:lnTo>
                    <a:pt x="22" y="32"/>
                  </a:lnTo>
                  <a:lnTo>
                    <a:pt x="26" y="32"/>
                  </a:lnTo>
                  <a:lnTo>
                    <a:pt x="26" y="32"/>
                  </a:lnTo>
                  <a:lnTo>
                    <a:pt x="30" y="30"/>
                  </a:lnTo>
                  <a:lnTo>
                    <a:pt x="32" y="28"/>
                  </a:lnTo>
                  <a:lnTo>
                    <a:pt x="36" y="24"/>
                  </a:lnTo>
                  <a:lnTo>
                    <a:pt x="36" y="24"/>
                  </a:lnTo>
                  <a:lnTo>
                    <a:pt x="42" y="28"/>
                  </a:lnTo>
                  <a:lnTo>
                    <a:pt x="50" y="30"/>
                  </a:lnTo>
                  <a:lnTo>
                    <a:pt x="50" y="30"/>
                  </a:lnTo>
                  <a:lnTo>
                    <a:pt x="50" y="30"/>
                  </a:lnTo>
                  <a:lnTo>
                    <a:pt x="44" y="32"/>
                  </a:lnTo>
                  <a:lnTo>
                    <a:pt x="40" y="34"/>
                  </a:lnTo>
                  <a:lnTo>
                    <a:pt x="26" y="38"/>
                  </a:lnTo>
                  <a:lnTo>
                    <a:pt x="26" y="38"/>
                  </a:lnTo>
                  <a:lnTo>
                    <a:pt x="26" y="38"/>
                  </a:lnTo>
                  <a:lnTo>
                    <a:pt x="28" y="42"/>
                  </a:lnTo>
                  <a:lnTo>
                    <a:pt x="28" y="42"/>
                  </a:lnTo>
                  <a:lnTo>
                    <a:pt x="48" y="40"/>
                  </a:lnTo>
                  <a:lnTo>
                    <a:pt x="48" y="40"/>
                  </a:lnTo>
                  <a:lnTo>
                    <a:pt x="50" y="42"/>
                  </a:lnTo>
                  <a:lnTo>
                    <a:pt x="50" y="42"/>
                  </a:lnTo>
                  <a:lnTo>
                    <a:pt x="48" y="44"/>
                  </a:lnTo>
                  <a:lnTo>
                    <a:pt x="44" y="46"/>
                  </a:lnTo>
                  <a:lnTo>
                    <a:pt x="34" y="46"/>
                  </a:lnTo>
                  <a:lnTo>
                    <a:pt x="34" y="46"/>
                  </a:lnTo>
                  <a:lnTo>
                    <a:pt x="32" y="50"/>
                  </a:lnTo>
                  <a:lnTo>
                    <a:pt x="32" y="50"/>
                  </a:lnTo>
                  <a:lnTo>
                    <a:pt x="32" y="50"/>
                  </a:lnTo>
                  <a:lnTo>
                    <a:pt x="32" y="50"/>
                  </a:lnTo>
                  <a:lnTo>
                    <a:pt x="42" y="58"/>
                  </a:lnTo>
                  <a:lnTo>
                    <a:pt x="48" y="60"/>
                  </a:lnTo>
                  <a:lnTo>
                    <a:pt x="52" y="62"/>
                  </a:lnTo>
                  <a:lnTo>
                    <a:pt x="52" y="62"/>
                  </a:lnTo>
                  <a:lnTo>
                    <a:pt x="56" y="60"/>
                  </a:lnTo>
                  <a:lnTo>
                    <a:pt x="56" y="60"/>
                  </a:lnTo>
                  <a:lnTo>
                    <a:pt x="56" y="54"/>
                  </a:lnTo>
                  <a:lnTo>
                    <a:pt x="60" y="48"/>
                  </a:lnTo>
                  <a:lnTo>
                    <a:pt x="60" y="48"/>
                  </a:lnTo>
                  <a:lnTo>
                    <a:pt x="66" y="46"/>
                  </a:lnTo>
                  <a:lnTo>
                    <a:pt x="66" y="46"/>
                  </a:lnTo>
                  <a:lnTo>
                    <a:pt x="68" y="40"/>
                  </a:lnTo>
                  <a:lnTo>
                    <a:pt x="68" y="40"/>
                  </a:lnTo>
                  <a:lnTo>
                    <a:pt x="70" y="32"/>
                  </a:lnTo>
                  <a:lnTo>
                    <a:pt x="72" y="30"/>
                  </a:lnTo>
                  <a:lnTo>
                    <a:pt x="74" y="28"/>
                  </a:lnTo>
                  <a:lnTo>
                    <a:pt x="74" y="28"/>
                  </a:lnTo>
                  <a:lnTo>
                    <a:pt x="82" y="26"/>
                  </a:lnTo>
                  <a:lnTo>
                    <a:pt x="82" y="26"/>
                  </a:lnTo>
                  <a:lnTo>
                    <a:pt x="86" y="24"/>
                  </a:lnTo>
                  <a:lnTo>
                    <a:pt x="86" y="24"/>
                  </a:lnTo>
                  <a:lnTo>
                    <a:pt x="84" y="20"/>
                  </a:lnTo>
                  <a:lnTo>
                    <a:pt x="78" y="18"/>
                  </a:lnTo>
                  <a:lnTo>
                    <a:pt x="78" y="18"/>
                  </a:lnTo>
                  <a:lnTo>
                    <a:pt x="72" y="16"/>
                  </a:lnTo>
                  <a:lnTo>
                    <a:pt x="72" y="16"/>
                  </a:lnTo>
                  <a:lnTo>
                    <a:pt x="66" y="8"/>
                  </a:lnTo>
                  <a:lnTo>
                    <a:pt x="66" y="8"/>
                  </a:lnTo>
                  <a:lnTo>
                    <a:pt x="64" y="10"/>
                  </a:lnTo>
                  <a:lnTo>
                    <a:pt x="62" y="12"/>
                  </a:lnTo>
                  <a:lnTo>
                    <a:pt x="62" y="12"/>
                  </a:lnTo>
                  <a:lnTo>
                    <a:pt x="60" y="12"/>
                  </a:lnTo>
                  <a:lnTo>
                    <a:pt x="60" y="12"/>
                  </a:lnTo>
                  <a:lnTo>
                    <a:pt x="60" y="8"/>
                  </a:lnTo>
                  <a:lnTo>
                    <a:pt x="60" y="4"/>
                  </a:lnTo>
                  <a:lnTo>
                    <a:pt x="60" y="4"/>
                  </a:lnTo>
                  <a:lnTo>
                    <a:pt x="58" y="2"/>
                  </a:lnTo>
                  <a:lnTo>
                    <a:pt x="54" y="2"/>
                  </a:lnTo>
                  <a:lnTo>
                    <a:pt x="54" y="2"/>
                  </a:lnTo>
                  <a:lnTo>
                    <a:pt x="50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4" y="4"/>
                  </a:lnTo>
                  <a:lnTo>
                    <a:pt x="44" y="4"/>
                  </a:lnTo>
                  <a:lnTo>
                    <a:pt x="44" y="6"/>
                  </a:lnTo>
                  <a:lnTo>
                    <a:pt x="46" y="10"/>
                  </a:lnTo>
                  <a:lnTo>
                    <a:pt x="48" y="14"/>
                  </a:lnTo>
                  <a:lnTo>
                    <a:pt x="48" y="14"/>
                  </a:lnTo>
                  <a:lnTo>
                    <a:pt x="46" y="16"/>
                  </a:lnTo>
                  <a:lnTo>
                    <a:pt x="46" y="16"/>
                  </a:lnTo>
                  <a:lnTo>
                    <a:pt x="40" y="12"/>
                  </a:lnTo>
                  <a:lnTo>
                    <a:pt x="36" y="6"/>
                  </a:lnTo>
                  <a:lnTo>
                    <a:pt x="36" y="6"/>
                  </a:lnTo>
                  <a:lnTo>
                    <a:pt x="32" y="4"/>
                  </a:lnTo>
                  <a:lnTo>
                    <a:pt x="30" y="6"/>
                  </a:lnTo>
                  <a:lnTo>
                    <a:pt x="30" y="6"/>
                  </a:lnTo>
                  <a:lnTo>
                    <a:pt x="28" y="12"/>
                  </a:lnTo>
                  <a:lnTo>
                    <a:pt x="28" y="12"/>
                  </a:lnTo>
                  <a:lnTo>
                    <a:pt x="28" y="12"/>
                  </a:lnTo>
                  <a:lnTo>
                    <a:pt x="22" y="12"/>
                  </a:lnTo>
                  <a:lnTo>
                    <a:pt x="22" y="12"/>
                  </a:lnTo>
                  <a:lnTo>
                    <a:pt x="22" y="4"/>
                  </a:lnTo>
                  <a:lnTo>
                    <a:pt x="22" y="4"/>
                  </a:lnTo>
                  <a:lnTo>
                    <a:pt x="14" y="4"/>
                  </a:lnTo>
                  <a:lnTo>
                    <a:pt x="14" y="4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4" y="6"/>
                  </a:lnTo>
                  <a:lnTo>
                    <a:pt x="0" y="8"/>
                  </a:lnTo>
                  <a:lnTo>
                    <a:pt x="0" y="8"/>
                  </a:lnTo>
                  <a:lnTo>
                    <a:pt x="2" y="14"/>
                  </a:lnTo>
                  <a:lnTo>
                    <a:pt x="6" y="16"/>
                  </a:lnTo>
                  <a:lnTo>
                    <a:pt x="6" y="16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6" name="Freeform 238"/>
            <p:cNvSpPr/>
            <p:nvPr/>
          </p:nvSpPr>
          <p:spPr bwMode="auto">
            <a:xfrm>
              <a:off x="2073275" y="222250"/>
              <a:ext cx="123825" cy="44450"/>
            </a:xfrm>
            <a:custGeom>
              <a:cxnLst>
                <a:cxn ang="0">
                  <a:pos x="32" y="16"/>
                </a:cxn>
                <a:cxn ang="0">
                  <a:pos x="32" y="16"/>
                </a:cxn>
                <a:cxn ang="0">
                  <a:pos x="32" y="16"/>
                </a:cxn>
                <a:cxn ang="0">
                  <a:pos x="30" y="22"/>
                </a:cxn>
                <a:cxn ang="0">
                  <a:pos x="24" y="24"/>
                </a:cxn>
                <a:cxn ang="0">
                  <a:pos x="24" y="28"/>
                </a:cxn>
                <a:cxn ang="0">
                  <a:pos x="24" y="28"/>
                </a:cxn>
                <a:cxn ang="0">
                  <a:pos x="48" y="28"/>
                </a:cxn>
                <a:cxn ang="0">
                  <a:pos x="48" y="28"/>
                </a:cxn>
                <a:cxn ang="0">
                  <a:pos x="54" y="26"/>
                </a:cxn>
                <a:cxn ang="0">
                  <a:pos x="54" y="26"/>
                </a:cxn>
                <a:cxn ang="0">
                  <a:pos x="60" y="24"/>
                </a:cxn>
                <a:cxn ang="0">
                  <a:pos x="60" y="24"/>
                </a:cxn>
                <a:cxn ang="0">
                  <a:pos x="68" y="20"/>
                </a:cxn>
                <a:cxn ang="0">
                  <a:pos x="68" y="20"/>
                </a:cxn>
                <a:cxn ang="0">
                  <a:pos x="76" y="14"/>
                </a:cxn>
                <a:cxn ang="0">
                  <a:pos x="76" y="14"/>
                </a:cxn>
                <a:cxn ang="0">
                  <a:pos x="78" y="12"/>
                </a:cxn>
                <a:cxn ang="0">
                  <a:pos x="78" y="12"/>
                </a:cxn>
                <a:cxn ang="0">
                  <a:pos x="76" y="10"/>
                </a:cxn>
                <a:cxn ang="0">
                  <a:pos x="76" y="10"/>
                </a:cxn>
                <a:cxn ang="0">
                  <a:pos x="70" y="8"/>
                </a:cxn>
                <a:cxn ang="0">
                  <a:pos x="70" y="8"/>
                </a:cxn>
                <a:cxn ang="0">
                  <a:pos x="64" y="8"/>
                </a:cxn>
                <a:cxn ang="0">
                  <a:pos x="58" y="8"/>
                </a:cxn>
                <a:cxn ang="0">
                  <a:pos x="58" y="8"/>
                </a:cxn>
                <a:cxn ang="0">
                  <a:pos x="56" y="4"/>
                </a:cxn>
                <a:cxn ang="0">
                  <a:pos x="56" y="4"/>
                </a:cxn>
                <a:cxn ang="0">
                  <a:pos x="54" y="4"/>
                </a:cxn>
                <a:cxn ang="0">
                  <a:pos x="54" y="4"/>
                </a:cxn>
                <a:cxn ang="0">
                  <a:pos x="48" y="6"/>
                </a:cxn>
                <a:cxn ang="0">
                  <a:pos x="46" y="10"/>
                </a:cxn>
                <a:cxn ang="0">
                  <a:pos x="42" y="10"/>
                </a:cxn>
                <a:cxn ang="0">
                  <a:pos x="42" y="10"/>
                </a:cxn>
                <a:cxn ang="0">
                  <a:pos x="42" y="4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40" y="2"/>
                </a:cxn>
                <a:cxn ang="0">
                  <a:pos x="38" y="4"/>
                </a:cxn>
                <a:cxn ang="0">
                  <a:pos x="34" y="8"/>
                </a:cxn>
                <a:cxn ang="0">
                  <a:pos x="34" y="8"/>
                </a:cxn>
                <a:cxn ang="0">
                  <a:pos x="34" y="10"/>
                </a:cxn>
                <a:cxn ang="0">
                  <a:pos x="34" y="10"/>
                </a:cxn>
                <a:cxn ang="0">
                  <a:pos x="30" y="6"/>
                </a:cxn>
                <a:cxn ang="0">
                  <a:pos x="26" y="6"/>
                </a:cxn>
                <a:cxn ang="0">
                  <a:pos x="22" y="6"/>
                </a:cxn>
                <a:cxn ang="0">
                  <a:pos x="20" y="6"/>
                </a:cxn>
                <a:cxn ang="0">
                  <a:pos x="20" y="6"/>
                </a:cxn>
                <a:cxn ang="0">
                  <a:pos x="14" y="0"/>
                </a:cxn>
                <a:cxn ang="0">
                  <a:pos x="14" y="0"/>
                </a:cxn>
                <a:cxn ang="0">
                  <a:pos x="6" y="8"/>
                </a:cxn>
                <a:cxn ang="0">
                  <a:pos x="6" y="8"/>
                </a:cxn>
                <a:cxn ang="0">
                  <a:pos x="4" y="10"/>
                </a:cxn>
                <a:cxn ang="0">
                  <a:pos x="2" y="14"/>
                </a:cxn>
                <a:cxn ang="0">
                  <a:pos x="2" y="14"/>
                </a:cxn>
                <a:cxn ang="0">
                  <a:pos x="0" y="14"/>
                </a:cxn>
                <a:cxn ang="0">
                  <a:pos x="0" y="14"/>
                </a:cxn>
                <a:cxn ang="0">
                  <a:pos x="6" y="16"/>
                </a:cxn>
                <a:cxn ang="0">
                  <a:pos x="14" y="16"/>
                </a:cxn>
                <a:cxn ang="0">
                  <a:pos x="32" y="16"/>
                </a:cxn>
                <a:cxn ang="0">
                  <a:pos x="32" y="16"/>
                </a:cxn>
              </a:cxnLst>
              <a:rect b="b" l="0" r="r" t="0"/>
              <a:pathLst>
                <a:path h="28" w="78">
                  <a:moveTo>
                    <a:pt x="32" y="16"/>
                  </a:moveTo>
                  <a:lnTo>
                    <a:pt x="32" y="16"/>
                  </a:lnTo>
                  <a:lnTo>
                    <a:pt x="32" y="16"/>
                  </a:lnTo>
                  <a:lnTo>
                    <a:pt x="30" y="22"/>
                  </a:lnTo>
                  <a:lnTo>
                    <a:pt x="24" y="24"/>
                  </a:lnTo>
                  <a:lnTo>
                    <a:pt x="24" y="28"/>
                  </a:lnTo>
                  <a:lnTo>
                    <a:pt x="24" y="28"/>
                  </a:lnTo>
                  <a:lnTo>
                    <a:pt x="48" y="28"/>
                  </a:lnTo>
                  <a:lnTo>
                    <a:pt x="48" y="28"/>
                  </a:lnTo>
                  <a:lnTo>
                    <a:pt x="54" y="26"/>
                  </a:lnTo>
                  <a:lnTo>
                    <a:pt x="54" y="26"/>
                  </a:lnTo>
                  <a:lnTo>
                    <a:pt x="60" y="24"/>
                  </a:lnTo>
                  <a:lnTo>
                    <a:pt x="60" y="24"/>
                  </a:lnTo>
                  <a:lnTo>
                    <a:pt x="68" y="20"/>
                  </a:lnTo>
                  <a:lnTo>
                    <a:pt x="68" y="20"/>
                  </a:lnTo>
                  <a:lnTo>
                    <a:pt x="76" y="14"/>
                  </a:lnTo>
                  <a:lnTo>
                    <a:pt x="76" y="14"/>
                  </a:lnTo>
                  <a:lnTo>
                    <a:pt x="78" y="12"/>
                  </a:lnTo>
                  <a:lnTo>
                    <a:pt x="78" y="12"/>
                  </a:lnTo>
                  <a:lnTo>
                    <a:pt x="76" y="10"/>
                  </a:lnTo>
                  <a:lnTo>
                    <a:pt x="76" y="10"/>
                  </a:lnTo>
                  <a:lnTo>
                    <a:pt x="70" y="8"/>
                  </a:lnTo>
                  <a:lnTo>
                    <a:pt x="70" y="8"/>
                  </a:lnTo>
                  <a:lnTo>
                    <a:pt x="64" y="8"/>
                  </a:lnTo>
                  <a:lnTo>
                    <a:pt x="58" y="8"/>
                  </a:lnTo>
                  <a:lnTo>
                    <a:pt x="58" y="8"/>
                  </a:lnTo>
                  <a:lnTo>
                    <a:pt x="56" y="4"/>
                  </a:lnTo>
                  <a:lnTo>
                    <a:pt x="56" y="4"/>
                  </a:lnTo>
                  <a:lnTo>
                    <a:pt x="54" y="4"/>
                  </a:lnTo>
                  <a:lnTo>
                    <a:pt x="54" y="4"/>
                  </a:lnTo>
                  <a:lnTo>
                    <a:pt x="48" y="6"/>
                  </a:lnTo>
                  <a:lnTo>
                    <a:pt x="46" y="10"/>
                  </a:lnTo>
                  <a:lnTo>
                    <a:pt x="42" y="10"/>
                  </a:lnTo>
                  <a:lnTo>
                    <a:pt x="42" y="10"/>
                  </a:lnTo>
                  <a:lnTo>
                    <a:pt x="42" y="4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40" y="2"/>
                  </a:lnTo>
                  <a:lnTo>
                    <a:pt x="38" y="4"/>
                  </a:lnTo>
                  <a:lnTo>
                    <a:pt x="34" y="8"/>
                  </a:lnTo>
                  <a:lnTo>
                    <a:pt x="34" y="8"/>
                  </a:lnTo>
                  <a:lnTo>
                    <a:pt x="34" y="10"/>
                  </a:lnTo>
                  <a:lnTo>
                    <a:pt x="34" y="10"/>
                  </a:lnTo>
                  <a:lnTo>
                    <a:pt x="30" y="6"/>
                  </a:lnTo>
                  <a:lnTo>
                    <a:pt x="26" y="6"/>
                  </a:lnTo>
                  <a:lnTo>
                    <a:pt x="22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6" y="8"/>
                  </a:lnTo>
                  <a:lnTo>
                    <a:pt x="6" y="8"/>
                  </a:lnTo>
                  <a:lnTo>
                    <a:pt x="4" y="10"/>
                  </a:lnTo>
                  <a:lnTo>
                    <a:pt x="2" y="14"/>
                  </a:lnTo>
                  <a:lnTo>
                    <a:pt x="2" y="14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6" y="16"/>
                  </a:lnTo>
                  <a:lnTo>
                    <a:pt x="14" y="16"/>
                  </a:lnTo>
                  <a:lnTo>
                    <a:pt x="32" y="16"/>
                  </a:lnTo>
                  <a:lnTo>
                    <a:pt x="32" y="16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7" name="Freeform 239"/>
            <p:cNvSpPr/>
            <p:nvPr/>
          </p:nvSpPr>
          <p:spPr bwMode="auto">
            <a:xfrm>
              <a:off x="825500" y="1644650"/>
              <a:ext cx="568325" cy="638175"/>
            </a:xfrm>
            <a:custGeom>
              <a:cxnLst>
                <a:cxn ang="0">
                  <a:pos x="222" y="390"/>
                </a:cxn>
                <a:cxn ang="0">
                  <a:pos x="224" y="394"/>
                </a:cxn>
                <a:cxn ang="0">
                  <a:pos x="240" y="358"/>
                </a:cxn>
                <a:cxn ang="0">
                  <a:pos x="238" y="344"/>
                </a:cxn>
                <a:cxn ang="0">
                  <a:pos x="266" y="330"/>
                </a:cxn>
                <a:cxn ang="0">
                  <a:pos x="282" y="322"/>
                </a:cxn>
                <a:cxn ang="0">
                  <a:pos x="304" y="314"/>
                </a:cxn>
                <a:cxn ang="0">
                  <a:pos x="312" y="296"/>
                </a:cxn>
                <a:cxn ang="0">
                  <a:pos x="316" y="282"/>
                </a:cxn>
                <a:cxn ang="0">
                  <a:pos x="322" y="258"/>
                </a:cxn>
                <a:cxn ang="0">
                  <a:pos x="324" y="230"/>
                </a:cxn>
                <a:cxn ang="0">
                  <a:pos x="336" y="220"/>
                </a:cxn>
                <a:cxn ang="0">
                  <a:pos x="352" y="204"/>
                </a:cxn>
                <a:cxn ang="0">
                  <a:pos x="350" y="166"/>
                </a:cxn>
                <a:cxn ang="0">
                  <a:pos x="316" y="148"/>
                </a:cxn>
                <a:cxn ang="0">
                  <a:pos x="290" y="144"/>
                </a:cxn>
                <a:cxn ang="0">
                  <a:pos x="274" y="140"/>
                </a:cxn>
                <a:cxn ang="0">
                  <a:pos x="268" y="136"/>
                </a:cxn>
                <a:cxn ang="0">
                  <a:pos x="244" y="128"/>
                </a:cxn>
                <a:cxn ang="0">
                  <a:pos x="232" y="140"/>
                </a:cxn>
                <a:cxn ang="0">
                  <a:pos x="222" y="138"/>
                </a:cxn>
                <a:cxn ang="0">
                  <a:pos x="208" y="134"/>
                </a:cxn>
                <a:cxn ang="0">
                  <a:pos x="222" y="118"/>
                </a:cxn>
                <a:cxn ang="0">
                  <a:pos x="222" y="104"/>
                </a:cxn>
                <a:cxn ang="0">
                  <a:pos x="212" y="84"/>
                </a:cxn>
                <a:cxn ang="0">
                  <a:pos x="180" y="68"/>
                </a:cxn>
                <a:cxn ang="0">
                  <a:pos x="168" y="70"/>
                </a:cxn>
                <a:cxn ang="0">
                  <a:pos x="154" y="64"/>
                </a:cxn>
                <a:cxn ang="0">
                  <a:pos x="138" y="46"/>
                </a:cxn>
                <a:cxn ang="0">
                  <a:pos x="130" y="44"/>
                </a:cxn>
                <a:cxn ang="0">
                  <a:pos x="128" y="36"/>
                </a:cxn>
                <a:cxn ang="0">
                  <a:pos x="122" y="36"/>
                </a:cxn>
                <a:cxn ang="0">
                  <a:pos x="122" y="30"/>
                </a:cxn>
                <a:cxn ang="0">
                  <a:pos x="106" y="30"/>
                </a:cxn>
                <a:cxn ang="0">
                  <a:pos x="88" y="30"/>
                </a:cxn>
                <a:cxn ang="0">
                  <a:pos x="70" y="28"/>
                </a:cxn>
                <a:cxn ang="0">
                  <a:pos x="56" y="16"/>
                </a:cxn>
                <a:cxn ang="0">
                  <a:pos x="56" y="20"/>
                </a:cxn>
                <a:cxn ang="0">
                  <a:pos x="42" y="26"/>
                </a:cxn>
                <a:cxn ang="0">
                  <a:pos x="46" y="40"/>
                </a:cxn>
                <a:cxn ang="0">
                  <a:pos x="38" y="32"/>
                </a:cxn>
                <a:cxn ang="0">
                  <a:pos x="44" y="18"/>
                </a:cxn>
                <a:cxn ang="0">
                  <a:pos x="38" y="16"/>
                </a:cxn>
                <a:cxn ang="0">
                  <a:pos x="32" y="18"/>
                </a:cxn>
                <a:cxn ang="0">
                  <a:pos x="30" y="4"/>
                </a:cxn>
                <a:cxn ang="0">
                  <a:pos x="12" y="4"/>
                </a:cxn>
                <a:cxn ang="0">
                  <a:pos x="2" y="16"/>
                </a:cxn>
                <a:cxn ang="0">
                  <a:pos x="4" y="22"/>
                </a:cxn>
                <a:cxn ang="0">
                  <a:pos x="12" y="12"/>
                </a:cxn>
                <a:cxn ang="0">
                  <a:pos x="26" y="12"/>
                </a:cxn>
                <a:cxn ang="0">
                  <a:pos x="30" y="14"/>
                </a:cxn>
                <a:cxn ang="0">
                  <a:pos x="24" y="24"/>
                </a:cxn>
                <a:cxn ang="0">
                  <a:pos x="16" y="28"/>
                </a:cxn>
                <a:cxn ang="0">
                  <a:pos x="6" y="34"/>
                </a:cxn>
                <a:cxn ang="0">
                  <a:pos x="144" y="320"/>
                </a:cxn>
                <a:cxn ang="0">
                  <a:pos x="216" y="390"/>
                </a:cxn>
              </a:cxnLst>
              <a:rect b="b" l="0" r="r" t="0"/>
              <a:pathLst>
                <a:path h="402" w="358">
                  <a:moveTo>
                    <a:pt x="216" y="390"/>
                  </a:moveTo>
                  <a:lnTo>
                    <a:pt x="216" y="390"/>
                  </a:lnTo>
                  <a:lnTo>
                    <a:pt x="216" y="390"/>
                  </a:lnTo>
                  <a:lnTo>
                    <a:pt x="218" y="390"/>
                  </a:lnTo>
                  <a:lnTo>
                    <a:pt x="222" y="390"/>
                  </a:lnTo>
                  <a:lnTo>
                    <a:pt x="222" y="390"/>
                  </a:lnTo>
                  <a:lnTo>
                    <a:pt x="222" y="390"/>
                  </a:lnTo>
                  <a:lnTo>
                    <a:pt x="220" y="396"/>
                  </a:lnTo>
                  <a:lnTo>
                    <a:pt x="216" y="400"/>
                  </a:lnTo>
                  <a:lnTo>
                    <a:pt x="216" y="400"/>
                  </a:lnTo>
                  <a:lnTo>
                    <a:pt x="218" y="402"/>
                  </a:lnTo>
                  <a:lnTo>
                    <a:pt x="218" y="402"/>
                  </a:lnTo>
                  <a:lnTo>
                    <a:pt x="224" y="394"/>
                  </a:lnTo>
                  <a:lnTo>
                    <a:pt x="224" y="394"/>
                  </a:lnTo>
                  <a:lnTo>
                    <a:pt x="228" y="384"/>
                  </a:lnTo>
                  <a:lnTo>
                    <a:pt x="228" y="384"/>
                  </a:lnTo>
                  <a:lnTo>
                    <a:pt x="232" y="378"/>
                  </a:lnTo>
                  <a:lnTo>
                    <a:pt x="236" y="374"/>
                  </a:lnTo>
                  <a:lnTo>
                    <a:pt x="240" y="368"/>
                  </a:lnTo>
                  <a:lnTo>
                    <a:pt x="240" y="358"/>
                  </a:lnTo>
                  <a:lnTo>
                    <a:pt x="240" y="358"/>
                  </a:lnTo>
                  <a:lnTo>
                    <a:pt x="238" y="354"/>
                  </a:lnTo>
                  <a:lnTo>
                    <a:pt x="238" y="354"/>
                  </a:lnTo>
                  <a:lnTo>
                    <a:pt x="240" y="350"/>
                  </a:lnTo>
                  <a:lnTo>
                    <a:pt x="240" y="348"/>
                  </a:lnTo>
                  <a:lnTo>
                    <a:pt x="238" y="346"/>
                  </a:lnTo>
                  <a:lnTo>
                    <a:pt x="238" y="344"/>
                  </a:lnTo>
                  <a:lnTo>
                    <a:pt x="238" y="344"/>
                  </a:lnTo>
                  <a:lnTo>
                    <a:pt x="242" y="344"/>
                  </a:lnTo>
                  <a:lnTo>
                    <a:pt x="246" y="340"/>
                  </a:lnTo>
                  <a:lnTo>
                    <a:pt x="246" y="340"/>
                  </a:lnTo>
                  <a:lnTo>
                    <a:pt x="254" y="334"/>
                  </a:lnTo>
                  <a:lnTo>
                    <a:pt x="262" y="330"/>
                  </a:lnTo>
                  <a:lnTo>
                    <a:pt x="262" y="330"/>
                  </a:lnTo>
                  <a:lnTo>
                    <a:pt x="266" y="330"/>
                  </a:lnTo>
                  <a:lnTo>
                    <a:pt x="266" y="330"/>
                  </a:lnTo>
                  <a:lnTo>
                    <a:pt x="268" y="328"/>
                  </a:lnTo>
                  <a:lnTo>
                    <a:pt x="268" y="328"/>
                  </a:lnTo>
                  <a:lnTo>
                    <a:pt x="272" y="326"/>
                  </a:lnTo>
                  <a:lnTo>
                    <a:pt x="274" y="322"/>
                  </a:lnTo>
                  <a:lnTo>
                    <a:pt x="274" y="322"/>
                  </a:lnTo>
                  <a:lnTo>
                    <a:pt x="282" y="322"/>
                  </a:lnTo>
                  <a:lnTo>
                    <a:pt x="282" y="322"/>
                  </a:lnTo>
                  <a:lnTo>
                    <a:pt x="290" y="322"/>
                  </a:lnTo>
                  <a:lnTo>
                    <a:pt x="296" y="322"/>
                  </a:lnTo>
                  <a:lnTo>
                    <a:pt x="296" y="322"/>
                  </a:lnTo>
                  <a:lnTo>
                    <a:pt x="296" y="318"/>
                  </a:lnTo>
                  <a:lnTo>
                    <a:pt x="298" y="316"/>
                  </a:lnTo>
                  <a:lnTo>
                    <a:pt x="304" y="314"/>
                  </a:lnTo>
                  <a:lnTo>
                    <a:pt x="304" y="314"/>
                  </a:lnTo>
                  <a:lnTo>
                    <a:pt x="304" y="310"/>
                  </a:lnTo>
                  <a:lnTo>
                    <a:pt x="304" y="310"/>
                  </a:lnTo>
                  <a:lnTo>
                    <a:pt x="306" y="306"/>
                  </a:lnTo>
                  <a:lnTo>
                    <a:pt x="310" y="302"/>
                  </a:lnTo>
                  <a:lnTo>
                    <a:pt x="310" y="302"/>
                  </a:lnTo>
                  <a:lnTo>
                    <a:pt x="312" y="296"/>
                  </a:lnTo>
                  <a:lnTo>
                    <a:pt x="312" y="296"/>
                  </a:lnTo>
                  <a:lnTo>
                    <a:pt x="314" y="294"/>
                  </a:lnTo>
                  <a:lnTo>
                    <a:pt x="316" y="292"/>
                  </a:lnTo>
                  <a:lnTo>
                    <a:pt x="316" y="292"/>
                  </a:lnTo>
                  <a:lnTo>
                    <a:pt x="316" y="286"/>
                  </a:lnTo>
                  <a:lnTo>
                    <a:pt x="316" y="286"/>
                  </a:lnTo>
                  <a:lnTo>
                    <a:pt x="316" y="282"/>
                  </a:lnTo>
                  <a:lnTo>
                    <a:pt x="316" y="280"/>
                  </a:lnTo>
                  <a:lnTo>
                    <a:pt x="320" y="276"/>
                  </a:lnTo>
                  <a:lnTo>
                    <a:pt x="320" y="276"/>
                  </a:lnTo>
                  <a:lnTo>
                    <a:pt x="320" y="270"/>
                  </a:lnTo>
                  <a:lnTo>
                    <a:pt x="320" y="270"/>
                  </a:lnTo>
                  <a:lnTo>
                    <a:pt x="322" y="264"/>
                  </a:lnTo>
                  <a:lnTo>
                    <a:pt x="322" y="258"/>
                  </a:lnTo>
                  <a:lnTo>
                    <a:pt x="322" y="258"/>
                  </a:lnTo>
                  <a:lnTo>
                    <a:pt x="320" y="244"/>
                  </a:lnTo>
                  <a:lnTo>
                    <a:pt x="320" y="244"/>
                  </a:lnTo>
                  <a:lnTo>
                    <a:pt x="322" y="238"/>
                  </a:lnTo>
                  <a:lnTo>
                    <a:pt x="324" y="230"/>
                  </a:lnTo>
                  <a:lnTo>
                    <a:pt x="324" y="230"/>
                  </a:lnTo>
                  <a:lnTo>
                    <a:pt x="324" y="230"/>
                  </a:lnTo>
                  <a:lnTo>
                    <a:pt x="324" y="230"/>
                  </a:lnTo>
                  <a:lnTo>
                    <a:pt x="326" y="234"/>
                  </a:lnTo>
                  <a:lnTo>
                    <a:pt x="326" y="234"/>
                  </a:lnTo>
                  <a:lnTo>
                    <a:pt x="326" y="234"/>
                  </a:lnTo>
                  <a:lnTo>
                    <a:pt x="332" y="228"/>
                  </a:lnTo>
                  <a:lnTo>
                    <a:pt x="336" y="220"/>
                  </a:lnTo>
                  <a:lnTo>
                    <a:pt x="336" y="220"/>
                  </a:lnTo>
                  <a:lnTo>
                    <a:pt x="336" y="218"/>
                  </a:lnTo>
                  <a:lnTo>
                    <a:pt x="338" y="216"/>
                  </a:lnTo>
                  <a:lnTo>
                    <a:pt x="338" y="216"/>
                  </a:lnTo>
                  <a:lnTo>
                    <a:pt x="342" y="214"/>
                  </a:lnTo>
                  <a:lnTo>
                    <a:pt x="342" y="214"/>
                  </a:lnTo>
                  <a:lnTo>
                    <a:pt x="346" y="208"/>
                  </a:lnTo>
                  <a:lnTo>
                    <a:pt x="352" y="204"/>
                  </a:lnTo>
                  <a:lnTo>
                    <a:pt x="354" y="196"/>
                  </a:lnTo>
                  <a:lnTo>
                    <a:pt x="358" y="188"/>
                  </a:lnTo>
                  <a:lnTo>
                    <a:pt x="358" y="188"/>
                  </a:lnTo>
                  <a:lnTo>
                    <a:pt x="356" y="176"/>
                  </a:lnTo>
                  <a:lnTo>
                    <a:pt x="352" y="168"/>
                  </a:lnTo>
                  <a:lnTo>
                    <a:pt x="350" y="166"/>
                  </a:lnTo>
                  <a:lnTo>
                    <a:pt x="350" y="166"/>
                  </a:lnTo>
                  <a:lnTo>
                    <a:pt x="344" y="166"/>
                  </a:lnTo>
                  <a:lnTo>
                    <a:pt x="338" y="164"/>
                  </a:lnTo>
                  <a:lnTo>
                    <a:pt x="338" y="164"/>
                  </a:lnTo>
                  <a:lnTo>
                    <a:pt x="326" y="156"/>
                  </a:lnTo>
                  <a:lnTo>
                    <a:pt x="322" y="150"/>
                  </a:lnTo>
                  <a:lnTo>
                    <a:pt x="316" y="148"/>
                  </a:lnTo>
                  <a:lnTo>
                    <a:pt x="316" y="148"/>
                  </a:lnTo>
                  <a:lnTo>
                    <a:pt x="312" y="146"/>
                  </a:lnTo>
                  <a:lnTo>
                    <a:pt x="308" y="146"/>
                  </a:lnTo>
                  <a:lnTo>
                    <a:pt x="302" y="146"/>
                  </a:lnTo>
                  <a:lnTo>
                    <a:pt x="302" y="146"/>
                  </a:lnTo>
                  <a:lnTo>
                    <a:pt x="294" y="146"/>
                  </a:lnTo>
                  <a:lnTo>
                    <a:pt x="294" y="146"/>
                  </a:lnTo>
                  <a:lnTo>
                    <a:pt x="290" y="144"/>
                  </a:lnTo>
                  <a:lnTo>
                    <a:pt x="286" y="142"/>
                  </a:lnTo>
                  <a:lnTo>
                    <a:pt x="286" y="142"/>
                  </a:lnTo>
                  <a:lnTo>
                    <a:pt x="278" y="144"/>
                  </a:lnTo>
                  <a:lnTo>
                    <a:pt x="274" y="148"/>
                  </a:lnTo>
                  <a:lnTo>
                    <a:pt x="274" y="148"/>
                  </a:lnTo>
                  <a:lnTo>
                    <a:pt x="274" y="144"/>
                  </a:lnTo>
                  <a:lnTo>
                    <a:pt x="274" y="140"/>
                  </a:lnTo>
                  <a:lnTo>
                    <a:pt x="274" y="140"/>
                  </a:lnTo>
                  <a:lnTo>
                    <a:pt x="274" y="138"/>
                  </a:lnTo>
                  <a:lnTo>
                    <a:pt x="270" y="134"/>
                  </a:lnTo>
                  <a:lnTo>
                    <a:pt x="270" y="134"/>
                  </a:lnTo>
                  <a:lnTo>
                    <a:pt x="268" y="136"/>
                  </a:lnTo>
                  <a:lnTo>
                    <a:pt x="268" y="136"/>
                  </a:lnTo>
                  <a:lnTo>
                    <a:pt x="268" y="136"/>
                  </a:lnTo>
                  <a:lnTo>
                    <a:pt x="266" y="134"/>
                  </a:lnTo>
                  <a:lnTo>
                    <a:pt x="262" y="132"/>
                  </a:lnTo>
                  <a:lnTo>
                    <a:pt x="256" y="130"/>
                  </a:lnTo>
                  <a:lnTo>
                    <a:pt x="256" y="130"/>
                  </a:lnTo>
                  <a:lnTo>
                    <a:pt x="250" y="126"/>
                  </a:lnTo>
                  <a:lnTo>
                    <a:pt x="250" y="126"/>
                  </a:lnTo>
                  <a:lnTo>
                    <a:pt x="244" y="128"/>
                  </a:lnTo>
                  <a:lnTo>
                    <a:pt x="244" y="128"/>
                  </a:lnTo>
                  <a:lnTo>
                    <a:pt x="242" y="130"/>
                  </a:lnTo>
                  <a:lnTo>
                    <a:pt x="240" y="134"/>
                  </a:lnTo>
                  <a:lnTo>
                    <a:pt x="240" y="134"/>
                  </a:lnTo>
                  <a:lnTo>
                    <a:pt x="236" y="136"/>
                  </a:lnTo>
                  <a:lnTo>
                    <a:pt x="232" y="140"/>
                  </a:lnTo>
                  <a:lnTo>
                    <a:pt x="232" y="140"/>
                  </a:lnTo>
                  <a:lnTo>
                    <a:pt x="232" y="140"/>
                  </a:lnTo>
                  <a:lnTo>
                    <a:pt x="232" y="140"/>
                  </a:lnTo>
                  <a:lnTo>
                    <a:pt x="234" y="136"/>
                  </a:lnTo>
                  <a:lnTo>
                    <a:pt x="234" y="136"/>
                  </a:lnTo>
                  <a:lnTo>
                    <a:pt x="228" y="138"/>
                  </a:lnTo>
                  <a:lnTo>
                    <a:pt x="222" y="138"/>
                  </a:lnTo>
                  <a:lnTo>
                    <a:pt x="222" y="138"/>
                  </a:lnTo>
                  <a:lnTo>
                    <a:pt x="218" y="130"/>
                  </a:lnTo>
                  <a:lnTo>
                    <a:pt x="218" y="130"/>
                  </a:lnTo>
                  <a:lnTo>
                    <a:pt x="214" y="134"/>
                  </a:lnTo>
                  <a:lnTo>
                    <a:pt x="212" y="134"/>
                  </a:lnTo>
                  <a:lnTo>
                    <a:pt x="210" y="134"/>
                  </a:lnTo>
                  <a:lnTo>
                    <a:pt x="210" y="134"/>
                  </a:lnTo>
                  <a:lnTo>
                    <a:pt x="208" y="134"/>
                  </a:lnTo>
                  <a:lnTo>
                    <a:pt x="208" y="134"/>
                  </a:lnTo>
                  <a:lnTo>
                    <a:pt x="212" y="130"/>
                  </a:lnTo>
                  <a:lnTo>
                    <a:pt x="214" y="126"/>
                  </a:lnTo>
                  <a:lnTo>
                    <a:pt x="214" y="126"/>
                  </a:lnTo>
                  <a:lnTo>
                    <a:pt x="218" y="122"/>
                  </a:lnTo>
                  <a:lnTo>
                    <a:pt x="222" y="118"/>
                  </a:lnTo>
                  <a:lnTo>
                    <a:pt x="222" y="118"/>
                  </a:lnTo>
                  <a:lnTo>
                    <a:pt x="224" y="114"/>
                  </a:lnTo>
                  <a:lnTo>
                    <a:pt x="228" y="110"/>
                  </a:lnTo>
                  <a:lnTo>
                    <a:pt x="228" y="110"/>
                  </a:lnTo>
                  <a:lnTo>
                    <a:pt x="228" y="108"/>
                  </a:lnTo>
                  <a:lnTo>
                    <a:pt x="228" y="106"/>
                  </a:lnTo>
                  <a:lnTo>
                    <a:pt x="228" y="106"/>
                  </a:lnTo>
                  <a:lnTo>
                    <a:pt x="222" y="104"/>
                  </a:lnTo>
                  <a:lnTo>
                    <a:pt x="220" y="100"/>
                  </a:lnTo>
                  <a:lnTo>
                    <a:pt x="218" y="90"/>
                  </a:lnTo>
                  <a:lnTo>
                    <a:pt x="218" y="90"/>
                  </a:lnTo>
                  <a:lnTo>
                    <a:pt x="216" y="86"/>
                  </a:lnTo>
                  <a:lnTo>
                    <a:pt x="216" y="84"/>
                  </a:lnTo>
                  <a:lnTo>
                    <a:pt x="216" y="84"/>
                  </a:lnTo>
                  <a:lnTo>
                    <a:pt x="212" y="84"/>
                  </a:lnTo>
                  <a:lnTo>
                    <a:pt x="212" y="84"/>
                  </a:lnTo>
                  <a:lnTo>
                    <a:pt x="202" y="74"/>
                  </a:lnTo>
                  <a:lnTo>
                    <a:pt x="202" y="74"/>
                  </a:lnTo>
                  <a:lnTo>
                    <a:pt x="192" y="72"/>
                  </a:lnTo>
                  <a:lnTo>
                    <a:pt x="192" y="72"/>
                  </a:lnTo>
                  <a:lnTo>
                    <a:pt x="184" y="70"/>
                  </a:lnTo>
                  <a:lnTo>
                    <a:pt x="180" y="68"/>
                  </a:lnTo>
                  <a:lnTo>
                    <a:pt x="176" y="70"/>
                  </a:lnTo>
                  <a:lnTo>
                    <a:pt x="176" y="70"/>
                  </a:lnTo>
                  <a:lnTo>
                    <a:pt x="176" y="72"/>
                  </a:lnTo>
                  <a:lnTo>
                    <a:pt x="176" y="72"/>
                  </a:lnTo>
                  <a:lnTo>
                    <a:pt x="168" y="70"/>
                  </a:lnTo>
                  <a:lnTo>
                    <a:pt x="168" y="70"/>
                  </a:lnTo>
                  <a:lnTo>
                    <a:pt x="168" y="70"/>
                  </a:lnTo>
                  <a:lnTo>
                    <a:pt x="166" y="70"/>
                  </a:lnTo>
                  <a:lnTo>
                    <a:pt x="166" y="70"/>
                  </a:lnTo>
                  <a:lnTo>
                    <a:pt x="162" y="64"/>
                  </a:lnTo>
                  <a:lnTo>
                    <a:pt x="158" y="62"/>
                  </a:lnTo>
                  <a:lnTo>
                    <a:pt x="154" y="62"/>
                  </a:lnTo>
                  <a:lnTo>
                    <a:pt x="154" y="62"/>
                  </a:lnTo>
                  <a:lnTo>
                    <a:pt x="154" y="64"/>
                  </a:lnTo>
                  <a:lnTo>
                    <a:pt x="154" y="64"/>
                  </a:lnTo>
                  <a:lnTo>
                    <a:pt x="154" y="64"/>
                  </a:lnTo>
                  <a:lnTo>
                    <a:pt x="152" y="56"/>
                  </a:lnTo>
                  <a:lnTo>
                    <a:pt x="152" y="56"/>
                  </a:lnTo>
                  <a:lnTo>
                    <a:pt x="146" y="50"/>
                  </a:lnTo>
                  <a:lnTo>
                    <a:pt x="138" y="46"/>
                  </a:lnTo>
                  <a:lnTo>
                    <a:pt x="138" y="46"/>
                  </a:lnTo>
                  <a:lnTo>
                    <a:pt x="132" y="48"/>
                  </a:lnTo>
                  <a:lnTo>
                    <a:pt x="132" y="48"/>
                  </a:lnTo>
                  <a:lnTo>
                    <a:pt x="126" y="48"/>
                  </a:lnTo>
                  <a:lnTo>
                    <a:pt x="126" y="46"/>
                  </a:lnTo>
                  <a:lnTo>
                    <a:pt x="126" y="46"/>
                  </a:lnTo>
                  <a:lnTo>
                    <a:pt x="130" y="46"/>
                  </a:lnTo>
                  <a:lnTo>
                    <a:pt x="130" y="44"/>
                  </a:lnTo>
                  <a:lnTo>
                    <a:pt x="134" y="40"/>
                  </a:lnTo>
                  <a:lnTo>
                    <a:pt x="134" y="40"/>
                  </a:lnTo>
                  <a:lnTo>
                    <a:pt x="134" y="40"/>
                  </a:lnTo>
                  <a:lnTo>
                    <a:pt x="134" y="40"/>
                  </a:lnTo>
                  <a:lnTo>
                    <a:pt x="130" y="38"/>
                  </a:lnTo>
                  <a:lnTo>
                    <a:pt x="130" y="38"/>
                  </a:lnTo>
                  <a:lnTo>
                    <a:pt x="128" y="36"/>
                  </a:lnTo>
                  <a:lnTo>
                    <a:pt x="128" y="36"/>
                  </a:lnTo>
                  <a:lnTo>
                    <a:pt x="122" y="34"/>
                  </a:lnTo>
                  <a:lnTo>
                    <a:pt x="122" y="34"/>
                  </a:lnTo>
                  <a:lnTo>
                    <a:pt x="122" y="36"/>
                  </a:lnTo>
                  <a:lnTo>
                    <a:pt x="122" y="36"/>
                  </a:lnTo>
                  <a:lnTo>
                    <a:pt x="122" y="36"/>
                  </a:lnTo>
                  <a:lnTo>
                    <a:pt x="122" y="36"/>
                  </a:lnTo>
                  <a:lnTo>
                    <a:pt x="120" y="34"/>
                  </a:lnTo>
                  <a:lnTo>
                    <a:pt x="116" y="32"/>
                  </a:lnTo>
                  <a:lnTo>
                    <a:pt x="116" y="30"/>
                  </a:lnTo>
                  <a:lnTo>
                    <a:pt x="116" y="30"/>
                  </a:lnTo>
                  <a:lnTo>
                    <a:pt x="120" y="30"/>
                  </a:lnTo>
                  <a:lnTo>
                    <a:pt x="120" y="30"/>
                  </a:lnTo>
                  <a:lnTo>
                    <a:pt x="122" y="30"/>
                  </a:lnTo>
                  <a:lnTo>
                    <a:pt x="122" y="30"/>
                  </a:lnTo>
                  <a:lnTo>
                    <a:pt x="122" y="28"/>
                  </a:lnTo>
                  <a:lnTo>
                    <a:pt x="122" y="28"/>
                  </a:lnTo>
                  <a:lnTo>
                    <a:pt x="122" y="28"/>
                  </a:lnTo>
                  <a:lnTo>
                    <a:pt x="122" y="28"/>
                  </a:lnTo>
                  <a:lnTo>
                    <a:pt x="114" y="28"/>
                  </a:lnTo>
                  <a:lnTo>
                    <a:pt x="106" y="30"/>
                  </a:lnTo>
                  <a:lnTo>
                    <a:pt x="106" y="30"/>
                  </a:lnTo>
                  <a:lnTo>
                    <a:pt x="104" y="32"/>
                  </a:lnTo>
                  <a:lnTo>
                    <a:pt x="100" y="34"/>
                  </a:lnTo>
                  <a:lnTo>
                    <a:pt x="100" y="34"/>
                  </a:lnTo>
                  <a:lnTo>
                    <a:pt x="96" y="34"/>
                  </a:lnTo>
                  <a:lnTo>
                    <a:pt x="92" y="32"/>
                  </a:lnTo>
                  <a:lnTo>
                    <a:pt x="88" y="30"/>
                  </a:lnTo>
                  <a:lnTo>
                    <a:pt x="86" y="28"/>
                  </a:lnTo>
                  <a:lnTo>
                    <a:pt x="86" y="28"/>
                  </a:lnTo>
                  <a:lnTo>
                    <a:pt x="78" y="30"/>
                  </a:lnTo>
                  <a:lnTo>
                    <a:pt x="74" y="30"/>
                  </a:lnTo>
                  <a:lnTo>
                    <a:pt x="72" y="30"/>
                  </a:lnTo>
                  <a:lnTo>
                    <a:pt x="72" y="30"/>
                  </a:lnTo>
                  <a:lnTo>
                    <a:pt x="70" y="28"/>
                  </a:lnTo>
                  <a:lnTo>
                    <a:pt x="70" y="26"/>
                  </a:lnTo>
                  <a:lnTo>
                    <a:pt x="70" y="26"/>
                  </a:lnTo>
                  <a:lnTo>
                    <a:pt x="68" y="24"/>
                  </a:lnTo>
                  <a:lnTo>
                    <a:pt x="64" y="22"/>
                  </a:lnTo>
                  <a:lnTo>
                    <a:pt x="58" y="22"/>
                  </a:lnTo>
                  <a:lnTo>
                    <a:pt x="58" y="22"/>
                  </a:lnTo>
                  <a:lnTo>
                    <a:pt x="56" y="16"/>
                  </a:lnTo>
                  <a:lnTo>
                    <a:pt x="56" y="16"/>
                  </a:lnTo>
                  <a:lnTo>
                    <a:pt x="54" y="16"/>
                  </a:lnTo>
                  <a:lnTo>
                    <a:pt x="52" y="18"/>
                  </a:lnTo>
                  <a:lnTo>
                    <a:pt x="52" y="18"/>
                  </a:lnTo>
                  <a:lnTo>
                    <a:pt x="54" y="20"/>
                  </a:lnTo>
                  <a:lnTo>
                    <a:pt x="54" y="20"/>
                  </a:lnTo>
                  <a:lnTo>
                    <a:pt x="56" y="20"/>
                  </a:lnTo>
                  <a:lnTo>
                    <a:pt x="56" y="20"/>
                  </a:lnTo>
                  <a:lnTo>
                    <a:pt x="56" y="20"/>
                  </a:lnTo>
                  <a:lnTo>
                    <a:pt x="56" y="20"/>
                  </a:lnTo>
                  <a:lnTo>
                    <a:pt x="50" y="24"/>
                  </a:lnTo>
                  <a:lnTo>
                    <a:pt x="42" y="26"/>
                  </a:lnTo>
                  <a:lnTo>
                    <a:pt x="42" y="26"/>
                  </a:lnTo>
                  <a:lnTo>
                    <a:pt x="42" y="26"/>
                  </a:lnTo>
                  <a:lnTo>
                    <a:pt x="42" y="26"/>
                  </a:lnTo>
                  <a:lnTo>
                    <a:pt x="42" y="28"/>
                  </a:lnTo>
                  <a:lnTo>
                    <a:pt x="42" y="28"/>
                  </a:lnTo>
                  <a:lnTo>
                    <a:pt x="44" y="34"/>
                  </a:lnTo>
                  <a:lnTo>
                    <a:pt x="46" y="38"/>
                  </a:lnTo>
                  <a:lnTo>
                    <a:pt x="46" y="40"/>
                  </a:lnTo>
                  <a:lnTo>
                    <a:pt x="46" y="40"/>
                  </a:lnTo>
                  <a:lnTo>
                    <a:pt x="44" y="42"/>
                  </a:lnTo>
                  <a:lnTo>
                    <a:pt x="42" y="42"/>
                  </a:lnTo>
                  <a:lnTo>
                    <a:pt x="42" y="42"/>
                  </a:lnTo>
                  <a:lnTo>
                    <a:pt x="38" y="40"/>
                  </a:lnTo>
                  <a:lnTo>
                    <a:pt x="36" y="36"/>
                  </a:lnTo>
                  <a:lnTo>
                    <a:pt x="36" y="36"/>
                  </a:lnTo>
                  <a:lnTo>
                    <a:pt x="38" y="32"/>
                  </a:lnTo>
                  <a:lnTo>
                    <a:pt x="40" y="28"/>
                  </a:lnTo>
                  <a:lnTo>
                    <a:pt x="40" y="28"/>
                  </a:lnTo>
                  <a:lnTo>
                    <a:pt x="38" y="20"/>
                  </a:lnTo>
                  <a:lnTo>
                    <a:pt x="38" y="20"/>
                  </a:lnTo>
                  <a:lnTo>
                    <a:pt x="40" y="18"/>
                  </a:lnTo>
                  <a:lnTo>
                    <a:pt x="44" y="18"/>
                  </a:lnTo>
                  <a:lnTo>
                    <a:pt x="44" y="18"/>
                  </a:lnTo>
                  <a:lnTo>
                    <a:pt x="46" y="18"/>
                  </a:lnTo>
                  <a:lnTo>
                    <a:pt x="46" y="18"/>
                  </a:lnTo>
                  <a:lnTo>
                    <a:pt x="44" y="14"/>
                  </a:lnTo>
                  <a:lnTo>
                    <a:pt x="42" y="14"/>
                  </a:lnTo>
                  <a:lnTo>
                    <a:pt x="42" y="14"/>
                  </a:lnTo>
                  <a:lnTo>
                    <a:pt x="40" y="14"/>
                  </a:lnTo>
                  <a:lnTo>
                    <a:pt x="38" y="16"/>
                  </a:lnTo>
                  <a:lnTo>
                    <a:pt x="34" y="20"/>
                  </a:lnTo>
                  <a:lnTo>
                    <a:pt x="34" y="20"/>
                  </a:lnTo>
                  <a:lnTo>
                    <a:pt x="30" y="20"/>
                  </a:lnTo>
                  <a:lnTo>
                    <a:pt x="30" y="20"/>
                  </a:lnTo>
                  <a:lnTo>
                    <a:pt x="32" y="18"/>
                  </a:lnTo>
                  <a:lnTo>
                    <a:pt x="32" y="18"/>
                  </a:lnTo>
                  <a:lnTo>
                    <a:pt x="32" y="18"/>
                  </a:lnTo>
                  <a:lnTo>
                    <a:pt x="32" y="18"/>
                  </a:lnTo>
                  <a:lnTo>
                    <a:pt x="34" y="18"/>
                  </a:lnTo>
                  <a:lnTo>
                    <a:pt x="34" y="18"/>
                  </a:lnTo>
                  <a:lnTo>
                    <a:pt x="36" y="14"/>
                  </a:lnTo>
                  <a:lnTo>
                    <a:pt x="36" y="14"/>
                  </a:lnTo>
                  <a:lnTo>
                    <a:pt x="32" y="8"/>
                  </a:lnTo>
                  <a:lnTo>
                    <a:pt x="30" y="4"/>
                  </a:lnTo>
                  <a:lnTo>
                    <a:pt x="26" y="2"/>
                  </a:lnTo>
                  <a:lnTo>
                    <a:pt x="26" y="2"/>
                  </a:lnTo>
                  <a:lnTo>
                    <a:pt x="20" y="2"/>
                  </a:lnTo>
                  <a:lnTo>
                    <a:pt x="20" y="2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8" y="4"/>
                  </a:lnTo>
                  <a:lnTo>
                    <a:pt x="8" y="4"/>
                  </a:lnTo>
                  <a:lnTo>
                    <a:pt x="4" y="6"/>
                  </a:lnTo>
                  <a:lnTo>
                    <a:pt x="0" y="8"/>
                  </a:lnTo>
                  <a:lnTo>
                    <a:pt x="0" y="8"/>
                  </a:lnTo>
                  <a:lnTo>
                    <a:pt x="2" y="16"/>
                  </a:lnTo>
                  <a:lnTo>
                    <a:pt x="2" y="16"/>
                  </a:lnTo>
                  <a:lnTo>
                    <a:pt x="2" y="16"/>
                  </a:lnTo>
                  <a:lnTo>
                    <a:pt x="4" y="18"/>
                  </a:lnTo>
                  <a:lnTo>
                    <a:pt x="4" y="20"/>
                  </a:lnTo>
                  <a:lnTo>
                    <a:pt x="4" y="20"/>
                  </a:lnTo>
                  <a:lnTo>
                    <a:pt x="4" y="22"/>
                  </a:lnTo>
                  <a:lnTo>
                    <a:pt x="4" y="22"/>
                  </a:lnTo>
                  <a:lnTo>
                    <a:pt x="8" y="20"/>
                  </a:lnTo>
                  <a:lnTo>
                    <a:pt x="12" y="20"/>
                  </a:lnTo>
                  <a:lnTo>
                    <a:pt x="12" y="20"/>
                  </a:lnTo>
                  <a:lnTo>
                    <a:pt x="10" y="16"/>
                  </a:lnTo>
                  <a:lnTo>
                    <a:pt x="8" y="14"/>
                  </a:lnTo>
                  <a:lnTo>
                    <a:pt x="8" y="14"/>
                  </a:lnTo>
                  <a:lnTo>
                    <a:pt x="12" y="12"/>
                  </a:lnTo>
                  <a:lnTo>
                    <a:pt x="14" y="10"/>
                  </a:lnTo>
                  <a:lnTo>
                    <a:pt x="14" y="10"/>
                  </a:lnTo>
                  <a:lnTo>
                    <a:pt x="14" y="8"/>
                  </a:lnTo>
                  <a:lnTo>
                    <a:pt x="14" y="8"/>
                  </a:lnTo>
                  <a:lnTo>
                    <a:pt x="22" y="6"/>
                  </a:lnTo>
                  <a:lnTo>
                    <a:pt x="24" y="8"/>
                  </a:lnTo>
                  <a:lnTo>
                    <a:pt x="26" y="12"/>
                  </a:lnTo>
                  <a:lnTo>
                    <a:pt x="26" y="12"/>
                  </a:lnTo>
                  <a:lnTo>
                    <a:pt x="28" y="10"/>
                  </a:lnTo>
                  <a:lnTo>
                    <a:pt x="28" y="10"/>
                  </a:lnTo>
                  <a:lnTo>
                    <a:pt x="30" y="12"/>
                  </a:lnTo>
                  <a:lnTo>
                    <a:pt x="30" y="12"/>
                  </a:lnTo>
                  <a:lnTo>
                    <a:pt x="30" y="14"/>
                  </a:lnTo>
                  <a:lnTo>
                    <a:pt x="30" y="14"/>
                  </a:lnTo>
                  <a:lnTo>
                    <a:pt x="28" y="12"/>
                  </a:lnTo>
                  <a:lnTo>
                    <a:pt x="26" y="14"/>
                  </a:lnTo>
                  <a:lnTo>
                    <a:pt x="26" y="14"/>
                  </a:lnTo>
                  <a:lnTo>
                    <a:pt x="28" y="18"/>
                  </a:lnTo>
                  <a:lnTo>
                    <a:pt x="30" y="22"/>
                  </a:lnTo>
                  <a:lnTo>
                    <a:pt x="30" y="22"/>
                  </a:lnTo>
                  <a:lnTo>
                    <a:pt x="24" y="24"/>
                  </a:lnTo>
                  <a:lnTo>
                    <a:pt x="20" y="22"/>
                  </a:lnTo>
                  <a:lnTo>
                    <a:pt x="20" y="22"/>
                  </a:lnTo>
                  <a:lnTo>
                    <a:pt x="18" y="24"/>
                  </a:lnTo>
                  <a:lnTo>
                    <a:pt x="18" y="26"/>
                  </a:lnTo>
                  <a:lnTo>
                    <a:pt x="18" y="26"/>
                  </a:lnTo>
                  <a:lnTo>
                    <a:pt x="16" y="28"/>
                  </a:lnTo>
                  <a:lnTo>
                    <a:pt x="16" y="28"/>
                  </a:lnTo>
                  <a:lnTo>
                    <a:pt x="16" y="26"/>
                  </a:lnTo>
                  <a:lnTo>
                    <a:pt x="14" y="26"/>
                  </a:lnTo>
                  <a:lnTo>
                    <a:pt x="14" y="26"/>
                  </a:lnTo>
                  <a:lnTo>
                    <a:pt x="12" y="26"/>
                  </a:lnTo>
                  <a:lnTo>
                    <a:pt x="12" y="26"/>
                  </a:lnTo>
                  <a:lnTo>
                    <a:pt x="8" y="30"/>
                  </a:lnTo>
                  <a:lnTo>
                    <a:pt x="6" y="34"/>
                  </a:lnTo>
                  <a:lnTo>
                    <a:pt x="6" y="34"/>
                  </a:lnTo>
                  <a:lnTo>
                    <a:pt x="22" y="86"/>
                  </a:lnTo>
                  <a:lnTo>
                    <a:pt x="40" y="136"/>
                  </a:lnTo>
                  <a:lnTo>
                    <a:pt x="62" y="186"/>
                  </a:lnTo>
                  <a:lnTo>
                    <a:pt x="86" y="232"/>
                  </a:lnTo>
                  <a:lnTo>
                    <a:pt x="114" y="278"/>
                  </a:lnTo>
                  <a:lnTo>
                    <a:pt x="144" y="320"/>
                  </a:lnTo>
                  <a:lnTo>
                    <a:pt x="178" y="360"/>
                  </a:lnTo>
                  <a:lnTo>
                    <a:pt x="214" y="398"/>
                  </a:lnTo>
                  <a:lnTo>
                    <a:pt x="214" y="398"/>
                  </a:lnTo>
                  <a:lnTo>
                    <a:pt x="214" y="398"/>
                  </a:lnTo>
                  <a:lnTo>
                    <a:pt x="214" y="398"/>
                  </a:lnTo>
                  <a:lnTo>
                    <a:pt x="216" y="390"/>
                  </a:lnTo>
                  <a:lnTo>
                    <a:pt x="216" y="39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8" name="Freeform 240"/>
            <p:cNvSpPr/>
            <p:nvPr/>
          </p:nvSpPr>
          <p:spPr bwMode="auto">
            <a:xfrm>
              <a:off x="1974850" y="819150"/>
              <a:ext cx="19050" cy="19050"/>
            </a:xfrm>
            <a:custGeom>
              <a:cxnLst>
                <a:cxn ang="0">
                  <a:pos x="6" y="10"/>
                </a:cxn>
                <a:cxn ang="0">
                  <a:pos x="6" y="10"/>
                </a:cxn>
                <a:cxn ang="0">
                  <a:pos x="8" y="12"/>
                </a:cxn>
                <a:cxn ang="0">
                  <a:pos x="8" y="12"/>
                </a:cxn>
                <a:cxn ang="0">
                  <a:pos x="10" y="12"/>
                </a:cxn>
                <a:cxn ang="0">
                  <a:pos x="12" y="10"/>
                </a:cxn>
                <a:cxn ang="0">
                  <a:pos x="12" y="10"/>
                </a:cxn>
                <a:cxn ang="0">
                  <a:pos x="12" y="8"/>
                </a:cxn>
                <a:cxn ang="0">
                  <a:pos x="12" y="8"/>
                </a:cxn>
                <a:cxn ang="0">
                  <a:pos x="10" y="8"/>
                </a:cxn>
                <a:cxn ang="0">
                  <a:pos x="10" y="8"/>
                </a:cxn>
                <a:cxn ang="0">
                  <a:pos x="10" y="8"/>
                </a:cxn>
                <a:cxn ang="0">
                  <a:pos x="10" y="8"/>
                </a:cxn>
                <a:cxn ang="0">
                  <a:pos x="12" y="4"/>
                </a:cxn>
                <a:cxn ang="0">
                  <a:pos x="12" y="0"/>
                </a:cxn>
                <a:cxn ang="0">
                  <a:pos x="12" y="0"/>
                </a:cxn>
                <a:cxn ang="0">
                  <a:pos x="10" y="0"/>
                </a:cxn>
                <a:cxn ang="0">
                  <a:pos x="10" y="0"/>
                </a:cxn>
                <a:cxn ang="0">
                  <a:pos x="8" y="6"/>
                </a:cxn>
                <a:cxn ang="0">
                  <a:pos x="8" y="6"/>
                </a:cxn>
                <a:cxn ang="0">
                  <a:pos x="6" y="4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2" y="4"/>
                </a:cxn>
                <a:cxn ang="0">
                  <a:pos x="0" y="6"/>
                </a:cxn>
                <a:cxn ang="0">
                  <a:pos x="2" y="10"/>
                </a:cxn>
                <a:cxn ang="0">
                  <a:pos x="2" y="10"/>
                </a:cxn>
                <a:cxn ang="0">
                  <a:pos x="4" y="10"/>
                </a:cxn>
                <a:cxn ang="0">
                  <a:pos x="6" y="10"/>
                </a:cxn>
                <a:cxn ang="0">
                  <a:pos x="6" y="10"/>
                </a:cxn>
              </a:cxnLst>
              <a:rect b="b" l="0" r="r" t="0"/>
              <a:pathLst>
                <a:path h="12" w="12">
                  <a:moveTo>
                    <a:pt x="6" y="10"/>
                  </a:moveTo>
                  <a:lnTo>
                    <a:pt x="6" y="10"/>
                  </a:lnTo>
                  <a:lnTo>
                    <a:pt x="8" y="12"/>
                  </a:lnTo>
                  <a:lnTo>
                    <a:pt x="8" y="12"/>
                  </a:lnTo>
                  <a:lnTo>
                    <a:pt x="10" y="12"/>
                  </a:lnTo>
                  <a:lnTo>
                    <a:pt x="12" y="10"/>
                  </a:lnTo>
                  <a:lnTo>
                    <a:pt x="12" y="10"/>
                  </a:lnTo>
                  <a:lnTo>
                    <a:pt x="12" y="8"/>
                  </a:lnTo>
                  <a:lnTo>
                    <a:pt x="12" y="8"/>
                  </a:lnTo>
                  <a:lnTo>
                    <a:pt x="10" y="8"/>
                  </a:lnTo>
                  <a:lnTo>
                    <a:pt x="10" y="8"/>
                  </a:lnTo>
                  <a:lnTo>
                    <a:pt x="10" y="8"/>
                  </a:lnTo>
                  <a:lnTo>
                    <a:pt x="10" y="8"/>
                  </a:lnTo>
                  <a:lnTo>
                    <a:pt x="12" y="4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8" y="6"/>
                  </a:lnTo>
                  <a:lnTo>
                    <a:pt x="8" y="6"/>
                  </a:lnTo>
                  <a:lnTo>
                    <a:pt x="6" y="4"/>
                  </a:lnTo>
                  <a:lnTo>
                    <a:pt x="4" y="2"/>
                  </a:lnTo>
                  <a:lnTo>
                    <a:pt x="4" y="2"/>
                  </a:lnTo>
                  <a:lnTo>
                    <a:pt x="4" y="2"/>
                  </a:lnTo>
                  <a:lnTo>
                    <a:pt x="4" y="2"/>
                  </a:lnTo>
                  <a:lnTo>
                    <a:pt x="2" y="4"/>
                  </a:lnTo>
                  <a:lnTo>
                    <a:pt x="0" y="6"/>
                  </a:lnTo>
                  <a:lnTo>
                    <a:pt x="2" y="10"/>
                  </a:lnTo>
                  <a:lnTo>
                    <a:pt x="2" y="10"/>
                  </a:lnTo>
                  <a:lnTo>
                    <a:pt x="4" y="10"/>
                  </a:lnTo>
                  <a:lnTo>
                    <a:pt x="6" y="10"/>
                  </a:lnTo>
                  <a:lnTo>
                    <a:pt x="6" y="1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9" name="Freeform 241"/>
            <p:cNvSpPr/>
            <p:nvPr/>
          </p:nvSpPr>
          <p:spPr bwMode="auto">
            <a:xfrm>
              <a:off x="1739900" y="768350"/>
              <a:ext cx="107950" cy="161925"/>
            </a:xfrm>
            <a:custGeom>
              <a:cxnLst>
                <a:cxn ang="0">
                  <a:pos x="4" y="24"/>
                </a:cxn>
                <a:cxn ang="0">
                  <a:pos x="8" y="26"/>
                </a:cxn>
                <a:cxn ang="0">
                  <a:pos x="4" y="36"/>
                </a:cxn>
                <a:cxn ang="0">
                  <a:pos x="12" y="30"/>
                </a:cxn>
                <a:cxn ang="0">
                  <a:pos x="10" y="34"/>
                </a:cxn>
                <a:cxn ang="0">
                  <a:pos x="10" y="42"/>
                </a:cxn>
                <a:cxn ang="0">
                  <a:pos x="14" y="48"/>
                </a:cxn>
                <a:cxn ang="0">
                  <a:pos x="18" y="46"/>
                </a:cxn>
                <a:cxn ang="0">
                  <a:pos x="24" y="48"/>
                </a:cxn>
                <a:cxn ang="0">
                  <a:pos x="24" y="54"/>
                </a:cxn>
                <a:cxn ang="0">
                  <a:pos x="28" y="60"/>
                </a:cxn>
                <a:cxn ang="0">
                  <a:pos x="18" y="66"/>
                </a:cxn>
                <a:cxn ang="0">
                  <a:pos x="18" y="70"/>
                </a:cxn>
                <a:cxn ang="0">
                  <a:pos x="18" y="74"/>
                </a:cxn>
                <a:cxn ang="0">
                  <a:pos x="8" y="80"/>
                </a:cxn>
                <a:cxn ang="0">
                  <a:pos x="18" y="84"/>
                </a:cxn>
                <a:cxn ang="0">
                  <a:pos x="24" y="86"/>
                </a:cxn>
                <a:cxn ang="0">
                  <a:pos x="26" y="88"/>
                </a:cxn>
                <a:cxn ang="0">
                  <a:pos x="16" y="88"/>
                </a:cxn>
                <a:cxn ang="0">
                  <a:pos x="12" y="94"/>
                </a:cxn>
                <a:cxn ang="0">
                  <a:pos x="2" y="100"/>
                </a:cxn>
                <a:cxn ang="0">
                  <a:pos x="8" y="102"/>
                </a:cxn>
                <a:cxn ang="0">
                  <a:pos x="16" y="98"/>
                </a:cxn>
                <a:cxn ang="0">
                  <a:pos x="22" y="96"/>
                </a:cxn>
                <a:cxn ang="0">
                  <a:pos x="36" y="96"/>
                </a:cxn>
                <a:cxn ang="0">
                  <a:pos x="42" y="94"/>
                </a:cxn>
                <a:cxn ang="0">
                  <a:pos x="50" y="94"/>
                </a:cxn>
                <a:cxn ang="0">
                  <a:pos x="60" y="92"/>
                </a:cxn>
                <a:cxn ang="0">
                  <a:pos x="64" y="86"/>
                </a:cxn>
                <a:cxn ang="0">
                  <a:pos x="56" y="86"/>
                </a:cxn>
                <a:cxn ang="0">
                  <a:pos x="68" y="76"/>
                </a:cxn>
                <a:cxn ang="0">
                  <a:pos x="58" y="68"/>
                </a:cxn>
                <a:cxn ang="0">
                  <a:pos x="52" y="70"/>
                </a:cxn>
                <a:cxn ang="0">
                  <a:pos x="50" y="60"/>
                </a:cxn>
                <a:cxn ang="0">
                  <a:pos x="46" y="50"/>
                </a:cxn>
                <a:cxn ang="0">
                  <a:pos x="40" y="44"/>
                </a:cxn>
                <a:cxn ang="0">
                  <a:pos x="28" y="32"/>
                </a:cxn>
                <a:cxn ang="0">
                  <a:pos x="20" y="32"/>
                </a:cxn>
                <a:cxn ang="0">
                  <a:pos x="28" y="30"/>
                </a:cxn>
                <a:cxn ang="0">
                  <a:pos x="26" y="28"/>
                </a:cxn>
                <a:cxn ang="0">
                  <a:pos x="30" y="26"/>
                </a:cxn>
                <a:cxn ang="0">
                  <a:pos x="36" y="14"/>
                </a:cxn>
                <a:cxn ang="0">
                  <a:pos x="16" y="12"/>
                </a:cxn>
                <a:cxn ang="0">
                  <a:pos x="18" y="8"/>
                </a:cxn>
                <a:cxn ang="0">
                  <a:pos x="26" y="2"/>
                </a:cxn>
                <a:cxn ang="0">
                  <a:pos x="22" y="0"/>
                </a:cxn>
                <a:cxn ang="0">
                  <a:pos x="10" y="0"/>
                </a:cxn>
                <a:cxn ang="0">
                  <a:pos x="10" y="6"/>
                </a:cxn>
                <a:cxn ang="0">
                  <a:pos x="8" y="10"/>
                </a:cxn>
                <a:cxn ang="0">
                  <a:pos x="4" y="12"/>
                </a:cxn>
                <a:cxn ang="0">
                  <a:pos x="4" y="16"/>
                </a:cxn>
                <a:cxn ang="0">
                  <a:pos x="0" y="26"/>
                </a:cxn>
              </a:cxnLst>
              <a:rect b="b" l="0" r="r" t="0"/>
              <a:pathLst>
                <a:path h="102" w="68">
                  <a:moveTo>
                    <a:pt x="2" y="26"/>
                  </a:moveTo>
                  <a:lnTo>
                    <a:pt x="2" y="26"/>
                  </a:lnTo>
                  <a:lnTo>
                    <a:pt x="4" y="24"/>
                  </a:lnTo>
                  <a:lnTo>
                    <a:pt x="4" y="24"/>
                  </a:lnTo>
                  <a:lnTo>
                    <a:pt x="6" y="24"/>
                  </a:lnTo>
                  <a:lnTo>
                    <a:pt x="6" y="24"/>
                  </a:lnTo>
                  <a:lnTo>
                    <a:pt x="8" y="26"/>
                  </a:lnTo>
                  <a:lnTo>
                    <a:pt x="8" y="26"/>
                  </a:lnTo>
                  <a:lnTo>
                    <a:pt x="6" y="30"/>
                  </a:lnTo>
                  <a:lnTo>
                    <a:pt x="4" y="32"/>
                  </a:lnTo>
                  <a:lnTo>
                    <a:pt x="4" y="34"/>
                  </a:lnTo>
                  <a:lnTo>
                    <a:pt x="4" y="36"/>
                  </a:lnTo>
                  <a:lnTo>
                    <a:pt x="4" y="36"/>
                  </a:lnTo>
                  <a:lnTo>
                    <a:pt x="12" y="30"/>
                  </a:lnTo>
                  <a:lnTo>
                    <a:pt x="12" y="30"/>
                  </a:lnTo>
                  <a:lnTo>
                    <a:pt x="12" y="30"/>
                  </a:lnTo>
                  <a:lnTo>
                    <a:pt x="12" y="32"/>
                  </a:lnTo>
                  <a:lnTo>
                    <a:pt x="12" y="32"/>
                  </a:lnTo>
                  <a:lnTo>
                    <a:pt x="10" y="34"/>
                  </a:lnTo>
                  <a:lnTo>
                    <a:pt x="10" y="34"/>
                  </a:lnTo>
                  <a:lnTo>
                    <a:pt x="10" y="36"/>
                  </a:lnTo>
                  <a:lnTo>
                    <a:pt x="12" y="38"/>
                  </a:lnTo>
                  <a:lnTo>
                    <a:pt x="12" y="38"/>
                  </a:lnTo>
                  <a:lnTo>
                    <a:pt x="10" y="42"/>
                  </a:lnTo>
                  <a:lnTo>
                    <a:pt x="8" y="46"/>
                  </a:lnTo>
                  <a:lnTo>
                    <a:pt x="8" y="46"/>
                  </a:lnTo>
                  <a:lnTo>
                    <a:pt x="14" y="48"/>
                  </a:lnTo>
                  <a:lnTo>
                    <a:pt x="14" y="48"/>
                  </a:lnTo>
                  <a:lnTo>
                    <a:pt x="14" y="46"/>
                  </a:lnTo>
                  <a:lnTo>
                    <a:pt x="14" y="46"/>
                  </a:lnTo>
                  <a:lnTo>
                    <a:pt x="18" y="46"/>
                  </a:lnTo>
                  <a:lnTo>
                    <a:pt x="18" y="46"/>
                  </a:lnTo>
                  <a:lnTo>
                    <a:pt x="22" y="46"/>
                  </a:lnTo>
                  <a:lnTo>
                    <a:pt x="26" y="46"/>
                  </a:lnTo>
                  <a:lnTo>
                    <a:pt x="26" y="46"/>
                  </a:lnTo>
                  <a:lnTo>
                    <a:pt x="24" y="48"/>
                  </a:lnTo>
                  <a:lnTo>
                    <a:pt x="22" y="52"/>
                  </a:lnTo>
                  <a:lnTo>
                    <a:pt x="22" y="52"/>
                  </a:lnTo>
                  <a:lnTo>
                    <a:pt x="24" y="54"/>
                  </a:lnTo>
                  <a:lnTo>
                    <a:pt x="24" y="54"/>
                  </a:lnTo>
                  <a:lnTo>
                    <a:pt x="28" y="54"/>
                  </a:lnTo>
                  <a:lnTo>
                    <a:pt x="28" y="54"/>
                  </a:lnTo>
                  <a:lnTo>
                    <a:pt x="28" y="54"/>
                  </a:lnTo>
                  <a:lnTo>
                    <a:pt x="28" y="60"/>
                  </a:lnTo>
                  <a:lnTo>
                    <a:pt x="28" y="64"/>
                  </a:lnTo>
                  <a:lnTo>
                    <a:pt x="28" y="64"/>
                  </a:lnTo>
                  <a:lnTo>
                    <a:pt x="28" y="64"/>
                  </a:lnTo>
                  <a:lnTo>
                    <a:pt x="18" y="66"/>
                  </a:lnTo>
                  <a:lnTo>
                    <a:pt x="16" y="66"/>
                  </a:lnTo>
                  <a:lnTo>
                    <a:pt x="14" y="70"/>
                  </a:lnTo>
                  <a:lnTo>
                    <a:pt x="14" y="70"/>
                  </a:lnTo>
                  <a:lnTo>
                    <a:pt x="18" y="70"/>
                  </a:lnTo>
                  <a:lnTo>
                    <a:pt x="18" y="70"/>
                  </a:lnTo>
                  <a:lnTo>
                    <a:pt x="18" y="70"/>
                  </a:lnTo>
                  <a:lnTo>
                    <a:pt x="18" y="74"/>
                  </a:lnTo>
                  <a:lnTo>
                    <a:pt x="18" y="74"/>
                  </a:lnTo>
                  <a:lnTo>
                    <a:pt x="12" y="78"/>
                  </a:lnTo>
                  <a:lnTo>
                    <a:pt x="8" y="80"/>
                  </a:lnTo>
                  <a:lnTo>
                    <a:pt x="8" y="80"/>
                  </a:lnTo>
                  <a:lnTo>
                    <a:pt x="8" y="80"/>
                  </a:lnTo>
                  <a:lnTo>
                    <a:pt x="8" y="80"/>
                  </a:lnTo>
                  <a:lnTo>
                    <a:pt x="10" y="82"/>
                  </a:lnTo>
                  <a:lnTo>
                    <a:pt x="10" y="82"/>
                  </a:lnTo>
                  <a:lnTo>
                    <a:pt x="18" y="84"/>
                  </a:lnTo>
                  <a:lnTo>
                    <a:pt x="18" y="84"/>
                  </a:lnTo>
                  <a:lnTo>
                    <a:pt x="22" y="86"/>
                  </a:lnTo>
                  <a:lnTo>
                    <a:pt x="24" y="86"/>
                  </a:lnTo>
                  <a:lnTo>
                    <a:pt x="24" y="86"/>
                  </a:lnTo>
                  <a:lnTo>
                    <a:pt x="30" y="84"/>
                  </a:lnTo>
                  <a:lnTo>
                    <a:pt x="30" y="84"/>
                  </a:lnTo>
                  <a:lnTo>
                    <a:pt x="28" y="86"/>
                  </a:lnTo>
                  <a:lnTo>
                    <a:pt x="26" y="88"/>
                  </a:lnTo>
                  <a:lnTo>
                    <a:pt x="26" y="88"/>
                  </a:lnTo>
                  <a:lnTo>
                    <a:pt x="22" y="88"/>
                  </a:lnTo>
                  <a:lnTo>
                    <a:pt x="16" y="88"/>
                  </a:lnTo>
                  <a:lnTo>
                    <a:pt x="16" y="88"/>
                  </a:lnTo>
                  <a:lnTo>
                    <a:pt x="16" y="90"/>
                  </a:lnTo>
                  <a:lnTo>
                    <a:pt x="14" y="90"/>
                  </a:lnTo>
                  <a:lnTo>
                    <a:pt x="14" y="90"/>
                  </a:lnTo>
                  <a:lnTo>
                    <a:pt x="12" y="94"/>
                  </a:lnTo>
                  <a:lnTo>
                    <a:pt x="10" y="96"/>
                  </a:lnTo>
                  <a:lnTo>
                    <a:pt x="4" y="100"/>
                  </a:lnTo>
                  <a:lnTo>
                    <a:pt x="4" y="100"/>
                  </a:lnTo>
                  <a:lnTo>
                    <a:pt x="2" y="100"/>
                  </a:lnTo>
                  <a:lnTo>
                    <a:pt x="2" y="100"/>
                  </a:lnTo>
                  <a:lnTo>
                    <a:pt x="6" y="102"/>
                  </a:lnTo>
                  <a:lnTo>
                    <a:pt x="6" y="102"/>
                  </a:lnTo>
                  <a:lnTo>
                    <a:pt x="8" y="102"/>
                  </a:lnTo>
                  <a:lnTo>
                    <a:pt x="8" y="102"/>
                  </a:lnTo>
                  <a:lnTo>
                    <a:pt x="14" y="98"/>
                  </a:lnTo>
                  <a:lnTo>
                    <a:pt x="14" y="98"/>
                  </a:lnTo>
                  <a:lnTo>
                    <a:pt x="16" y="98"/>
                  </a:lnTo>
                  <a:lnTo>
                    <a:pt x="16" y="98"/>
                  </a:lnTo>
                  <a:lnTo>
                    <a:pt x="20" y="100"/>
                  </a:lnTo>
                  <a:lnTo>
                    <a:pt x="22" y="98"/>
                  </a:lnTo>
                  <a:lnTo>
                    <a:pt x="22" y="96"/>
                  </a:lnTo>
                  <a:lnTo>
                    <a:pt x="22" y="96"/>
                  </a:lnTo>
                  <a:lnTo>
                    <a:pt x="30" y="94"/>
                  </a:lnTo>
                  <a:lnTo>
                    <a:pt x="36" y="96"/>
                  </a:lnTo>
                  <a:lnTo>
                    <a:pt x="36" y="96"/>
                  </a:lnTo>
                  <a:lnTo>
                    <a:pt x="36" y="94"/>
                  </a:lnTo>
                  <a:lnTo>
                    <a:pt x="36" y="94"/>
                  </a:lnTo>
                  <a:lnTo>
                    <a:pt x="42" y="94"/>
                  </a:lnTo>
                  <a:lnTo>
                    <a:pt x="42" y="94"/>
                  </a:lnTo>
                  <a:lnTo>
                    <a:pt x="46" y="94"/>
                  </a:lnTo>
                  <a:lnTo>
                    <a:pt x="46" y="94"/>
                  </a:lnTo>
                  <a:lnTo>
                    <a:pt x="50" y="94"/>
                  </a:lnTo>
                  <a:lnTo>
                    <a:pt x="50" y="94"/>
                  </a:lnTo>
                  <a:lnTo>
                    <a:pt x="54" y="94"/>
                  </a:lnTo>
                  <a:lnTo>
                    <a:pt x="54" y="94"/>
                  </a:lnTo>
                  <a:lnTo>
                    <a:pt x="58" y="92"/>
                  </a:lnTo>
                  <a:lnTo>
                    <a:pt x="60" y="92"/>
                  </a:lnTo>
                  <a:lnTo>
                    <a:pt x="60" y="92"/>
                  </a:lnTo>
                  <a:lnTo>
                    <a:pt x="62" y="90"/>
                  </a:lnTo>
                  <a:lnTo>
                    <a:pt x="64" y="90"/>
                  </a:lnTo>
                  <a:lnTo>
                    <a:pt x="64" y="86"/>
                  </a:lnTo>
                  <a:lnTo>
                    <a:pt x="64" y="86"/>
                  </a:lnTo>
                  <a:lnTo>
                    <a:pt x="64" y="86"/>
                  </a:lnTo>
                  <a:lnTo>
                    <a:pt x="56" y="86"/>
                  </a:lnTo>
                  <a:lnTo>
                    <a:pt x="56" y="86"/>
                  </a:lnTo>
                  <a:lnTo>
                    <a:pt x="56" y="86"/>
                  </a:lnTo>
                  <a:lnTo>
                    <a:pt x="62" y="82"/>
                  </a:lnTo>
                  <a:lnTo>
                    <a:pt x="68" y="76"/>
                  </a:lnTo>
                  <a:lnTo>
                    <a:pt x="68" y="76"/>
                  </a:lnTo>
                  <a:lnTo>
                    <a:pt x="66" y="72"/>
                  </a:lnTo>
                  <a:lnTo>
                    <a:pt x="66" y="72"/>
                  </a:lnTo>
                  <a:lnTo>
                    <a:pt x="62" y="70"/>
                  </a:lnTo>
                  <a:lnTo>
                    <a:pt x="58" y="68"/>
                  </a:lnTo>
                  <a:lnTo>
                    <a:pt x="56" y="70"/>
                  </a:lnTo>
                  <a:lnTo>
                    <a:pt x="56" y="70"/>
                  </a:lnTo>
                  <a:lnTo>
                    <a:pt x="52" y="70"/>
                  </a:lnTo>
                  <a:lnTo>
                    <a:pt x="52" y="70"/>
                  </a:lnTo>
                  <a:lnTo>
                    <a:pt x="54" y="66"/>
                  </a:lnTo>
                  <a:lnTo>
                    <a:pt x="54" y="64"/>
                  </a:lnTo>
                  <a:lnTo>
                    <a:pt x="50" y="60"/>
                  </a:lnTo>
                  <a:lnTo>
                    <a:pt x="50" y="60"/>
                  </a:lnTo>
                  <a:lnTo>
                    <a:pt x="50" y="54"/>
                  </a:lnTo>
                  <a:lnTo>
                    <a:pt x="50" y="54"/>
                  </a:lnTo>
                  <a:lnTo>
                    <a:pt x="46" y="50"/>
                  </a:lnTo>
                  <a:lnTo>
                    <a:pt x="46" y="50"/>
                  </a:lnTo>
                  <a:lnTo>
                    <a:pt x="42" y="48"/>
                  </a:lnTo>
                  <a:lnTo>
                    <a:pt x="40" y="48"/>
                  </a:lnTo>
                  <a:lnTo>
                    <a:pt x="40" y="48"/>
                  </a:lnTo>
                  <a:lnTo>
                    <a:pt x="40" y="44"/>
                  </a:lnTo>
                  <a:lnTo>
                    <a:pt x="38" y="38"/>
                  </a:lnTo>
                  <a:lnTo>
                    <a:pt x="38" y="38"/>
                  </a:lnTo>
                  <a:lnTo>
                    <a:pt x="34" y="36"/>
                  </a:lnTo>
                  <a:lnTo>
                    <a:pt x="28" y="32"/>
                  </a:lnTo>
                  <a:lnTo>
                    <a:pt x="28" y="32"/>
                  </a:lnTo>
                  <a:lnTo>
                    <a:pt x="24" y="34"/>
                  </a:lnTo>
                  <a:lnTo>
                    <a:pt x="20" y="32"/>
                  </a:lnTo>
                  <a:lnTo>
                    <a:pt x="20" y="32"/>
                  </a:lnTo>
                  <a:lnTo>
                    <a:pt x="20" y="32"/>
                  </a:lnTo>
                  <a:lnTo>
                    <a:pt x="20" y="32"/>
                  </a:lnTo>
                  <a:lnTo>
                    <a:pt x="24" y="32"/>
                  </a:lnTo>
                  <a:lnTo>
                    <a:pt x="28" y="30"/>
                  </a:lnTo>
                  <a:lnTo>
                    <a:pt x="28" y="30"/>
                  </a:lnTo>
                  <a:lnTo>
                    <a:pt x="28" y="30"/>
                  </a:lnTo>
                  <a:lnTo>
                    <a:pt x="28" y="30"/>
                  </a:lnTo>
                  <a:lnTo>
                    <a:pt x="26" y="28"/>
                  </a:lnTo>
                  <a:lnTo>
                    <a:pt x="26" y="28"/>
                  </a:lnTo>
                  <a:lnTo>
                    <a:pt x="26" y="28"/>
                  </a:lnTo>
                  <a:lnTo>
                    <a:pt x="26" y="28"/>
                  </a:lnTo>
                  <a:lnTo>
                    <a:pt x="30" y="26"/>
                  </a:lnTo>
                  <a:lnTo>
                    <a:pt x="32" y="22"/>
                  </a:lnTo>
                  <a:lnTo>
                    <a:pt x="36" y="16"/>
                  </a:lnTo>
                  <a:lnTo>
                    <a:pt x="36" y="16"/>
                  </a:lnTo>
                  <a:lnTo>
                    <a:pt x="36" y="14"/>
                  </a:lnTo>
                  <a:lnTo>
                    <a:pt x="36" y="14"/>
                  </a:lnTo>
                  <a:lnTo>
                    <a:pt x="32" y="12"/>
                  </a:lnTo>
                  <a:lnTo>
                    <a:pt x="26" y="12"/>
                  </a:lnTo>
                  <a:lnTo>
                    <a:pt x="16" y="12"/>
                  </a:lnTo>
                  <a:lnTo>
                    <a:pt x="16" y="12"/>
                  </a:lnTo>
                  <a:lnTo>
                    <a:pt x="16" y="12"/>
                  </a:lnTo>
                  <a:lnTo>
                    <a:pt x="16" y="12"/>
                  </a:lnTo>
                  <a:lnTo>
                    <a:pt x="18" y="8"/>
                  </a:lnTo>
                  <a:lnTo>
                    <a:pt x="20" y="6"/>
                  </a:lnTo>
                  <a:lnTo>
                    <a:pt x="24" y="6"/>
                  </a:lnTo>
                  <a:lnTo>
                    <a:pt x="26" y="2"/>
                  </a:lnTo>
                  <a:lnTo>
                    <a:pt x="26" y="2"/>
                  </a:lnTo>
                  <a:lnTo>
                    <a:pt x="26" y="2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22" y="0"/>
                  </a:lnTo>
                  <a:lnTo>
                    <a:pt x="20" y="2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8" y="2"/>
                  </a:lnTo>
                  <a:lnTo>
                    <a:pt x="8" y="2"/>
                  </a:lnTo>
                  <a:lnTo>
                    <a:pt x="10" y="6"/>
                  </a:lnTo>
                  <a:lnTo>
                    <a:pt x="10" y="6"/>
                  </a:lnTo>
                  <a:lnTo>
                    <a:pt x="6" y="6"/>
                  </a:lnTo>
                  <a:lnTo>
                    <a:pt x="6" y="6"/>
                  </a:lnTo>
                  <a:lnTo>
                    <a:pt x="8" y="10"/>
                  </a:lnTo>
                  <a:lnTo>
                    <a:pt x="8" y="10"/>
                  </a:lnTo>
                  <a:lnTo>
                    <a:pt x="6" y="10"/>
                  </a:lnTo>
                  <a:lnTo>
                    <a:pt x="6" y="10"/>
                  </a:lnTo>
                  <a:lnTo>
                    <a:pt x="4" y="12"/>
                  </a:lnTo>
                  <a:lnTo>
                    <a:pt x="4" y="12"/>
                  </a:lnTo>
                  <a:lnTo>
                    <a:pt x="6" y="14"/>
                  </a:lnTo>
                  <a:lnTo>
                    <a:pt x="6" y="14"/>
                  </a:lnTo>
                  <a:lnTo>
                    <a:pt x="4" y="16"/>
                  </a:lnTo>
                  <a:lnTo>
                    <a:pt x="4" y="16"/>
                  </a:lnTo>
                  <a:lnTo>
                    <a:pt x="4" y="20"/>
                  </a:lnTo>
                  <a:lnTo>
                    <a:pt x="4" y="2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2" y="26"/>
                  </a:lnTo>
                  <a:lnTo>
                    <a:pt x="2" y="26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0" name="Freeform 242"/>
            <p:cNvSpPr/>
            <p:nvPr/>
          </p:nvSpPr>
          <p:spPr bwMode="auto">
            <a:xfrm>
              <a:off x="1482725" y="396875"/>
              <a:ext cx="15875" cy="6350"/>
            </a:xfrm>
            <a:custGeom>
              <a:cxnLst>
                <a:cxn ang="0">
                  <a:pos x="6" y="0"/>
                </a:cxn>
                <a:cxn ang="0">
                  <a:pos x="6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10" y="2"/>
                </a:cxn>
                <a:cxn ang="0">
                  <a:pos x="10" y="2"/>
                </a:cxn>
                <a:cxn ang="0">
                  <a:pos x="8" y="0"/>
                </a:cxn>
                <a:cxn ang="0">
                  <a:pos x="6" y="0"/>
                </a:cxn>
                <a:cxn ang="0">
                  <a:pos x="6" y="0"/>
                </a:cxn>
              </a:cxnLst>
              <a:rect b="b" l="0" r="r" t="0"/>
              <a:pathLst>
                <a:path h="4" w="10">
                  <a:moveTo>
                    <a:pt x="6" y="0"/>
                  </a:moveTo>
                  <a:lnTo>
                    <a:pt x="6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8" y="0"/>
                  </a:lnTo>
                  <a:lnTo>
                    <a:pt x="6" y="0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1" name="Freeform 243"/>
            <p:cNvSpPr/>
            <p:nvPr/>
          </p:nvSpPr>
          <p:spPr bwMode="auto">
            <a:xfrm>
              <a:off x="1492250" y="457200"/>
              <a:ext cx="31750" cy="22225"/>
            </a:xfrm>
            <a:custGeom>
              <a:cxnLst>
                <a:cxn ang="0">
                  <a:pos x="14" y="0"/>
                </a:cxn>
                <a:cxn ang="0">
                  <a:pos x="14" y="0"/>
                </a:cxn>
                <a:cxn ang="0">
                  <a:pos x="14" y="0"/>
                </a:cxn>
                <a:cxn ang="0">
                  <a:pos x="14" y="0"/>
                </a:cxn>
                <a:cxn ang="0">
                  <a:pos x="8" y="4"/>
                </a:cxn>
                <a:cxn ang="0">
                  <a:pos x="8" y="4"/>
                </a:cxn>
                <a:cxn ang="0">
                  <a:pos x="4" y="6"/>
                </a:cxn>
                <a:cxn ang="0">
                  <a:pos x="4" y="6"/>
                </a:cxn>
                <a:cxn ang="0">
                  <a:pos x="2" y="10"/>
                </a:cxn>
                <a:cxn ang="0">
                  <a:pos x="2" y="10"/>
                </a:cxn>
                <a:cxn ang="0">
                  <a:pos x="0" y="14"/>
                </a:cxn>
                <a:cxn ang="0">
                  <a:pos x="0" y="14"/>
                </a:cxn>
                <a:cxn ang="0">
                  <a:pos x="6" y="12"/>
                </a:cxn>
                <a:cxn ang="0">
                  <a:pos x="6" y="12"/>
                </a:cxn>
                <a:cxn ang="0">
                  <a:pos x="8" y="10"/>
                </a:cxn>
                <a:cxn ang="0">
                  <a:pos x="8" y="10"/>
                </a:cxn>
                <a:cxn ang="0">
                  <a:pos x="10" y="10"/>
                </a:cxn>
                <a:cxn ang="0">
                  <a:pos x="10" y="10"/>
                </a:cxn>
                <a:cxn ang="0">
                  <a:pos x="12" y="8"/>
                </a:cxn>
                <a:cxn ang="0">
                  <a:pos x="12" y="8"/>
                </a:cxn>
                <a:cxn ang="0">
                  <a:pos x="14" y="6"/>
                </a:cxn>
                <a:cxn ang="0">
                  <a:pos x="14" y="6"/>
                </a:cxn>
                <a:cxn ang="0">
                  <a:pos x="14" y="6"/>
                </a:cxn>
                <a:cxn ang="0">
                  <a:pos x="14" y="6"/>
                </a:cxn>
                <a:cxn ang="0">
                  <a:pos x="16" y="6"/>
                </a:cxn>
                <a:cxn ang="0">
                  <a:pos x="16" y="6"/>
                </a:cxn>
                <a:cxn ang="0">
                  <a:pos x="20" y="4"/>
                </a:cxn>
                <a:cxn ang="0">
                  <a:pos x="20" y="4"/>
                </a:cxn>
                <a:cxn ang="0">
                  <a:pos x="18" y="2"/>
                </a:cxn>
                <a:cxn ang="0">
                  <a:pos x="14" y="0"/>
                </a:cxn>
                <a:cxn ang="0">
                  <a:pos x="14" y="0"/>
                </a:cxn>
              </a:cxnLst>
              <a:rect b="b" l="0" r="r" t="0"/>
              <a:pathLst>
                <a:path h="14" w="20">
                  <a:moveTo>
                    <a:pt x="14" y="0"/>
                  </a:moveTo>
                  <a:lnTo>
                    <a:pt x="14" y="0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8" y="4"/>
                  </a:lnTo>
                  <a:lnTo>
                    <a:pt x="8" y="4"/>
                  </a:lnTo>
                  <a:lnTo>
                    <a:pt x="4" y="6"/>
                  </a:lnTo>
                  <a:lnTo>
                    <a:pt x="4" y="6"/>
                  </a:lnTo>
                  <a:lnTo>
                    <a:pt x="2" y="10"/>
                  </a:lnTo>
                  <a:lnTo>
                    <a:pt x="2" y="10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6" y="12"/>
                  </a:lnTo>
                  <a:lnTo>
                    <a:pt x="6" y="12"/>
                  </a:lnTo>
                  <a:lnTo>
                    <a:pt x="8" y="10"/>
                  </a:lnTo>
                  <a:lnTo>
                    <a:pt x="8" y="10"/>
                  </a:lnTo>
                  <a:lnTo>
                    <a:pt x="10" y="10"/>
                  </a:lnTo>
                  <a:lnTo>
                    <a:pt x="10" y="10"/>
                  </a:lnTo>
                  <a:lnTo>
                    <a:pt x="12" y="8"/>
                  </a:lnTo>
                  <a:lnTo>
                    <a:pt x="12" y="8"/>
                  </a:lnTo>
                  <a:lnTo>
                    <a:pt x="14" y="6"/>
                  </a:lnTo>
                  <a:lnTo>
                    <a:pt x="14" y="6"/>
                  </a:lnTo>
                  <a:lnTo>
                    <a:pt x="14" y="6"/>
                  </a:lnTo>
                  <a:lnTo>
                    <a:pt x="14" y="6"/>
                  </a:lnTo>
                  <a:lnTo>
                    <a:pt x="16" y="6"/>
                  </a:lnTo>
                  <a:lnTo>
                    <a:pt x="16" y="6"/>
                  </a:lnTo>
                  <a:lnTo>
                    <a:pt x="20" y="4"/>
                  </a:lnTo>
                  <a:lnTo>
                    <a:pt x="20" y="4"/>
                  </a:lnTo>
                  <a:lnTo>
                    <a:pt x="18" y="2"/>
                  </a:lnTo>
                  <a:lnTo>
                    <a:pt x="14" y="0"/>
                  </a:lnTo>
                  <a:lnTo>
                    <a:pt x="14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2" name="Freeform 244"/>
            <p:cNvSpPr/>
            <p:nvPr/>
          </p:nvSpPr>
          <p:spPr bwMode="auto">
            <a:xfrm>
              <a:off x="1495425" y="406400"/>
              <a:ext cx="38100" cy="12700"/>
            </a:xfrm>
            <a:custGeom>
              <a:cxnLst>
                <a:cxn ang="0">
                  <a:pos x="22" y="2"/>
                </a:cxn>
                <a:cxn ang="0">
                  <a:pos x="22" y="2"/>
                </a:cxn>
                <a:cxn ang="0">
                  <a:pos x="22" y="2"/>
                </a:cxn>
                <a:cxn ang="0">
                  <a:pos x="22" y="2"/>
                </a:cxn>
                <a:cxn ang="0">
                  <a:pos x="22" y="2"/>
                </a:cxn>
                <a:cxn ang="0">
                  <a:pos x="22" y="2"/>
                </a:cxn>
                <a:cxn ang="0">
                  <a:pos x="20" y="2"/>
                </a:cxn>
                <a:cxn ang="0">
                  <a:pos x="20" y="2"/>
                </a:cxn>
                <a:cxn ang="0">
                  <a:pos x="14" y="0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4"/>
                </a:cxn>
                <a:cxn ang="0">
                  <a:pos x="4" y="6"/>
                </a:cxn>
                <a:cxn ang="0">
                  <a:pos x="4" y="6"/>
                </a:cxn>
                <a:cxn ang="0">
                  <a:pos x="10" y="6"/>
                </a:cxn>
                <a:cxn ang="0">
                  <a:pos x="18" y="6"/>
                </a:cxn>
                <a:cxn ang="0">
                  <a:pos x="18" y="6"/>
                </a:cxn>
                <a:cxn ang="0">
                  <a:pos x="20" y="6"/>
                </a:cxn>
                <a:cxn ang="0">
                  <a:pos x="20" y="6"/>
                </a:cxn>
                <a:cxn ang="0">
                  <a:pos x="22" y="8"/>
                </a:cxn>
                <a:cxn ang="0">
                  <a:pos x="22" y="8"/>
                </a:cxn>
                <a:cxn ang="0">
                  <a:pos x="24" y="6"/>
                </a:cxn>
                <a:cxn ang="0">
                  <a:pos x="24" y="6"/>
                </a:cxn>
                <a:cxn ang="0">
                  <a:pos x="24" y="6"/>
                </a:cxn>
                <a:cxn ang="0">
                  <a:pos x="24" y="6"/>
                </a:cxn>
                <a:cxn ang="0">
                  <a:pos x="20" y="6"/>
                </a:cxn>
                <a:cxn ang="0">
                  <a:pos x="18" y="4"/>
                </a:cxn>
                <a:cxn ang="0">
                  <a:pos x="18" y="4"/>
                </a:cxn>
                <a:cxn ang="0">
                  <a:pos x="22" y="2"/>
                </a:cxn>
                <a:cxn ang="0">
                  <a:pos x="22" y="2"/>
                </a:cxn>
              </a:cxnLst>
              <a:rect b="b" l="0" r="r" t="0"/>
              <a:pathLst>
                <a:path h="8" w="24">
                  <a:moveTo>
                    <a:pt x="22" y="2"/>
                  </a:moveTo>
                  <a:lnTo>
                    <a:pt x="22" y="2"/>
                  </a:lnTo>
                  <a:lnTo>
                    <a:pt x="22" y="2"/>
                  </a:lnTo>
                  <a:lnTo>
                    <a:pt x="22" y="2"/>
                  </a:lnTo>
                  <a:lnTo>
                    <a:pt x="22" y="2"/>
                  </a:lnTo>
                  <a:lnTo>
                    <a:pt x="22" y="2"/>
                  </a:lnTo>
                  <a:lnTo>
                    <a:pt x="20" y="2"/>
                  </a:lnTo>
                  <a:lnTo>
                    <a:pt x="20" y="2"/>
                  </a:lnTo>
                  <a:lnTo>
                    <a:pt x="14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4"/>
                  </a:lnTo>
                  <a:lnTo>
                    <a:pt x="4" y="6"/>
                  </a:lnTo>
                  <a:lnTo>
                    <a:pt x="4" y="6"/>
                  </a:lnTo>
                  <a:lnTo>
                    <a:pt x="10" y="6"/>
                  </a:lnTo>
                  <a:lnTo>
                    <a:pt x="18" y="6"/>
                  </a:lnTo>
                  <a:lnTo>
                    <a:pt x="18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2" y="8"/>
                  </a:lnTo>
                  <a:lnTo>
                    <a:pt x="22" y="8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20" y="6"/>
                  </a:lnTo>
                  <a:lnTo>
                    <a:pt x="18" y="4"/>
                  </a:lnTo>
                  <a:lnTo>
                    <a:pt x="18" y="4"/>
                  </a:lnTo>
                  <a:lnTo>
                    <a:pt x="22" y="2"/>
                  </a:lnTo>
                  <a:lnTo>
                    <a:pt x="22" y="2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3" name="Freeform 245"/>
            <p:cNvSpPr/>
            <p:nvPr/>
          </p:nvSpPr>
          <p:spPr bwMode="auto">
            <a:xfrm>
              <a:off x="1190625" y="552450"/>
              <a:ext cx="6350" cy="6350"/>
            </a:xfrm>
            <a:custGeom>
              <a:cxnLst>
                <a:cxn ang="0">
                  <a:pos x="2" y="4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4" y="2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0" y="2"/>
                </a:cxn>
                <a:cxn ang="0">
                  <a:pos x="0" y="4"/>
                </a:cxn>
                <a:cxn ang="0">
                  <a:pos x="2" y="4"/>
                </a:cxn>
                <a:cxn ang="0">
                  <a:pos x="2" y="4"/>
                </a:cxn>
              </a:cxnLst>
              <a:rect b="b" l="0" r="r" t="0"/>
              <a:pathLst>
                <a:path h="4" w="4">
                  <a:moveTo>
                    <a:pt x="2" y="4"/>
                  </a:moveTo>
                  <a:lnTo>
                    <a:pt x="2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4" y="2"/>
                  </a:lnTo>
                  <a:lnTo>
                    <a:pt x="4" y="0"/>
                  </a:lnTo>
                  <a:lnTo>
                    <a:pt x="4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2" y="4"/>
                  </a:lnTo>
                  <a:lnTo>
                    <a:pt x="2" y="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4" name="Freeform 246"/>
            <p:cNvSpPr/>
            <p:nvPr/>
          </p:nvSpPr>
          <p:spPr bwMode="auto">
            <a:xfrm>
              <a:off x="1492250" y="400050"/>
              <a:ext cx="25400" cy="9525"/>
            </a:xfrm>
            <a:custGeom>
              <a:cxnLst>
                <a:cxn ang="0">
                  <a:pos x="8" y="4"/>
                </a:cxn>
                <a:cxn ang="0">
                  <a:pos x="8" y="4"/>
                </a:cxn>
                <a:cxn ang="0">
                  <a:pos x="12" y="2"/>
                </a:cxn>
                <a:cxn ang="0">
                  <a:pos x="12" y="2"/>
                </a:cxn>
                <a:cxn ang="0">
                  <a:pos x="16" y="0"/>
                </a:cxn>
                <a:cxn ang="0">
                  <a:pos x="16" y="0"/>
                </a:cxn>
                <a:cxn ang="0">
                  <a:pos x="16" y="0"/>
                </a:cxn>
                <a:cxn ang="0">
                  <a:pos x="16" y="0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4" y="4"/>
                </a:cxn>
                <a:cxn ang="0">
                  <a:pos x="4" y="4"/>
                </a:cxn>
                <a:cxn ang="0">
                  <a:pos x="8" y="4"/>
                </a:cxn>
                <a:cxn ang="0">
                  <a:pos x="8" y="4"/>
                </a:cxn>
              </a:cxnLst>
              <a:rect b="b" l="0" r="r" t="0"/>
              <a:pathLst>
                <a:path h="6" w="16">
                  <a:moveTo>
                    <a:pt x="8" y="4"/>
                  </a:moveTo>
                  <a:lnTo>
                    <a:pt x="8" y="4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6"/>
                  </a:lnTo>
                  <a:lnTo>
                    <a:pt x="0" y="6"/>
                  </a:lnTo>
                  <a:lnTo>
                    <a:pt x="0" y="6"/>
                  </a:lnTo>
                  <a:lnTo>
                    <a:pt x="4" y="4"/>
                  </a:lnTo>
                  <a:lnTo>
                    <a:pt x="4" y="4"/>
                  </a:lnTo>
                  <a:lnTo>
                    <a:pt x="8" y="4"/>
                  </a:lnTo>
                  <a:lnTo>
                    <a:pt x="8" y="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5" name="Freeform 247"/>
            <p:cNvSpPr/>
            <p:nvPr/>
          </p:nvSpPr>
          <p:spPr bwMode="auto">
            <a:xfrm>
              <a:off x="981075" y="1165225"/>
              <a:ext cx="3175" cy="3175"/>
            </a:xfrm>
            <a:custGeom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</a:cxnLst>
              <a:rect b="b" l="0" r="r" t="0"/>
              <a:pathLst>
                <a:path h="2" w="2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6" name="Freeform 248"/>
            <p:cNvSpPr/>
            <p:nvPr/>
          </p:nvSpPr>
          <p:spPr bwMode="auto">
            <a:xfrm>
              <a:off x="1495425" y="346075"/>
              <a:ext cx="1588" cy="1588"/>
            </a:xfrm>
            <a:custGeom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b="b" l="0" r="r" t="0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" name="Freeform 249"/>
            <p:cNvSpPr/>
            <p:nvPr/>
          </p:nvSpPr>
          <p:spPr bwMode="auto">
            <a:xfrm>
              <a:off x="1495425" y="346075"/>
              <a:ext cx="6350" cy="6350"/>
            </a:xfrm>
            <a:custGeom>
              <a:cxnLst>
                <a:cxn ang="0">
                  <a:pos x="2" y="2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4" y="4"/>
                </a:cxn>
                <a:cxn ang="0">
                  <a:pos x="4" y="4"/>
                </a:cxn>
                <a:cxn ang="0">
                  <a:pos x="4" y="2"/>
                </a:cxn>
                <a:cxn ang="0">
                  <a:pos x="2" y="2"/>
                </a:cxn>
                <a:cxn ang="0">
                  <a:pos x="2" y="2"/>
                </a:cxn>
              </a:cxnLst>
              <a:rect b="b" l="0" r="r" t="0"/>
              <a:pathLst>
                <a:path h="4" w="4">
                  <a:moveTo>
                    <a:pt x="2" y="2"/>
                  </a:moveTo>
                  <a:lnTo>
                    <a:pt x="2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4"/>
                  </a:lnTo>
                  <a:lnTo>
                    <a:pt x="4" y="4"/>
                  </a:lnTo>
                  <a:lnTo>
                    <a:pt x="4" y="4"/>
                  </a:lnTo>
                  <a:lnTo>
                    <a:pt x="4" y="2"/>
                  </a:lnTo>
                  <a:lnTo>
                    <a:pt x="2" y="2"/>
                  </a:lnTo>
                  <a:lnTo>
                    <a:pt x="2" y="2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" name="Freeform 250"/>
            <p:cNvSpPr/>
            <p:nvPr/>
          </p:nvSpPr>
          <p:spPr bwMode="auto">
            <a:xfrm>
              <a:off x="1501775" y="330200"/>
              <a:ext cx="15875" cy="12700"/>
            </a:xfrm>
            <a:custGeom>
              <a:cxnLst>
                <a:cxn ang="0">
                  <a:pos x="8" y="4"/>
                </a:cxn>
                <a:cxn ang="0">
                  <a:pos x="8" y="4"/>
                </a:cxn>
                <a:cxn ang="0">
                  <a:pos x="4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2" y="6"/>
                </a:cxn>
                <a:cxn ang="0">
                  <a:pos x="2" y="6"/>
                </a:cxn>
                <a:cxn ang="0">
                  <a:pos x="4" y="8"/>
                </a:cxn>
                <a:cxn ang="0">
                  <a:pos x="4" y="8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0" y="2"/>
                </a:cxn>
                <a:cxn ang="0">
                  <a:pos x="10" y="2"/>
                </a:cxn>
                <a:cxn ang="0">
                  <a:pos x="8" y="2"/>
                </a:cxn>
                <a:cxn ang="0">
                  <a:pos x="8" y="4"/>
                </a:cxn>
                <a:cxn ang="0">
                  <a:pos x="8" y="4"/>
                </a:cxn>
              </a:cxnLst>
              <a:rect b="b" l="0" r="r" t="0"/>
              <a:pathLst>
                <a:path h="8" w="10">
                  <a:moveTo>
                    <a:pt x="8" y="4"/>
                  </a:moveTo>
                  <a:lnTo>
                    <a:pt x="8" y="4"/>
                  </a:lnTo>
                  <a:lnTo>
                    <a:pt x="4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2" y="6"/>
                  </a:lnTo>
                  <a:lnTo>
                    <a:pt x="2" y="6"/>
                  </a:lnTo>
                  <a:lnTo>
                    <a:pt x="4" y="8"/>
                  </a:lnTo>
                  <a:lnTo>
                    <a:pt x="4" y="8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8" y="2"/>
                  </a:lnTo>
                  <a:lnTo>
                    <a:pt x="8" y="4"/>
                  </a:lnTo>
                  <a:lnTo>
                    <a:pt x="8" y="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79" name="组 78"/>
          <p:cNvGrpSpPr/>
          <p:nvPr/>
        </p:nvGrpSpPr>
        <p:grpSpPr>
          <a:xfrm>
            <a:off x="1602862" y="1170212"/>
            <a:ext cx="3326811" cy="5104816"/>
            <a:chOff x="1602862" y="1054030"/>
            <a:chExt cx="3326811" cy="5104816"/>
          </a:xfrm>
        </p:grpSpPr>
        <p:sp>
          <p:nvSpPr>
            <p:cNvPr id="80" name="矩形 79"/>
            <p:cNvSpPr/>
            <p:nvPr/>
          </p:nvSpPr>
          <p:spPr>
            <a:xfrm>
              <a:off x="1757265" y="1059971"/>
              <a:ext cx="3172408" cy="50988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81" name="文本框 8"/>
            <p:cNvSpPr txBox="1"/>
            <p:nvPr/>
          </p:nvSpPr>
          <p:spPr>
            <a:xfrm>
              <a:off x="2084635" y="2399386"/>
              <a:ext cx="2517668" cy="28651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altLang="en-US" lang="zh-CN" sz="1400">
                  <a:solidFill>
                    <a:schemeClr val="bg1"/>
                  </a:solidFill>
                  <a:latin charset="0" typeface="微软雅黑"/>
                  <a:ea typeface="微软雅黑"/>
                </a:rPr>
                <a:t>标题数字等都可以通过点击和重新输入进行更改，顶部“开始”面板中可以对字体、字号、颜色、行距等进行修改。建议正文8-14号字，1.3倍字间距。标题数字等都可以通过点击和重新输入进行更改，顶部“开始”面板中可以对字体、字号、颜色、行距等进行修改。建议正文8-14号字，1.3倍字间距。</a:t>
              </a:r>
            </a:p>
          </p:txBody>
        </p:sp>
        <p:sp>
          <p:nvSpPr>
            <p:cNvPr id="82" name="矩形 81"/>
            <p:cNvSpPr/>
            <p:nvPr/>
          </p:nvSpPr>
          <p:spPr>
            <a:xfrm>
              <a:off x="2134429" y="1426812"/>
              <a:ext cx="2418080" cy="96316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609585">
                <a:lnSpc>
                  <a:spcPct val="130000"/>
                </a:lnSpc>
              </a:pPr>
              <a:r>
                <a:rPr altLang="en-US" b="1" lang="zh-CN" sz="4400">
                  <a:solidFill>
                    <a:schemeClr val="bg1"/>
                  </a:solidFill>
                  <a:ea typeface="微软雅黑"/>
                </a:rPr>
                <a:t>国内现状</a:t>
              </a:r>
            </a:p>
          </p:txBody>
        </p:sp>
        <p:sp>
          <p:nvSpPr>
            <p:cNvPr id="83" name="矩形 82"/>
            <p:cNvSpPr/>
            <p:nvPr/>
          </p:nvSpPr>
          <p:spPr>
            <a:xfrm>
              <a:off x="1602862" y="1054030"/>
              <a:ext cx="149262" cy="5098875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</p:grpSp>
      <p:grpSp>
        <p:nvGrpSpPr>
          <p:cNvPr id="84" name="组 83"/>
          <p:cNvGrpSpPr/>
          <p:nvPr/>
        </p:nvGrpSpPr>
        <p:grpSpPr>
          <a:xfrm>
            <a:off x="5270977" y="1164271"/>
            <a:ext cx="3326811" cy="5104816"/>
            <a:chOff x="1602862" y="1054030"/>
            <a:chExt cx="3326811" cy="5104816"/>
          </a:xfrm>
        </p:grpSpPr>
        <p:sp>
          <p:nvSpPr>
            <p:cNvPr id="85" name="矩形 84"/>
            <p:cNvSpPr/>
            <p:nvPr/>
          </p:nvSpPr>
          <p:spPr>
            <a:xfrm>
              <a:off x="1757265" y="1059971"/>
              <a:ext cx="3172408" cy="509887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86" name="文本框 8"/>
            <p:cNvSpPr txBox="1"/>
            <p:nvPr/>
          </p:nvSpPr>
          <p:spPr>
            <a:xfrm>
              <a:off x="2084635" y="2399386"/>
              <a:ext cx="2517668" cy="28651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altLang="en-US" lang="zh-CN" sz="1400">
                  <a:solidFill>
                    <a:schemeClr val="bg1"/>
                  </a:solidFill>
                  <a:latin charset="0" typeface="微软雅黑"/>
                  <a:ea typeface="微软雅黑"/>
                </a:rPr>
                <a:t>标题数字等都可以通过点击和重新输入进行更改，顶部“开始”面板中可以对字体、字号、颜色、行距等进行修改。建议正文8-14号字，1.3倍字间距。标题数字等都可以通过点击和重新输入进行更改，顶部“开始”面板中可以对字体、字号、颜色、行距等进行修改。建议正文8-14号字，1.3倍字间距。</a:t>
              </a:r>
            </a:p>
          </p:txBody>
        </p:sp>
        <p:sp>
          <p:nvSpPr>
            <p:cNvPr id="87" name="矩形 86"/>
            <p:cNvSpPr/>
            <p:nvPr/>
          </p:nvSpPr>
          <p:spPr>
            <a:xfrm>
              <a:off x="2134429" y="1426812"/>
              <a:ext cx="2418080" cy="96316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609585">
                <a:lnSpc>
                  <a:spcPct val="130000"/>
                </a:lnSpc>
              </a:pPr>
              <a:r>
                <a:rPr altLang="en-US" b="1" lang="zh-CN" sz="4400">
                  <a:solidFill>
                    <a:schemeClr val="bg1"/>
                  </a:solidFill>
                  <a:ea typeface="微软雅黑"/>
                </a:rPr>
                <a:t>国外现状</a:t>
              </a:r>
            </a:p>
          </p:txBody>
        </p:sp>
        <p:sp>
          <p:nvSpPr>
            <p:cNvPr id="88" name="矩形 87"/>
            <p:cNvSpPr/>
            <p:nvPr/>
          </p:nvSpPr>
          <p:spPr>
            <a:xfrm>
              <a:off x="1602862" y="1054030"/>
              <a:ext cx="149262" cy="5098875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</p:grpSp>
    </p:spTree>
    <p:extLst>
      <p:ext uri="{BB962C8B-B14F-4D97-AF65-F5344CB8AC3E}">
        <p14:creationId val="1025042772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>
          <a:xfrm>
            <a:off x="1227884" y="182033"/>
            <a:ext cx="1834806" cy="529569"/>
          </a:xfrm>
        </p:spPr>
        <p:txBody>
          <a:bodyPr/>
          <a:lstStyle/>
          <a:p>
            <a:r>
              <a:rPr altLang="zh-CN" kumimoji="1" lang="en-US"/>
              <a:t>1 课题背景</a:t>
            </a:r>
          </a:p>
        </p:txBody>
      </p:sp>
      <p:sp>
        <p:nvSpPr>
          <p:cNvPr id="89" name="矩形 88"/>
          <p:cNvSpPr/>
          <p:nvPr/>
        </p:nvSpPr>
        <p:spPr>
          <a:xfrm>
            <a:off x="2288332" y="1219200"/>
            <a:ext cx="9903668" cy="21209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grpSp>
        <p:nvGrpSpPr>
          <p:cNvPr id="90" name="组 89"/>
          <p:cNvGrpSpPr/>
          <p:nvPr/>
        </p:nvGrpSpPr>
        <p:grpSpPr>
          <a:xfrm>
            <a:off x="1227883" y="1219200"/>
            <a:ext cx="2120900" cy="2120900"/>
            <a:chOff x="1418383" y="1371600"/>
            <a:chExt cx="2120900" cy="2120900"/>
          </a:xfrm>
        </p:grpSpPr>
        <p:sp>
          <p:nvSpPr>
            <p:cNvPr id="91" name="椭圆 90"/>
            <p:cNvSpPr/>
            <p:nvPr/>
          </p:nvSpPr>
          <p:spPr>
            <a:xfrm>
              <a:off x="1418383" y="1371600"/>
              <a:ext cx="2120900" cy="21209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lvl="0">
                <a:lnSpc>
                  <a:spcPct val="90000"/>
                </a:lnSpc>
                <a:spcBef>
                  <a:spcPts val="1000"/>
                </a:spcBef>
              </a:pPr>
              <a:endParaRPr altLang="en-US" b="1" kumimoji="1" lang="zh-CN" sz="2400">
                <a:solidFill>
                  <a:srgbClr val="FFFFFF"/>
                </a:solidFill>
                <a:latin charset="0" typeface="Microsoft YaHei"/>
                <a:ea charset="0" typeface="Microsoft YaHei"/>
                <a:cs charset="0" typeface="Microsoft YaHei"/>
              </a:endParaRPr>
            </a:p>
          </p:txBody>
        </p:sp>
        <p:sp>
          <p:nvSpPr>
            <p:cNvPr id="92" name="矩形 91"/>
            <p:cNvSpPr/>
            <p:nvPr/>
          </p:nvSpPr>
          <p:spPr>
            <a:xfrm>
              <a:off x="1777792" y="2219684"/>
              <a:ext cx="1402080" cy="42062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914400" lvl="0">
                <a:lnSpc>
                  <a:spcPct val="90000"/>
                </a:lnSpc>
                <a:spcBef>
                  <a:spcPts val="1000"/>
                </a:spcBef>
              </a:pPr>
              <a:r>
                <a:rPr altLang="en-US" b="1" kumimoji="1" lang="zh-CN" sz="2400">
                  <a:solidFill>
                    <a:srgbClr val="FFFFFF"/>
                  </a:solidFill>
                  <a:latin charset="0" typeface="Microsoft YaHei"/>
                  <a:ea charset="0" typeface="Microsoft YaHei"/>
                  <a:cs charset="0" typeface="Microsoft YaHei"/>
                </a:rPr>
                <a:t>选题目的</a:t>
              </a:r>
            </a:p>
          </p:txBody>
        </p:sp>
        <p:sp>
          <p:nvSpPr>
            <p:cNvPr id="93" name="椭圆 92"/>
            <p:cNvSpPr/>
            <p:nvPr/>
          </p:nvSpPr>
          <p:spPr>
            <a:xfrm>
              <a:off x="1519983" y="1473200"/>
              <a:ext cx="1917700" cy="1917700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lvl="0">
                <a:lnSpc>
                  <a:spcPct val="90000"/>
                </a:lnSpc>
                <a:spcBef>
                  <a:spcPts val="1000"/>
                </a:spcBef>
              </a:pPr>
              <a:endParaRPr altLang="en-US" b="1" kumimoji="1" lang="zh-CN" sz="2400">
                <a:solidFill>
                  <a:srgbClr val="FFFFFF"/>
                </a:solidFill>
                <a:latin charset="0" typeface="Microsoft YaHei"/>
                <a:ea charset="0" typeface="Microsoft YaHei"/>
                <a:cs charset="0" typeface="Microsoft YaHei"/>
              </a:endParaRPr>
            </a:p>
          </p:txBody>
        </p:sp>
      </p:grpSp>
      <p:sp>
        <p:nvSpPr>
          <p:cNvPr id="94" name="矩形 93"/>
          <p:cNvSpPr/>
          <p:nvPr/>
        </p:nvSpPr>
        <p:spPr>
          <a:xfrm>
            <a:off x="3704105" y="1593308"/>
            <a:ext cx="7324871" cy="13594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09585">
              <a:lnSpc>
                <a:spcPct val="130000"/>
              </a:lnSpc>
            </a:pPr>
            <a:r>
              <a:rPr altLang="en-US" lang="zh-CN" sz="1600">
                <a:solidFill>
                  <a:schemeClr val="bg1"/>
                </a:solidFill>
                <a:latin charset="0" typeface="微软雅黑"/>
                <a:ea typeface="微软雅黑"/>
              </a:rPr>
              <a:t>标题数字等都可以通过点击和重新输入进行更改，顶部“开始”面板中可以对字体、字号、颜色、行距等进行修改。建议正文8-14号字，1.3倍字间距。标题数字等都可以通过点击和重新输入进行更改，顶部“开始”面板中可以对字体、字号、颜色、行距等进行修改。建议正文8-14号字，1.3倍字间距。</a:t>
            </a:r>
          </a:p>
        </p:txBody>
      </p:sp>
      <p:grpSp>
        <p:nvGrpSpPr>
          <p:cNvPr id="95" name="组 94"/>
          <p:cNvGrpSpPr/>
          <p:nvPr/>
        </p:nvGrpSpPr>
        <p:grpSpPr>
          <a:xfrm>
            <a:off x="2187899" y="3984984"/>
            <a:ext cx="2321768" cy="2025186"/>
            <a:chOff x="2187899" y="3984984"/>
            <a:chExt cx="2321768" cy="2025186"/>
          </a:xfrm>
        </p:grpSpPr>
        <p:sp>
          <p:nvSpPr>
            <p:cNvPr id="96" name="矩形 95"/>
            <p:cNvSpPr/>
            <p:nvPr/>
          </p:nvSpPr>
          <p:spPr>
            <a:xfrm>
              <a:off x="2288332" y="3984984"/>
              <a:ext cx="1605280" cy="518160"/>
            </a:xfrm>
            <a:prstGeom prst="rect">
              <a:avLst/>
            </a:prstGeom>
            <a:solidFill>
              <a:schemeClr val="accent1"/>
            </a:solidFill>
          </p:spPr>
          <p:txBody>
            <a:bodyPr wrap="none">
              <a:spAutoFit/>
            </a:bodyPr>
            <a:lstStyle/>
            <a:p>
              <a:pPr defTabSz="609585"/>
              <a:r>
                <a:rPr altLang="en-US" b="1" lang="zh-CN" sz="2800">
                  <a:solidFill>
                    <a:schemeClr val="bg1"/>
                  </a:solidFill>
                  <a:ea typeface="微软雅黑"/>
                </a:rPr>
                <a:t>关键词一</a:t>
              </a:r>
            </a:p>
          </p:txBody>
        </p:sp>
        <p:sp>
          <p:nvSpPr>
            <p:cNvPr id="97" name="矩形 96"/>
            <p:cNvSpPr/>
            <p:nvPr/>
          </p:nvSpPr>
          <p:spPr>
            <a:xfrm>
              <a:off x="2187899" y="4717508"/>
              <a:ext cx="2321768" cy="12801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609585">
                <a:lnSpc>
                  <a:spcPct val="130000"/>
                </a:lnSpc>
              </a:pPr>
              <a:r>
                <a:rPr altLang="en-US" lang="zh-CN" sz="1200">
                  <a:solidFill>
                    <a:schemeClr val="tx1">
                      <a:lumMod val="75000"/>
                      <a:lumOff val="25000"/>
                    </a:schemeClr>
                  </a:solidFill>
                  <a:latin charset="0" typeface="微软雅黑"/>
                  <a:ea typeface="微软雅黑"/>
                </a:rPr>
                <a:t>标题数字等都可以通过点击和重新输入进行更改，顶部“开始”面板中可以对字体、字号、颜色、行距等进行修改。建议正文8-14号字，1.3倍字间距。</a:t>
              </a:r>
            </a:p>
          </p:txBody>
        </p:sp>
      </p:grpSp>
      <p:grpSp>
        <p:nvGrpSpPr>
          <p:cNvPr id="98" name="组 97"/>
          <p:cNvGrpSpPr/>
          <p:nvPr/>
        </p:nvGrpSpPr>
        <p:grpSpPr>
          <a:xfrm>
            <a:off x="5019416" y="3984984"/>
            <a:ext cx="2321768" cy="2025186"/>
            <a:chOff x="5019416" y="3984984"/>
            <a:chExt cx="2321768" cy="2025186"/>
          </a:xfrm>
        </p:grpSpPr>
        <p:sp>
          <p:nvSpPr>
            <p:cNvPr id="99" name="矩形 98"/>
            <p:cNvSpPr/>
            <p:nvPr/>
          </p:nvSpPr>
          <p:spPr>
            <a:xfrm>
              <a:off x="5076846" y="3984984"/>
              <a:ext cx="1605280" cy="518160"/>
            </a:xfrm>
            <a:prstGeom prst="rect">
              <a:avLst/>
            </a:prstGeom>
            <a:solidFill>
              <a:schemeClr val="accent2"/>
            </a:solidFill>
          </p:spPr>
          <p:txBody>
            <a:bodyPr wrap="none">
              <a:spAutoFit/>
            </a:bodyPr>
            <a:lstStyle/>
            <a:p>
              <a:pPr defTabSz="609585"/>
              <a:r>
                <a:rPr altLang="en-US" b="1" lang="zh-CN" sz="2800">
                  <a:solidFill>
                    <a:schemeClr val="bg1"/>
                  </a:solidFill>
                  <a:ea typeface="微软雅黑"/>
                </a:rPr>
                <a:t>关键词二</a:t>
              </a:r>
            </a:p>
          </p:txBody>
        </p:sp>
        <p:sp>
          <p:nvSpPr>
            <p:cNvPr id="100" name="矩形 99"/>
            <p:cNvSpPr/>
            <p:nvPr/>
          </p:nvSpPr>
          <p:spPr>
            <a:xfrm>
              <a:off x="5019416" y="4717508"/>
              <a:ext cx="2321768" cy="12801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609585">
                <a:lnSpc>
                  <a:spcPct val="130000"/>
                </a:lnSpc>
              </a:pPr>
              <a:r>
                <a:rPr altLang="en-US" lang="zh-CN" sz="1200">
                  <a:solidFill>
                    <a:schemeClr val="tx1">
                      <a:lumMod val="75000"/>
                      <a:lumOff val="25000"/>
                    </a:schemeClr>
                  </a:solidFill>
                  <a:latin charset="0" typeface="微软雅黑"/>
                  <a:ea typeface="微软雅黑"/>
                </a:rPr>
                <a:t>标题数字等都可以通过点击和重新输入进行更改，顶部“开始”面板中可以对字体、字号、颜色、行距等进行修改。建议正文8-14号字，1.3倍字间距。</a:t>
              </a:r>
            </a:p>
          </p:txBody>
        </p:sp>
      </p:grpSp>
      <p:grpSp>
        <p:nvGrpSpPr>
          <p:cNvPr id="101" name="组 100"/>
          <p:cNvGrpSpPr/>
          <p:nvPr/>
        </p:nvGrpSpPr>
        <p:grpSpPr>
          <a:xfrm>
            <a:off x="7762033" y="3984984"/>
            <a:ext cx="2321768" cy="2025186"/>
            <a:chOff x="7762033" y="3984984"/>
            <a:chExt cx="2321768" cy="2025186"/>
          </a:xfrm>
        </p:grpSpPr>
        <p:sp>
          <p:nvSpPr>
            <p:cNvPr id="102" name="矩形 101"/>
            <p:cNvSpPr/>
            <p:nvPr/>
          </p:nvSpPr>
          <p:spPr>
            <a:xfrm>
              <a:off x="7850933" y="3984984"/>
              <a:ext cx="1605280" cy="518160"/>
            </a:xfrm>
            <a:prstGeom prst="rect">
              <a:avLst/>
            </a:prstGeom>
            <a:solidFill>
              <a:schemeClr val="accent3"/>
            </a:solidFill>
          </p:spPr>
          <p:txBody>
            <a:bodyPr wrap="none">
              <a:spAutoFit/>
            </a:bodyPr>
            <a:lstStyle/>
            <a:p>
              <a:pPr defTabSz="609585"/>
              <a:r>
                <a:rPr altLang="en-US" b="1" lang="zh-CN" sz="2800">
                  <a:solidFill>
                    <a:schemeClr val="bg1"/>
                  </a:solidFill>
                  <a:ea typeface="微软雅黑"/>
                </a:rPr>
                <a:t>关键词三</a:t>
              </a:r>
            </a:p>
          </p:txBody>
        </p:sp>
        <p:sp>
          <p:nvSpPr>
            <p:cNvPr id="103" name="矩形 102"/>
            <p:cNvSpPr/>
            <p:nvPr/>
          </p:nvSpPr>
          <p:spPr>
            <a:xfrm>
              <a:off x="7762032" y="4717508"/>
              <a:ext cx="2321768" cy="12801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609585">
                <a:lnSpc>
                  <a:spcPct val="130000"/>
                </a:lnSpc>
              </a:pPr>
              <a:r>
                <a:rPr altLang="en-US" lang="zh-CN" sz="1200">
                  <a:solidFill>
                    <a:schemeClr val="tx1">
                      <a:lumMod val="75000"/>
                      <a:lumOff val="25000"/>
                    </a:schemeClr>
                  </a:solidFill>
                  <a:latin charset="0" typeface="微软雅黑"/>
                  <a:ea typeface="微软雅黑"/>
                </a:rPr>
                <a:t>标题数字等都可以通过点击和重新输入进行更改，顶部“开始”面板中可以对字体、字号、颜色、行距等进行修改。建议正文8-14号字，1.3倍字间距。</a:t>
              </a:r>
            </a:p>
          </p:txBody>
        </p:sp>
      </p:grpSp>
    </p:spTree>
    <p:extLst>
      <p:ext uri="{BB962C8B-B14F-4D97-AF65-F5344CB8AC3E}">
        <p14:creationId val="1467704485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>
          <a:xfrm>
            <a:off x="988869" y="4077323"/>
            <a:ext cx="5995825" cy="1446550"/>
          </a:xfrm>
        </p:spPr>
        <p:txBody>
          <a:bodyPr/>
          <a:lstStyle/>
          <a:p>
            <a:r>
              <a:rPr altLang="zh-CN" lang="en-US">
                <a:ln w="0"/>
                <a:latin charset="-122" panose="020b0503020204020204" pitchFamily="34" typeface="微软雅黑"/>
                <a:ea charset="-122" panose="020b0503020204020204" pitchFamily="34" typeface="微软雅黑"/>
              </a:rPr>
              <a:t>2 论文结构</a:t>
            </a:r>
          </a:p>
        </p:txBody>
      </p:sp>
    </p:spTree>
    <p:extLst>
      <p:ext uri="{BB962C8B-B14F-4D97-AF65-F5344CB8AC3E}">
        <p14:creationId val="913454833"/>
      </p:ext>
    </p:extLst>
  </p:cSld>
  <p:clrMapOvr>
    <a:masterClrMapping/>
  </p:clrMapOvr>
  <mc:AlternateContent>
    <mc:Choice Requires="p14">
      <p:transition p14:dur="2500" spd="slow">
        <p:checker/>
      </p:transition>
    </mc:Choice>
    <mc:Fallback>
      <p:transition spd="slow">
        <p:checker/>
      </p:transition>
    </mc:Fallback>
  </mc:AlternateContent>
  <p:timing/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>
          <a:xfrm>
            <a:off x="1227884" y="182033"/>
            <a:ext cx="1834806" cy="529569"/>
          </a:xfrm>
        </p:spPr>
        <p:txBody>
          <a:bodyPr/>
          <a:lstStyle/>
          <a:p>
            <a:r>
              <a:rPr altLang="zh-CN" kumimoji="1" lang="en-US"/>
              <a:t>2 论文结构</a:t>
            </a:r>
          </a:p>
        </p:txBody>
      </p:sp>
      <p:grpSp>
        <p:nvGrpSpPr>
          <p:cNvPr id="18" name="组 17"/>
          <p:cNvGrpSpPr/>
          <p:nvPr/>
        </p:nvGrpSpPr>
        <p:grpSpPr>
          <a:xfrm>
            <a:off x="1858851" y="1659877"/>
            <a:ext cx="2655451" cy="4144411"/>
            <a:chOff x="1350851" y="1287868"/>
            <a:chExt cx="2655451" cy="4144411"/>
          </a:xfrm>
        </p:grpSpPr>
        <p:sp>
          <p:nvSpPr>
            <p:cNvPr id="19" name="矩形 18"/>
            <p:cNvSpPr/>
            <p:nvPr/>
          </p:nvSpPr>
          <p:spPr>
            <a:xfrm>
              <a:off x="1350851" y="2347787"/>
              <a:ext cx="2655451" cy="308449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3200">
                <a:solidFill>
                  <a:srgbClr val="000000"/>
                </a:solidFill>
                <a:latin typeface="Century Gothic"/>
                <a:ea typeface="微软雅黑"/>
              </a:endParaRPr>
            </a:p>
          </p:txBody>
        </p:sp>
        <p:sp>
          <p:nvSpPr>
            <p:cNvPr id="20" name="文本框 8"/>
            <p:cNvSpPr txBox="1"/>
            <p:nvPr/>
          </p:nvSpPr>
          <p:spPr>
            <a:xfrm>
              <a:off x="1488633" y="2549935"/>
              <a:ext cx="2397567" cy="2944369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altLang="en-US" b="1" lang="zh-CN" sz="1600">
                  <a:solidFill>
                    <a:schemeClr val="accent1"/>
                  </a:solidFill>
                  <a:latin typeface="Century Gothic"/>
                  <a:ea typeface="微软雅黑"/>
                </a:rPr>
                <a:t>点击此处添加标题</a:t>
              </a:r>
            </a:p>
            <a:p>
              <a:pPr>
                <a:lnSpc>
                  <a:spcPct val="130000"/>
                </a:lnSpc>
              </a:pPr>
              <a:endParaRPr altLang="en-US" b="1" lang="zh-CN" sz="1600">
                <a:solidFill>
                  <a:schemeClr val="accent1"/>
                </a:solidFill>
                <a:latin typeface="Century Gothic"/>
                <a:ea typeface="微软雅黑"/>
              </a:endParaRPr>
            </a:p>
            <a:p>
              <a:pPr>
                <a:lnSpc>
                  <a:spcPct val="130000"/>
                </a:lnSpc>
              </a:pPr>
              <a:r>
                <a:rPr altLang="en-US" b="1" lang="zh-CN" sz="1600">
                  <a:solidFill>
                    <a:schemeClr val="accent1"/>
                  </a:solidFill>
                  <a:latin typeface="Century Gothic"/>
                  <a:ea typeface="微软雅黑"/>
                </a:rPr>
                <a:t>标题数字等都可以通过点击和重新输入进行更改，顶部“开始”面板中可以对字体、字号、颜色、行距等进行修改。建议正文10号字，1.3倍字间距。</a:t>
              </a:r>
            </a:p>
          </p:txBody>
        </p:sp>
        <p:sp>
          <p:nvSpPr>
            <p:cNvPr id="21" name="五边形 20"/>
            <p:cNvSpPr/>
            <p:nvPr/>
          </p:nvSpPr>
          <p:spPr>
            <a:xfrm>
              <a:off x="1350852" y="1291432"/>
              <a:ext cx="2655449" cy="902811"/>
            </a:xfrm>
            <a:prstGeom prst="homePlat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t" rtlCol="0"/>
            <a:lstStyle/>
            <a:p>
              <a:endParaRPr altLang="zh-CN" lang="en-US" sz="1867">
                <a:solidFill>
                  <a:srgbClr val="FFFFFF"/>
                </a:solidFill>
                <a:latin typeface="Century Gothic"/>
                <a:ea typeface="微软雅黑"/>
              </a:endParaRPr>
            </a:p>
          </p:txBody>
        </p:sp>
        <p:sp>
          <p:nvSpPr>
            <p:cNvPr id="22" name="矩形 21"/>
            <p:cNvSpPr/>
            <p:nvPr/>
          </p:nvSpPr>
          <p:spPr>
            <a:xfrm>
              <a:off x="1350851" y="1287868"/>
              <a:ext cx="2230267" cy="155448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altLang="zh-CN" b="1" lang="en-US" sz="3200">
                  <a:solidFill>
                    <a:srgbClr val="FFFFFF"/>
                  </a:solidFill>
                  <a:latin typeface="Century Gothic"/>
                  <a:ea typeface="微软雅黑"/>
                </a:rPr>
                <a:t>Part 1</a:t>
              </a:r>
            </a:p>
            <a:p>
              <a:r>
                <a:rPr altLang="zh-CN" b="1" lang="en-US" sz="3200">
                  <a:solidFill>
                    <a:srgbClr val="FFFFFF"/>
                  </a:solidFill>
                  <a:latin typeface="Century Gothic"/>
                  <a:ea typeface="微软雅黑"/>
                </a:rPr>
                <a:t>点击此处添加标题</a:t>
              </a:r>
            </a:p>
          </p:txBody>
        </p:sp>
      </p:grpSp>
      <p:grpSp>
        <p:nvGrpSpPr>
          <p:cNvPr id="23" name="组 22"/>
          <p:cNvGrpSpPr/>
          <p:nvPr/>
        </p:nvGrpSpPr>
        <p:grpSpPr>
          <a:xfrm>
            <a:off x="5130262" y="1659877"/>
            <a:ext cx="2655451" cy="4144411"/>
            <a:chOff x="1350851" y="1287868"/>
            <a:chExt cx="2655451" cy="4144411"/>
          </a:xfrm>
        </p:grpSpPr>
        <p:sp>
          <p:nvSpPr>
            <p:cNvPr id="24" name="矩形 23"/>
            <p:cNvSpPr/>
            <p:nvPr/>
          </p:nvSpPr>
          <p:spPr>
            <a:xfrm>
              <a:off x="1350851" y="2347787"/>
              <a:ext cx="2655451" cy="308449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3200">
                <a:solidFill>
                  <a:srgbClr val="000000"/>
                </a:solidFill>
                <a:latin typeface="Century Gothic"/>
                <a:ea typeface="微软雅黑"/>
              </a:endParaRPr>
            </a:p>
          </p:txBody>
        </p:sp>
        <p:sp>
          <p:nvSpPr>
            <p:cNvPr id="25" name="文本框 24"/>
            <p:cNvSpPr txBox="1"/>
            <p:nvPr/>
          </p:nvSpPr>
          <p:spPr>
            <a:xfrm>
              <a:off x="1488633" y="2549935"/>
              <a:ext cx="2397567" cy="2944369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altLang="en-US" b="1" lang="zh-CN" sz="1600">
                  <a:solidFill>
                    <a:schemeClr val="accent2"/>
                  </a:solidFill>
                  <a:latin typeface="Century Gothic"/>
                  <a:ea typeface="微软雅黑"/>
                </a:rPr>
                <a:t>点击此处添加标题</a:t>
              </a:r>
            </a:p>
            <a:p>
              <a:pPr>
                <a:lnSpc>
                  <a:spcPct val="130000"/>
                </a:lnSpc>
              </a:pPr>
              <a:endParaRPr altLang="en-US" b="1" lang="zh-CN" sz="1600">
                <a:solidFill>
                  <a:schemeClr val="accent2"/>
                </a:solidFill>
                <a:latin typeface="Century Gothic"/>
                <a:ea typeface="微软雅黑"/>
              </a:endParaRPr>
            </a:p>
            <a:p>
              <a:pPr>
                <a:lnSpc>
                  <a:spcPct val="130000"/>
                </a:lnSpc>
              </a:pPr>
              <a:r>
                <a:rPr altLang="en-US" b="1" lang="zh-CN" sz="1600">
                  <a:solidFill>
                    <a:schemeClr val="accent2"/>
                  </a:solidFill>
                  <a:latin typeface="Century Gothic"/>
                  <a:ea typeface="微软雅黑"/>
                </a:rPr>
                <a:t>标题数字等都可以通过点击和重新输入进行更改，顶部“开始”面板中可以对字体、字号、颜色、行距等进行修改。建议正文10号字，1.3倍字间距。</a:t>
              </a:r>
            </a:p>
          </p:txBody>
        </p:sp>
        <p:sp>
          <p:nvSpPr>
            <p:cNvPr id="26" name="五边形 25"/>
            <p:cNvSpPr/>
            <p:nvPr/>
          </p:nvSpPr>
          <p:spPr>
            <a:xfrm>
              <a:off x="1350852" y="1291432"/>
              <a:ext cx="2655449" cy="902811"/>
            </a:xfrm>
            <a:prstGeom prst="homePlat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t" rtlCol="0"/>
            <a:lstStyle/>
            <a:p>
              <a:endParaRPr altLang="zh-CN" lang="en-US" sz="1867">
                <a:solidFill>
                  <a:srgbClr val="FFFFFF"/>
                </a:solidFill>
                <a:latin typeface="Century Gothic"/>
                <a:ea typeface="微软雅黑"/>
              </a:endParaRPr>
            </a:p>
          </p:txBody>
        </p:sp>
        <p:sp>
          <p:nvSpPr>
            <p:cNvPr id="27" name="矩形 26"/>
            <p:cNvSpPr/>
            <p:nvPr/>
          </p:nvSpPr>
          <p:spPr>
            <a:xfrm>
              <a:off x="1350851" y="1287868"/>
              <a:ext cx="2230267" cy="155448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altLang="zh-CN" b="1" lang="en-US" sz="3200">
                  <a:solidFill>
                    <a:srgbClr val="FFFFFF"/>
                  </a:solidFill>
                  <a:latin typeface="Century Gothic"/>
                  <a:ea typeface="微软雅黑"/>
                </a:rPr>
                <a:t>Part 2</a:t>
              </a:r>
            </a:p>
            <a:p>
              <a:r>
                <a:rPr altLang="zh-CN" b="1" lang="en-US" sz="3200">
                  <a:solidFill>
                    <a:srgbClr val="FFFFFF"/>
                  </a:solidFill>
                  <a:latin typeface="Century Gothic"/>
                  <a:ea typeface="微软雅黑"/>
                </a:rPr>
                <a:t>点击此处添加标题</a:t>
              </a:r>
            </a:p>
          </p:txBody>
        </p:sp>
      </p:grpSp>
      <p:grpSp>
        <p:nvGrpSpPr>
          <p:cNvPr id="28" name="组 27"/>
          <p:cNvGrpSpPr/>
          <p:nvPr/>
        </p:nvGrpSpPr>
        <p:grpSpPr>
          <a:xfrm>
            <a:off x="8401673" y="1659877"/>
            <a:ext cx="2655451" cy="4144411"/>
            <a:chOff x="1350851" y="1287868"/>
            <a:chExt cx="2655451" cy="4144411"/>
          </a:xfrm>
        </p:grpSpPr>
        <p:sp>
          <p:nvSpPr>
            <p:cNvPr id="29" name="矩形 28"/>
            <p:cNvSpPr/>
            <p:nvPr/>
          </p:nvSpPr>
          <p:spPr>
            <a:xfrm>
              <a:off x="1350851" y="2347787"/>
              <a:ext cx="2655451" cy="308449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3200">
                <a:solidFill>
                  <a:srgbClr val="000000"/>
                </a:solidFill>
                <a:latin typeface="Century Gothic"/>
                <a:ea typeface="微软雅黑"/>
              </a:endParaRPr>
            </a:p>
          </p:txBody>
        </p:sp>
        <p:sp>
          <p:nvSpPr>
            <p:cNvPr id="30" name="文本框 8"/>
            <p:cNvSpPr txBox="1"/>
            <p:nvPr/>
          </p:nvSpPr>
          <p:spPr>
            <a:xfrm>
              <a:off x="1488633" y="2549935"/>
              <a:ext cx="2397567" cy="2944369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altLang="en-US" b="1" lang="zh-CN" sz="1600">
                  <a:solidFill>
                    <a:schemeClr val="accent3"/>
                  </a:solidFill>
                  <a:latin typeface="Century Gothic"/>
                  <a:ea typeface="微软雅黑"/>
                </a:rPr>
                <a:t>点击此处添加标题</a:t>
              </a:r>
            </a:p>
            <a:p>
              <a:pPr>
                <a:lnSpc>
                  <a:spcPct val="130000"/>
                </a:lnSpc>
              </a:pPr>
              <a:endParaRPr altLang="en-US" b="1" lang="zh-CN" sz="1600">
                <a:solidFill>
                  <a:schemeClr val="accent3"/>
                </a:solidFill>
                <a:latin typeface="Century Gothic"/>
                <a:ea typeface="微软雅黑"/>
              </a:endParaRPr>
            </a:p>
            <a:p>
              <a:pPr>
                <a:lnSpc>
                  <a:spcPct val="130000"/>
                </a:lnSpc>
              </a:pPr>
              <a:r>
                <a:rPr altLang="en-US" b="1" lang="zh-CN" sz="1600">
                  <a:solidFill>
                    <a:schemeClr val="accent3"/>
                  </a:solidFill>
                  <a:latin typeface="Century Gothic"/>
                  <a:ea typeface="微软雅黑"/>
                </a:rPr>
                <a:t>标题数字等都可以通过点击和重新输入进行更改，顶部“开始”面板中可以对字体、字号、颜色、行距等进行修改。建议正文10号字，1.3倍字间距。</a:t>
              </a:r>
            </a:p>
          </p:txBody>
        </p:sp>
        <p:sp>
          <p:nvSpPr>
            <p:cNvPr id="31" name="五边形 30"/>
            <p:cNvSpPr/>
            <p:nvPr/>
          </p:nvSpPr>
          <p:spPr>
            <a:xfrm>
              <a:off x="1350852" y="1291432"/>
              <a:ext cx="2655449" cy="902811"/>
            </a:xfrm>
            <a:prstGeom prst="homePlat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t" rtlCol="0"/>
            <a:lstStyle/>
            <a:p>
              <a:endParaRPr altLang="zh-CN" lang="en-US" sz="1867">
                <a:solidFill>
                  <a:srgbClr val="FFFFFF"/>
                </a:solidFill>
                <a:latin typeface="Century Gothic"/>
                <a:ea typeface="微软雅黑"/>
              </a:endParaRPr>
            </a:p>
          </p:txBody>
        </p:sp>
        <p:sp>
          <p:nvSpPr>
            <p:cNvPr id="32" name="矩形 31"/>
            <p:cNvSpPr/>
            <p:nvPr/>
          </p:nvSpPr>
          <p:spPr>
            <a:xfrm>
              <a:off x="1350851" y="1287868"/>
              <a:ext cx="2230267" cy="155448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altLang="zh-CN" b="1" lang="en-US" sz="3200">
                  <a:solidFill>
                    <a:srgbClr val="FFFFFF"/>
                  </a:solidFill>
                  <a:latin typeface="Century Gothic"/>
                  <a:ea typeface="微软雅黑"/>
                </a:rPr>
                <a:t>Part 1</a:t>
              </a:r>
            </a:p>
            <a:p>
              <a:r>
                <a:rPr altLang="zh-CN" b="1" lang="en-US" sz="3200">
                  <a:solidFill>
                    <a:srgbClr val="FFFFFF"/>
                  </a:solidFill>
                  <a:latin typeface="Century Gothic"/>
                  <a:ea typeface="微软雅黑"/>
                </a:rPr>
                <a:t>点击此处添加标题</a:t>
              </a:r>
            </a:p>
          </p:txBody>
        </p:sp>
      </p:grpSp>
    </p:spTree>
    <p:extLst>
      <p:ext uri="{BB962C8B-B14F-4D97-AF65-F5344CB8AC3E}">
        <p14:creationId val="910053150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>
          <a:xfrm>
            <a:off x="1227884" y="182033"/>
            <a:ext cx="1834806" cy="529569"/>
          </a:xfrm>
        </p:spPr>
        <p:txBody>
          <a:bodyPr/>
          <a:lstStyle/>
          <a:p>
            <a:r>
              <a:rPr altLang="zh-CN" kumimoji="1" lang="en-US"/>
              <a:t>2 论文结构</a:t>
            </a:r>
          </a:p>
        </p:txBody>
      </p:sp>
      <p:grpSp>
        <p:nvGrpSpPr>
          <p:cNvPr id="33" name="组 32"/>
          <p:cNvGrpSpPr/>
          <p:nvPr/>
        </p:nvGrpSpPr>
        <p:grpSpPr>
          <a:xfrm>
            <a:off x="1227883" y="2889409"/>
            <a:ext cx="10227517" cy="1168400"/>
            <a:chOff x="1227882" y="3136900"/>
            <a:chExt cx="10227517" cy="1168400"/>
          </a:xfrm>
        </p:grpSpPr>
        <p:sp>
          <p:nvSpPr>
            <p:cNvPr id="34" name="右箭头 33"/>
            <p:cNvSpPr/>
            <p:nvPr/>
          </p:nvSpPr>
          <p:spPr>
            <a:xfrm>
              <a:off x="1227882" y="3136900"/>
              <a:ext cx="10227517" cy="116840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grpSp>
          <p:nvGrpSpPr>
            <p:cNvPr id="35" name="组 34"/>
            <p:cNvGrpSpPr/>
            <p:nvPr/>
          </p:nvGrpSpPr>
          <p:grpSpPr>
            <a:xfrm>
              <a:off x="1227882" y="3416300"/>
              <a:ext cx="9656018" cy="571500"/>
              <a:chOff x="1" y="2266932"/>
              <a:chExt cx="12192000" cy="1446549"/>
            </a:xfrm>
          </p:grpSpPr>
          <p:sp>
            <p:nvSpPr>
              <p:cNvPr id="36" name="矩形 35"/>
              <p:cNvSpPr/>
              <p:nvPr/>
            </p:nvSpPr>
            <p:spPr>
              <a:xfrm rot="16200000">
                <a:off x="5854909" y="-2623610"/>
                <a:ext cx="482183" cy="1219200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kumimoji="1" lang="zh-CN"/>
              </a:p>
            </p:txBody>
          </p:sp>
          <p:sp>
            <p:nvSpPr>
              <p:cNvPr id="37" name="矩形 36"/>
              <p:cNvSpPr/>
              <p:nvPr/>
            </p:nvSpPr>
            <p:spPr>
              <a:xfrm rot="16200000">
                <a:off x="5854909" y="-3105793"/>
                <a:ext cx="482183" cy="12192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kumimoji="1" lang="zh-CN"/>
              </a:p>
            </p:txBody>
          </p:sp>
          <p:sp>
            <p:nvSpPr>
              <p:cNvPr id="38" name="矩形 37"/>
              <p:cNvSpPr/>
              <p:nvPr/>
            </p:nvSpPr>
            <p:spPr>
              <a:xfrm rot="16200000">
                <a:off x="5854909" y="-3587976"/>
                <a:ext cx="482183" cy="1219200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kumimoji="1" lang="zh-CN"/>
              </a:p>
            </p:txBody>
          </p:sp>
        </p:grpSp>
      </p:grpSp>
      <p:sp>
        <p:nvSpPr>
          <p:cNvPr id="39" name="文本框 8"/>
          <p:cNvSpPr txBox="1"/>
          <p:nvPr/>
        </p:nvSpPr>
        <p:spPr>
          <a:xfrm>
            <a:off x="2467793" y="1855883"/>
            <a:ext cx="2251918" cy="104241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chemeClr val="tx1">
                    <a:lumMod val="75000"/>
                    <a:lumOff val="25000"/>
                  </a:schemeClr>
                </a:solidFill>
                <a:latin charset="0" typeface="微软雅黑"/>
                <a:ea typeface="微软雅黑"/>
              </a:rPr>
              <a:t>标题数字等都可以通过点击和重新输入进行更改，顶部“开始”面板中可以对字体、字号、颜色、行距等进行修改。</a:t>
            </a:r>
          </a:p>
        </p:txBody>
      </p:sp>
      <p:sp>
        <p:nvSpPr>
          <p:cNvPr id="40" name="矩形 39"/>
          <p:cNvSpPr/>
          <p:nvPr/>
        </p:nvSpPr>
        <p:spPr>
          <a:xfrm>
            <a:off x="2467793" y="1435318"/>
            <a:ext cx="1808480" cy="408432"/>
          </a:xfrm>
          <a:prstGeom prst="rect">
            <a:avLst/>
          </a:prstGeom>
          <a:solidFill>
            <a:schemeClr val="accent3"/>
          </a:solidFill>
        </p:spPr>
        <p:txBody>
          <a:bodyPr wrap="none">
            <a:spAutoFit/>
          </a:bodyPr>
          <a:lstStyle/>
          <a:p>
            <a:pPr defTabSz="609585">
              <a:lnSpc>
                <a:spcPct val="130000"/>
              </a:lnSpc>
            </a:pPr>
            <a:r>
              <a:rPr altLang="en-US" b="1" lang="zh-CN" sz="1600">
                <a:solidFill>
                  <a:schemeClr val="bg1"/>
                </a:solidFill>
                <a:ea typeface="微软雅黑"/>
              </a:rPr>
              <a:t>点击此处添加标题</a:t>
            </a:r>
          </a:p>
        </p:txBody>
      </p:sp>
      <p:grpSp>
        <p:nvGrpSpPr>
          <p:cNvPr id="41" name="组 40"/>
          <p:cNvGrpSpPr/>
          <p:nvPr/>
        </p:nvGrpSpPr>
        <p:grpSpPr>
          <a:xfrm>
            <a:off x="2116211" y="1520878"/>
            <a:ext cx="241300" cy="1647929"/>
            <a:chOff x="1346200" y="1476269"/>
            <a:chExt cx="241300" cy="1647929"/>
          </a:xfrm>
        </p:grpSpPr>
        <p:sp>
          <p:nvSpPr>
            <p:cNvPr id="42" name="椭圆 41"/>
            <p:cNvSpPr/>
            <p:nvPr/>
          </p:nvSpPr>
          <p:spPr>
            <a:xfrm>
              <a:off x="1346200" y="1476269"/>
              <a:ext cx="241300" cy="2413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cxnSp>
          <p:nvCxnSpPr>
            <p:cNvPr id="43" name="直线连接符 42"/>
            <p:cNvCxnSpPr/>
            <p:nvPr/>
          </p:nvCxnSpPr>
          <p:spPr>
            <a:xfrm flipH="1">
              <a:off x="1463675" y="1666769"/>
              <a:ext cx="0" cy="1457429"/>
            </a:xfrm>
            <a:prstGeom prst="line">
              <a:avLst/>
            </a:prstGeom>
            <a:ln w="127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文本框 8"/>
          <p:cNvSpPr txBox="1"/>
          <p:nvPr/>
        </p:nvSpPr>
        <p:spPr>
          <a:xfrm>
            <a:off x="5401493" y="5215242"/>
            <a:ext cx="2251918" cy="104241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chemeClr val="tx1">
                    <a:lumMod val="75000"/>
                    <a:lumOff val="25000"/>
                  </a:schemeClr>
                </a:solidFill>
                <a:latin charset="0" typeface="微软雅黑"/>
                <a:ea typeface="微软雅黑"/>
              </a:rPr>
              <a:t>标题数字等都可以通过点击和重新输入进行更改，顶部“开始”面板中可以对字体、字号、颜色、行距等进行修改。</a:t>
            </a:r>
          </a:p>
        </p:txBody>
      </p:sp>
      <p:sp>
        <p:nvSpPr>
          <p:cNvPr id="45" name="矩形 44"/>
          <p:cNvSpPr/>
          <p:nvPr/>
        </p:nvSpPr>
        <p:spPr>
          <a:xfrm>
            <a:off x="5401492" y="4794676"/>
            <a:ext cx="1808480" cy="408432"/>
          </a:xfrm>
          <a:prstGeom prst="rect">
            <a:avLst/>
          </a:prstGeom>
          <a:solidFill>
            <a:schemeClr val="accent2"/>
          </a:solidFill>
        </p:spPr>
        <p:txBody>
          <a:bodyPr wrap="none">
            <a:spAutoFit/>
          </a:bodyPr>
          <a:lstStyle/>
          <a:p>
            <a:pPr defTabSz="609585">
              <a:lnSpc>
                <a:spcPct val="130000"/>
              </a:lnSpc>
            </a:pPr>
            <a:r>
              <a:rPr altLang="en-US" b="1" lang="zh-CN" sz="1600">
                <a:solidFill>
                  <a:schemeClr val="bg1"/>
                </a:solidFill>
                <a:ea typeface="微软雅黑"/>
              </a:rPr>
              <a:t>点击此处添加标题</a:t>
            </a:r>
          </a:p>
        </p:txBody>
      </p:sp>
      <p:grpSp>
        <p:nvGrpSpPr>
          <p:cNvPr id="46" name="组 45"/>
          <p:cNvGrpSpPr/>
          <p:nvPr/>
        </p:nvGrpSpPr>
        <p:grpSpPr>
          <a:xfrm rot="10800000">
            <a:off x="5049911" y="3473609"/>
            <a:ext cx="241300" cy="1647929"/>
            <a:chOff x="1346200" y="1476269"/>
            <a:chExt cx="241300" cy="1647929"/>
          </a:xfrm>
        </p:grpSpPr>
        <p:sp>
          <p:nvSpPr>
            <p:cNvPr id="47" name="椭圆 46"/>
            <p:cNvSpPr/>
            <p:nvPr/>
          </p:nvSpPr>
          <p:spPr>
            <a:xfrm>
              <a:off x="1346200" y="1476269"/>
              <a:ext cx="241300" cy="2413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cxnSp>
          <p:nvCxnSpPr>
            <p:cNvPr id="48" name="直线连接符 47"/>
            <p:cNvCxnSpPr/>
            <p:nvPr/>
          </p:nvCxnSpPr>
          <p:spPr>
            <a:xfrm flipH="1">
              <a:off x="1463675" y="1666769"/>
              <a:ext cx="0" cy="1457429"/>
            </a:xfrm>
            <a:prstGeom prst="line">
              <a:avLst/>
            </a:prstGeom>
            <a:ln w="127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文本框 8"/>
          <p:cNvSpPr txBox="1"/>
          <p:nvPr/>
        </p:nvSpPr>
        <p:spPr>
          <a:xfrm>
            <a:off x="7401197" y="1851183"/>
            <a:ext cx="2251918" cy="104241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chemeClr val="tx1">
                    <a:lumMod val="75000"/>
                    <a:lumOff val="25000"/>
                  </a:schemeClr>
                </a:solidFill>
                <a:latin charset="0" typeface="微软雅黑"/>
                <a:ea typeface="微软雅黑"/>
              </a:rPr>
              <a:t>标题数字等都可以通过点击和重新输入进行更改，顶部“开始”面板中可以对字体、字号、颜色、行距等进行修改。</a:t>
            </a:r>
          </a:p>
        </p:txBody>
      </p:sp>
      <p:sp>
        <p:nvSpPr>
          <p:cNvPr id="50" name="矩形 49"/>
          <p:cNvSpPr/>
          <p:nvPr/>
        </p:nvSpPr>
        <p:spPr>
          <a:xfrm>
            <a:off x="7401197" y="1430618"/>
            <a:ext cx="1808480" cy="408432"/>
          </a:xfrm>
          <a:prstGeom prst="rect">
            <a:avLst/>
          </a:prstGeom>
          <a:solidFill>
            <a:schemeClr val="accent1"/>
          </a:solidFill>
        </p:spPr>
        <p:txBody>
          <a:bodyPr wrap="none">
            <a:spAutoFit/>
          </a:bodyPr>
          <a:lstStyle/>
          <a:p>
            <a:pPr defTabSz="609585">
              <a:lnSpc>
                <a:spcPct val="130000"/>
              </a:lnSpc>
            </a:pPr>
            <a:r>
              <a:rPr altLang="en-US" b="1" lang="zh-CN" sz="1600">
                <a:solidFill>
                  <a:schemeClr val="bg1"/>
                </a:solidFill>
                <a:ea typeface="微软雅黑"/>
              </a:rPr>
              <a:t>点击此处添加标题</a:t>
            </a:r>
          </a:p>
        </p:txBody>
      </p:sp>
      <p:grpSp>
        <p:nvGrpSpPr>
          <p:cNvPr id="51" name="组 50"/>
          <p:cNvGrpSpPr/>
          <p:nvPr/>
        </p:nvGrpSpPr>
        <p:grpSpPr>
          <a:xfrm>
            <a:off x="7049616" y="1516178"/>
            <a:ext cx="241300" cy="2033630"/>
            <a:chOff x="1346200" y="1476269"/>
            <a:chExt cx="241300" cy="2033630"/>
          </a:xfrm>
        </p:grpSpPr>
        <p:sp>
          <p:nvSpPr>
            <p:cNvPr id="52" name="椭圆 51"/>
            <p:cNvSpPr/>
            <p:nvPr/>
          </p:nvSpPr>
          <p:spPr>
            <a:xfrm>
              <a:off x="1346200" y="1476269"/>
              <a:ext cx="241300" cy="2413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cxnSp>
          <p:nvCxnSpPr>
            <p:cNvPr id="53" name="直线连接符 52"/>
            <p:cNvCxnSpPr/>
            <p:nvPr/>
          </p:nvCxnSpPr>
          <p:spPr>
            <a:xfrm flipH="1">
              <a:off x="1463675" y="1666769"/>
              <a:ext cx="0" cy="1843130"/>
            </a:xfrm>
            <a:prstGeom prst="line">
              <a:avLst/>
            </a:prstGeom>
            <a:ln w="127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val="1243018184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自定义 61">
      <a:dk1>
        <a:srgbClr val="000000"/>
      </a:dk1>
      <a:lt1>
        <a:srgbClr val="FFFFFF"/>
      </a:lt1>
      <a:dk2>
        <a:srgbClr val="000000"/>
      </a:dk2>
      <a:lt2>
        <a:srgbClr val="FFFDFD"/>
      </a:lt2>
      <a:accent1>
        <a:srgbClr val="0092E8"/>
      </a:accent1>
      <a:accent2>
        <a:srgbClr val="FFC100"/>
      </a:accent2>
      <a:accent3>
        <a:srgbClr val="FF5100"/>
      </a:accent3>
      <a:accent4>
        <a:srgbClr val="515151"/>
      </a:accent4>
      <a:accent5>
        <a:srgbClr val="919191"/>
      </a:accent5>
      <a:accent6>
        <a:srgbClr val="CACACA"/>
      </a:accent6>
      <a:hlink>
        <a:srgbClr val="0563C1"/>
      </a:hlink>
      <a:folHlink>
        <a:srgbClr val="954F72"/>
      </a:folHlink>
    </a:clrScheme>
    <a:fontScheme name="自定义 49">
      <a:majorFont>
        <a:latin typeface="Century Gothic"/>
        <a:ea typeface="微软雅黑"/>
        <a:cs typeface="Arial"/>
      </a:majorFont>
      <a:minorFont>
        <a:latin typeface="Century Gothic"/>
        <a:ea typeface="微软雅黑"/>
        <a:cs typeface="Arial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anchor="ctr" rtlCol="0"/>
      <a:lstStyle>
        <a:defPPr algn="ctr">
          <a:lnSpc>
            <a:spcPct val="130000"/>
          </a:lnSpc>
          <a:defRPr dirty="0" sz="1200">
            <a:latin charset="-122" panose="020B0503020204020204" pitchFamily="34" typeface="微软雅黑"/>
            <a:ea charset="-122" panose="020B0503020204020204" pitchFamily="34" typeface="微软雅黑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rtlCol="0" wrap="square">
        <a:spAutoFit/>
      </a:bodyPr>
      <a:lstStyle>
        <a:defPPr>
          <a:lnSpc>
            <a:spcPct val="130000"/>
          </a:lnSpc>
          <a:spcBef>
            <a:spcPts val="600"/>
          </a:spcBef>
          <a:defRPr dirty="0" kern="0" sz="1200">
            <a:latin charset="-122" panose="020B0503020204020204" pitchFamily="34" typeface="微软雅黑"/>
            <a:ea charset="-122" panose="020B0503020204020204" pitchFamily="34" typeface="微软雅黑"/>
            <a:cs typeface="+mn-ea"/>
            <a:sym typeface="+mn-lt"/>
          </a:defRPr>
        </a:defPPr>
      </a:lstStyle>
    </a:txDef>
  </a:objectDefaults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/>
        <a:ea typeface="Arial"/>
        <a:cs typeface="Arial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Arial"/>
        <a:cs typeface="Arial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4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aragraphs>210</Paragraphs>
  <Slides>27</Slides>
  <Notes>0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baseType="lpstr" size="36">
      <vt:lpstr>Arial</vt:lpstr>
      <vt:lpstr>Century Gothic</vt:lpstr>
      <vt:lpstr>微软雅黑</vt:lpstr>
      <vt:lpstr>Wingdings</vt:lpstr>
      <vt:lpstr>Microsoft YaHei</vt:lpstr>
      <vt:lpstr>Segoe UI Light</vt:lpstr>
      <vt:lpstr>Calibri Light</vt:lpstr>
      <vt:lpstr>Calibri</vt:lpstr>
      <vt:lpstr>模板页面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2021-08-22T12:02:39Z</dcterms:created>
  <cp:lastPrinted>2021-08-22T12:02:39Z</cp:lastPrinted>
  <dcterms:modified xsi:type="dcterms:W3CDTF">2021-08-22T05:50:56Z</dcterms:modified>
  <cp:revision>1</cp:revision>
</cp:coreProperties>
</file>